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68" r:id="rId1"/>
  </p:sldMasterIdLst>
  <p:notesMasterIdLst>
    <p:notesMasterId r:id="rId3"/>
  </p:notesMasterIdLst>
  <p:sldIdLst>
    <p:sldId id="256" r:id="rId2"/>
  </p:sldIdLst>
  <p:sldSz cx="6858000" cy="9144000" type="letter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659"/>
  </p:normalViewPr>
  <p:slideViewPr>
    <p:cSldViewPr snapToGrid="0" snapToObjects="1">
      <p:cViewPr varScale="1">
        <p:scale>
          <a:sx n="79" d="100"/>
          <a:sy n="79" d="100"/>
        </p:scale>
        <p:origin x="3024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15158F4-BD7E-4333-BF58-FFC70065E6AA}" type="datetimeFigureOut">
              <a:rPr lang="en-US" smtClean="0"/>
              <a:t>6/29/2022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21A1E2-753E-4EB7-84CE-66C723B23E9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33169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626BB-14A6-E946-BC40-9023CAC39AAA}" type="datetimeFigureOut">
              <a:rPr lang="en-US" smtClean="0"/>
              <a:t>6/29/2022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94B4A-71A7-294E-8C49-BA71A7567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8201666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626BB-14A6-E946-BC40-9023CAC39AAA}" type="datetimeFigureOut">
              <a:rPr lang="en-US" smtClean="0"/>
              <a:t>6/29/2022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94B4A-71A7-294E-8C49-BA71A7567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12520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626BB-14A6-E946-BC40-9023CAC39AAA}" type="datetimeFigureOut">
              <a:rPr lang="en-US" smtClean="0"/>
              <a:t>6/29/2022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94B4A-71A7-294E-8C49-BA71A7567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0068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626BB-14A6-E946-BC40-9023CAC39AAA}" type="datetimeFigureOut">
              <a:rPr lang="en-US" smtClean="0"/>
              <a:t>6/29/2022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94B4A-71A7-294E-8C49-BA71A7567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8839450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626BB-14A6-E946-BC40-9023CAC39AAA}" type="datetimeFigureOut">
              <a:rPr lang="en-US" smtClean="0"/>
              <a:t>6/29/2022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94B4A-71A7-294E-8C49-BA71A7567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5582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626BB-14A6-E946-BC40-9023CAC39AAA}" type="datetimeFigureOut">
              <a:rPr lang="en-US" smtClean="0"/>
              <a:t>6/29/2022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94B4A-71A7-294E-8C49-BA71A7567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78163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626BB-14A6-E946-BC40-9023CAC39AAA}" type="datetimeFigureOut">
              <a:rPr lang="en-US" smtClean="0"/>
              <a:t>6/29/2022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94B4A-71A7-294E-8C49-BA71A7567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678956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626BB-14A6-E946-BC40-9023CAC39AAA}" type="datetimeFigureOut">
              <a:rPr lang="en-US" smtClean="0"/>
              <a:t>6/29/2022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94B4A-71A7-294E-8C49-BA71A7567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9154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626BB-14A6-E946-BC40-9023CAC39AAA}" type="datetimeFigureOut">
              <a:rPr lang="en-US" smtClean="0"/>
              <a:t>6/29/2022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94B4A-71A7-294E-8C49-BA71A7567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54495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626BB-14A6-E946-BC40-9023CAC39AAA}" type="datetimeFigureOut">
              <a:rPr lang="en-US" smtClean="0"/>
              <a:t>6/29/2022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94B4A-71A7-294E-8C49-BA71A7567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1499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F6626BB-14A6-E946-BC40-9023CAC39AAA}" type="datetimeFigureOut">
              <a:rPr lang="en-US" smtClean="0"/>
              <a:t>6/29/2022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794B4A-71A7-294E-8C49-BA71A7567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026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F6626BB-14A6-E946-BC40-9023CAC39AAA}" type="datetimeFigureOut">
              <a:rPr lang="en-US" smtClean="0"/>
              <a:t>6/29/2022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794B4A-71A7-294E-8C49-BA71A75671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0101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Map&#10;&#10;Description automatically generated">
            <a:extLst>
              <a:ext uri="{FF2B5EF4-FFF2-40B4-BE49-F238E27FC236}">
                <a16:creationId xmlns:a16="http://schemas.microsoft.com/office/drawing/2014/main" id="{44975927-B982-4F54-8A77-74578AB8E0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174" y="307777"/>
            <a:ext cx="6816826" cy="8689919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F75147F-E9BA-4A06-B431-C19069865946}"/>
              </a:ext>
            </a:extLst>
          </p:cNvPr>
          <p:cNvSpPr txBox="1"/>
          <p:nvPr/>
        </p:nvSpPr>
        <p:spPr>
          <a:xfrm>
            <a:off x="0" y="0"/>
            <a:ext cx="222368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u="sng" dirty="0">
                <a:latin typeface="Arial" panose="020B0604020202020204" pitchFamily="34" charset="0"/>
                <a:cs typeface="Arial" panose="020B0604020202020204" pitchFamily="34" charset="0"/>
              </a:rPr>
              <a:t>Supplemental </a:t>
            </a:r>
            <a:r>
              <a:rPr lang="en-US" sz="1400" b="1" u="sng">
                <a:latin typeface="Arial" panose="020B0604020202020204" pitchFamily="34" charset="0"/>
                <a:cs typeface="Arial" panose="020B0604020202020204" pitchFamily="34" charset="0"/>
              </a:rPr>
              <a:t>Figure S2</a:t>
            </a:r>
            <a:endParaRPr lang="en-US" sz="1400" b="1" u="sng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128">
            <a:extLst>
              <a:ext uri="{FF2B5EF4-FFF2-40B4-BE49-F238E27FC236}">
                <a16:creationId xmlns:a16="http://schemas.microsoft.com/office/drawing/2014/main" id="{8D919CC3-639D-410C-9B27-E51A1359C1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663" y="307777"/>
            <a:ext cx="182880" cy="30777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5" name="TextBox 128">
            <a:extLst>
              <a:ext uri="{FF2B5EF4-FFF2-40B4-BE49-F238E27FC236}">
                <a16:creationId xmlns:a16="http://schemas.microsoft.com/office/drawing/2014/main" id="{2B553FCE-9E57-49EB-AC67-D96B575A075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7663" y="3550725"/>
            <a:ext cx="182880" cy="21544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91440" tIns="0" bIns="0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6" name="TextBox 128">
            <a:extLst>
              <a:ext uri="{FF2B5EF4-FFF2-40B4-BE49-F238E27FC236}">
                <a16:creationId xmlns:a16="http://schemas.microsoft.com/office/drawing/2014/main" id="{11DBBC75-FE16-4D3A-BFFA-7DEE71ABF35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10612" y="6105883"/>
            <a:ext cx="182880" cy="21544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91440" tIns="0" bIns="0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7" name="TextBox 128">
            <a:extLst>
              <a:ext uri="{FF2B5EF4-FFF2-40B4-BE49-F238E27FC236}">
                <a16:creationId xmlns:a16="http://schemas.microsoft.com/office/drawing/2014/main" id="{9D70CCF5-17AC-4E24-BB8D-DFBB33119E2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554654" y="307777"/>
            <a:ext cx="337642" cy="21544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91440" tIns="0" bIns="0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d      </a:t>
            </a:r>
          </a:p>
        </p:txBody>
      </p:sp>
      <p:sp>
        <p:nvSpPr>
          <p:cNvPr id="8" name="TextBox 128">
            <a:extLst>
              <a:ext uri="{FF2B5EF4-FFF2-40B4-BE49-F238E27FC236}">
                <a16:creationId xmlns:a16="http://schemas.microsoft.com/office/drawing/2014/main" id="{903B11C1-8D7F-43AB-82BE-0B80E499B2A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11563" y="3557549"/>
            <a:ext cx="182880" cy="21544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91440" tIns="0" bIns="0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sp>
        <p:nvSpPr>
          <p:cNvPr id="9" name="TextBox 128">
            <a:extLst>
              <a:ext uri="{FF2B5EF4-FFF2-40B4-BE49-F238E27FC236}">
                <a16:creationId xmlns:a16="http://schemas.microsoft.com/office/drawing/2014/main" id="{64A116D0-3EC0-470B-90BB-0C5193DC6680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632035" y="6125962"/>
            <a:ext cx="182880" cy="21544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91440" tIns="0" bIns="0">
            <a:spAutoFit/>
          </a:bodyPr>
          <a:lstStyle>
            <a:lvl1pPr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1pPr>
            <a:lvl2pPr marL="742950" indent="-285750"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2pPr>
            <a:lvl3pPr marL="11430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3pPr>
            <a:lvl4pPr marL="16002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4pPr>
            <a:lvl5pPr marL="2057400" indent="-228600"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imes New Roman" panose="02020603050405020304" pitchFamily="18" charset="0"/>
                <a:ea typeface="MS PGothic" panose="020B0600070205080204" pitchFamily="34" charset="-128"/>
              </a:defRPr>
            </a:lvl9pPr>
          </a:lstStyle>
          <a:p>
            <a:pPr algn="ctr"/>
            <a:r>
              <a:rPr lang="en-US" alt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</a:p>
        </p:txBody>
      </p:sp>
    </p:spTree>
    <p:extLst>
      <p:ext uri="{BB962C8B-B14F-4D97-AF65-F5344CB8AC3E}">
        <p14:creationId xmlns:p14="http://schemas.microsoft.com/office/powerpoint/2010/main" val="8021968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835</TotalTime>
  <Words>9</Words>
  <Application>Microsoft Office PowerPoint</Application>
  <PresentationFormat>Letter Paper (8.5x11 in)</PresentationFormat>
  <Paragraphs>7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Norhan Mohammed</dc:creator>
  <cp:lastModifiedBy>Charles Dimitroff</cp:lastModifiedBy>
  <cp:revision>29</cp:revision>
  <dcterms:created xsi:type="dcterms:W3CDTF">2021-08-23T09:50:19Z</dcterms:created>
  <dcterms:modified xsi:type="dcterms:W3CDTF">2022-06-29T14:18:38Z</dcterms:modified>
</cp:coreProperties>
</file>