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394" r:id="rId2"/>
    <p:sldId id="391" r:id="rId3"/>
    <p:sldId id="381" r:id="rId4"/>
    <p:sldId id="382" r:id="rId5"/>
    <p:sldId id="379" r:id="rId6"/>
    <p:sldId id="395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9" autoAdjust="0"/>
    <p:restoredTop sz="81219" autoAdjust="0"/>
  </p:normalViewPr>
  <p:slideViewPr>
    <p:cSldViewPr snapToGrid="0">
      <p:cViewPr>
        <p:scale>
          <a:sx n="60" d="100"/>
          <a:sy n="60" d="100"/>
        </p:scale>
        <p:origin x="724" y="-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644FC4-B071-47BA-881B-650B0FE14CDC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57FB22-FE3F-4945-91C2-24A5812D48C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2135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7FB22-FE3F-4945-91C2-24A5812D48CD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3431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7FB22-FE3F-4945-91C2-24A5812D48CD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034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57FB22-FE3F-4945-91C2-24A5812D48CD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59574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50802-CEE5-DC41-A9AF-BB44918AB88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9987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altLang="ja-JP" sz="1800" kern="100" dirty="0">
                <a:effectLst/>
                <a:latin typeface="游明朝" panose="02020400000000000000" pitchFamily="18" charset="-128"/>
                <a:ea typeface="游明朝" panose="02020400000000000000" pitchFamily="18" charset="-128"/>
                <a:cs typeface="Times New Roman" panose="02020603050405020304" pitchFamily="18" charset="0"/>
              </a:rPr>
              <a:t> </a:t>
            </a:r>
            <a:endParaRPr lang="ja-JP" altLang="ja-JP" sz="1800" kern="100" dirty="0">
              <a:effectLst/>
              <a:latin typeface="游明朝" panose="02020400000000000000" pitchFamily="18" charset="-128"/>
              <a:ea typeface="游明朝" panose="02020400000000000000" pitchFamily="18" charset="-128"/>
              <a:cs typeface="Times New Roman" panose="02020603050405020304" pitchFamily="18" charset="0"/>
            </a:endParaRP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2B50802-CEE5-DC41-A9AF-BB44918AB88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99832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F4CF8B-7D77-457D-8F8E-A3D65F69B39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BB38BAD6-4B41-4CE3-9677-7019200AD2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11" indent="0" algn="ctr">
              <a:buNone/>
              <a:defRPr sz="2000"/>
            </a:lvl2pPr>
            <a:lvl3pPr marL="914422" indent="0" algn="ctr">
              <a:buNone/>
              <a:defRPr sz="1801"/>
            </a:lvl3pPr>
            <a:lvl4pPr marL="1371635" indent="0" algn="ctr">
              <a:buNone/>
              <a:defRPr sz="1600"/>
            </a:lvl4pPr>
            <a:lvl5pPr marL="1828846" indent="0" algn="ctr">
              <a:buNone/>
              <a:defRPr sz="1600"/>
            </a:lvl5pPr>
            <a:lvl6pPr marL="2286057" indent="0" algn="ctr">
              <a:buNone/>
              <a:defRPr sz="1600"/>
            </a:lvl6pPr>
            <a:lvl7pPr marL="2743268" indent="0" algn="ctr">
              <a:buNone/>
              <a:defRPr sz="1600"/>
            </a:lvl7pPr>
            <a:lvl8pPr marL="3200481" indent="0" algn="ctr">
              <a:buNone/>
              <a:defRPr sz="1600"/>
            </a:lvl8pPr>
            <a:lvl9pPr marL="3657692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E524C58-E774-4AB0-B99F-DA700C93B1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548FA7-A4F8-44E6-9FE7-C16C24B4E6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B3FFFBE-23A0-4BA5-AC72-CFD2CA0547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688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DF4338-CDB1-4621-91D4-BD0487EC51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2BE0033-A1B9-4945-A1B6-B3C185D637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FFDAB38-23B9-458C-9A0E-ACA9F7C04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2783A03-E099-4594-9571-C343A16921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6B1AE8B-4751-4F32-B3E9-25CB9DAA84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5840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953036C9-38B6-4C92-8617-BDBAD3B4A8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899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08F0E21F-05BB-4788-B4D9-A13EEBF7F95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C1B2699E-0D41-4E87-A166-8EB352412D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A1B387-544F-459F-89EF-BC172F5E0D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1690515-96BD-4A32-B68C-D85F66048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41713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BC2596E-770C-4E9D-BA97-8689C415D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940851C-ED5F-4626-85C1-22376E9E9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00F0B18-D51D-47CC-BA04-B32665F07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DCA9EF14-C3E1-47C8-ADF6-CA8263F50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A783F98-A11F-435A-BD30-0E7AB85860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67795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6A4A591-9FD3-4DD9-83D0-B3BF09CF4C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3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63D5729-C8BE-40AD-B13C-60C2FDFF3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3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22" indent="0">
              <a:buNone/>
              <a:defRPr sz="1801">
                <a:solidFill>
                  <a:schemeClr val="tx1">
                    <a:tint val="75000"/>
                  </a:schemeClr>
                </a:solidFill>
              </a:defRPr>
            </a:lvl3pPr>
            <a:lvl4pPr marL="137163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5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6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8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9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E132CB-FB80-4BA8-9FD4-AF2A6776D5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531BA7A8-03EC-4CD4-85F2-970C6F0A03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548E17-405E-492F-A304-73F609066D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74263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7ACA1E0-E230-4529-A9BC-0980E355CF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60C0470-9D10-49AD-9B3D-F5A518422A2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AD1518F2-D80F-4C9B-A1DE-2CA964AE1F7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18FFBC9D-68CB-4126-B4EF-DCA073CD97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F976A700-DD4B-4320-B5F5-4788D02AAF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6B901D0-EAAD-4953-9E74-B01B85E36B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22067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81DA820-58F7-44FA-A39F-4DC053EEF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9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F4D49C05-D175-45D2-B129-BD2242922D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91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2" indent="0">
              <a:buNone/>
              <a:defRPr sz="1801" b="1"/>
            </a:lvl3pPr>
            <a:lvl4pPr marL="1371635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1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4EF132C-7ED1-45C8-8774-B6A7FE7C95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91" y="2505076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D098D44B-5809-4DC3-A650-DD94739690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3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11" indent="0">
              <a:buNone/>
              <a:defRPr sz="2000" b="1"/>
            </a:lvl2pPr>
            <a:lvl3pPr marL="914422" indent="0">
              <a:buNone/>
              <a:defRPr sz="1801" b="1"/>
            </a:lvl3pPr>
            <a:lvl4pPr marL="1371635" indent="0">
              <a:buNone/>
              <a:defRPr sz="1600" b="1"/>
            </a:lvl4pPr>
            <a:lvl5pPr marL="1828846" indent="0">
              <a:buNone/>
              <a:defRPr sz="1600" b="1"/>
            </a:lvl5pPr>
            <a:lvl6pPr marL="2286057" indent="0">
              <a:buNone/>
              <a:defRPr sz="1600" b="1"/>
            </a:lvl6pPr>
            <a:lvl7pPr marL="2743268" indent="0">
              <a:buNone/>
              <a:defRPr sz="1600" b="1"/>
            </a:lvl7pPr>
            <a:lvl8pPr marL="3200481" indent="0">
              <a:buNone/>
              <a:defRPr sz="1600" b="1"/>
            </a:lvl8pPr>
            <a:lvl9pPr marL="3657692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0087D3F9-FF81-4CD2-A7B8-2E3682A0C9F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3" y="2505076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E5FDB5CA-FB8A-4198-9040-E1343F7602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025B16-046E-4585-87B5-FDE5BE6FEB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40404273-ABD2-422E-95F5-B929E524F6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22012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4DEFC1A-3D2D-4F97-9C6D-88F17CD085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709E770-7431-47C6-81CB-EE32A34B83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29B0F8-ED12-4BC0-88EC-E7F13465E8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F6838E-0DC2-42A2-A561-C32D8FDB4E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78009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0A2B00F-41BE-46BF-8C47-FBAD09A885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C4885E7-E7D2-4F38-A56B-C998BE4B7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4D58EDD-2A91-4FAB-A8B0-DDDFB67ED5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129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852526E-C314-489C-BB02-A69EB996D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B3D6E48-DDBE-4845-8167-F0E08DC7DE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8B3CFD13-3B4C-46AC-AD4D-4231E898E0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2" indent="0">
              <a:buNone/>
              <a:defRPr sz="1200"/>
            </a:lvl3pPr>
            <a:lvl4pPr marL="1371635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8" indent="0">
              <a:buNone/>
              <a:defRPr sz="1001"/>
            </a:lvl7pPr>
            <a:lvl8pPr marL="3200481" indent="0">
              <a:buNone/>
              <a:defRPr sz="1001"/>
            </a:lvl8pPr>
            <a:lvl9pPr marL="3657692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7234EF5-A10E-4E9C-8AF5-6F87A79662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57938DEF-7E21-4BE9-89A6-D1D18516E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4F5C98B-CD9D-4317-B633-9330E53A3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77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B58ED5-1CB9-482A-8246-ABCD026724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6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DDE20933-43CF-4C09-83B9-2CFCD92BF0C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90" y="987425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11" indent="0">
              <a:buNone/>
              <a:defRPr sz="2800"/>
            </a:lvl2pPr>
            <a:lvl3pPr marL="914422" indent="0">
              <a:buNone/>
              <a:defRPr sz="2400"/>
            </a:lvl3pPr>
            <a:lvl4pPr marL="1371635" indent="0">
              <a:buNone/>
              <a:defRPr sz="2000"/>
            </a:lvl4pPr>
            <a:lvl5pPr marL="1828846" indent="0">
              <a:buNone/>
              <a:defRPr sz="2000"/>
            </a:lvl5pPr>
            <a:lvl6pPr marL="2286057" indent="0">
              <a:buNone/>
              <a:defRPr sz="2000"/>
            </a:lvl6pPr>
            <a:lvl7pPr marL="2743268" indent="0">
              <a:buNone/>
              <a:defRPr sz="2000"/>
            </a:lvl7pPr>
            <a:lvl8pPr marL="3200481" indent="0">
              <a:buNone/>
              <a:defRPr sz="2000"/>
            </a:lvl8pPr>
            <a:lvl9pPr marL="3657692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FC79F9D-A89B-41C0-B1C8-213547B887E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91" y="2057400"/>
            <a:ext cx="3932236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11" indent="0">
              <a:buNone/>
              <a:defRPr sz="1401"/>
            </a:lvl2pPr>
            <a:lvl3pPr marL="914422" indent="0">
              <a:buNone/>
              <a:defRPr sz="1200"/>
            </a:lvl3pPr>
            <a:lvl4pPr marL="1371635" indent="0">
              <a:buNone/>
              <a:defRPr sz="1001"/>
            </a:lvl4pPr>
            <a:lvl5pPr marL="1828846" indent="0">
              <a:buNone/>
              <a:defRPr sz="1001"/>
            </a:lvl5pPr>
            <a:lvl6pPr marL="2286057" indent="0">
              <a:buNone/>
              <a:defRPr sz="1001"/>
            </a:lvl6pPr>
            <a:lvl7pPr marL="2743268" indent="0">
              <a:buNone/>
              <a:defRPr sz="1001"/>
            </a:lvl7pPr>
            <a:lvl8pPr marL="3200481" indent="0">
              <a:buNone/>
              <a:defRPr sz="1001"/>
            </a:lvl8pPr>
            <a:lvl9pPr marL="3657692" indent="0">
              <a:buNone/>
              <a:defRPr sz="100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B26E1778-C4DC-4095-8A52-2DACA73895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84E28108-063A-45DE-B5F3-AC9CC62D48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85E2FE9-14CD-4655-94C5-61E7C828A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167936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735EC722-47F2-4962-AB1F-D85C690CA2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4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26F24FD-4810-42FD-ACA7-570C9EF4D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4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186B43E-5460-4B9E-9C75-6334C5B487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ABBE7-FAD1-4125-A211-1CA38DF807E2}" type="datetimeFigureOut">
              <a:rPr kumimoji="1" lang="ja-JP" altLang="en-US" smtClean="0"/>
              <a:t>2023/2/5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5478A82-2FF5-4CAB-9C1B-E5633EB9EBA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4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DC4B80AB-3A90-4BBD-ADC0-CA4B98BC598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1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7A5BE-3F9B-40EB-9DD1-78C1BC81F18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244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22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6" indent="-228606" algn="l" defTabSz="914422" rtl="0" eaLnBrk="1" latinLnBrk="0" hangingPunct="1">
        <a:lnSpc>
          <a:spcPct val="90000"/>
        </a:lnSpc>
        <a:spcBef>
          <a:spcPts val="1001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17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28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40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51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64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74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86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97" indent="-228606" algn="l" defTabSz="914422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1pPr>
      <a:lvl2pPr marL="457211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2pPr>
      <a:lvl3pPr marL="914422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35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46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57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68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81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92" algn="l" defTabSz="914422" rtl="0" eaLnBrk="1" latinLnBrk="0" hangingPunct="1">
        <a:defRPr kumimoji="1" sz="18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図 19" descr="グラフ, 散布図&#10;&#10;自動的に生成された説明">
            <a:extLst>
              <a:ext uri="{FF2B5EF4-FFF2-40B4-BE49-F238E27FC236}">
                <a16:creationId xmlns:a16="http://schemas.microsoft.com/office/drawing/2014/main" id="{E2B386CE-EABA-4184-BA32-5B6789FB47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04424" y="1465571"/>
            <a:ext cx="3983156" cy="4203858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5696CE2-2630-4539-B5C1-9F1DF0BE6590}"/>
              </a:ext>
            </a:extLst>
          </p:cNvPr>
          <p:cNvSpPr txBox="1"/>
          <p:nvPr/>
        </p:nvSpPr>
        <p:spPr>
          <a:xfrm>
            <a:off x="7743441" y="4558361"/>
            <a:ext cx="7809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CALML5</a:t>
            </a:r>
            <a:endParaRPr lang="ja-JP" altLang="en-US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17CF1C9-372F-4E62-B6EC-2E56A7735787}"/>
              </a:ext>
            </a:extLst>
          </p:cNvPr>
          <p:cNvSpPr txBox="1"/>
          <p:nvPr/>
        </p:nvSpPr>
        <p:spPr>
          <a:xfrm>
            <a:off x="7709233" y="4773365"/>
            <a:ext cx="91082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TMPRSS4</a:t>
            </a:r>
            <a:endParaRPr lang="ja-JP" altLang="en-US" sz="1200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157048F-870C-45BA-A5A1-E5B293B60D03}"/>
              </a:ext>
            </a:extLst>
          </p:cNvPr>
          <p:cNvSpPr txBox="1"/>
          <p:nvPr/>
        </p:nvSpPr>
        <p:spPr>
          <a:xfrm>
            <a:off x="7195150" y="4473280"/>
            <a:ext cx="4251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KIT</a:t>
            </a:r>
            <a:endParaRPr lang="ja-JP" altLang="en-US" sz="12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156481A-BAA7-40EB-BAE0-401E840E4180}"/>
              </a:ext>
            </a:extLst>
          </p:cNvPr>
          <p:cNvSpPr txBox="1"/>
          <p:nvPr/>
        </p:nvSpPr>
        <p:spPr>
          <a:xfrm>
            <a:off x="6548425" y="5545171"/>
            <a:ext cx="4908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CD5</a:t>
            </a:r>
            <a:endParaRPr lang="ja-JP" altLang="en-US" sz="12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E06AFDD-093A-4F89-B180-6A28909AEA48}"/>
              </a:ext>
            </a:extLst>
          </p:cNvPr>
          <p:cNvSpPr txBox="1"/>
          <p:nvPr/>
        </p:nvSpPr>
        <p:spPr>
          <a:xfrm>
            <a:off x="6053203" y="4918823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i="1" dirty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SLC2A1</a:t>
            </a:r>
            <a:endParaRPr lang="ja-JP" altLang="en-US" sz="1200" i="1" dirty="0">
              <a:solidFill>
                <a:srgbClr val="0000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楕円 11">
            <a:extLst>
              <a:ext uri="{FF2B5EF4-FFF2-40B4-BE49-F238E27FC236}">
                <a16:creationId xmlns:a16="http://schemas.microsoft.com/office/drawing/2014/main" id="{70A87AEC-38C7-4365-8F10-FD5C92B27E78}"/>
              </a:ext>
            </a:extLst>
          </p:cNvPr>
          <p:cNvSpPr/>
          <p:nvPr/>
        </p:nvSpPr>
        <p:spPr>
          <a:xfrm>
            <a:off x="7720350" y="4674067"/>
            <a:ext cx="64654" cy="646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13" name="楕円 12">
            <a:extLst>
              <a:ext uri="{FF2B5EF4-FFF2-40B4-BE49-F238E27FC236}">
                <a16:creationId xmlns:a16="http://schemas.microsoft.com/office/drawing/2014/main" id="{19BEC900-3324-4540-9FFE-49F3392DBA84}"/>
              </a:ext>
            </a:extLst>
          </p:cNvPr>
          <p:cNvSpPr/>
          <p:nvPr/>
        </p:nvSpPr>
        <p:spPr>
          <a:xfrm>
            <a:off x="7378196" y="4705110"/>
            <a:ext cx="64654" cy="64654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>
              <a:solidFill>
                <a:srgbClr val="0070C0"/>
              </a:solidFill>
            </a:endParaRPr>
          </a:p>
        </p:txBody>
      </p:sp>
      <p:sp>
        <p:nvSpPr>
          <p:cNvPr id="15" name="楕円 14">
            <a:extLst>
              <a:ext uri="{FF2B5EF4-FFF2-40B4-BE49-F238E27FC236}">
                <a16:creationId xmlns:a16="http://schemas.microsoft.com/office/drawing/2014/main" id="{4E05AC37-D7AE-4894-B5BA-D1E64D0494F5}"/>
              </a:ext>
            </a:extLst>
          </p:cNvPr>
          <p:cNvSpPr/>
          <p:nvPr/>
        </p:nvSpPr>
        <p:spPr>
          <a:xfrm>
            <a:off x="6647229" y="5378575"/>
            <a:ext cx="64654" cy="64654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16" name="楕円 15">
            <a:extLst>
              <a:ext uri="{FF2B5EF4-FFF2-40B4-BE49-F238E27FC236}">
                <a16:creationId xmlns:a16="http://schemas.microsoft.com/office/drawing/2014/main" id="{C036866C-DC15-41D8-B954-043E4698067C}"/>
              </a:ext>
            </a:extLst>
          </p:cNvPr>
          <p:cNvSpPr/>
          <p:nvPr/>
        </p:nvSpPr>
        <p:spPr>
          <a:xfrm>
            <a:off x="6729191" y="5436262"/>
            <a:ext cx="64654" cy="64654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679125EA-0F0F-4513-8A61-983A4E2D7DC1}"/>
              </a:ext>
            </a:extLst>
          </p:cNvPr>
          <p:cNvCxnSpPr/>
          <p:nvPr/>
        </p:nvCxnSpPr>
        <p:spPr>
          <a:xfrm>
            <a:off x="6428353" y="5123537"/>
            <a:ext cx="184727" cy="233074"/>
          </a:xfrm>
          <a:prstGeom prst="straightConnector1">
            <a:avLst/>
          </a:prstGeom>
          <a:ln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楕円 18">
            <a:extLst>
              <a:ext uri="{FF2B5EF4-FFF2-40B4-BE49-F238E27FC236}">
                <a16:creationId xmlns:a16="http://schemas.microsoft.com/office/drawing/2014/main" id="{9FAE314E-2EEA-4F8B-B480-6B3EA722D840}"/>
              </a:ext>
            </a:extLst>
          </p:cNvPr>
          <p:cNvSpPr/>
          <p:nvPr/>
        </p:nvSpPr>
        <p:spPr>
          <a:xfrm>
            <a:off x="7721760" y="4882422"/>
            <a:ext cx="64654" cy="6465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801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EBFD0C5-937E-4B5D-BDA1-2C3668F01F1C}"/>
              </a:ext>
            </a:extLst>
          </p:cNvPr>
          <p:cNvSpPr txBox="1"/>
          <p:nvPr/>
        </p:nvSpPr>
        <p:spPr>
          <a:xfrm>
            <a:off x="7914952" y="5229291"/>
            <a:ext cx="23118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adjusted</a:t>
            </a:r>
            <a:r>
              <a:rPr lang="en-US" altLang="ja-JP" sz="1600" i="1" dirty="0">
                <a:latin typeface="Arial" panose="020B0604020202020204" pitchFamily="34" charset="0"/>
                <a:cs typeface="Arial" panose="020B0604020202020204" pitchFamily="34" charset="0"/>
              </a:rPr>
              <a:t> p 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value = 0.01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C3441BC1-2EFA-417F-B904-25FE87ADB366}"/>
              </a:ext>
            </a:extLst>
          </p:cNvPr>
          <p:cNvSpPr txBox="1"/>
          <p:nvPr/>
        </p:nvSpPr>
        <p:spPr>
          <a:xfrm>
            <a:off x="3901639" y="5365261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4E045659-3F3A-4555-BDE1-66301F959925}"/>
              </a:ext>
            </a:extLst>
          </p:cNvPr>
          <p:cNvSpPr txBox="1"/>
          <p:nvPr/>
        </p:nvSpPr>
        <p:spPr>
          <a:xfrm>
            <a:off x="3786252" y="4799066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281C10B7-82B5-4BDF-B1DD-94746BC65745}"/>
              </a:ext>
            </a:extLst>
          </p:cNvPr>
          <p:cNvSpPr txBox="1"/>
          <p:nvPr/>
        </p:nvSpPr>
        <p:spPr>
          <a:xfrm>
            <a:off x="3786252" y="4239814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AEB5650A-FA8C-4B00-87DD-7C86F8E49C6F}"/>
              </a:ext>
            </a:extLst>
          </p:cNvPr>
          <p:cNvSpPr txBox="1"/>
          <p:nvPr/>
        </p:nvSpPr>
        <p:spPr>
          <a:xfrm>
            <a:off x="3786252" y="3669931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22D5FCF3-843C-4B26-A4C3-A95574A209A2}"/>
              </a:ext>
            </a:extLst>
          </p:cNvPr>
          <p:cNvSpPr txBox="1"/>
          <p:nvPr/>
        </p:nvSpPr>
        <p:spPr>
          <a:xfrm>
            <a:off x="3786252" y="3087494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40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A87DC28-6092-4CD7-B4FA-4E6D43C4A001}"/>
              </a:ext>
            </a:extLst>
          </p:cNvPr>
          <p:cNvSpPr txBox="1"/>
          <p:nvPr/>
        </p:nvSpPr>
        <p:spPr>
          <a:xfrm>
            <a:off x="3786252" y="2528244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203B242B-827F-4389-B3C8-20D85825D852}"/>
              </a:ext>
            </a:extLst>
          </p:cNvPr>
          <p:cNvSpPr txBox="1"/>
          <p:nvPr/>
        </p:nvSpPr>
        <p:spPr>
          <a:xfrm>
            <a:off x="3786252" y="1968993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8DA3484D-6CC2-4B59-AFAF-DA79FA565D7B}"/>
              </a:ext>
            </a:extLst>
          </p:cNvPr>
          <p:cNvSpPr txBox="1"/>
          <p:nvPr/>
        </p:nvSpPr>
        <p:spPr>
          <a:xfrm>
            <a:off x="3786252" y="1378728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70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E40D7F7-1F50-41EA-8C4E-6B7DFE53FF37}"/>
              </a:ext>
            </a:extLst>
          </p:cNvPr>
          <p:cNvSpPr txBox="1"/>
          <p:nvPr/>
        </p:nvSpPr>
        <p:spPr>
          <a:xfrm>
            <a:off x="6303965" y="555317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6C0DF55-E036-475F-8784-0B72D2A35B1C}"/>
              </a:ext>
            </a:extLst>
          </p:cNvPr>
          <p:cNvSpPr txBox="1"/>
          <p:nvPr/>
        </p:nvSpPr>
        <p:spPr>
          <a:xfrm>
            <a:off x="5526108" y="5553174"/>
            <a:ext cx="36740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-5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F4B1E5A2-2A0B-416B-8801-AD2355E2F202}"/>
              </a:ext>
            </a:extLst>
          </p:cNvPr>
          <p:cNvSpPr txBox="1"/>
          <p:nvPr/>
        </p:nvSpPr>
        <p:spPr>
          <a:xfrm>
            <a:off x="4707986" y="5553174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-10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65A24183-636C-4100-A892-277633E0AE8F}"/>
              </a:ext>
            </a:extLst>
          </p:cNvPr>
          <p:cNvSpPr txBox="1"/>
          <p:nvPr/>
        </p:nvSpPr>
        <p:spPr>
          <a:xfrm>
            <a:off x="3970592" y="5553174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-15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7E65108-477A-4A9D-A53C-3209B929F151}"/>
              </a:ext>
            </a:extLst>
          </p:cNvPr>
          <p:cNvSpPr txBox="1"/>
          <p:nvPr/>
        </p:nvSpPr>
        <p:spPr>
          <a:xfrm>
            <a:off x="7049303" y="5553174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69DA3942-D8D9-42EB-8C2C-48B7AEB09C7F}"/>
              </a:ext>
            </a:extLst>
          </p:cNvPr>
          <p:cNvSpPr txBox="1"/>
          <p:nvPr/>
        </p:nvSpPr>
        <p:spPr>
          <a:xfrm>
            <a:off x="7747429" y="5553174"/>
            <a:ext cx="4122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lang="ja-JP" alt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D9B50E56-F992-40C7-B325-FECC859A4C60}"/>
              </a:ext>
            </a:extLst>
          </p:cNvPr>
          <p:cNvSpPr txBox="1"/>
          <p:nvPr/>
        </p:nvSpPr>
        <p:spPr>
          <a:xfrm rot="16200000">
            <a:off x="2455668" y="3257977"/>
            <a:ext cx="23022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-Log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adjusted </a:t>
            </a:r>
            <a:r>
              <a:rPr lang="en-US" altLang="ja-JP" sz="16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value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49E054DD-2A71-4168-8295-95E3F4B3C933}"/>
              </a:ext>
            </a:extLst>
          </p:cNvPr>
          <p:cNvSpPr txBox="1"/>
          <p:nvPr/>
        </p:nvSpPr>
        <p:spPr>
          <a:xfrm>
            <a:off x="5235028" y="5838852"/>
            <a:ext cx="1721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Log</a:t>
            </a:r>
            <a:r>
              <a:rPr lang="en-US" altLang="ja-JP" sz="11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ja-JP" sz="1600" dirty="0">
                <a:latin typeface="Arial" panose="020B0604020202020204" pitchFamily="34" charset="0"/>
                <a:cs typeface="Arial" panose="020B0604020202020204" pitchFamily="34" charset="0"/>
              </a:rPr>
              <a:t> fold change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0819FD78-3F05-4407-843A-7E9954EAA23D}"/>
              </a:ext>
            </a:extLst>
          </p:cNvPr>
          <p:cNvSpPr txBox="1"/>
          <p:nvPr/>
        </p:nvSpPr>
        <p:spPr>
          <a:xfrm>
            <a:off x="33574" y="-23804"/>
            <a:ext cx="124906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FIGURE 1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31236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12DCED5-1675-4CA3-A894-3A05ED86A922}"/>
              </a:ext>
            </a:extLst>
          </p:cNvPr>
          <p:cNvSpPr txBox="1"/>
          <p:nvPr/>
        </p:nvSpPr>
        <p:spPr>
          <a:xfrm>
            <a:off x="33574" y="-23804"/>
            <a:ext cx="124906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FIGURE 2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AF8DF27-CF77-4B05-9C38-C0136822ACBB}"/>
              </a:ext>
            </a:extLst>
          </p:cNvPr>
          <p:cNvSpPr txBox="1"/>
          <p:nvPr/>
        </p:nvSpPr>
        <p:spPr>
          <a:xfrm>
            <a:off x="680131" y="345530"/>
            <a:ext cx="33855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D962C42-E05C-4AA3-A5B3-7B7816DC4FD9}"/>
              </a:ext>
            </a:extLst>
          </p:cNvPr>
          <p:cNvSpPr txBox="1"/>
          <p:nvPr/>
        </p:nvSpPr>
        <p:spPr>
          <a:xfrm>
            <a:off x="6256012" y="342707"/>
            <a:ext cx="33855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E966AC3-6FCA-44BD-A957-FA16B861AC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71424" y="466727"/>
            <a:ext cx="4931851" cy="6317509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3990A10-F0FA-426C-8686-83FFD6A0A4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95161" y="504920"/>
            <a:ext cx="4828032" cy="6334453"/>
          </a:xfrm>
          <a:prstGeom prst="rect">
            <a:avLst/>
          </a:prstGeom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B39E9EA-B446-B34A-49B1-56EF464031E7}"/>
              </a:ext>
            </a:extLst>
          </p:cNvPr>
          <p:cNvSpPr/>
          <p:nvPr/>
        </p:nvSpPr>
        <p:spPr>
          <a:xfrm>
            <a:off x="3657600" y="4860099"/>
            <a:ext cx="2445675" cy="19241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1C81E28A-DDC6-8E8D-FB6E-963FA0D9A193}"/>
              </a:ext>
            </a:extLst>
          </p:cNvPr>
          <p:cNvSpPr/>
          <p:nvPr/>
        </p:nvSpPr>
        <p:spPr>
          <a:xfrm>
            <a:off x="9409177" y="4860098"/>
            <a:ext cx="2445675" cy="19241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43910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図 27">
            <a:extLst>
              <a:ext uri="{FF2B5EF4-FFF2-40B4-BE49-F238E27FC236}">
                <a16:creationId xmlns:a16="http://schemas.microsoft.com/office/drawing/2014/main" id="{23FC6F4F-0640-0E7D-C92F-61703E2203F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25769" y="2951096"/>
            <a:ext cx="2122441" cy="1581261"/>
          </a:xfrm>
          <a:prstGeom prst="rect">
            <a:avLst/>
          </a:prstGeom>
        </p:spPr>
      </p:pic>
      <p:pic>
        <p:nvPicPr>
          <p:cNvPr id="26" name="図 25">
            <a:extLst>
              <a:ext uri="{FF2B5EF4-FFF2-40B4-BE49-F238E27FC236}">
                <a16:creationId xmlns:a16="http://schemas.microsoft.com/office/drawing/2014/main" id="{9558DF9A-DA16-2813-9F2B-6016DBD4A30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6403" y="2951096"/>
            <a:ext cx="2133381" cy="1593671"/>
          </a:xfrm>
          <a:prstGeom prst="rect">
            <a:avLst/>
          </a:prstGeom>
        </p:spPr>
      </p:pic>
      <p:pic>
        <p:nvPicPr>
          <p:cNvPr id="24" name="図 23">
            <a:extLst>
              <a:ext uri="{FF2B5EF4-FFF2-40B4-BE49-F238E27FC236}">
                <a16:creationId xmlns:a16="http://schemas.microsoft.com/office/drawing/2014/main" id="{180765F1-C9A3-46A5-7A9C-1933DE4AED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68584" y="2951096"/>
            <a:ext cx="2122440" cy="1592255"/>
          </a:xfrm>
          <a:prstGeom prst="rect">
            <a:avLst/>
          </a:prstGeom>
        </p:spPr>
      </p:pic>
      <p:pic>
        <p:nvPicPr>
          <p:cNvPr id="21" name="図 20">
            <a:extLst>
              <a:ext uri="{FF2B5EF4-FFF2-40B4-BE49-F238E27FC236}">
                <a16:creationId xmlns:a16="http://schemas.microsoft.com/office/drawing/2014/main" id="{47E9A838-BE5D-1697-121D-FED536C588E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51497" y="2951096"/>
            <a:ext cx="2122440" cy="1612212"/>
          </a:xfrm>
          <a:prstGeom prst="rect">
            <a:avLst/>
          </a:prstGeom>
        </p:spPr>
      </p:pic>
      <p:pic>
        <p:nvPicPr>
          <p:cNvPr id="13" name="図 12">
            <a:extLst>
              <a:ext uri="{FF2B5EF4-FFF2-40B4-BE49-F238E27FC236}">
                <a16:creationId xmlns:a16="http://schemas.microsoft.com/office/drawing/2014/main" id="{401AFAF3-DCB5-A803-06CB-D2AD81A8707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2090" y="2951096"/>
            <a:ext cx="2126395" cy="1598634"/>
          </a:xfrm>
          <a:prstGeom prst="rect">
            <a:avLst/>
          </a:prstGeom>
        </p:spPr>
      </p:pic>
      <p:pic>
        <p:nvPicPr>
          <p:cNvPr id="2" name="図 1">
            <a:extLst>
              <a:ext uri="{FF2B5EF4-FFF2-40B4-BE49-F238E27FC236}">
                <a16:creationId xmlns:a16="http://schemas.microsoft.com/office/drawing/2014/main" id="{D73A5EA3-D7C6-D523-7920-4F0B7606812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922374" y="1289092"/>
            <a:ext cx="2125836" cy="1604292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6CDBA60-2AC9-4F60-BD7E-F510A1942FD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254135" y="1289092"/>
            <a:ext cx="2133383" cy="160939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C5E08A9D-06DE-4A9B-B378-C71844C1472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8597" y="1289092"/>
            <a:ext cx="2133383" cy="1609394"/>
          </a:xfrm>
          <a:prstGeom prst="rect">
            <a:avLst/>
          </a:prstGeom>
        </p:spPr>
      </p:pic>
      <p:pic>
        <p:nvPicPr>
          <p:cNvPr id="6" name="図 5">
            <a:extLst>
              <a:ext uri="{FF2B5EF4-FFF2-40B4-BE49-F238E27FC236}">
                <a16:creationId xmlns:a16="http://schemas.microsoft.com/office/drawing/2014/main" id="{3D601B20-6B92-42BB-8F39-380AB29AD52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9673" y="1289092"/>
            <a:ext cx="2133383" cy="160939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EDCCA2FC-CA5E-428A-B11B-16FFC275BA0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685212" y="1289092"/>
            <a:ext cx="2133381" cy="1609394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578EF4A0-E4F0-4360-9A30-B0DEA5215EA5}"/>
              </a:ext>
            </a:extLst>
          </p:cNvPr>
          <p:cNvSpPr txBox="1"/>
          <p:nvPr/>
        </p:nvSpPr>
        <p:spPr>
          <a:xfrm>
            <a:off x="1" y="1924861"/>
            <a:ext cx="1235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TSQCC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F0586135-6CF0-43F2-96D2-CE2D6F36C3F8}"/>
              </a:ext>
            </a:extLst>
          </p:cNvPr>
          <p:cNvSpPr txBox="1"/>
          <p:nvPr/>
        </p:nvSpPr>
        <p:spPr>
          <a:xfrm>
            <a:off x="1740090" y="921722"/>
            <a:ext cx="659155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BACD6697-4C6F-4377-9F51-C95747C50B7E}"/>
              </a:ext>
            </a:extLst>
          </p:cNvPr>
          <p:cNvSpPr txBox="1"/>
          <p:nvPr/>
        </p:nvSpPr>
        <p:spPr>
          <a:xfrm>
            <a:off x="3767629" y="921722"/>
            <a:ext cx="108234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CALML5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DF13A71-4947-4EC7-8D60-A581B85E288D}"/>
              </a:ext>
            </a:extLst>
          </p:cNvPr>
          <p:cNvSpPr txBox="1"/>
          <p:nvPr/>
        </p:nvSpPr>
        <p:spPr>
          <a:xfrm>
            <a:off x="6215604" y="921722"/>
            <a:ext cx="64633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CD5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7673A16-A521-4064-9AFD-19A64CCA1377}"/>
              </a:ext>
            </a:extLst>
          </p:cNvPr>
          <p:cNvSpPr txBox="1"/>
          <p:nvPr/>
        </p:nvSpPr>
        <p:spPr>
          <a:xfrm>
            <a:off x="8417516" y="921722"/>
            <a:ext cx="607859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c-kit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4988F28D-EA74-49ED-8DFA-5B9E30B8591C}"/>
              </a:ext>
            </a:extLst>
          </p:cNvPr>
          <p:cNvSpPr txBox="1"/>
          <p:nvPr/>
        </p:nvSpPr>
        <p:spPr>
          <a:xfrm>
            <a:off x="10471116" y="921722"/>
            <a:ext cx="99264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GLUT-1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6F295945-E8C8-4895-B3A5-944A7FF0C5CD}"/>
              </a:ext>
            </a:extLst>
          </p:cNvPr>
          <p:cNvCxnSpPr>
            <a:cxnSpLocks/>
          </p:cNvCxnSpPr>
          <p:nvPr/>
        </p:nvCxnSpPr>
        <p:spPr>
          <a:xfrm>
            <a:off x="2520905" y="2860479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6683D18-68EF-439E-AFB3-52930E69B310}"/>
              </a:ext>
            </a:extLst>
          </p:cNvPr>
          <p:cNvSpPr txBox="1"/>
          <p:nvPr/>
        </p:nvSpPr>
        <p:spPr>
          <a:xfrm>
            <a:off x="95205" y="3548830"/>
            <a:ext cx="9049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THYM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9A349658-7BBF-4A7C-A690-1B456384B23B}"/>
              </a:ext>
            </a:extLst>
          </p:cNvPr>
          <p:cNvCxnSpPr>
            <a:cxnSpLocks/>
          </p:cNvCxnSpPr>
          <p:nvPr/>
        </p:nvCxnSpPr>
        <p:spPr>
          <a:xfrm>
            <a:off x="4736443" y="2860479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FF21A884-B5A7-48BA-A82C-CF582D3C5ED0}"/>
              </a:ext>
            </a:extLst>
          </p:cNvPr>
          <p:cNvCxnSpPr>
            <a:cxnSpLocks/>
          </p:cNvCxnSpPr>
          <p:nvPr/>
        </p:nvCxnSpPr>
        <p:spPr>
          <a:xfrm>
            <a:off x="6951982" y="2860479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直線コネクタ 38">
            <a:extLst>
              <a:ext uri="{FF2B5EF4-FFF2-40B4-BE49-F238E27FC236}">
                <a16:creationId xmlns:a16="http://schemas.microsoft.com/office/drawing/2014/main" id="{B61B574C-0B67-4B1D-82C9-86EA1C38FC27}"/>
              </a:ext>
            </a:extLst>
          </p:cNvPr>
          <p:cNvCxnSpPr>
            <a:cxnSpLocks/>
          </p:cNvCxnSpPr>
          <p:nvPr/>
        </p:nvCxnSpPr>
        <p:spPr>
          <a:xfrm>
            <a:off x="9161879" y="2860479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1" name="直線コネクタ 40">
            <a:extLst>
              <a:ext uri="{FF2B5EF4-FFF2-40B4-BE49-F238E27FC236}">
                <a16:creationId xmlns:a16="http://schemas.microsoft.com/office/drawing/2014/main" id="{0AA32555-3B80-46B3-A9E2-00F6CB1378DA}"/>
              </a:ext>
            </a:extLst>
          </p:cNvPr>
          <p:cNvCxnSpPr>
            <a:cxnSpLocks/>
          </p:cNvCxnSpPr>
          <p:nvPr/>
        </p:nvCxnSpPr>
        <p:spPr>
          <a:xfrm>
            <a:off x="11395582" y="2860479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3" name="直線コネクタ 42">
            <a:extLst>
              <a:ext uri="{FF2B5EF4-FFF2-40B4-BE49-F238E27FC236}">
                <a16:creationId xmlns:a16="http://schemas.microsoft.com/office/drawing/2014/main" id="{C855E0FF-FCDE-4687-A0D7-F26DDDC927AB}"/>
              </a:ext>
            </a:extLst>
          </p:cNvPr>
          <p:cNvCxnSpPr>
            <a:cxnSpLocks/>
          </p:cNvCxnSpPr>
          <p:nvPr/>
        </p:nvCxnSpPr>
        <p:spPr>
          <a:xfrm>
            <a:off x="2526856" y="4513552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直線コネクタ 44">
            <a:extLst>
              <a:ext uri="{FF2B5EF4-FFF2-40B4-BE49-F238E27FC236}">
                <a16:creationId xmlns:a16="http://schemas.microsoft.com/office/drawing/2014/main" id="{F03F02AB-6169-4827-9D8F-18597229E240}"/>
              </a:ext>
            </a:extLst>
          </p:cNvPr>
          <p:cNvCxnSpPr>
            <a:cxnSpLocks/>
          </p:cNvCxnSpPr>
          <p:nvPr/>
        </p:nvCxnSpPr>
        <p:spPr>
          <a:xfrm>
            <a:off x="4738581" y="4532602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直線コネクタ 46">
            <a:extLst>
              <a:ext uri="{FF2B5EF4-FFF2-40B4-BE49-F238E27FC236}">
                <a16:creationId xmlns:a16="http://schemas.microsoft.com/office/drawing/2014/main" id="{7EBA40A3-550B-44BB-BE5F-12B3B4482AF1}"/>
              </a:ext>
            </a:extLst>
          </p:cNvPr>
          <p:cNvCxnSpPr>
            <a:cxnSpLocks/>
          </p:cNvCxnSpPr>
          <p:nvPr/>
        </p:nvCxnSpPr>
        <p:spPr>
          <a:xfrm>
            <a:off x="6957320" y="4513552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直線コネクタ 48">
            <a:extLst>
              <a:ext uri="{FF2B5EF4-FFF2-40B4-BE49-F238E27FC236}">
                <a16:creationId xmlns:a16="http://schemas.microsoft.com/office/drawing/2014/main" id="{E0F0F6EF-4651-4602-803F-CC288FF6AFBA}"/>
              </a:ext>
            </a:extLst>
          </p:cNvPr>
          <p:cNvCxnSpPr>
            <a:cxnSpLocks/>
          </p:cNvCxnSpPr>
          <p:nvPr/>
        </p:nvCxnSpPr>
        <p:spPr>
          <a:xfrm>
            <a:off x="9188538" y="4518858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直線コネクタ 50">
            <a:extLst>
              <a:ext uri="{FF2B5EF4-FFF2-40B4-BE49-F238E27FC236}">
                <a16:creationId xmlns:a16="http://schemas.microsoft.com/office/drawing/2014/main" id="{36E83799-3566-4279-BF8E-FE2F7F9E90DC}"/>
              </a:ext>
            </a:extLst>
          </p:cNvPr>
          <p:cNvCxnSpPr>
            <a:cxnSpLocks/>
          </p:cNvCxnSpPr>
          <p:nvPr/>
        </p:nvCxnSpPr>
        <p:spPr>
          <a:xfrm>
            <a:off x="11403851" y="4507202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0FDB6E1F-AE14-49EA-AB90-8CBB9E5DB51E}"/>
              </a:ext>
            </a:extLst>
          </p:cNvPr>
          <p:cNvSpPr txBox="1"/>
          <p:nvPr/>
        </p:nvSpPr>
        <p:spPr>
          <a:xfrm>
            <a:off x="1000112" y="1237643"/>
            <a:ext cx="33855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5D5A70CB-7E76-4172-8503-28D193529141}"/>
              </a:ext>
            </a:extLst>
          </p:cNvPr>
          <p:cNvSpPr txBox="1"/>
          <p:nvPr/>
        </p:nvSpPr>
        <p:spPr>
          <a:xfrm>
            <a:off x="3218556" y="1237643"/>
            <a:ext cx="33855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7129BA97-8E87-4AB8-A6BA-9281B1414A8C}"/>
              </a:ext>
            </a:extLst>
          </p:cNvPr>
          <p:cNvSpPr txBox="1"/>
          <p:nvPr/>
        </p:nvSpPr>
        <p:spPr>
          <a:xfrm>
            <a:off x="5451883" y="1237643"/>
            <a:ext cx="35137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7F640C34-6F0B-43F6-A2A4-A08647FC0214}"/>
              </a:ext>
            </a:extLst>
          </p:cNvPr>
          <p:cNvSpPr txBox="1"/>
          <p:nvPr/>
        </p:nvSpPr>
        <p:spPr>
          <a:xfrm>
            <a:off x="7681728" y="1237643"/>
            <a:ext cx="35137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807C684-CEE4-4ABC-9892-F037E325872E}"/>
              </a:ext>
            </a:extLst>
          </p:cNvPr>
          <p:cNvSpPr txBox="1"/>
          <p:nvPr/>
        </p:nvSpPr>
        <p:spPr>
          <a:xfrm>
            <a:off x="9912987" y="1237643"/>
            <a:ext cx="33855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BAA65FBA-A2A2-4B3B-83A6-3E385EE32F3E}"/>
              </a:ext>
            </a:extLst>
          </p:cNvPr>
          <p:cNvSpPr txBox="1"/>
          <p:nvPr/>
        </p:nvSpPr>
        <p:spPr>
          <a:xfrm>
            <a:off x="1000112" y="2898488"/>
            <a:ext cx="32573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EFA3C3F2-AA25-424C-B62D-E965BFD34FFF}"/>
              </a:ext>
            </a:extLst>
          </p:cNvPr>
          <p:cNvSpPr txBox="1"/>
          <p:nvPr/>
        </p:nvSpPr>
        <p:spPr>
          <a:xfrm>
            <a:off x="3223341" y="2898488"/>
            <a:ext cx="364202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211F60FD-F0EB-4968-B17E-29B620DFF767}"/>
              </a:ext>
            </a:extLst>
          </p:cNvPr>
          <p:cNvSpPr txBox="1"/>
          <p:nvPr/>
        </p:nvSpPr>
        <p:spPr>
          <a:xfrm>
            <a:off x="5446567" y="2898488"/>
            <a:ext cx="35137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9FBDCFEF-AA46-454E-85FF-76C7711BB67E}"/>
              </a:ext>
            </a:extLst>
          </p:cNvPr>
          <p:cNvSpPr txBox="1"/>
          <p:nvPr/>
        </p:nvSpPr>
        <p:spPr>
          <a:xfrm>
            <a:off x="7694553" y="2898488"/>
            <a:ext cx="248786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16AAAEF9-7843-4587-B469-C802C2CF03ED}"/>
              </a:ext>
            </a:extLst>
          </p:cNvPr>
          <p:cNvSpPr txBox="1"/>
          <p:nvPr/>
        </p:nvSpPr>
        <p:spPr>
          <a:xfrm>
            <a:off x="9942537" y="2898488"/>
            <a:ext cx="300082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745AEDC9-FC3A-4576-880B-5EAF9D43785C}"/>
              </a:ext>
            </a:extLst>
          </p:cNvPr>
          <p:cNvSpPr txBox="1"/>
          <p:nvPr/>
        </p:nvSpPr>
        <p:spPr>
          <a:xfrm>
            <a:off x="33574" y="-23804"/>
            <a:ext cx="1249060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FIGURE 3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30127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EC5AC96F-F007-033F-BF09-3D3E53C3D6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905001" y="1603983"/>
            <a:ext cx="2132451" cy="160229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E048669E-C725-4ADE-8502-2B00150B6E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4399" y="1609780"/>
            <a:ext cx="2128201" cy="1605484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636F5600-4A6A-4DB5-B084-AE39EF0717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07352" y="1609780"/>
            <a:ext cx="2128201" cy="1605484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74C8C6DF-A3FC-4662-8A0B-3AF32C49F26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2048" y="1609780"/>
            <a:ext cx="2128203" cy="1605484"/>
          </a:xfrm>
          <a:prstGeom prst="rect">
            <a:avLst/>
          </a:prstGeom>
        </p:spPr>
      </p:pic>
      <p:pic>
        <p:nvPicPr>
          <p:cNvPr id="8" name="図 7">
            <a:extLst>
              <a:ext uri="{FF2B5EF4-FFF2-40B4-BE49-F238E27FC236}">
                <a16:creationId xmlns:a16="http://schemas.microsoft.com/office/drawing/2014/main" id="{139A84E0-3DFC-45EE-88A3-3FA9A08374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509702" y="1609780"/>
            <a:ext cx="2128201" cy="1605484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3B830C7-5FA6-43E1-B369-FEA61AEAD262}"/>
              </a:ext>
            </a:extLst>
          </p:cNvPr>
          <p:cNvSpPr txBox="1"/>
          <p:nvPr/>
        </p:nvSpPr>
        <p:spPr>
          <a:xfrm>
            <a:off x="46817" y="2216907"/>
            <a:ext cx="1235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TSQCC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BF6718E-2C17-4EAF-9296-994F31AD3031}"/>
              </a:ext>
            </a:extLst>
          </p:cNvPr>
          <p:cNvSpPr txBox="1"/>
          <p:nvPr/>
        </p:nvSpPr>
        <p:spPr>
          <a:xfrm>
            <a:off x="1810449" y="1138612"/>
            <a:ext cx="659155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3E7A58F-A962-43AE-A35C-945D547A7D7F}"/>
              </a:ext>
            </a:extLst>
          </p:cNvPr>
          <p:cNvSpPr txBox="1"/>
          <p:nvPr/>
        </p:nvSpPr>
        <p:spPr>
          <a:xfrm>
            <a:off x="3779719" y="1138612"/>
            <a:ext cx="108234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CALML5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C0FCDBB-9097-4A54-A207-490936713DD5}"/>
              </a:ext>
            </a:extLst>
          </p:cNvPr>
          <p:cNvSpPr txBox="1"/>
          <p:nvPr/>
        </p:nvSpPr>
        <p:spPr>
          <a:xfrm>
            <a:off x="6227693" y="1138612"/>
            <a:ext cx="646331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CD5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92123C8-1FC7-4B99-B5F5-4A76C276BEB9}"/>
              </a:ext>
            </a:extLst>
          </p:cNvPr>
          <p:cNvSpPr txBox="1"/>
          <p:nvPr/>
        </p:nvSpPr>
        <p:spPr>
          <a:xfrm>
            <a:off x="8429605" y="1138612"/>
            <a:ext cx="607859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c-kit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CE0FB841-BD45-43C2-97A9-072428A8F51F}"/>
              </a:ext>
            </a:extLst>
          </p:cNvPr>
          <p:cNvSpPr txBox="1"/>
          <p:nvPr/>
        </p:nvSpPr>
        <p:spPr>
          <a:xfrm>
            <a:off x="10474904" y="1138612"/>
            <a:ext cx="992644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GLUT-1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F4FBC2DD-1A2C-4CEE-A2EB-D17F3A00C8C4}"/>
              </a:ext>
            </a:extLst>
          </p:cNvPr>
          <p:cNvSpPr txBox="1"/>
          <p:nvPr/>
        </p:nvSpPr>
        <p:spPr>
          <a:xfrm>
            <a:off x="33573" y="-23804"/>
            <a:ext cx="140294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B2B680C9-CF95-4F9C-8FCF-7DEE2293DA9E}"/>
              </a:ext>
            </a:extLst>
          </p:cNvPr>
          <p:cNvCxnSpPr>
            <a:cxnSpLocks/>
          </p:cNvCxnSpPr>
          <p:nvPr/>
        </p:nvCxnSpPr>
        <p:spPr>
          <a:xfrm>
            <a:off x="2590459" y="3161645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99FE623E-2F40-4DC9-96DB-AA3ACFDB44AD}"/>
              </a:ext>
            </a:extLst>
          </p:cNvPr>
          <p:cNvCxnSpPr>
            <a:cxnSpLocks/>
          </p:cNvCxnSpPr>
          <p:nvPr/>
        </p:nvCxnSpPr>
        <p:spPr>
          <a:xfrm>
            <a:off x="4788112" y="3161645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1338505-0650-4BEA-AC4A-3DEA4E9F5983}"/>
              </a:ext>
            </a:extLst>
          </p:cNvPr>
          <p:cNvCxnSpPr>
            <a:cxnSpLocks/>
          </p:cNvCxnSpPr>
          <p:nvPr/>
        </p:nvCxnSpPr>
        <p:spPr>
          <a:xfrm>
            <a:off x="6981767" y="3161645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474CDD8B-F479-4727-ADC0-873BE77F55B9}"/>
              </a:ext>
            </a:extLst>
          </p:cNvPr>
          <p:cNvCxnSpPr>
            <a:cxnSpLocks/>
          </p:cNvCxnSpPr>
          <p:nvPr/>
        </p:nvCxnSpPr>
        <p:spPr>
          <a:xfrm>
            <a:off x="9188318" y="3164077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DD7A263E-6F85-418F-8851-DF5DAC002485}"/>
              </a:ext>
            </a:extLst>
          </p:cNvPr>
          <p:cNvCxnSpPr>
            <a:cxnSpLocks/>
          </p:cNvCxnSpPr>
          <p:nvPr/>
        </p:nvCxnSpPr>
        <p:spPr>
          <a:xfrm>
            <a:off x="11383495" y="3164077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429049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9F69396-7DFD-4F2A-8E23-F044307CE3FE}"/>
              </a:ext>
            </a:extLst>
          </p:cNvPr>
          <p:cNvSpPr txBox="1"/>
          <p:nvPr/>
        </p:nvSpPr>
        <p:spPr>
          <a:xfrm>
            <a:off x="33573" y="-23804"/>
            <a:ext cx="140294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5CBA1E95-B0C9-4EF8-A828-24AEC263D5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6835" y="1609778"/>
            <a:ext cx="2133385" cy="1609396"/>
          </a:xfrm>
          <a:prstGeom prst="rect">
            <a:avLst/>
          </a:prstGeom>
        </p:spPr>
      </p:pic>
      <p:pic>
        <p:nvPicPr>
          <p:cNvPr id="25" name="図 24">
            <a:extLst>
              <a:ext uri="{FF2B5EF4-FFF2-40B4-BE49-F238E27FC236}">
                <a16:creationId xmlns:a16="http://schemas.microsoft.com/office/drawing/2014/main" id="{61E42479-46AC-4CD9-B49E-FADA99FEDF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5605" y="1609777"/>
            <a:ext cx="2133381" cy="1609394"/>
          </a:xfrm>
          <a:prstGeom prst="rect">
            <a:avLst/>
          </a:prstGeom>
        </p:spPr>
      </p:pic>
      <p:cxnSp>
        <p:nvCxnSpPr>
          <p:cNvPr id="26" name="直線コネクタ 25">
            <a:extLst>
              <a:ext uri="{FF2B5EF4-FFF2-40B4-BE49-F238E27FC236}">
                <a16:creationId xmlns:a16="http://schemas.microsoft.com/office/drawing/2014/main" id="{FAFC3932-77FA-4726-AE47-880C9C802AB8}"/>
              </a:ext>
            </a:extLst>
          </p:cNvPr>
          <p:cNvCxnSpPr>
            <a:cxnSpLocks/>
          </p:cNvCxnSpPr>
          <p:nvPr/>
        </p:nvCxnSpPr>
        <p:spPr>
          <a:xfrm>
            <a:off x="4972373" y="3168161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E397EE02-143F-41B0-B052-125DE476239E}"/>
              </a:ext>
            </a:extLst>
          </p:cNvPr>
          <p:cNvCxnSpPr>
            <a:cxnSpLocks/>
          </p:cNvCxnSpPr>
          <p:nvPr/>
        </p:nvCxnSpPr>
        <p:spPr>
          <a:xfrm>
            <a:off x="2779653" y="3161069"/>
            <a:ext cx="630055" cy="0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536C2EE4-DD12-48C8-86EC-7D75F448130D}"/>
              </a:ext>
            </a:extLst>
          </p:cNvPr>
          <p:cNvSpPr txBox="1"/>
          <p:nvPr/>
        </p:nvSpPr>
        <p:spPr>
          <a:xfrm>
            <a:off x="1985477" y="1180842"/>
            <a:ext cx="659155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H&amp;E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9D598719-F196-4720-B728-AD94FA57E2BA}"/>
              </a:ext>
            </a:extLst>
          </p:cNvPr>
          <p:cNvSpPr txBox="1"/>
          <p:nvPr/>
        </p:nvSpPr>
        <p:spPr>
          <a:xfrm>
            <a:off x="3988212" y="1180842"/>
            <a:ext cx="1082348" cy="3694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801" dirty="0">
                <a:latin typeface="Arial" panose="020B0604020202020204" pitchFamily="34" charset="0"/>
                <a:cs typeface="Arial" panose="020B0604020202020204" pitchFamily="34" charset="0"/>
              </a:rPr>
              <a:t>CALML5</a:t>
            </a:r>
            <a:endParaRPr lang="ja-JP" altLang="en-US" sz="180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63E9D2-6680-4AE1-AE8E-D67D39FD4585}"/>
              </a:ext>
            </a:extLst>
          </p:cNvPr>
          <p:cNvSpPr txBox="1"/>
          <p:nvPr/>
        </p:nvSpPr>
        <p:spPr>
          <a:xfrm>
            <a:off x="51470" y="2225994"/>
            <a:ext cx="12353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LSQCC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3856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図 3">
            <a:extLst>
              <a:ext uri="{FF2B5EF4-FFF2-40B4-BE49-F238E27FC236}">
                <a16:creationId xmlns:a16="http://schemas.microsoft.com/office/drawing/2014/main" id="{C6BFCD0F-2155-47A8-B337-D955B81DA54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93379" y="1631978"/>
            <a:ext cx="1456291" cy="310357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77AB79B0-C982-454B-8400-ECE63A9C69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93379" y="2159209"/>
            <a:ext cx="1462121" cy="309802"/>
          </a:xfrm>
          <a:prstGeom prst="rect">
            <a:avLst/>
          </a:prstGeom>
          <a:ln>
            <a:solidFill>
              <a:sysClr val="windowText" lastClr="000000"/>
            </a:solidFill>
          </a:ln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AEF3DBF-D799-4B69-84CA-35C44BC42E2D}"/>
              </a:ext>
            </a:extLst>
          </p:cNvPr>
          <p:cNvSpPr txBox="1"/>
          <p:nvPr/>
        </p:nvSpPr>
        <p:spPr>
          <a:xfrm>
            <a:off x="3376838" y="1663306"/>
            <a:ext cx="98135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CALML5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372658A-8E25-4EDB-9034-30BFC21FFB46}"/>
              </a:ext>
            </a:extLst>
          </p:cNvPr>
          <p:cNvSpPr txBox="1"/>
          <p:nvPr/>
        </p:nvSpPr>
        <p:spPr>
          <a:xfrm>
            <a:off x="3482360" y="2193436"/>
            <a:ext cx="80502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β-actin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422B77-DDF3-48DD-97FB-64AD8D3463FF}"/>
              </a:ext>
            </a:extLst>
          </p:cNvPr>
          <p:cNvSpPr txBox="1"/>
          <p:nvPr/>
        </p:nvSpPr>
        <p:spPr>
          <a:xfrm flipH="1">
            <a:off x="4643950" y="712904"/>
            <a:ext cx="9379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ThyL-6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CD70A61-5C51-47C7-8370-5EA07A2A1832}"/>
              </a:ext>
            </a:extLst>
          </p:cNvPr>
          <p:cNvSpPr txBox="1"/>
          <p:nvPr/>
        </p:nvSpPr>
        <p:spPr>
          <a:xfrm flipH="1">
            <a:off x="3159079" y="983636"/>
            <a:ext cx="956853" cy="2495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EGFP cDNA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EDB5A09-2967-444F-9FB4-2EC0232D27BB}"/>
              </a:ext>
            </a:extLst>
          </p:cNvPr>
          <p:cNvSpPr txBox="1"/>
          <p:nvPr/>
        </p:nvSpPr>
        <p:spPr>
          <a:xfrm flipH="1">
            <a:off x="3016030" y="1308751"/>
            <a:ext cx="134515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CALML5 cDNA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651B6755-B864-4706-B477-997A2DC3CFED}"/>
              </a:ext>
            </a:extLst>
          </p:cNvPr>
          <p:cNvSpPr txBox="1"/>
          <p:nvPr/>
        </p:nvSpPr>
        <p:spPr>
          <a:xfrm>
            <a:off x="4342745" y="981600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241F663-01AC-4BBC-A28A-C70B26BC2A89}"/>
              </a:ext>
            </a:extLst>
          </p:cNvPr>
          <p:cNvSpPr txBox="1"/>
          <p:nvPr/>
        </p:nvSpPr>
        <p:spPr>
          <a:xfrm>
            <a:off x="5058047" y="1307452"/>
            <a:ext cx="2600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D66A8CD-75F0-4A24-A15A-B88AD7C2CDCF}"/>
              </a:ext>
            </a:extLst>
          </p:cNvPr>
          <p:cNvSpPr txBox="1"/>
          <p:nvPr/>
        </p:nvSpPr>
        <p:spPr>
          <a:xfrm>
            <a:off x="4344651" y="1245534"/>
            <a:ext cx="484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6D8BD57-BCBB-4B91-857B-5D51F477E68E}"/>
              </a:ext>
            </a:extLst>
          </p:cNvPr>
          <p:cNvSpPr txBox="1"/>
          <p:nvPr/>
        </p:nvSpPr>
        <p:spPr>
          <a:xfrm>
            <a:off x="5059860" y="919635"/>
            <a:ext cx="48449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_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3B462155-336A-4BF8-9453-A8A9075850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21107" y="793562"/>
            <a:ext cx="1602592" cy="1814904"/>
          </a:xfrm>
          <a:prstGeom prst="rect">
            <a:avLst/>
          </a:prstGeom>
        </p:spPr>
      </p:pic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1940C005-DDA5-4478-BA9D-3EFEB5D0AD86}"/>
              </a:ext>
            </a:extLst>
          </p:cNvPr>
          <p:cNvCxnSpPr>
            <a:cxnSpLocks/>
          </p:cNvCxnSpPr>
          <p:nvPr/>
        </p:nvCxnSpPr>
        <p:spPr>
          <a:xfrm flipV="1">
            <a:off x="7432828" y="782923"/>
            <a:ext cx="1800486" cy="11840"/>
          </a:xfrm>
          <a:prstGeom prst="straightConnector1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C58053E-AF9C-4C5C-B517-2DAB818B6B17}"/>
              </a:ext>
            </a:extLst>
          </p:cNvPr>
          <p:cNvSpPr txBox="1"/>
          <p:nvPr/>
        </p:nvSpPr>
        <p:spPr>
          <a:xfrm>
            <a:off x="8814585" y="459725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NES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1E752335-E734-491D-847C-CB63E647E992}"/>
              </a:ext>
            </a:extLst>
          </p:cNvPr>
          <p:cNvSpPr txBox="1"/>
          <p:nvPr/>
        </p:nvSpPr>
        <p:spPr>
          <a:xfrm>
            <a:off x="8593819" y="819915"/>
            <a:ext cx="70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1.37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0B32AFDA-E3C8-471D-B322-8072612491DC}"/>
              </a:ext>
            </a:extLst>
          </p:cNvPr>
          <p:cNvCxnSpPr>
            <a:cxnSpLocks/>
          </p:cNvCxnSpPr>
          <p:nvPr/>
        </p:nvCxnSpPr>
        <p:spPr>
          <a:xfrm>
            <a:off x="8073680" y="691731"/>
            <a:ext cx="0" cy="104903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4A3493CC-6F02-45B5-B47E-58EEE58122F5}"/>
              </a:ext>
            </a:extLst>
          </p:cNvPr>
          <p:cNvCxnSpPr>
            <a:cxnSpLocks/>
          </p:cNvCxnSpPr>
          <p:nvPr/>
        </p:nvCxnSpPr>
        <p:spPr>
          <a:xfrm>
            <a:off x="8727817" y="703344"/>
            <a:ext cx="0" cy="92764"/>
          </a:xfrm>
          <a:prstGeom prst="line">
            <a:avLst/>
          </a:prstGeom>
          <a:noFill/>
          <a:ln w="28575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87B8DF1-7E9A-4D30-BE66-213ADA442395}"/>
              </a:ext>
            </a:extLst>
          </p:cNvPr>
          <p:cNvSpPr txBox="1"/>
          <p:nvPr/>
        </p:nvSpPr>
        <p:spPr>
          <a:xfrm>
            <a:off x="7314420" y="459725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498A89F-909A-4EAE-8366-30089B672C2E}"/>
              </a:ext>
            </a:extLst>
          </p:cNvPr>
          <p:cNvSpPr txBox="1"/>
          <p:nvPr/>
        </p:nvSpPr>
        <p:spPr>
          <a:xfrm>
            <a:off x="7891389" y="459725"/>
            <a:ext cx="5148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E43CAB37-AEEC-4EDF-A447-7D6BEDA79E7F}"/>
              </a:ext>
            </a:extLst>
          </p:cNvPr>
          <p:cNvSpPr txBox="1"/>
          <p:nvPr/>
        </p:nvSpPr>
        <p:spPr>
          <a:xfrm>
            <a:off x="8539789" y="459725"/>
            <a:ext cx="5148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D39AB56-600B-428F-B545-312230D3DAA9}"/>
              </a:ext>
            </a:extLst>
          </p:cNvPr>
          <p:cNvSpPr txBox="1"/>
          <p:nvPr/>
        </p:nvSpPr>
        <p:spPr>
          <a:xfrm>
            <a:off x="8522569" y="1138047"/>
            <a:ext cx="70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1.31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A3A93DA5-F9A3-4D94-BF25-C749F2244E8A}"/>
              </a:ext>
            </a:extLst>
          </p:cNvPr>
          <p:cNvSpPr txBox="1"/>
          <p:nvPr/>
        </p:nvSpPr>
        <p:spPr>
          <a:xfrm>
            <a:off x="8463194" y="1442471"/>
            <a:ext cx="70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1.26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8C01D3C1-B5E8-4E70-A9C5-FECA99309587}"/>
              </a:ext>
            </a:extLst>
          </p:cNvPr>
          <p:cNvSpPr txBox="1"/>
          <p:nvPr/>
        </p:nvSpPr>
        <p:spPr>
          <a:xfrm>
            <a:off x="8451319" y="1756642"/>
            <a:ext cx="70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1.25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C792FEC7-597D-43B2-98F5-9119C2006760}"/>
              </a:ext>
            </a:extLst>
          </p:cNvPr>
          <p:cNvSpPr txBox="1"/>
          <p:nvPr/>
        </p:nvSpPr>
        <p:spPr>
          <a:xfrm>
            <a:off x="8439444" y="2060723"/>
            <a:ext cx="70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1.24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9FD2FB4C-3D2E-449E-ACB6-37057B9F682C}"/>
              </a:ext>
            </a:extLst>
          </p:cNvPr>
          <p:cNvSpPr txBox="1"/>
          <p:nvPr/>
        </p:nvSpPr>
        <p:spPr>
          <a:xfrm>
            <a:off x="8403819" y="2365769"/>
            <a:ext cx="7099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1.21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A26D9E88-2F62-4974-820B-5D7DD9FC608B}"/>
              </a:ext>
            </a:extLst>
          </p:cNvPr>
          <p:cNvSpPr txBox="1"/>
          <p:nvPr/>
        </p:nvSpPr>
        <p:spPr>
          <a:xfrm>
            <a:off x="6360435" y="819915"/>
            <a:ext cx="11913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E2F_TARGETS</a:t>
            </a:r>
            <a:endParaRPr kumimoji="0" lang="ja-JP" altLang="en-US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FB288203-9A0C-4A13-A796-6FD4E9410BEF}"/>
              </a:ext>
            </a:extLst>
          </p:cNvPr>
          <p:cNvSpPr txBox="1"/>
          <p:nvPr/>
        </p:nvSpPr>
        <p:spPr>
          <a:xfrm>
            <a:off x="6084414" y="1130352"/>
            <a:ext cx="14959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G2M_CHECKPOINT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6ABB58ED-B2E7-47FC-9AC3-7665732E20BD}"/>
              </a:ext>
            </a:extLst>
          </p:cNvPr>
          <p:cNvSpPr txBox="1"/>
          <p:nvPr/>
        </p:nvSpPr>
        <p:spPr>
          <a:xfrm>
            <a:off x="5950985" y="1362503"/>
            <a:ext cx="1554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　　　　 </a:t>
            </a:r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WNT_BETA_</a:t>
            </a:r>
          </a:p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CATENIN_SIGNALING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DDE14AC0-9719-49E2-938F-F5A9FA7BC03B}"/>
              </a:ext>
            </a:extLst>
          </p:cNvPr>
          <p:cNvSpPr txBox="1"/>
          <p:nvPr/>
        </p:nvSpPr>
        <p:spPr>
          <a:xfrm>
            <a:off x="6077764" y="1747544"/>
            <a:ext cx="14975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MYC_TARGETS_V1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8C0F094D-94A5-4CAC-8DBC-49B8A78C0D0B}"/>
              </a:ext>
            </a:extLst>
          </p:cNvPr>
          <p:cNvSpPr txBox="1"/>
          <p:nvPr/>
        </p:nvSpPr>
        <p:spPr>
          <a:xfrm>
            <a:off x="6135916" y="1986125"/>
            <a:ext cx="1344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INFLAMMATORY_</a:t>
            </a:r>
          </a:p>
          <a:p>
            <a:pPr algn="ctr"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RESPONSE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4495234C-5686-47A9-BB11-927E3E619BBC}"/>
              </a:ext>
            </a:extLst>
          </p:cNvPr>
          <p:cNvSpPr txBox="1"/>
          <p:nvPr/>
        </p:nvSpPr>
        <p:spPr>
          <a:xfrm>
            <a:off x="6456867" y="2370484"/>
            <a:ext cx="109036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DNA_REPAIR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DCDA36D-2D59-4E61-B4F2-4834972C1ADA}"/>
              </a:ext>
            </a:extLst>
          </p:cNvPr>
          <p:cNvSpPr txBox="1"/>
          <p:nvPr/>
        </p:nvSpPr>
        <p:spPr>
          <a:xfrm>
            <a:off x="7410461" y="819915"/>
            <a:ext cx="11913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</a:t>
            </a:r>
            <a:r>
              <a:rPr kumimoji="0" lang="en-US" altLang="ja-JP" sz="10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= </a:t>
            </a:r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0.004 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B3643074-226F-43A1-A395-C50C14E1115E}"/>
              </a:ext>
            </a:extLst>
          </p:cNvPr>
          <p:cNvSpPr txBox="1"/>
          <p:nvPr/>
        </p:nvSpPr>
        <p:spPr>
          <a:xfrm>
            <a:off x="7410461" y="1130352"/>
            <a:ext cx="11913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</a:t>
            </a:r>
            <a:r>
              <a:rPr kumimoji="0" lang="en-US" altLang="ja-JP" sz="10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= </a:t>
            </a:r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0.010 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5C72527-71B0-42B3-BA32-365CFE53593C}"/>
              </a:ext>
            </a:extLst>
          </p:cNvPr>
          <p:cNvSpPr txBox="1"/>
          <p:nvPr/>
        </p:nvSpPr>
        <p:spPr>
          <a:xfrm>
            <a:off x="7410461" y="1434776"/>
            <a:ext cx="11913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</a:t>
            </a:r>
            <a:r>
              <a:rPr kumimoji="0" lang="en-US" altLang="ja-JP" sz="10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= </a:t>
            </a:r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0.109 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3DF1D12C-E5F3-4F5F-A8A9-07CB55EEB3A3}"/>
              </a:ext>
            </a:extLst>
          </p:cNvPr>
          <p:cNvSpPr txBox="1"/>
          <p:nvPr/>
        </p:nvSpPr>
        <p:spPr>
          <a:xfrm>
            <a:off x="7410461" y="1748947"/>
            <a:ext cx="11913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</a:t>
            </a:r>
            <a:r>
              <a:rPr kumimoji="0" lang="en-US" altLang="ja-JP" sz="10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= </a:t>
            </a:r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0.040 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03DE3BD-C996-437D-AAD1-7926FDCB5769}"/>
              </a:ext>
            </a:extLst>
          </p:cNvPr>
          <p:cNvSpPr txBox="1"/>
          <p:nvPr/>
        </p:nvSpPr>
        <p:spPr>
          <a:xfrm>
            <a:off x="7410461" y="2060723"/>
            <a:ext cx="11913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</a:t>
            </a:r>
            <a:r>
              <a:rPr kumimoji="0" lang="en-US" altLang="ja-JP" sz="10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= </a:t>
            </a:r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0.025 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45C4B503-2D4D-4CF1-AF4B-5B957718077F}"/>
              </a:ext>
            </a:extLst>
          </p:cNvPr>
          <p:cNvSpPr txBox="1"/>
          <p:nvPr/>
        </p:nvSpPr>
        <p:spPr>
          <a:xfrm>
            <a:off x="7410461" y="2369648"/>
            <a:ext cx="1191351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 </a:t>
            </a:r>
            <a:r>
              <a:rPr kumimoji="0" lang="en-US" altLang="ja-JP" sz="1000" i="1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= </a:t>
            </a:r>
            <a:r>
              <a:rPr kumimoji="0" lang="en-US" altLang="ja-JP" sz="1000" dirty="0">
                <a:solidFill>
                  <a:prstClr val="whit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0.077 </a:t>
            </a:r>
            <a:endParaRPr kumimoji="0" lang="ja-JP" altLang="en-US" sz="1000" dirty="0">
              <a:solidFill>
                <a:prstClr val="white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1" name="図 40">
            <a:extLst>
              <a:ext uri="{FF2B5EF4-FFF2-40B4-BE49-F238E27FC236}">
                <a16:creationId xmlns:a16="http://schemas.microsoft.com/office/drawing/2014/main" id="{FCFABD08-2AB2-4503-94FA-215CACFB88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8563" y="754015"/>
            <a:ext cx="2451784" cy="1543202"/>
          </a:xfrm>
          <a:prstGeom prst="rect">
            <a:avLst/>
          </a:prstGeom>
        </p:spPr>
      </p:pic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A5B1B9F-AEFF-4FBC-8EA7-09146CA41FE9}"/>
              </a:ext>
            </a:extLst>
          </p:cNvPr>
          <p:cNvSpPr txBox="1"/>
          <p:nvPr/>
        </p:nvSpPr>
        <p:spPr>
          <a:xfrm>
            <a:off x="10208779" y="491367"/>
            <a:ext cx="10935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E2F_TARGETS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テキスト ボックス 42">
            <a:extLst>
              <a:ext uri="{FF2B5EF4-FFF2-40B4-BE49-F238E27FC236}">
                <a16:creationId xmlns:a16="http://schemas.microsoft.com/office/drawing/2014/main" id="{242A867E-9FB1-475F-8106-8BB465FF0359}"/>
              </a:ext>
            </a:extLst>
          </p:cNvPr>
          <p:cNvSpPr txBox="1"/>
          <p:nvPr/>
        </p:nvSpPr>
        <p:spPr>
          <a:xfrm>
            <a:off x="9502597" y="2374797"/>
            <a:ext cx="1078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Positively</a:t>
            </a:r>
          </a:p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correlated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テキスト ボックス 43">
            <a:extLst>
              <a:ext uri="{FF2B5EF4-FFF2-40B4-BE49-F238E27FC236}">
                <a16:creationId xmlns:a16="http://schemas.microsoft.com/office/drawing/2014/main" id="{7BB9F2BE-FA5C-4AA1-8C25-00107DE3D3D4}"/>
              </a:ext>
            </a:extLst>
          </p:cNvPr>
          <p:cNvSpPr txBox="1"/>
          <p:nvPr/>
        </p:nvSpPr>
        <p:spPr>
          <a:xfrm>
            <a:off x="11205700" y="2374797"/>
            <a:ext cx="10316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Negatively</a:t>
            </a:r>
          </a:p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correlated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DC4C1919-3050-4E79-BB3E-AE977BDDF9A7}"/>
              </a:ext>
            </a:extLst>
          </p:cNvPr>
          <p:cNvCxnSpPr/>
          <p:nvPr/>
        </p:nvCxnSpPr>
        <p:spPr>
          <a:xfrm>
            <a:off x="11450122" y="2379267"/>
            <a:ext cx="453515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6112E213-30B5-4363-8E80-65CE3A7CD9CC}"/>
              </a:ext>
            </a:extLst>
          </p:cNvPr>
          <p:cNvSpPr txBox="1"/>
          <p:nvPr/>
        </p:nvSpPr>
        <p:spPr>
          <a:xfrm>
            <a:off x="169873" y="86746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kumimoji="0"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BA51258B-EE65-4E47-BAA9-E572057034B1}"/>
              </a:ext>
            </a:extLst>
          </p:cNvPr>
          <p:cNvSpPr txBox="1"/>
          <p:nvPr/>
        </p:nvSpPr>
        <p:spPr>
          <a:xfrm>
            <a:off x="62263" y="457988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kumimoji="0"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0EEE6D46-5D15-485A-8899-2FD4AE849490}"/>
              </a:ext>
            </a:extLst>
          </p:cNvPr>
          <p:cNvSpPr txBox="1"/>
          <p:nvPr/>
        </p:nvSpPr>
        <p:spPr>
          <a:xfrm>
            <a:off x="5632710" y="46949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kumimoji="0"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DAE87B2E-F507-48E3-B731-1086D876243D}"/>
              </a:ext>
            </a:extLst>
          </p:cNvPr>
          <p:cNvSpPr txBox="1"/>
          <p:nvPr/>
        </p:nvSpPr>
        <p:spPr>
          <a:xfrm>
            <a:off x="3095502" y="3729591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テキスト ボックス 50">
            <a:extLst>
              <a:ext uri="{FF2B5EF4-FFF2-40B4-BE49-F238E27FC236}">
                <a16:creationId xmlns:a16="http://schemas.microsoft.com/office/drawing/2014/main" id="{FD12B20B-B105-4D8C-89CB-C4657F09DED8}"/>
              </a:ext>
            </a:extLst>
          </p:cNvPr>
          <p:cNvSpPr txBox="1"/>
          <p:nvPr/>
        </p:nvSpPr>
        <p:spPr>
          <a:xfrm>
            <a:off x="6482606" y="3729850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kumimoji="0"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2" name="図 51">
            <a:extLst>
              <a:ext uri="{FF2B5EF4-FFF2-40B4-BE49-F238E27FC236}">
                <a16:creationId xmlns:a16="http://schemas.microsoft.com/office/drawing/2014/main" id="{D9D326D5-88AB-46EE-91DE-AD800A54950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3399" y="659369"/>
            <a:ext cx="2326060" cy="1604527"/>
          </a:xfrm>
          <a:prstGeom prst="rect">
            <a:avLst/>
          </a:prstGeom>
        </p:spPr>
      </p:pic>
      <p:sp>
        <p:nvSpPr>
          <p:cNvPr id="53" name="テキスト ボックス 52">
            <a:extLst>
              <a:ext uri="{FF2B5EF4-FFF2-40B4-BE49-F238E27FC236}">
                <a16:creationId xmlns:a16="http://schemas.microsoft.com/office/drawing/2014/main" id="{8BF25EDC-56BE-4358-BCF6-A8D028E995C3}"/>
              </a:ext>
            </a:extLst>
          </p:cNvPr>
          <p:cNvSpPr txBox="1"/>
          <p:nvPr/>
        </p:nvSpPr>
        <p:spPr>
          <a:xfrm rot="18841206">
            <a:off x="859388" y="2277784"/>
            <a:ext cx="5001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A431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6DF9CE58-B32A-43FE-98A2-363082EB8A81}"/>
              </a:ext>
            </a:extLst>
          </p:cNvPr>
          <p:cNvSpPr txBox="1"/>
          <p:nvPr/>
        </p:nvSpPr>
        <p:spPr>
          <a:xfrm rot="18841206">
            <a:off x="1119664" y="2419734"/>
            <a:ext cx="10079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MDA-MB-468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9ECA1968-3F71-48FB-AF09-CEF266DE9FB4}"/>
              </a:ext>
            </a:extLst>
          </p:cNvPr>
          <p:cNvSpPr txBox="1"/>
          <p:nvPr/>
        </p:nvSpPr>
        <p:spPr>
          <a:xfrm rot="18841206">
            <a:off x="2077941" y="2309890"/>
            <a:ext cx="5894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ThyL-6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B3C2EA0-FC48-49E0-A548-C73386065222}"/>
              </a:ext>
            </a:extLst>
          </p:cNvPr>
          <p:cNvSpPr txBox="1"/>
          <p:nvPr/>
        </p:nvSpPr>
        <p:spPr>
          <a:xfrm>
            <a:off x="410138" y="2078755"/>
            <a:ext cx="416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5F657844-C9AC-456D-B5CF-8F58B8F12080}"/>
              </a:ext>
            </a:extLst>
          </p:cNvPr>
          <p:cNvSpPr txBox="1"/>
          <p:nvPr/>
        </p:nvSpPr>
        <p:spPr>
          <a:xfrm>
            <a:off x="410138" y="1608651"/>
            <a:ext cx="416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EB3A2BEF-87F5-4B51-BFEF-8FE66A7252B1}"/>
              </a:ext>
            </a:extLst>
          </p:cNvPr>
          <p:cNvSpPr txBox="1"/>
          <p:nvPr/>
        </p:nvSpPr>
        <p:spPr>
          <a:xfrm>
            <a:off x="410138" y="1118732"/>
            <a:ext cx="416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D5BE8617-6046-45E1-8C1F-653FADF6EE0F}"/>
              </a:ext>
            </a:extLst>
          </p:cNvPr>
          <p:cNvSpPr txBox="1"/>
          <p:nvPr/>
        </p:nvSpPr>
        <p:spPr>
          <a:xfrm>
            <a:off x="410138" y="646100"/>
            <a:ext cx="416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1D52BEDC-4FEC-4DA5-9D00-30E0523B16A1}"/>
              </a:ext>
            </a:extLst>
          </p:cNvPr>
          <p:cNvSpPr txBox="1"/>
          <p:nvPr/>
        </p:nvSpPr>
        <p:spPr>
          <a:xfrm rot="16200000">
            <a:off x="-465096" y="1293841"/>
            <a:ext cx="15541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</a:t>
            </a:r>
            <a:r>
              <a:rPr kumimoji="0"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mRNA</a:t>
            </a:r>
            <a:r>
              <a:rPr kumimoji="0"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kumimoji="0"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0"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CALML5</a:t>
            </a:r>
          </a:p>
        </p:txBody>
      </p:sp>
      <p:pic>
        <p:nvPicPr>
          <p:cNvPr id="61" name="図 60">
            <a:extLst>
              <a:ext uri="{FF2B5EF4-FFF2-40B4-BE49-F238E27FC236}">
                <a16:creationId xmlns:a16="http://schemas.microsoft.com/office/drawing/2014/main" id="{48E32CDF-184E-41B6-963D-D80F8F64BD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60763" y="4123080"/>
            <a:ext cx="1569433" cy="1554146"/>
          </a:xfrm>
          <a:prstGeom prst="rect">
            <a:avLst/>
          </a:prstGeom>
        </p:spPr>
      </p:pic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321806BA-5579-484D-A352-602B3AB12341}"/>
              </a:ext>
            </a:extLst>
          </p:cNvPr>
          <p:cNvSpPr txBox="1"/>
          <p:nvPr/>
        </p:nvSpPr>
        <p:spPr>
          <a:xfrm rot="18841206">
            <a:off x="3890846" y="5712107"/>
            <a:ext cx="6216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EGFP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FEC0362B-D1A6-4AE6-870C-E89641EEA82A}"/>
              </a:ext>
            </a:extLst>
          </p:cNvPr>
          <p:cNvSpPr txBox="1"/>
          <p:nvPr/>
        </p:nvSpPr>
        <p:spPr>
          <a:xfrm rot="18841206">
            <a:off x="4434612" y="5770201"/>
            <a:ext cx="69630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CALML5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3E808102-E47F-449D-BF9C-C4D2D98057E4}"/>
              </a:ext>
            </a:extLst>
          </p:cNvPr>
          <p:cNvSpPr txBox="1"/>
          <p:nvPr/>
        </p:nvSpPr>
        <p:spPr>
          <a:xfrm rot="16200000">
            <a:off x="2767941" y="4777043"/>
            <a:ext cx="15541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Relative</a:t>
            </a:r>
            <a:r>
              <a:rPr kumimoji="0"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number</a:t>
            </a:r>
          </a:p>
        </p:txBody>
      </p:sp>
      <p:sp>
        <p:nvSpPr>
          <p:cNvPr id="65" name="テキスト ボックス 64">
            <a:extLst>
              <a:ext uri="{FF2B5EF4-FFF2-40B4-BE49-F238E27FC236}">
                <a16:creationId xmlns:a16="http://schemas.microsoft.com/office/drawing/2014/main" id="{45E8E5A9-7246-4C91-AA09-296EF8AC0E60}"/>
              </a:ext>
            </a:extLst>
          </p:cNvPr>
          <p:cNvSpPr txBox="1"/>
          <p:nvPr/>
        </p:nvSpPr>
        <p:spPr>
          <a:xfrm>
            <a:off x="3576003" y="5497688"/>
            <a:ext cx="247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BC1540B0-BF23-4C40-BE69-286B885843D7}"/>
              </a:ext>
            </a:extLst>
          </p:cNvPr>
          <p:cNvSpPr txBox="1"/>
          <p:nvPr/>
        </p:nvSpPr>
        <p:spPr>
          <a:xfrm>
            <a:off x="3576003" y="5204117"/>
            <a:ext cx="247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1B9739DA-E97A-4380-9DFC-77661114FE45}"/>
              </a:ext>
            </a:extLst>
          </p:cNvPr>
          <p:cNvSpPr txBox="1"/>
          <p:nvPr/>
        </p:nvSpPr>
        <p:spPr>
          <a:xfrm>
            <a:off x="3576003" y="4914361"/>
            <a:ext cx="247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749187BD-3B06-4A7F-9A33-B5C1DFA72548}"/>
              </a:ext>
            </a:extLst>
          </p:cNvPr>
          <p:cNvSpPr txBox="1"/>
          <p:nvPr/>
        </p:nvSpPr>
        <p:spPr>
          <a:xfrm>
            <a:off x="3576003" y="4622291"/>
            <a:ext cx="247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6854305E-2466-463D-8CF7-909905E8A8F8}"/>
              </a:ext>
            </a:extLst>
          </p:cNvPr>
          <p:cNvSpPr txBox="1"/>
          <p:nvPr/>
        </p:nvSpPr>
        <p:spPr>
          <a:xfrm>
            <a:off x="3576003" y="4328710"/>
            <a:ext cx="24771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テキスト ボックス 69">
            <a:extLst>
              <a:ext uri="{FF2B5EF4-FFF2-40B4-BE49-F238E27FC236}">
                <a16:creationId xmlns:a16="http://schemas.microsoft.com/office/drawing/2014/main" id="{A537B923-5B63-4E58-8D60-3AB2A37D49C1}"/>
              </a:ext>
            </a:extLst>
          </p:cNvPr>
          <p:cNvSpPr txBox="1"/>
          <p:nvPr/>
        </p:nvSpPr>
        <p:spPr>
          <a:xfrm>
            <a:off x="3528592" y="4030994"/>
            <a:ext cx="3567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直線コネクタ 70">
            <a:extLst>
              <a:ext uri="{FF2B5EF4-FFF2-40B4-BE49-F238E27FC236}">
                <a16:creationId xmlns:a16="http://schemas.microsoft.com/office/drawing/2014/main" id="{0C938FD3-3739-48F6-8FAF-5EFD511BB9BB}"/>
              </a:ext>
            </a:extLst>
          </p:cNvPr>
          <p:cNvCxnSpPr>
            <a:cxnSpLocks/>
          </p:cNvCxnSpPr>
          <p:nvPr/>
        </p:nvCxnSpPr>
        <p:spPr>
          <a:xfrm>
            <a:off x="4218138" y="4261533"/>
            <a:ext cx="699977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72" name="テキスト ボックス 71">
            <a:extLst>
              <a:ext uri="{FF2B5EF4-FFF2-40B4-BE49-F238E27FC236}">
                <a16:creationId xmlns:a16="http://schemas.microsoft.com/office/drawing/2014/main" id="{51F569FD-4826-448C-99F0-107CFA39600F}"/>
              </a:ext>
            </a:extLst>
          </p:cNvPr>
          <p:cNvSpPr txBox="1"/>
          <p:nvPr/>
        </p:nvSpPr>
        <p:spPr>
          <a:xfrm>
            <a:off x="4438755" y="4118416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pic>
        <p:nvPicPr>
          <p:cNvPr id="73" name="図 72">
            <a:extLst>
              <a:ext uri="{FF2B5EF4-FFF2-40B4-BE49-F238E27FC236}">
                <a16:creationId xmlns:a16="http://schemas.microsoft.com/office/drawing/2014/main" id="{8D6A6A2E-1B97-48AD-8C2E-93DF6DCF6E2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058792" y="4154105"/>
            <a:ext cx="2203351" cy="1523122"/>
          </a:xfrm>
          <a:prstGeom prst="rect">
            <a:avLst/>
          </a:prstGeom>
        </p:spPr>
      </p:pic>
      <p:pic>
        <p:nvPicPr>
          <p:cNvPr id="74" name="図 73">
            <a:extLst>
              <a:ext uri="{FF2B5EF4-FFF2-40B4-BE49-F238E27FC236}">
                <a16:creationId xmlns:a16="http://schemas.microsoft.com/office/drawing/2014/main" id="{63E89CDC-8935-44B5-B5BC-0EA53BD18AC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46382" y="4403583"/>
            <a:ext cx="302333" cy="481843"/>
          </a:xfrm>
          <a:prstGeom prst="rect">
            <a:avLst/>
          </a:prstGeom>
        </p:spPr>
      </p:pic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CC8BC4E6-FFE2-4B4E-A7ED-44F937D09C5B}"/>
              </a:ext>
            </a:extLst>
          </p:cNvPr>
          <p:cNvSpPr txBox="1"/>
          <p:nvPr/>
        </p:nvSpPr>
        <p:spPr>
          <a:xfrm>
            <a:off x="6765961" y="5497687"/>
            <a:ext cx="416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テキスト ボックス 75">
            <a:extLst>
              <a:ext uri="{FF2B5EF4-FFF2-40B4-BE49-F238E27FC236}">
                <a16:creationId xmlns:a16="http://schemas.microsoft.com/office/drawing/2014/main" id="{46D9BDDA-0525-4B01-8B4D-474889E58083}"/>
              </a:ext>
            </a:extLst>
          </p:cNvPr>
          <p:cNvSpPr txBox="1"/>
          <p:nvPr/>
        </p:nvSpPr>
        <p:spPr>
          <a:xfrm>
            <a:off x="6765961" y="5012678"/>
            <a:ext cx="416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77F30F18-CCB4-43F8-9F0D-988BCE33F831}"/>
              </a:ext>
            </a:extLst>
          </p:cNvPr>
          <p:cNvSpPr txBox="1"/>
          <p:nvPr/>
        </p:nvSpPr>
        <p:spPr>
          <a:xfrm>
            <a:off x="6765961" y="4544703"/>
            <a:ext cx="416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テキスト ボックス 77">
            <a:extLst>
              <a:ext uri="{FF2B5EF4-FFF2-40B4-BE49-F238E27FC236}">
                <a16:creationId xmlns:a16="http://schemas.microsoft.com/office/drawing/2014/main" id="{55A674CF-06B2-49E5-B002-3A2DB1E86717}"/>
              </a:ext>
            </a:extLst>
          </p:cNvPr>
          <p:cNvSpPr txBox="1"/>
          <p:nvPr/>
        </p:nvSpPr>
        <p:spPr>
          <a:xfrm>
            <a:off x="6765961" y="4065199"/>
            <a:ext cx="4168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9" name="テキスト ボックス 78">
            <a:extLst>
              <a:ext uri="{FF2B5EF4-FFF2-40B4-BE49-F238E27FC236}">
                <a16:creationId xmlns:a16="http://schemas.microsoft.com/office/drawing/2014/main" id="{E69D749B-8F6A-47AD-85F8-B72DD8BB848F}"/>
              </a:ext>
            </a:extLst>
          </p:cNvPr>
          <p:cNvSpPr txBox="1"/>
          <p:nvPr/>
        </p:nvSpPr>
        <p:spPr>
          <a:xfrm>
            <a:off x="6981815" y="5617193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テキスト ボックス 79">
            <a:extLst>
              <a:ext uri="{FF2B5EF4-FFF2-40B4-BE49-F238E27FC236}">
                <a16:creationId xmlns:a16="http://schemas.microsoft.com/office/drawing/2014/main" id="{3DC609E7-5229-4562-9FF7-1E66B4FABC64}"/>
              </a:ext>
            </a:extLst>
          </p:cNvPr>
          <p:cNvSpPr txBox="1"/>
          <p:nvPr/>
        </p:nvSpPr>
        <p:spPr>
          <a:xfrm>
            <a:off x="7085992" y="5611699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D3258425-D591-4277-B94C-EA29000243BC}"/>
              </a:ext>
            </a:extLst>
          </p:cNvPr>
          <p:cNvSpPr txBox="1"/>
          <p:nvPr/>
        </p:nvSpPr>
        <p:spPr>
          <a:xfrm>
            <a:off x="7187955" y="5611699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42B8A08D-715E-4EE5-8325-39B92BA68618}"/>
              </a:ext>
            </a:extLst>
          </p:cNvPr>
          <p:cNvSpPr txBox="1"/>
          <p:nvPr/>
        </p:nvSpPr>
        <p:spPr>
          <a:xfrm>
            <a:off x="7406327" y="5611699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F7836F1A-86A8-437E-A9F1-E249AFAB7C45}"/>
              </a:ext>
            </a:extLst>
          </p:cNvPr>
          <p:cNvSpPr txBox="1"/>
          <p:nvPr/>
        </p:nvSpPr>
        <p:spPr>
          <a:xfrm>
            <a:off x="7800894" y="5611699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テキスト ボックス 83">
            <a:extLst>
              <a:ext uri="{FF2B5EF4-FFF2-40B4-BE49-F238E27FC236}">
                <a16:creationId xmlns:a16="http://schemas.microsoft.com/office/drawing/2014/main" id="{F700C4CD-20FF-48AF-801F-EA76E0ADAE90}"/>
              </a:ext>
            </a:extLst>
          </p:cNvPr>
          <p:cNvSpPr txBox="1"/>
          <p:nvPr/>
        </p:nvSpPr>
        <p:spPr>
          <a:xfrm>
            <a:off x="8643641" y="5611699"/>
            <a:ext cx="33855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32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テキスト ボックス 84">
            <a:extLst>
              <a:ext uri="{FF2B5EF4-FFF2-40B4-BE49-F238E27FC236}">
                <a16:creationId xmlns:a16="http://schemas.microsoft.com/office/drawing/2014/main" id="{B621F685-980B-45BA-84F1-BFE8EFFAE3F7}"/>
              </a:ext>
            </a:extLst>
          </p:cNvPr>
          <p:cNvSpPr txBox="1"/>
          <p:nvPr/>
        </p:nvSpPr>
        <p:spPr>
          <a:xfrm rot="16200000">
            <a:off x="5957534" y="4770657"/>
            <a:ext cx="15541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kumimoji="0" lang="ja-JP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Cell viability</a:t>
            </a:r>
          </a:p>
        </p:txBody>
      </p:sp>
      <p:sp>
        <p:nvSpPr>
          <p:cNvPr id="86" name="テキスト ボックス 85">
            <a:extLst>
              <a:ext uri="{FF2B5EF4-FFF2-40B4-BE49-F238E27FC236}">
                <a16:creationId xmlns:a16="http://schemas.microsoft.com/office/drawing/2014/main" id="{59A9F083-435C-4F97-A3E0-CBC359DCBB77}"/>
              </a:ext>
            </a:extLst>
          </p:cNvPr>
          <p:cNvSpPr txBox="1"/>
          <p:nvPr/>
        </p:nvSpPr>
        <p:spPr>
          <a:xfrm>
            <a:off x="8432014" y="4435714"/>
            <a:ext cx="539003" cy="2492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EGFP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テキスト ボックス 86">
            <a:extLst>
              <a:ext uri="{FF2B5EF4-FFF2-40B4-BE49-F238E27FC236}">
                <a16:creationId xmlns:a16="http://schemas.microsoft.com/office/drawing/2014/main" id="{905D8980-1B13-4DED-BB39-79646722E7D1}"/>
              </a:ext>
            </a:extLst>
          </p:cNvPr>
          <p:cNvSpPr txBox="1"/>
          <p:nvPr/>
        </p:nvSpPr>
        <p:spPr>
          <a:xfrm>
            <a:off x="8432014" y="4616334"/>
            <a:ext cx="72364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kumimoji="0" lang="en-US" altLang="ja-JP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CALML5</a:t>
            </a:r>
            <a:endParaRPr kumimoji="0" lang="ja-JP" altLang="en-US" sz="1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8" name="直線矢印コネクタ 87">
            <a:extLst>
              <a:ext uri="{FF2B5EF4-FFF2-40B4-BE49-F238E27FC236}">
                <a16:creationId xmlns:a16="http://schemas.microsoft.com/office/drawing/2014/main" id="{C7F12371-160A-4BC8-B6CD-885396BB0930}"/>
              </a:ext>
            </a:extLst>
          </p:cNvPr>
          <p:cNvCxnSpPr>
            <a:cxnSpLocks/>
          </p:cNvCxnSpPr>
          <p:nvPr/>
        </p:nvCxnSpPr>
        <p:spPr>
          <a:xfrm flipH="1">
            <a:off x="9578563" y="2376385"/>
            <a:ext cx="437343" cy="0"/>
          </a:xfrm>
          <a:prstGeom prst="straightConnector1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  <a:miter lim="800000"/>
            <a:tailEnd type="triangle"/>
          </a:ln>
          <a:effectLst/>
        </p:spPr>
      </p:cxnSp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F4003C27-6EAA-40F7-80BD-8C0F4AFF5E9D}"/>
              </a:ext>
            </a:extLst>
          </p:cNvPr>
          <p:cNvSpPr txBox="1"/>
          <p:nvPr/>
        </p:nvSpPr>
        <p:spPr>
          <a:xfrm>
            <a:off x="3092888" y="372985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kumimoji="0"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60B60A71-5E50-47E1-8E29-0ADE398A7AED}"/>
              </a:ext>
            </a:extLst>
          </p:cNvPr>
          <p:cNvSpPr txBox="1"/>
          <p:nvPr/>
        </p:nvSpPr>
        <p:spPr>
          <a:xfrm>
            <a:off x="2781240" y="430026"/>
            <a:ext cx="3385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kumimoji="0" lang="en-US" altLang="ja-JP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kumimoji="0" lang="ja-JP" alt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84971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1950</TotalTime>
  <Words>211</Words>
  <Application>Microsoft Office PowerPoint</Application>
  <PresentationFormat>ワイド画面</PresentationFormat>
  <Paragraphs>137</Paragraphs>
  <Slides>6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游ゴシック</vt:lpstr>
      <vt:lpstr>游ゴシック Light</vt:lpstr>
      <vt:lpstr>游明朝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幸一郎 金森</dc:creator>
  <cp:lastModifiedBy>幸一郎 金森</cp:lastModifiedBy>
  <cp:revision>74</cp:revision>
  <dcterms:created xsi:type="dcterms:W3CDTF">2021-06-12T05:26:21Z</dcterms:created>
  <dcterms:modified xsi:type="dcterms:W3CDTF">2023-02-05T02:39:30Z</dcterms:modified>
</cp:coreProperties>
</file>