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72" r:id="rId4"/>
    <p:sldId id="270" r:id="rId5"/>
    <p:sldId id="26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0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9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5CD12-831F-4A50-8673-BDC5D4EE67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9E85E8-46A0-4055-A507-58527D24C2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80ABD3-6C75-430A-A8E6-35EDB9780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AB5E-F04B-4FBA-BA6F-17A7F4F1061F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FEF458-3EB4-4841-92B6-312992B2A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DE5FCB-2355-4DC8-9EC3-74F8E2566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206B3-0A6D-4E12-ADB1-E04B1995A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103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290C4-374A-4D55-BCF4-32DEF3ED5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DA78D6-978E-43F6-849E-47991CEBB8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C85378-917A-45E9-8124-FC751F77D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AB5E-F04B-4FBA-BA6F-17A7F4F1061F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91BA6-06F1-4DC4-BF46-C932FB473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339390-B3D4-4CCF-8AAE-D09DBA901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206B3-0A6D-4E12-ADB1-E04B1995A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452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58E0A3-5626-4033-B4E7-3495F980B5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69E43F-591E-4984-A8FB-524E03190A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897DD2-9EE2-4C54-B0B3-799C8962D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AB5E-F04B-4FBA-BA6F-17A7F4F1061F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02591C-B89E-4F42-A06F-58DCDB846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6D031D-949D-4CAC-98FE-2BDFA9F95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206B3-0A6D-4E12-ADB1-E04B1995A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004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F8CE1-4658-439E-9DA0-E4E19D81C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9EC771-5102-4D16-90CC-0C9AC5A120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74C4E-F241-48AB-95D7-8DBBC2B51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AB5E-F04B-4FBA-BA6F-17A7F4F1061F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EB2AA9-3A84-42C9-A307-29CD91678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A87C7-A3B2-44EA-B575-8159B186C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206B3-0A6D-4E12-ADB1-E04B1995A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300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CEE17-6B8A-4A4A-A634-91D78CDDD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3593C2-C576-4EB9-9004-C603A63E7C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2EF8F1-CBE4-4B04-BB1B-E36E8D001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AB5E-F04B-4FBA-BA6F-17A7F4F1061F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3B3F2-3D1E-41D6-929F-5BDF28760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893E0A-FA27-4691-B937-FD8079EDA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206B3-0A6D-4E12-ADB1-E04B1995A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77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4F26F-052F-48F8-BF2A-045BBAFE6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C4C1CC-9540-45E5-82FC-F38D4CFB01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1E33C5-A265-4CEC-A1B1-2BB664B534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24D3ED-BF63-498A-ABA2-9C96E4064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AB5E-F04B-4FBA-BA6F-17A7F4F1061F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A56867-C4F1-4CD1-B895-4C05A309E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B2C158-3499-4828-B1CC-96459DF71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206B3-0A6D-4E12-ADB1-E04B1995A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759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7EA2D-AB45-4ACA-AA59-0A0670D96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6EB759-8EF0-4465-9C00-E10FE4691C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B89307-1AFA-4C57-92E6-C1F9DFDAB3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A0B27B-F053-4223-99FB-EB8902A3F0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15875A-DB44-4D6A-B28C-75AB437337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BE09AE-8854-484E-B047-17C7547E7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AB5E-F04B-4FBA-BA6F-17A7F4F1061F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64C681-6C6A-48BB-94E9-BC1EB147B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D58F28-4BAD-4F7D-A26E-2967F60F8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206B3-0A6D-4E12-ADB1-E04B1995A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527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453C4-7F51-4166-AB19-6E648FE2F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2FADF7-B661-451E-832E-78AFF7A2A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AB5E-F04B-4FBA-BA6F-17A7F4F1061F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43E55A-3AC6-4AD2-B332-7AD63045F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73CF41-BF06-4222-BE04-3215A7E5C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206B3-0A6D-4E12-ADB1-E04B1995A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074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4914B7-CC7A-4BBE-AC3C-EC0A576C4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AB5E-F04B-4FBA-BA6F-17A7F4F1061F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68A22E-D44D-47F6-BC77-FC9D3D836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2BAB4A-2BA2-4C8F-B5FB-48FB4D26C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206B3-0A6D-4E12-ADB1-E04B1995A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749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85293B-C2DA-4C3F-B57D-C38FF4766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87ADD1-E9C6-49DC-9A08-A859F8583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BBFF41-2ECD-44EB-890E-11451EDD54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A6BD2D-0908-462A-A1DE-A504CC3D1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AB5E-F04B-4FBA-BA6F-17A7F4F1061F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ED2C25-6F71-4ADC-9DF1-E99098715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4486A9-85B5-450C-9226-D0B65C7C0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206B3-0A6D-4E12-ADB1-E04B1995A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05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B6DD1-E58C-4E46-B952-32C51584A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279C9E-2657-423B-BBED-09D6C69D80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3F57D3-6C9B-4FC8-AA61-0102F26AEC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442C8D-5F7D-46AE-BA9F-5ACB6F1EF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AB5E-F04B-4FBA-BA6F-17A7F4F1061F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57E4D3-3998-4684-98C6-ACCB77C0F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511D0C-3428-484A-BB77-31F8038B8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206B3-0A6D-4E12-ADB1-E04B1995A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149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30528C-BBF8-4676-AB24-6DCA8464D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BC867E-9F5E-4C84-B66C-8E08F7A9D2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C8BBE-72D3-4FB8-A831-C1B2BB37E0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2AB5E-F04B-4FBA-BA6F-17A7F4F1061F}" type="datetimeFigureOut">
              <a:rPr lang="en-US" smtClean="0"/>
              <a:t>1/11/2022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B3194-B39E-4C76-9512-4D2DD38CE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FBCD33-D3F0-4FBE-B6BA-1B6EF3BC18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206B3-0A6D-4E12-ADB1-E04B1995A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412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B8880AE-78EF-4748-9158-6E94AD8D5D58}"/>
              </a:ext>
            </a:extLst>
          </p:cNvPr>
          <p:cNvSpPr/>
          <p:nvPr/>
        </p:nvSpPr>
        <p:spPr>
          <a:xfrm>
            <a:off x="933251" y="2916807"/>
            <a:ext cx="1697665" cy="563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3F26F9-516E-4129-ADB6-ECA288968F5C}"/>
              </a:ext>
            </a:extLst>
          </p:cNvPr>
          <p:cNvSpPr/>
          <p:nvPr/>
        </p:nvSpPr>
        <p:spPr>
          <a:xfrm>
            <a:off x="5531604" y="2886740"/>
            <a:ext cx="1697665" cy="563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E1A75EA-C44F-4CBE-8DF3-ACA6068E737F}"/>
              </a:ext>
            </a:extLst>
          </p:cNvPr>
          <p:cNvSpPr/>
          <p:nvPr/>
        </p:nvSpPr>
        <p:spPr>
          <a:xfrm>
            <a:off x="3197742" y="2035992"/>
            <a:ext cx="1697665" cy="563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830F4C1-5019-49E2-93C0-D12A149D507B}"/>
              </a:ext>
            </a:extLst>
          </p:cNvPr>
          <p:cNvCxnSpPr>
            <a:cxnSpLocks/>
            <a:stCxn id="8" idx="3"/>
            <a:endCxn id="7" idx="0"/>
          </p:cNvCxnSpPr>
          <p:nvPr/>
        </p:nvCxnSpPr>
        <p:spPr>
          <a:xfrm>
            <a:off x="4895407" y="2317755"/>
            <a:ext cx="1485030" cy="5689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63252C5-7062-49CA-BF09-E5661C67D8A2}"/>
              </a:ext>
            </a:extLst>
          </p:cNvPr>
          <p:cNvCxnSpPr>
            <a:cxnSpLocks/>
            <a:stCxn id="6" idx="0"/>
            <a:endCxn id="8" idx="1"/>
          </p:cNvCxnSpPr>
          <p:nvPr/>
        </p:nvCxnSpPr>
        <p:spPr>
          <a:xfrm flipV="1">
            <a:off x="1782084" y="2317755"/>
            <a:ext cx="1415658" cy="5990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8D8D605-89F1-455A-8395-23C48E346F19}"/>
              </a:ext>
            </a:extLst>
          </p:cNvPr>
          <p:cNvSpPr txBox="1"/>
          <p:nvPr/>
        </p:nvSpPr>
        <p:spPr>
          <a:xfrm>
            <a:off x="5347081" y="2225365"/>
            <a:ext cx="7448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.27(.06)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376FA63-6869-4F61-BD9F-687DB361465C}"/>
              </a:ext>
            </a:extLst>
          </p:cNvPr>
          <p:cNvSpPr txBox="1"/>
          <p:nvPr/>
        </p:nvSpPr>
        <p:spPr>
          <a:xfrm>
            <a:off x="1983545" y="2270687"/>
            <a:ext cx="8674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.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040(.003</a:t>
            </a:r>
            <a:r>
              <a:rPr lang="en-US" sz="1200" dirty="0"/>
              <a:t>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72E9226-6EBF-4A58-8664-7BFDF9E8D4C2}"/>
              </a:ext>
            </a:extLst>
          </p:cNvPr>
          <p:cNvSpPr txBox="1"/>
          <p:nvPr/>
        </p:nvSpPr>
        <p:spPr>
          <a:xfrm>
            <a:off x="1459162" y="3031214"/>
            <a:ext cx="772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82708E0-FA96-4B50-A621-8F9A8BCB5271}"/>
              </a:ext>
            </a:extLst>
          </p:cNvPr>
          <p:cNvSpPr txBox="1"/>
          <p:nvPr/>
        </p:nvSpPr>
        <p:spPr>
          <a:xfrm>
            <a:off x="3399203" y="2199428"/>
            <a:ext cx="9950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Parenthood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414A938-76AD-47E3-B2E2-5DAFE4774ACE}"/>
              </a:ext>
            </a:extLst>
          </p:cNvPr>
          <p:cNvSpPr txBox="1"/>
          <p:nvPr/>
        </p:nvSpPr>
        <p:spPr>
          <a:xfrm>
            <a:off x="5531604" y="2998631"/>
            <a:ext cx="1697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Religiosity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91D0539-706E-4442-8E9A-659285C27848}"/>
              </a:ext>
            </a:extLst>
          </p:cNvPr>
          <p:cNvSpPr/>
          <p:nvPr/>
        </p:nvSpPr>
        <p:spPr>
          <a:xfrm>
            <a:off x="3246660" y="3539957"/>
            <a:ext cx="1697665" cy="563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67D914B-9BCE-4FD1-BFBE-D1A7096D9FBC}"/>
              </a:ext>
            </a:extLst>
          </p:cNvPr>
          <p:cNvCxnSpPr>
            <a:cxnSpLocks/>
          </p:cNvCxnSpPr>
          <p:nvPr/>
        </p:nvCxnSpPr>
        <p:spPr>
          <a:xfrm flipV="1">
            <a:off x="2630916" y="3166987"/>
            <a:ext cx="2900688" cy="30663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EFC9482-43F0-4008-88BF-8B89E3E5ED00}"/>
              </a:ext>
            </a:extLst>
          </p:cNvPr>
          <p:cNvCxnSpPr>
            <a:stCxn id="6" idx="2"/>
            <a:endCxn id="15" idx="1"/>
          </p:cNvCxnSpPr>
          <p:nvPr/>
        </p:nvCxnSpPr>
        <p:spPr>
          <a:xfrm>
            <a:off x="1782084" y="3480332"/>
            <a:ext cx="1464576" cy="3413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08C250C-E1AD-4460-A85D-267CA30F4C43}"/>
              </a:ext>
            </a:extLst>
          </p:cNvPr>
          <p:cNvCxnSpPr>
            <a:stCxn id="15" idx="3"/>
            <a:endCxn id="7" idx="2"/>
          </p:cNvCxnSpPr>
          <p:nvPr/>
        </p:nvCxnSpPr>
        <p:spPr>
          <a:xfrm flipV="1">
            <a:off x="4944325" y="3450265"/>
            <a:ext cx="1436112" cy="3714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7139404-B2FD-43C5-9383-D1C88791015E}"/>
              </a:ext>
            </a:extLst>
          </p:cNvPr>
          <p:cNvSpPr txBox="1"/>
          <p:nvPr/>
        </p:nvSpPr>
        <p:spPr>
          <a:xfrm>
            <a:off x="3462066" y="3584527"/>
            <a:ext cx="17940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Parental Care Motivation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376FA63-6869-4F61-BD9F-687DB361465C}"/>
              </a:ext>
            </a:extLst>
          </p:cNvPr>
          <p:cNvSpPr txBox="1"/>
          <p:nvPr/>
        </p:nvSpPr>
        <p:spPr>
          <a:xfrm>
            <a:off x="2105744" y="3722272"/>
            <a:ext cx="8356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.010(.002)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8D8D605-89F1-455A-8395-23C48E346F19}"/>
              </a:ext>
            </a:extLst>
          </p:cNvPr>
          <p:cNvSpPr txBox="1"/>
          <p:nvPr/>
        </p:nvSpPr>
        <p:spPr>
          <a:xfrm>
            <a:off x="5332258" y="3716045"/>
            <a:ext cx="9236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-.551(.060)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03859" y="2836527"/>
            <a:ext cx="18283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-.003(.004) [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n.s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171970" y="1521368"/>
            <a:ext cx="188410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Indirect path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.011</a:t>
            </a:r>
          </a:p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95%CI[0.006, 0.016]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248433" y="4059318"/>
            <a:ext cx="17940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Indirect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0.006, 95%CI[0.003, 0.008]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629F654-23F9-43EE-A638-27B08CAEBB66}"/>
              </a:ext>
            </a:extLst>
          </p:cNvPr>
          <p:cNvSpPr txBox="1"/>
          <p:nvPr/>
        </p:nvSpPr>
        <p:spPr>
          <a:xfrm>
            <a:off x="763398" y="436228"/>
            <a:ext cx="74829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2a.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Hypothesized mediation of age differences in religiosity by parenthood and parental care motivation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777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B8880AE-78EF-4748-9158-6E94AD8D5D58}"/>
              </a:ext>
            </a:extLst>
          </p:cNvPr>
          <p:cNvSpPr/>
          <p:nvPr/>
        </p:nvSpPr>
        <p:spPr>
          <a:xfrm>
            <a:off x="933251" y="2916807"/>
            <a:ext cx="1697665" cy="563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3F26F9-516E-4129-ADB6-ECA288968F5C}"/>
              </a:ext>
            </a:extLst>
          </p:cNvPr>
          <p:cNvSpPr/>
          <p:nvPr/>
        </p:nvSpPr>
        <p:spPr>
          <a:xfrm>
            <a:off x="3910780" y="2899922"/>
            <a:ext cx="1697665" cy="563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E1A75EA-C44F-4CBE-8DF3-ACA6068E737F}"/>
              </a:ext>
            </a:extLst>
          </p:cNvPr>
          <p:cNvSpPr/>
          <p:nvPr/>
        </p:nvSpPr>
        <p:spPr>
          <a:xfrm>
            <a:off x="5818055" y="1588023"/>
            <a:ext cx="1697665" cy="563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63252C5-7062-49CA-BF09-E5661C67D8A2}"/>
              </a:ext>
            </a:extLst>
          </p:cNvPr>
          <p:cNvCxnSpPr>
            <a:cxnSpLocks/>
            <a:stCxn id="6" idx="0"/>
            <a:endCxn id="8" idx="1"/>
          </p:cNvCxnSpPr>
          <p:nvPr/>
        </p:nvCxnSpPr>
        <p:spPr>
          <a:xfrm flipV="1">
            <a:off x="1782084" y="1869786"/>
            <a:ext cx="4035971" cy="10470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8D8D605-89F1-455A-8395-23C48E346F19}"/>
              </a:ext>
            </a:extLst>
          </p:cNvPr>
          <p:cNvSpPr txBox="1"/>
          <p:nvPr/>
        </p:nvSpPr>
        <p:spPr>
          <a:xfrm>
            <a:off x="5236006" y="2464103"/>
            <a:ext cx="7448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.18(.04)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376FA63-6869-4F61-BD9F-687DB361465C}"/>
              </a:ext>
            </a:extLst>
          </p:cNvPr>
          <p:cNvSpPr txBox="1"/>
          <p:nvPr/>
        </p:nvSpPr>
        <p:spPr>
          <a:xfrm>
            <a:off x="1983545" y="2270687"/>
            <a:ext cx="8674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.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038(.003</a:t>
            </a:r>
            <a:r>
              <a:rPr lang="en-US" sz="1200" dirty="0"/>
              <a:t>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72E9226-6EBF-4A58-8664-7BFDF9E8D4C2}"/>
              </a:ext>
            </a:extLst>
          </p:cNvPr>
          <p:cNvSpPr txBox="1"/>
          <p:nvPr/>
        </p:nvSpPr>
        <p:spPr>
          <a:xfrm>
            <a:off x="1459162" y="3031214"/>
            <a:ext cx="772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82708E0-FA96-4B50-A621-8F9A8BCB5271}"/>
              </a:ext>
            </a:extLst>
          </p:cNvPr>
          <p:cNvSpPr txBox="1"/>
          <p:nvPr/>
        </p:nvSpPr>
        <p:spPr>
          <a:xfrm>
            <a:off x="6017701" y="1715896"/>
            <a:ext cx="9950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Parenthood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414A938-76AD-47E3-B2E2-5DAFE4774ACE}"/>
              </a:ext>
            </a:extLst>
          </p:cNvPr>
          <p:cNvSpPr txBox="1"/>
          <p:nvPr/>
        </p:nvSpPr>
        <p:spPr>
          <a:xfrm>
            <a:off x="3910781" y="3031213"/>
            <a:ext cx="1697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Religiosity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91D0539-706E-4442-8E9A-659285C27848}"/>
              </a:ext>
            </a:extLst>
          </p:cNvPr>
          <p:cNvSpPr/>
          <p:nvPr/>
        </p:nvSpPr>
        <p:spPr>
          <a:xfrm>
            <a:off x="5886083" y="4566357"/>
            <a:ext cx="1697665" cy="563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67D914B-9BCE-4FD1-BFBE-D1A7096D9FBC}"/>
              </a:ext>
            </a:extLst>
          </p:cNvPr>
          <p:cNvCxnSpPr>
            <a:cxnSpLocks/>
            <a:endCxn id="24" idx="1"/>
          </p:cNvCxnSpPr>
          <p:nvPr/>
        </p:nvCxnSpPr>
        <p:spPr>
          <a:xfrm flipV="1">
            <a:off x="2630916" y="3185102"/>
            <a:ext cx="1279865" cy="12550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EFC9482-43F0-4008-88BF-8B89E3E5ED00}"/>
              </a:ext>
            </a:extLst>
          </p:cNvPr>
          <p:cNvCxnSpPr>
            <a:cxnSpLocks/>
            <a:stCxn id="6" idx="2"/>
            <a:endCxn id="15" idx="1"/>
          </p:cNvCxnSpPr>
          <p:nvPr/>
        </p:nvCxnSpPr>
        <p:spPr>
          <a:xfrm>
            <a:off x="1782084" y="3480332"/>
            <a:ext cx="4103999" cy="13677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7139404-B2FD-43C5-9383-D1C88791015E}"/>
              </a:ext>
            </a:extLst>
          </p:cNvPr>
          <p:cNvSpPr txBox="1"/>
          <p:nvPr/>
        </p:nvSpPr>
        <p:spPr>
          <a:xfrm>
            <a:off x="6070287" y="4606662"/>
            <a:ext cx="1884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Parental Care Motivation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376FA63-6869-4F61-BD9F-687DB361465C}"/>
              </a:ext>
            </a:extLst>
          </p:cNvPr>
          <p:cNvSpPr txBox="1"/>
          <p:nvPr/>
        </p:nvSpPr>
        <p:spPr>
          <a:xfrm>
            <a:off x="1845339" y="4004163"/>
            <a:ext cx="8356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.008(.002)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8D8D605-89F1-455A-8395-23C48E346F19}"/>
              </a:ext>
            </a:extLst>
          </p:cNvPr>
          <p:cNvSpPr txBox="1"/>
          <p:nvPr/>
        </p:nvSpPr>
        <p:spPr>
          <a:xfrm>
            <a:off x="5146602" y="3742553"/>
            <a:ext cx="9236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.21(.02)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29FBE68-AA09-4B24-960A-15846F9DDFC3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4759613" y="3463447"/>
            <a:ext cx="1126471" cy="140360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AEA631D-96CD-48D8-B6E4-63B78E50CFE9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4759613" y="1926486"/>
            <a:ext cx="1058442" cy="9734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A95217E1-5775-408F-A1E2-9FCF4BC81FA0}"/>
              </a:ext>
            </a:extLst>
          </p:cNvPr>
          <p:cNvSpPr txBox="1"/>
          <p:nvPr/>
        </p:nvSpPr>
        <p:spPr>
          <a:xfrm>
            <a:off x="2837167" y="2907968"/>
            <a:ext cx="8356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.014(.003)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BC40CB7-EDF7-4759-A346-7A9A846563AB}"/>
              </a:ext>
            </a:extLst>
          </p:cNvPr>
          <p:cNvSpPr txBox="1"/>
          <p:nvPr/>
        </p:nvSpPr>
        <p:spPr>
          <a:xfrm>
            <a:off x="763398" y="436228"/>
            <a:ext cx="74829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2b. </a:t>
            </a:r>
            <a:r>
              <a:rPr lang="it-IT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Alternative mediational model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544796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B8880AE-78EF-4748-9158-6E94AD8D5D58}"/>
              </a:ext>
            </a:extLst>
          </p:cNvPr>
          <p:cNvSpPr/>
          <p:nvPr/>
        </p:nvSpPr>
        <p:spPr>
          <a:xfrm>
            <a:off x="933251" y="2916807"/>
            <a:ext cx="1697665" cy="563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3F26F9-516E-4129-ADB6-ECA288968F5C}"/>
              </a:ext>
            </a:extLst>
          </p:cNvPr>
          <p:cNvSpPr/>
          <p:nvPr/>
        </p:nvSpPr>
        <p:spPr>
          <a:xfrm>
            <a:off x="8266415" y="2816374"/>
            <a:ext cx="1697665" cy="563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E1A75EA-C44F-4CBE-8DF3-ACA6068E737F}"/>
              </a:ext>
            </a:extLst>
          </p:cNvPr>
          <p:cNvSpPr/>
          <p:nvPr/>
        </p:nvSpPr>
        <p:spPr>
          <a:xfrm>
            <a:off x="3197742" y="2035992"/>
            <a:ext cx="1697665" cy="563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63252C5-7062-49CA-BF09-E5661C67D8A2}"/>
              </a:ext>
            </a:extLst>
          </p:cNvPr>
          <p:cNvCxnSpPr>
            <a:cxnSpLocks/>
            <a:stCxn id="6" idx="0"/>
            <a:endCxn id="8" idx="1"/>
          </p:cNvCxnSpPr>
          <p:nvPr/>
        </p:nvCxnSpPr>
        <p:spPr>
          <a:xfrm flipV="1">
            <a:off x="1782084" y="2317755"/>
            <a:ext cx="1415658" cy="5990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72E9226-6EBF-4A58-8664-7BFDF9E8D4C2}"/>
              </a:ext>
            </a:extLst>
          </p:cNvPr>
          <p:cNvSpPr txBox="1"/>
          <p:nvPr/>
        </p:nvSpPr>
        <p:spPr>
          <a:xfrm>
            <a:off x="3208336" y="4200939"/>
            <a:ext cx="20285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Parental Care Motivation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82708E0-FA96-4B50-A621-8F9A8BCB5271}"/>
              </a:ext>
            </a:extLst>
          </p:cNvPr>
          <p:cNvSpPr txBox="1"/>
          <p:nvPr/>
        </p:nvSpPr>
        <p:spPr>
          <a:xfrm>
            <a:off x="6063934" y="2168329"/>
            <a:ext cx="18406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Belief in Dangerous World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414A938-76AD-47E3-B2E2-5DAFE4774ACE}"/>
              </a:ext>
            </a:extLst>
          </p:cNvPr>
          <p:cNvSpPr txBox="1"/>
          <p:nvPr/>
        </p:nvSpPr>
        <p:spPr>
          <a:xfrm>
            <a:off x="8160298" y="2935702"/>
            <a:ext cx="169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Religiosity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91D0539-706E-4442-8E9A-659285C27848}"/>
              </a:ext>
            </a:extLst>
          </p:cNvPr>
          <p:cNvSpPr/>
          <p:nvPr/>
        </p:nvSpPr>
        <p:spPr>
          <a:xfrm>
            <a:off x="3197741" y="4084621"/>
            <a:ext cx="1697665" cy="563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67D914B-9BCE-4FD1-BFBE-D1A7096D9FBC}"/>
              </a:ext>
            </a:extLst>
          </p:cNvPr>
          <p:cNvCxnSpPr>
            <a:cxnSpLocks/>
          </p:cNvCxnSpPr>
          <p:nvPr/>
        </p:nvCxnSpPr>
        <p:spPr>
          <a:xfrm flipV="1">
            <a:off x="2630916" y="3109403"/>
            <a:ext cx="5635499" cy="882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EFC9482-43F0-4008-88BF-8B89E3E5ED00}"/>
              </a:ext>
            </a:extLst>
          </p:cNvPr>
          <p:cNvCxnSpPr>
            <a:stCxn id="6" idx="2"/>
            <a:endCxn id="15" idx="1"/>
          </p:cNvCxnSpPr>
          <p:nvPr/>
        </p:nvCxnSpPr>
        <p:spPr>
          <a:xfrm>
            <a:off x="1782084" y="3480332"/>
            <a:ext cx="1415657" cy="8860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7139404-B2FD-43C5-9383-D1C88791015E}"/>
              </a:ext>
            </a:extLst>
          </p:cNvPr>
          <p:cNvSpPr txBox="1"/>
          <p:nvPr/>
        </p:nvSpPr>
        <p:spPr>
          <a:xfrm>
            <a:off x="6549656" y="4247878"/>
            <a:ext cx="15780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STMO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72136CD-38CD-4ECF-BFEC-B16EF8B49C36}"/>
              </a:ext>
            </a:extLst>
          </p:cNvPr>
          <p:cNvSpPr/>
          <p:nvPr/>
        </p:nvSpPr>
        <p:spPr>
          <a:xfrm>
            <a:off x="6120618" y="4103525"/>
            <a:ext cx="1697665" cy="563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F3D868A-4478-4455-8232-4940E92C1885}"/>
              </a:ext>
            </a:extLst>
          </p:cNvPr>
          <p:cNvSpPr/>
          <p:nvPr/>
        </p:nvSpPr>
        <p:spPr>
          <a:xfrm>
            <a:off x="6113469" y="2035992"/>
            <a:ext cx="1697665" cy="563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E305BE7-41B8-4EE3-8CC0-DBE51DE72B52}"/>
              </a:ext>
            </a:extLst>
          </p:cNvPr>
          <p:cNvCxnSpPr>
            <a:stCxn id="30" idx="3"/>
            <a:endCxn id="7" idx="0"/>
          </p:cNvCxnSpPr>
          <p:nvPr/>
        </p:nvCxnSpPr>
        <p:spPr>
          <a:xfrm>
            <a:off x="7811134" y="2317755"/>
            <a:ext cx="1304114" cy="4986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37CF5F5-E83A-472E-9974-C3B976D885EA}"/>
              </a:ext>
            </a:extLst>
          </p:cNvPr>
          <p:cNvCxnSpPr>
            <a:stCxn id="29" idx="3"/>
            <a:endCxn id="7" idx="2"/>
          </p:cNvCxnSpPr>
          <p:nvPr/>
        </p:nvCxnSpPr>
        <p:spPr>
          <a:xfrm flipV="1">
            <a:off x="7818283" y="3379899"/>
            <a:ext cx="1296965" cy="10053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EFE611B-2DF9-4CF9-B8D2-C270EB25472B}"/>
              </a:ext>
            </a:extLst>
          </p:cNvPr>
          <p:cNvCxnSpPr>
            <a:cxnSpLocks/>
            <a:endCxn id="30" idx="1"/>
          </p:cNvCxnSpPr>
          <p:nvPr/>
        </p:nvCxnSpPr>
        <p:spPr>
          <a:xfrm flipV="1">
            <a:off x="4884304" y="2317755"/>
            <a:ext cx="1229165" cy="210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15374369-0620-4782-9F1C-68A5BAC4769C}"/>
              </a:ext>
            </a:extLst>
          </p:cNvPr>
          <p:cNvSpPr txBox="1"/>
          <p:nvPr/>
        </p:nvSpPr>
        <p:spPr>
          <a:xfrm>
            <a:off x="3505219" y="2168728"/>
            <a:ext cx="19352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Parenthood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F9DC261-EED2-47E8-99C7-415013F01579}"/>
              </a:ext>
            </a:extLst>
          </p:cNvPr>
          <p:cNvCxnSpPr>
            <a:stCxn id="15" idx="3"/>
            <a:endCxn id="29" idx="1"/>
          </p:cNvCxnSpPr>
          <p:nvPr/>
        </p:nvCxnSpPr>
        <p:spPr>
          <a:xfrm>
            <a:off x="4895406" y="4366384"/>
            <a:ext cx="1225212" cy="189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2EC2ADDE-81F1-4639-8B4F-5453AD52673C}"/>
              </a:ext>
            </a:extLst>
          </p:cNvPr>
          <p:cNvSpPr txBox="1"/>
          <p:nvPr/>
        </p:nvSpPr>
        <p:spPr>
          <a:xfrm>
            <a:off x="1392556" y="3026147"/>
            <a:ext cx="133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40938AE-513D-46AD-9111-A04D855B7B6B}"/>
              </a:ext>
            </a:extLst>
          </p:cNvPr>
          <p:cNvCxnSpPr>
            <a:cxnSpLocks/>
            <a:endCxn id="29" idx="1"/>
          </p:cNvCxnSpPr>
          <p:nvPr/>
        </p:nvCxnSpPr>
        <p:spPr>
          <a:xfrm>
            <a:off x="4911659" y="2378763"/>
            <a:ext cx="1208959" cy="20065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6B20BB64-93C2-4513-98A4-EC9B4A17A363}"/>
              </a:ext>
            </a:extLst>
          </p:cNvPr>
          <p:cNvCxnSpPr>
            <a:cxnSpLocks/>
            <a:stCxn id="15" idx="3"/>
            <a:endCxn id="30" idx="1"/>
          </p:cNvCxnSpPr>
          <p:nvPr/>
        </p:nvCxnSpPr>
        <p:spPr>
          <a:xfrm flipV="1">
            <a:off x="4895406" y="2317755"/>
            <a:ext cx="1218063" cy="20486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07D52D6-7E86-4B52-926D-C5DC5074DA12}"/>
              </a:ext>
            </a:extLst>
          </p:cNvPr>
          <p:cNvCxnSpPr>
            <a:cxnSpLocks/>
          </p:cNvCxnSpPr>
          <p:nvPr/>
        </p:nvCxnSpPr>
        <p:spPr>
          <a:xfrm flipV="1">
            <a:off x="4905481" y="3164282"/>
            <a:ext cx="3356981" cy="11783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99C95C98-6176-4CBF-B4BC-AFECE78FF397}"/>
              </a:ext>
            </a:extLst>
          </p:cNvPr>
          <p:cNvCxnSpPr>
            <a:cxnSpLocks/>
            <a:endCxn id="29" idx="1"/>
          </p:cNvCxnSpPr>
          <p:nvPr/>
        </p:nvCxnSpPr>
        <p:spPr>
          <a:xfrm>
            <a:off x="2630916" y="3212701"/>
            <a:ext cx="3489702" cy="11725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393F14F-07DA-4329-9F64-61A7D0897BE1}"/>
              </a:ext>
            </a:extLst>
          </p:cNvPr>
          <p:cNvCxnSpPr>
            <a:stCxn id="8" idx="2"/>
            <a:endCxn id="15" idx="0"/>
          </p:cNvCxnSpPr>
          <p:nvPr/>
        </p:nvCxnSpPr>
        <p:spPr>
          <a:xfrm flipH="1">
            <a:off x="4046574" y="2599517"/>
            <a:ext cx="1" cy="148510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96A06693-67E1-41B4-B31B-22867422BCBF}"/>
              </a:ext>
            </a:extLst>
          </p:cNvPr>
          <p:cNvSpPr txBox="1"/>
          <p:nvPr/>
        </p:nvSpPr>
        <p:spPr>
          <a:xfrm>
            <a:off x="812627" y="762608"/>
            <a:ext cx="7199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3.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Path model (1b) testing serial and parallel mediation in Study 2</a:t>
            </a:r>
            <a:r>
              <a:rPr lang="en-US" i="1" dirty="0"/>
              <a:t>.</a:t>
            </a:r>
            <a:endParaRPr lang="en-US" dirty="0"/>
          </a:p>
          <a:p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DF04C4A-FEDD-4CEC-B5D9-CA2D501A62B4}"/>
              </a:ext>
            </a:extLst>
          </p:cNvPr>
          <p:cNvSpPr txBox="1"/>
          <p:nvPr/>
        </p:nvSpPr>
        <p:spPr>
          <a:xfrm>
            <a:off x="5063112" y="2025706"/>
            <a:ext cx="1210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.12(.06)*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CDB32D7-91B4-46EB-9531-577307D18954}"/>
              </a:ext>
            </a:extLst>
          </p:cNvPr>
          <p:cNvSpPr txBox="1"/>
          <p:nvPr/>
        </p:nvSpPr>
        <p:spPr>
          <a:xfrm>
            <a:off x="1806199" y="2328281"/>
            <a:ext cx="1210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.05(.004)***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E764407-F8F9-4E5B-BBDC-38F97013E2B7}"/>
              </a:ext>
            </a:extLst>
          </p:cNvPr>
          <p:cNvSpPr txBox="1"/>
          <p:nvPr/>
        </p:nvSpPr>
        <p:spPr>
          <a:xfrm>
            <a:off x="1641181" y="3895286"/>
            <a:ext cx="1210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.01(.003)***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3CA91F7-1880-4E7A-A7AC-5390B634496A}"/>
              </a:ext>
            </a:extLst>
          </p:cNvPr>
          <p:cNvSpPr txBox="1"/>
          <p:nvPr/>
        </p:nvSpPr>
        <p:spPr>
          <a:xfrm>
            <a:off x="8360540" y="2290065"/>
            <a:ext cx="1210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.30(.03)***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6E7335D-D31F-411F-9DF7-F7A5676EB9FE}"/>
              </a:ext>
            </a:extLst>
          </p:cNvPr>
          <p:cNvSpPr txBox="1"/>
          <p:nvPr/>
        </p:nvSpPr>
        <p:spPr>
          <a:xfrm>
            <a:off x="5029595" y="4458947"/>
            <a:ext cx="1210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-.47(.11)***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0E5B6D5-56E0-4865-8C84-1E31D01193D6}"/>
              </a:ext>
            </a:extLst>
          </p:cNvPr>
          <p:cNvSpPr txBox="1"/>
          <p:nvPr/>
        </p:nvSpPr>
        <p:spPr>
          <a:xfrm>
            <a:off x="8360540" y="3878518"/>
            <a:ext cx="1210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-.20(.02)***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BD94F26-D28E-4C34-B289-D7F05C79B7CD}"/>
              </a:ext>
            </a:extLst>
          </p:cNvPr>
          <p:cNvSpPr txBox="1"/>
          <p:nvPr/>
        </p:nvSpPr>
        <p:spPr>
          <a:xfrm>
            <a:off x="6864634" y="3561735"/>
            <a:ext cx="11473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.23(.06)***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5663CD4-4A39-4963-A0D2-E061C035F008}"/>
              </a:ext>
            </a:extLst>
          </p:cNvPr>
          <p:cNvSpPr txBox="1"/>
          <p:nvPr/>
        </p:nvSpPr>
        <p:spPr>
          <a:xfrm>
            <a:off x="6153682" y="2850453"/>
            <a:ext cx="1210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.008(.003)*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2AB3784-BBA4-4C94-910B-FF396A32241E}"/>
              </a:ext>
            </a:extLst>
          </p:cNvPr>
          <p:cNvSpPr txBox="1"/>
          <p:nvPr/>
        </p:nvSpPr>
        <p:spPr>
          <a:xfrm rot="1068929">
            <a:off x="3108356" y="3309464"/>
            <a:ext cx="1210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-.02(.007)*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E5A8768-F078-495C-AB7F-F27AE2CA240E}"/>
              </a:ext>
            </a:extLst>
          </p:cNvPr>
          <p:cNvSpPr txBox="1"/>
          <p:nvPr/>
        </p:nvSpPr>
        <p:spPr>
          <a:xfrm rot="3617102">
            <a:off x="4798729" y="2828863"/>
            <a:ext cx="1210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-.22(.10)*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7B3FCE1-CD55-43EF-9B22-AFBF176D34B6}"/>
              </a:ext>
            </a:extLst>
          </p:cNvPr>
          <p:cNvSpPr txBox="1"/>
          <p:nvPr/>
        </p:nvSpPr>
        <p:spPr>
          <a:xfrm rot="18023008">
            <a:off x="4678589" y="3389437"/>
            <a:ext cx="1210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.24(.08)**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267E608-623A-462C-8407-CC205673BF84}"/>
              </a:ext>
            </a:extLst>
          </p:cNvPr>
          <p:cNvSpPr txBox="1"/>
          <p:nvPr/>
        </p:nvSpPr>
        <p:spPr>
          <a:xfrm>
            <a:off x="810004" y="4850813"/>
            <a:ext cx="42195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Parenthood&lt;-&gt;Parental Care motivation b =.37(.03)***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BCB88EA-07B1-4014-95BA-679665E093E0}"/>
              </a:ext>
            </a:extLst>
          </p:cNvPr>
          <p:cNvSpPr txBox="1"/>
          <p:nvPr/>
        </p:nvSpPr>
        <p:spPr>
          <a:xfrm>
            <a:off x="705299" y="5592489"/>
            <a:ext cx="71993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Key: STMO=Short-Term Mating Orientation. *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≤ .05, **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≤ .01, and ***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≤ .001.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083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3FC24C8-A31F-4317-83C1-D24D9E0DBCB0}"/>
              </a:ext>
            </a:extLst>
          </p:cNvPr>
          <p:cNvSpPr/>
          <p:nvPr/>
        </p:nvSpPr>
        <p:spPr>
          <a:xfrm>
            <a:off x="2263853" y="3329364"/>
            <a:ext cx="1697665" cy="563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85CA1AF-5025-42D8-8693-DBB66EFEF0E1}"/>
              </a:ext>
            </a:extLst>
          </p:cNvPr>
          <p:cNvSpPr/>
          <p:nvPr/>
        </p:nvSpPr>
        <p:spPr>
          <a:xfrm>
            <a:off x="6696153" y="3313206"/>
            <a:ext cx="1697665" cy="563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87F5214-CE90-4545-8483-E910B45ECAAB}"/>
              </a:ext>
            </a:extLst>
          </p:cNvPr>
          <p:cNvSpPr/>
          <p:nvPr/>
        </p:nvSpPr>
        <p:spPr>
          <a:xfrm>
            <a:off x="4636682" y="1578783"/>
            <a:ext cx="1697665" cy="563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9C67F3D-B111-447C-8D8C-2E9F7B818F87}"/>
              </a:ext>
            </a:extLst>
          </p:cNvPr>
          <p:cNvCxnSpPr>
            <a:cxnSpLocks/>
            <a:stCxn id="6" idx="3"/>
            <a:endCxn id="5" idx="0"/>
          </p:cNvCxnSpPr>
          <p:nvPr/>
        </p:nvCxnSpPr>
        <p:spPr>
          <a:xfrm>
            <a:off x="6334347" y="1860546"/>
            <a:ext cx="1210639" cy="14526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377C586-0CA6-44FC-95B1-F71B7F8887CB}"/>
              </a:ext>
            </a:extLst>
          </p:cNvPr>
          <p:cNvCxnSpPr>
            <a:cxnSpLocks/>
            <a:stCxn id="4" idx="0"/>
            <a:endCxn id="6" idx="1"/>
          </p:cNvCxnSpPr>
          <p:nvPr/>
        </p:nvCxnSpPr>
        <p:spPr>
          <a:xfrm flipV="1">
            <a:off x="3112686" y="1860546"/>
            <a:ext cx="1523996" cy="14688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0F39740-A803-43E5-9A2B-B7401A18571D}"/>
              </a:ext>
            </a:extLst>
          </p:cNvPr>
          <p:cNvCxnSpPr>
            <a:stCxn id="4" idx="3"/>
            <a:endCxn id="5" idx="1"/>
          </p:cNvCxnSpPr>
          <p:nvPr/>
        </p:nvCxnSpPr>
        <p:spPr>
          <a:xfrm flipV="1">
            <a:off x="3961518" y="3594969"/>
            <a:ext cx="2734635" cy="16158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EF332EB-BEB4-4234-88D9-179EE41091E8}"/>
              </a:ext>
            </a:extLst>
          </p:cNvPr>
          <p:cNvSpPr txBox="1"/>
          <p:nvPr/>
        </p:nvSpPr>
        <p:spPr>
          <a:xfrm>
            <a:off x="5881744" y="2528248"/>
            <a:ext cx="10063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.55(.04)****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1CB9B4-BB3E-4C77-ADF7-F0AE1FA5FEE7}"/>
              </a:ext>
            </a:extLst>
          </p:cNvPr>
          <p:cNvSpPr txBox="1"/>
          <p:nvPr/>
        </p:nvSpPr>
        <p:spPr>
          <a:xfrm>
            <a:off x="4000673" y="2368631"/>
            <a:ext cx="1979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+1SD =  .28(.05)****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-1SD =  -.00(.05)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n.s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FE0EB6-7A80-457E-8E45-009B33F69B3D}"/>
              </a:ext>
            </a:extLst>
          </p:cNvPr>
          <p:cNvSpPr txBox="1"/>
          <p:nvPr/>
        </p:nvSpPr>
        <p:spPr>
          <a:xfrm>
            <a:off x="4981447" y="3617515"/>
            <a:ext cx="1372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.12(.06)*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14733A-841B-4070-BC0E-9D37ADDFBE2D}"/>
              </a:ext>
            </a:extLst>
          </p:cNvPr>
          <p:cNvSpPr txBox="1"/>
          <p:nvPr/>
        </p:nvSpPr>
        <p:spPr>
          <a:xfrm>
            <a:off x="2303008" y="3464548"/>
            <a:ext cx="169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Condition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929C96-FBA0-4211-89BD-CDFA0692A968}"/>
              </a:ext>
            </a:extLst>
          </p:cNvPr>
          <p:cNvSpPr txBox="1"/>
          <p:nvPr/>
        </p:nvSpPr>
        <p:spPr>
          <a:xfrm>
            <a:off x="4605950" y="1689761"/>
            <a:ext cx="18089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Parental Care Motivation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2774914-7F12-4F9B-9F3A-59EB32FB7DDA}"/>
              </a:ext>
            </a:extLst>
          </p:cNvPr>
          <p:cNvSpPr txBox="1"/>
          <p:nvPr/>
        </p:nvSpPr>
        <p:spPr>
          <a:xfrm>
            <a:off x="6617843" y="3452164"/>
            <a:ext cx="169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Religiosity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7CA8414-A5C3-4C2D-A908-427B71CD0871}"/>
              </a:ext>
            </a:extLst>
          </p:cNvPr>
          <p:cNvSpPr/>
          <p:nvPr/>
        </p:nvSpPr>
        <p:spPr>
          <a:xfrm>
            <a:off x="2303008" y="1578783"/>
            <a:ext cx="1697665" cy="563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5B26788-3FCB-4721-A110-F6154024CB5E}"/>
              </a:ext>
            </a:extLst>
          </p:cNvPr>
          <p:cNvSpPr txBox="1"/>
          <p:nvPr/>
        </p:nvSpPr>
        <p:spPr>
          <a:xfrm>
            <a:off x="2364666" y="1699864"/>
            <a:ext cx="15100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Emotional Response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F54671C-6011-4ADA-8BC4-8ED174397FAB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3151841" y="2142308"/>
            <a:ext cx="698618" cy="4526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A3558E42-66A7-46E4-A9B4-778ECD3B18C8}"/>
              </a:ext>
            </a:extLst>
          </p:cNvPr>
          <p:cNvSpPr/>
          <p:nvPr/>
        </p:nvSpPr>
        <p:spPr>
          <a:xfrm>
            <a:off x="1210810" y="569385"/>
            <a:ext cx="7798965" cy="307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Moderated mediation in Study 4b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3FC79E-0CC2-4C16-98DB-2A2500E23852}"/>
              </a:ext>
            </a:extLst>
          </p:cNvPr>
          <p:cNvSpPr txBox="1"/>
          <p:nvPr/>
        </p:nvSpPr>
        <p:spPr>
          <a:xfrm>
            <a:off x="1551963" y="4681057"/>
            <a:ext cx="49495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Note: **** 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.0001; * 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.05; </a:t>
            </a:r>
            <a:r>
              <a:rPr lang="en-GB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n.s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.=nonsignificant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691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B8880AE-78EF-4748-9158-6E94AD8D5D58}"/>
              </a:ext>
            </a:extLst>
          </p:cNvPr>
          <p:cNvSpPr/>
          <p:nvPr/>
        </p:nvSpPr>
        <p:spPr>
          <a:xfrm>
            <a:off x="933251" y="2916807"/>
            <a:ext cx="1697665" cy="563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3F26F9-516E-4129-ADB6-ECA288968F5C}"/>
              </a:ext>
            </a:extLst>
          </p:cNvPr>
          <p:cNvSpPr/>
          <p:nvPr/>
        </p:nvSpPr>
        <p:spPr>
          <a:xfrm>
            <a:off x="8266415" y="2816374"/>
            <a:ext cx="1697665" cy="563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E1A75EA-C44F-4CBE-8DF3-ACA6068E737F}"/>
              </a:ext>
            </a:extLst>
          </p:cNvPr>
          <p:cNvSpPr/>
          <p:nvPr/>
        </p:nvSpPr>
        <p:spPr>
          <a:xfrm>
            <a:off x="3197742" y="2035992"/>
            <a:ext cx="1697665" cy="563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63252C5-7062-49CA-BF09-E5661C67D8A2}"/>
              </a:ext>
            </a:extLst>
          </p:cNvPr>
          <p:cNvCxnSpPr>
            <a:cxnSpLocks/>
            <a:stCxn id="6" idx="0"/>
            <a:endCxn id="8" idx="1"/>
          </p:cNvCxnSpPr>
          <p:nvPr/>
        </p:nvCxnSpPr>
        <p:spPr>
          <a:xfrm flipV="1">
            <a:off x="1782084" y="2317755"/>
            <a:ext cx="1415658" cy="5990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72E9226-6EBF-4A58-8664-7BFDF9E8D4C2}"/>
              </a:ext>
            </a:extLst>
          </p:cNvPr>
          <p:cNvSpPr txBox="1"/>
          <p:nvPr/>
        </p:nvSpPr>
        <p:spPr>
          <a:xfrm>
            <a:off x="3208336" y="4200939"/>
            <a:ext cx="20285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Parental Care Motivation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82708E0-FA96-4B50-A621-8F9A8BCB5271}"/>
              </a:ext>
            </a:extLst>
          </p:cNvPr>
          <p:cNvSpPr txBox="1"/>
          <p:nvPr/>
        </p:nvSpPr>
        <p:spPr>
          <a:xfrm>
            <a:off x="6039988" y="2168728"/>
            <a:ext cx="18406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Belief in Dangerous World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414A938-76AD-47E3-B2E2-5DAFE4774ACE}"/>
              </a:ext>
            </a:extLst>
          </p:cNvPr>
          <p:cNvSpPr txBox="1"/>
          <p:nvPr/>
        </p:nvSpPr>
        <p:spPr>
          <a:xfrm>
            <a:off x="8160298" y="2935702"/>
            <a:ext cx="169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Religiosity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91D0539-706E-4442-8E9A-659285C27848}"/>
              </a:ext>
            </a:extLst>
          </p:cNvPr>
          <p:cNvSpPr/>
          <p:nvPr/>
        </p:nvSpPr>
        <p:spPr>
          <a:xfrm>
            <a:off x="3197741" y="4084621"/>
            <a:ext cx="1697665" cy="563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67D914B-9BCE-4FD1-BFBE-D1A7096D9FBC}"/>
              </a:ext>
            </a:extLst>
          </p:cNvPr>
          <p:cNvCxnSpPr>
            <a:cxnSpLocks/>
          </p:cNvCxnSpPr>
          <p:nvPr/>
        </p:nvCxnSpPr>
        <p:spPr>
          <a:xfrm flipV="1">
            <a:off x="2630916" y="3109403"/>
            <a:ext cx="5635499" cy="882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EFC9482-43F0-4008-88BF-8B89E3E5ED00}"/>
              </a:ext>
            </a:extLst>
          </p:cNvPr>
          <p:cNvCxnSpPr>
            <a:stCxn id="6" idx="2"/>
            <a:endCxn id="15" idx="1"/>
          </p:cNvCxnSpPr>
          <p:nvPr/>
        </p:nvCxnSpPr>
        <p:spPr>
          <a:xfrm>
            <a:off x="1782084" y="3480332"/>
            <a:ext cx="1415657" cy="8860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7139404-B2FD-43C5-9383-D1C88791015E}"/>
              </a:ext>
            </a:extLst>
          </p:cNvPr>
          <p:cNvSpPr txBox="1"/>
          <p:nvPr/>
        </p:nvSpPr>
        <p:spPr>
          <a:xfrm>
            <a:off x="6549656" y="4179853"/>
            <a:ext cx="15780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STMO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72136CD-38CD-4ECF-BFEC-B16EF8B49C36}"/>
              </a:ext>
            </a:extLst>
          </p:cNvPr>
          <p:cNvSpPr/>
          <p:nvPr/>
        </p:nvSpPr>
        <p:spPr>
          <a:xfrm>
            <a:off x="6120618" y="4103525"/>
            <a:ext cx="1697665" cy="563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F3D868A-4478-4455-8232-4940E92C1885}"/>
              </a:ext>
            </a:extLst>
          </p:cNvPr>
          <p:cNvSpPr/>
          <p:nvPr/>
        </p:nvSpPr>
        <p:spPr>
          <a:xfrm>
            <a:off x="6113469" y="2035992"/>
            <a:ext cx="1697665" cy="563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E305BE7-41B8-4EE3-8CC0-DBE51DE72B52}"/>
              </a:ext>
            </a:extLst>
          </p:cNvPr>
          <p:cNvCxnSpPr>
            <a:stCxn id="30" idx="3"/>
            <a:endCxn id="7" idx="0"/>
          </p:cNvCxnSpPr>
          <p:nvPr/>
        </p:nvCxnSpPr>
        <p:spPr>
          <a:xfrm>
            <a:off x="7811134" y="2317755"/>
            <a:ext cx="1304114" cy="4986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37CF5F5-E83A-472E-9974-C3B976D885EA}"/>
              </a:ext>
            </a:extLst>
          </p:cNvPr>
          <p:cNvCxnSpPr>
            <a:stCxn id="29" idx="3"/>
            <a:endCxn id="7" idx="2"/>
          </p:cNvCxnSpPr>
          <p:nvPr/>
        </p:nvCxnSpPr>
        <p:spPr>
          <a:xfrm flipV="1">
            <a:off x="7818283" y="3379899"/>
            <a:ext cx="1296965" cy="10053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EFE611B-2DF9-4CF9-B8D2-C270EB25472B}"/>
              </a:ext>
            </a:extLst>
          </p:cNvPr>
          <p:cNvCxnSpPr>
            <a:cxnSpLocks/>
            <a:endCxn id="30" idx="1"/>
          </p:cNvCxnSpPr>
          <p:nvPr/>
        </p:nvCxnSpPr>
        <p:spPr>
          <a:xfrm flipV="1">
            <a:off x="4884304" y="2317755"/>
            <a:ext cx="1229165" cy="210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15374369-0620-4782-9F1C-68A5BAC4769C}"/>
              </a:ext>
            </a:extLst>
          </p:cNvPr>
          <p:cNvSpPr txBox="1"/>
          <p:nvPr/>
        </p:nvSpPr>
        <p:spPr>
          <a:xfrm>
            <a:off x="3505219" y="2168728"/>
            <a:ext cx="19352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Parenthood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F9DC261-EED2-47E8-99C7-415013F01579}"/>
              </a:ext>
            </a:extLst>
          </p:cNvPr>
          <p:cNvCxnSpPr>
            <a:stCxn id="15" idx="3"/>
            <a:endCxn id="29" idx="1"/>
          </p:cNvCxnSpPr>
          <p:nvPr/>
        </p:nvCxnSpPr>
        <p:spPr>
          <a:xfrm>
            <a:off x="4895406" y="4366384"/>
            <a:ext cx="1225212" cy="189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2EC2ADDE-81F1-4639-8B4F-5453AD52673C}"/>
              </a:ext>
            </a:extLst>
          </p:cNvPr>
          <p:cNvSpPr txBox="1"/>
          <p:nvPr/>
        </p:nvSpPr>
        <p:spPr>
          <a:xfrm>
            <a:off x="1392556" y="3026147"/>
            <a:ext cx="133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40938AE-513D-46AD-9111-A04D855B7B6B}"/>
              </a:ext>
            </a:extLst>
          </p:cNvPr>
          <p:cNvCxnSpPr>
            <a:cxnSpLocks/>
            <a:endCxn id="29" idx="1"/>
          </p:cNvCxnSpPr>
          <p:nvPr/>
        </p:nvCxnSpPr>
        <p:spPr>
          <a:xfrm>
            <a:off x="4911659" y="2378763"/>
            <a:ext cx="1208959" cy="20065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6B20BB64-93C2-4513-98A4-EC9B4A17A363}"/>
              </a:ext>
            </a:extLst>
          </p:cNvPr>
          <p:cNvCxnSpPr>
            <a:cxnSpLocks/>
            <a:stCxn id="15" idx="3"/>
            <a:endCxn id="30" idx="1"/>
          </p:cNvCxnSpPr>
          <p:nvPr/>
        </p:nvCxnSpPr>
        <p:spPr>
          <a:xfrm flipV="1">
            <a:off x="4895406" y="2317755"/>
            <a:ext cx="1218063" cy="20486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07D52D6-7E86-4B52-926D-C5DC5074DA12}"/>
              </a:ext>
            </a:extLst>
          </p:cNvPr>
          <p:cNvCxnSpPr>
            <a:cxnSpLocks/>
          </p:cNvCxnSpPr>
          <p:nvPr/>
        </p:nvCxnSpPr>
        <p:spPr>
          <a:xfrm flipV="1">
            <a:off x="4905481" y="3164282"/>
            <a:ext cx="3356981" cy="11783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FAE807B2-C7B7-4DC1-9E0B-6E60ABC00A07}"/>
              </a:ext>
            </a:extLst>
          </p:cNvPr>
          <p:cNvCxnSpPr>
            <a:cxnSpLocks/>
          </p:cNvCxnSpPr>
          <p:nvPr/>
        </p:nvCxnSpPr>
        <p:spPr>
          <a:xfrm>
            <a:off x="4905481" y="2357711"/>
            <a:ext cx="3356981" cy="76661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BCC8FB10-39FF-44EB-9608-9AE1922D93E4}"/>
              </a:ext>
            </a:extLst>
          </p:cNvPr>
          <p:cNvCxnSpPr>
            <a:cxnSpLocks/>
            <a:endCxn id="30" idx="1"/>
          </p:cNvCxnSpPr>
          <p:nvPr/>
        </p:nvCxnSpPr>
        <p:spPr>
          <a:xfrm flipV="1">
            <a:off x="2594020" y="2317755"/>
            <a:ext cx="3519449" cy="89494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99C95C98-6176-4CBF-B4BC-AFECE78FF397}"/>
              </a:ext>
            </a:extLst>
          </p:cNvPr>
          <p:cNvCxnSpPr>
            <a:cxnSpLocks/>
            <a:endCxn id="29" idx="1"/>
          </p:cNvCxnSpPr>
          <p:nvPr/>
        </p:nvCxnSpPr>
        <p:spPr>
          <a:xfrm>
            <a:off x="2594020" y="3246605"/>
            <a:ext cx="3526598" cy="11386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A89B5659-C296-49BF-85C5-D1785D6F02E0}"/>
              </a:ext>
            </a:extLst>
          </p:cNvPr>
          <p:cNvCxnSpPr>
            <a:stCxn id="8" idx="2"/>
            <a:endCxn id="15" idx="0"/>
          </p:cNvCxnSpPr>
          <p:nvPr/>
        </p:nvCxnSpPr>
        <p:spPr>
          <a:xfrm flipH="1">
            <a:off x="4046574" y="2599517"/>
            <a:ext cx="1" cy="148510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B6CAB465-1542-431F-B3BA-275FEC1AE544}"/>
              </a:ext>
            </a:extLst>
          </p:cNvPr>
          <p:cNvSpPr txBox="1"/>
          <p:nvPr/>
        </p:nvSpPr>
        <p:spPr>
          <a:xfrm>
            <a:off x="1090569" y="931178"/>
            <a:ext cx="2107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Model 1a</a:t>
            </a:r>
          </a:p>
        </p:txBody>
      </p:sp>
    </p:spTree>
    <p:extLst>
      <p:ext uri="{BB962C8B-B14F-4D97-AF65-F5344CB8AC3E}">
        <p14:creationId xmlns:p14="http://schemas.microsoft.com/office/powerpoint/2010/main" val="631434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4783</TotalTime>
  <Words>319</Words>
  <Application>Microsoft Office PowerPoint</Application>
  <PresentationFormat>Widescreen</PresentationFormat>
  <Paragraphs>60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</dc:creator>
  <cp:lastModifiedBy>nickerry</cp:lastModifiedBy>
  <cp:revision>92</cp:revision>
  <dcterms:created xsi:type="dcterms:W3CDTF">2018-03-26T21:07:45Z</dcterms:created>
  <dcterms:modified xsi:type="dcterms:W3CDTF">2022-01-11T20:44:34Z</dcterms:modified>
</cp:coreProperties>
</file>