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6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37B0C9-90CC-33FF-7192-96A423F5E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170631-7B4A-1D60-9DCF-7966B32EC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2F45F5-8E7B-205D-15D9-E59BA2B37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1DC1FD-88EA-ABC5-6868-1CCDE82B9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87C029-DD05-4C25-9F33-FF9474C3E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364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53721-BD1B-9956-78FA-53A669B0C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C003CFC-B837-617C-445E-8C3EAAE6C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58F158-A1CD-0BE6-40E6-1ECA165E8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1971D8-AB52-A7C0-8523-8A51E4896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E39F15-BE27-ADB0-10C7-800B868FD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51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8B26A57-737E-8B7F-005D-8F2B4FAA35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DFBDD8-9E31-28A8-A214-35BB69C6E2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EDEC2F-91A5-FA4A-837B-6D71A041F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9DE229-B9FE-DCD3-E3FF-A06D106DF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7C00F8-F227-8215-A93C-EFB802470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1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81F067-9096-24D5-C2B7-A48CB74C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4AF658-2DF9-D509-278E-305230901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F2C2FC-ECED-2FE4-6314-7E1ACF6C1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FCFFDE-1112-B0FC-E67F-8AA0E25A5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885F39-A8D1-52A5-E24D-E2007443A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24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CAEE6A-B292-E0D0-3588-EF9B5C1E0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1092A4-A24E-B1B6-692B-19B99652D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C61001-6985-F9F3-DA94-0879E1A2C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F80A-9337-1474-861C-11F4E923A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99CC32-3540-638B-5BA0-2892D5C7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07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D580A6-3F22-3684-21CF-059583B01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B714BA-CA13-F5FD-E3F3-4C22C73F0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174B27-C430-F787-64BD-3BBB1AD76D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59086C-DDE5-A9DA-D714-91B7C0069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E8ACA7-6B43-9C72-0474-D7DC98374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E25489-9613-8B60-10F6-37ABEE95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69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63D44-D3C9-F311-0D1E-104DAC24B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32198-B700-7EF3-4401-21A3932A7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B91E4D-D9E0-D8B1-0726-0751D1B0C9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78600CC-7087-CB28-C322-9ECF92056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3396A40-A995-B5A0-3716-1C5B136BF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40F7AFB-9E70-8F85-AD32-A325C81D4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4ECE1D0-2159-47E3-8B51-A8A269A72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2170ED-BB37-32C9-8A8C-28C501719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12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4C9C0A-89DD-9995-4604-8916F29D5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667708A-1DEC-76D5-79C6-B9A70C153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720167-8760-E54E-D579-A6CA85995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2A1081-9F5A-66FC-ED8D-2F0957550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240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3A45AFE-D0C3-79A2-B35B-3E85167F6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83EFB9-8584-403E-96F9-C08535D4C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578EFB-0AEB-34A4-FA36-25E8A296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30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DABB3C-6BCE-D485-EF91-B48671EF2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851A6A-27F3-B0BD-9D35-0155914B8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3B8ED9-F16B-CB6F-424E-6FD71369C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0F3DBE-34ED-47EB-8A81-B6CA2AD2D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34A035-8E41-CA96-161F-698F96951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D4711A-5E3A-5BE5-EF3C-83ED5C80B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72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4FA7E-BA0E-6D92-95F6-27A178A6B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3F44768-EF7B-25C6-2853-E06D98314A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55C827-FEF0-D0F3-E4D1-F6313B0863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400E398-5F08-70C2-556B-4D9F8333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A9D02F-2290-7396-68FD-9BD21B8BC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6E7E33-CF1A-C4D3-98D6-8DB1098B2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39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E665F57-209D-2195-654D-21A9AEFC3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DAAAF5-00F6-CCCD-C029-B956DD8D0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5B8E4F-EDCA-00B1-FE8E-0C97B36D8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7D45DA-7510-8824-965B-2AD3E1971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711744-FC1E-C21E-19DA-523C0512D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95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40B684F0-C7DE-6466-0CBE-691BB652C04E}"/>
              </a:ext>
            </a:extLst>
          </p:cNvPr>
          <p:cNvSpPr txBox="1"/>
          <p:nvPr/>
        </p:nvSpPr>
        <p:spPr>
          <a:xfrm>
            <a:off x="2012167" y="5343307"/>
            <a:ext cx="8167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S2. Depression, Anxiety, Fatigue and Stress at the 12-month follow-up.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patient health questionnaire-9 (PHQ-9) was used to measure depression. Generalized anxiety disorder 7 (GAD-7) was used for screening of a generalized anxiety disorder. Individual’s level of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fatigue was assessed with the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FACIT fatigue scale. Stress assessment was done with the perceived stress scale (PSS-10) and the posttraumatic symptom scale 10 (PTSS-10). All individual patient values are displayed as a single data point. Furthermore, the median line ± interquartile range are displayed.PHQ-9 medians significantly differed with a higher score in ICU patients, whereas in both groups medians were well below the cutoff-value ≥10 for detecting a major depressive disorder. Medians of GAD-7, FACIT-F or PSS-10 and PTSS-10 were not significantly different, and all medians were under the cutoff-values of a pathologic state, respectively.</a:t>
            </a:r>
            <a:endParaRPr lang="de-DE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0F18C3C-911B-0606-65A0-B412FD33E362}"/>
              </a:ext>
            </a:extLst>
          </p:cNvPr>
          <p:cNvGrpSpPr/>
          <p:nvPr/>
        </p:nvGrpSpPr>
        <p:grpSpPr>
          <a:xfrm>
            <a:off x="2012167" y="0"/>
            <a:ext cx="8167664" cy="5343307"/>
            <a:chOff x="2012167" y="0"/>
            <a:chExt cx="8167664" cy="5343307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BAB7B0A7-C4AA-06A4-247A-6FC32F845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5816" y="0"/>
              <a:ext cx="7720367" cy="5343307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6B777796-49A3-06B7-9D7A-ABBFC3C1F787}"/>
                </a:ext>
              </a:extLst>
            </p:cNvPr>
            <p:cNvSpPr/>
            <p:nvPr/>
          </p:nvSpPr>
          <p:spPr>
            <a:xfrm>
              <a:off x="2012167" y="2624537"/>
              <a:ext cx="8167664" cy="1465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1F6175E3-1E50-FBF4-8A03-3E2863721D49}"/>
                </a:ext>
              </a:extLst>
            </p:cNvPr>
            <p:cNvSpPr/>
            <p:nvPr/>
          </p:nvSpPr>
          <p:spPr>
            <a:xfrm>
              <a:off x="4369473" y="0"/>
              <a:ext cx="588421" cy="2692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EA1008BA-DDCF-E84D-701C-A7526D66158C}"/>
                </a:ext>
              </a:extLst>
            </p:cNvPr>
            <p:cNvSpPr/>
            <p:nvPr/>
          </p:nvSpPr>
          <p:spPr>
            <a:xfrm>
              <a:off x="6868617" y="0"/>
              <a:ext cx="588421" cy="2692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654664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Herrmann</dc:creator>
  <cp:lastModifiedBy>Johannes Herrmann</cp:lastModifiedBy>
  <cp:revision>2</cp:revision>
  <dcterms:created xsi:type="dcterms:W3CDTF">2023-04-16T20:01:39Z</dcterms:created>
  <dcterms:modified xsi:type="dcterms:W3CDTF">2023-04-16T20:12:26Z</dcterms:modified>
</cp:coreProperties>
</file>