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5623" autoAdjust="0"/>
  </p:normalViewPr>
  <p:slideViewPr>
    <p:cSldViewPr snapToGrid="0">
      <p:cViewPr>
        <p:scale>
          <a:sx n="60" d="100"/>
          <a:sy n="60" d="100"/>
        </p:scale>
        <p:origin x="22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CFD43-6558-44B0-B8D6-4E3B0795BD6A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6BDF0-9044-464C-8192-8887C32E7E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276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90AD0-2CA2-4A37-9F7D-685E547E4C4A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60C1B-3A53-4129-8EED-6A9D1A2487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64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1" y="2840038"/>
            <a:ext cx="5829300" cy="19605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1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5332" indent="0" algn="ctr">
              <a:buNone/>
              <a:defRPr/>
            </a:lvl2pPr>
            <a:lvl3pPr marL="910665" indent="0" algn="ctr">
              <a:buNone/>
              <a:defRPr/>
            </a:lvl3pPr>
            <a:lvl4pPr marL="1365997" indent="0" algn="ctr">
              <a:buNone/>
              <a:defRPr/>
            </a:lvl4pPr>
            <a:lvl5pPr marL="1821330" indent="0" algn="ctr">
              <a:buNone/>
              <a:defRPr/>
            </a:lvl5pPr>
            <a:lvl6pPr marL="2276662" indent="0" algn="ctr">
              <a:buNone/>
              <a:defRPr/>
            </a:lvl6pPr>
            <a:lvl7pPr marL="2731995" indent="0" algn="ctr">
              <a:buNone/>
              <a:defRPr/>
            </a:lvl7pPr>
            <a:lvl8pPr marL="3187327" indent="0" algn="ctr">
              <a:buNone/>
              <a:defRPr/>
            </a:lvl8pPr>
            <a:lvl9pPr marL="364266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65965-51BE-437A-9A05-AE05FB0FEEF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61362-10EB-486E-A68C-5D110115D7A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39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714"/>
            <a:ext cx="1543050" cy="78009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1" y="366714"/>
            <a:ext cx="4476750" cy="78009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718BB5-C572-485A-9A35-69CB0BEB6C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4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B91DA-ED6A-42ED-A692-30043302F01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8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9" y="5875339"/>
            <a:ext cx="5829300" cy="1816100"/>
          </a:xfrm>
        </p:spPr>
        <p:txBody>
          <a:bodyPr anchor="t"/>
          <a:lstStyle>
            <a:lvl1pPr algn="l">
              <a:defRPr sz="4024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9" y="3875089"/>
            <a:ext cx="5829300" cy="2000250"/>
          </a:xfrm>
        </p:spPr>
        <p:txBody>
          <a:bodyPr anchor="b"/>
          <a:lstStyle>
            <a:lvl1pPr marL="0" indent="0">
              <a:buNone/>
              <a:defRPr sz="1958"/>
            </a:lvl1pPr>
            <a:lvl2pPr marL="455332" indent="0">
              <a:buNone/>
              <a:defRPr sz="1740"/>
            </a:lvl2pPr>
            <a:lvl3pPr marL="910665" indent="0">
              <a:buNone/>
              <a:defRPr sz="1631"/>
            </a:lvl3pPr>
            <a:lvl4pPr marL="1365997" indent="0">
              <a:buNone/>
              <a:defRPr sz="1414"/>
            </a:lvl4pPr>
            <a:lvl5pPr marL="1821330" indent="0">
              <a:buNone/>
              <a:defRPr sz="1414"/>
            </a:lvl5pPr>
            <a:lvl6pPr marL="2276662" indent="0">
              <a:buNone/>
              <a:defRPr sz="1414"/>
            </a:lvl6pPr>
            <a:lvl7pPr marL="2731995" indent="0">
              <a:buNone/>
              <a:defRPr sz="1414"/>
            </a:lvl7pPr>
            <a:lvl8pPr marL="3187327" indent="0">
              <a:buNone/>
              <a:defRPr sz="1414"/>
            </a:lvl8pPr>
            <a:lvl9pPr marL="3642660" indent="0">
              <a:buNone/>
              <a:defRPr sz="141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15DE97-51FF-4D3B-B771-F8556077E24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0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28"/>
            </a:lvl1pPr>
            <a:lvl2pPr>
              <a:defRPr sz="2393"/>
            </a:lvl2pPr>
            <a:lvl3pPr>
              <a:defRPr sz="1958"/>
            </a:lvl3pPr>
            <a:lvl4pPr>
              <a:defRPr sz="1740"/>
            </a:lvl4pPr>
            <a:lvl5pPr>
              <a:defRPr sz="1740"/>
            </a:lvl5pPr>
            <a:lvl6pPr>
              <a:defRPr sz="1740"/>
            </a:lvl6pPr>
            <a:lvl7pPr>
              <a:defRPr sz="1740"/>
            </a:lvl7pPr>
            <a:lvl8pPr>
              <a:defRPr sz="1740"/>
            </a:lvl8pPr>
            <a:lvl9pPr>
              <a:defRPr sz="174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133601"/>
            <a:ext cx="3009900" cy="6034088"/>
          </a:xfrm>
        </p:spPr>
        <p:txBody>
          <a:bodyPr/>
          <a:lstStyle>
            <a:lvl1pPr>
              <a:defRPr sz="2828"/>
            </a:lvl1pPr>
            <a:lvl2pPr>
              <a:defRPr sz="2393"/>
            </a:lvl2pPr>
            <a:lvl3pPr>
              <a:defRPr sz="1958"/>
            </a:lvl3pPr>
            <a:lvl4pPr>
              <a:defRPr sz="1740"/>
            </a:lvl4pPr>
            <a:lvl5pPr>
              <a:defRPr sz="1740"/>
            </a:lvl5pPr>
            <a:lvl6pPr>
              <a:defRPr sz="1740"/>
            </a:lvl6pPr>
            <a:lvl7pPr>
              <a:defRPr sz="1740"/>
            </a:lvl7pPr>
            <a:lvl8pPr>
              <a:defRPr sz="1740"/>
            </a:lvl8pPr>
            <a:lvl9pPr>
              <a:defRPr sz="174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1AD75-16C7-4D78-895B-F0C6868A360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8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6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5332" indent="0">
              <a:buNone/>
              <a:defRPr sz="1958" b="1"/>
            </a:lvl2pPr>
            <a:lvl3pPr marL="910665" indent="0">
              <a:buNone/>
              <a:defRPr sz="1740" b="1"/>
            </a:lvl3pPr>
            <a:lvl4pPr marL="1365997" indent="0">
              <a:buNone/>
              <a:defRPr sz="1631" b="1"/>
            </a:lvl4pPr>
            <a:lvl5pPr marL="1821330" indent="0">
              <a:buNone/>
              <a:defRPr sz="1631" b="1"/>
            </a:lvl5pPr>
            <a:lvl6pPr marL="2276662" indent="0">
              <a:buNone/>
              <a:defRPr sz="1631" b="1"/>
            </a:lvl6pPr>
            <a:lvl7pPr marL="2731995" indent="0">
              <a:buNone/>
              <a:defRPr sz="1631" b="1"/>
            </a:lvl7pPr>
            <a:lvl8pPr marL="3187327" indent="0">
              <a:buNone/>
              <a:defRPr sz="1631" b="1"/>
            </a:lvl8pPr>
            <a:lvl9pPr marL="3642660" indent="0">
              <a:buNone/>
              <a:defRPr sz="163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900364"/>
            <a:ext cx="3030538" cy="5267325"/>
          </a:xfrm>
        </p:spPr>
        <p:txBody>
          <a:bodyPr/>
          <a:lstStyle>
            <a:lvl1pPr>
              <a:defRPr sz="2393"/>
            </a:lvl1pPr>
            <a:lvl2pPr>
              <a:defRPr sz="1958"/>
            </a:lvl2pPr>
            <a:lvl3pPr>
              <a:defRPr sz="1740"/>
            </a:lvl3pPr>
            <a:lvl4pPr>
              <a:defRPr sz="1631"/>
            </a:lvl4pPr>
            <a:lvl5pPr>
              <a:defRPr sz="1631"/>
            </a:lvl5pPr>
            <a:lvl6pPr>
              <a:defRPr sz="1631"/>
            </a:lvl6pPr>
            <a:lvl7pPr>
              <a:defRPr sz="1631"/>
            </a:lvl7pPr>
            <a:lvl8pPr>
              <a:defRPr sz="1631"/>
            </a:lvl8pPr>
            <a:lvl9pPr>
              <a:defRPr sz="163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4" y="2046288"/>
            <a:ext cx="3030537" cy="854076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5332" indent="0">
              <a:buNone/>
              <a:defRPr sz="1958" b="1"/>
            </a:lvl2pPr>
            <a:lvl3pPr marL="910665" indent="0">
              <a:buNone/>
              <a:defRPr sz="1740" b="1"/>
            </a:lvl3pPr>
            <a:lvl4pPr marL="1365997" indent="0">
              <a:buNone/>
              <a:defRPr sz="1631" b="1"/>
            </a:lvl4pPr>
            <a:lvl5pPr marL="1821330" indent="0">
              <a:buNone/>
              <a:defRPr sz="1631" b="1"/>
            </a:lvl5pPr>
            <a:lvl6pPr marL="2276662" indent="0">
              <a:buNone/>
              <a:defRPr sz="1631" b="1"/>
            </a:lvl6pPr>
            <a:lvl7pPr marL="2731995" indent="0">
              <a:buNone/>
              <a:defRPr sz="1631" b="1"/>
            </a:lvl7pPr>
            <a:lvl8pPr marL="3187327" indent="0">
              <a:buNone/>
              <a:defRPr sz="1631" b="1"/>
            </a:lvl8pPr>
            <a:lvl9pPr marL="3642660" indent="0">
              <a:buNone/>
              <a:defRPr sz="163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4" y="2900364"/>
            <a:ext cx="3030537" cy="5267325"/>
          </a:xfrm>
        </p:spPr>
        <p:txBody>
          <a:bodyPr/>
          <a:lstStyle>
            <a:lvl1pPr>
              <a:defRPr sz="2393"/>
            </a:lvl1pPr>
            <a:lvl2pPr>
              <a:defRPr sz="1958"/>
            </a:lvl2pPr>
            <a:lvl3pPr>
              <a:defRPr sz="1740"/>
            </a:lvl3pPr>
            <a:lvl4pPr>
              <a:defRPr sz="1631"/>
            </a:lvl4pPr>
            <a:lvl5pPr>
              <a:defRPr sz="1631"/>
            </a:lvl5pPr>
            <a:lvl6pPr>
              <a:defRPr sz="1631"/>
            </a:lvl6pPr>
            <a:lvl7pPr>
              <a:defRPr sz="1631"/>
            </a:lvl7pPr>
            <a:lvl8pPr>
              <a:defRPr sz="1631"/>
            </a:lvl8pPr>
            <a:lvl9pPr>
              <a:defRPr sz="163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DE490-CB60-4792-8A3D-46C3DD4F855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19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5D841D-6E64-474A-81B6-35CA9CEC8D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79299F-30CC-4F54-8B82-927F063D6F0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6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63538"/>
            <a:ext cx="2255838" cy="1549400"/>
          </a:xfrm>
        </p:spPr>
        <p:txBody>
          <a:bodyPr anchor="b"/>
          <a:lstStyle>
            <a:lvl1pPr algn="l">
              <a:defRPr sz="1958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3" cy="7804150"/>
          </a:xfrm>
        </p:spPr>
        <p:txBody>
          <a:bodyPr/>
          <a:lstStyle>
            <a:lvl1pPr>
              <a:defRPr sz="3154"/>
            </a:lvl1pPr>
            <a:lvl2pPr>
              <a:defRPr sz="2828"/>
            </a:lvl2pPr>
            <a:lvl3pPr>
              <a:defRPr sz="2393"/>
            </a:lvl3pPr>
            <a:lvl4pPr>
              <a:defRPr sz="1958"/>
            </a:lvl4pPr>
            <a:lvl5pPr>
              <a:defRPr sz="1958"/>
            </a:lvl5pPr>
            <a:lvl6pPr>
              <a:defRPr sz="1958"/>
            </a:lvl6pPr>
            <a:lvl7pPr>
              <a:defRPr sz="1958"/>
            </a:lvl7pPr>
            <a:lvl8pPr>
              <a:defRPr sz="1958"/>
            </a:lvl8pPr>
            <a:lvl9pPr>
              <a:defRPr sz="195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1912938"/>
            <a:ext cx="2255838" cy="6254750"/>
          </a:xfrm>
        </p:spPr>
        <p:txBody>
          <a:bodyPr/>
          <a:lstStyle>
            <a:lvl1pPr marL="0" indent="0">
              <a:buNone/>
              <a:defRPr sz="1414"/>
            </a:lvl1pPr>
            <a:lvl2pPr marL="455332" indent="0">
              <a:buNone/>
              <a:defRPr sz="1196"/>
            </a:lvl2pPr>
            <a:lvl3pPr marL="910665" indent="0">
              <a:buNone/>
              <a:defRPr sz="979"/>
            </a:lvl3pPr>
            <a:lvl4pPr marL="1365997" indent="0">
              <a:buNone/>
              <a:defRPr sz="870"/>
            </a:lvl4pPr>
            <a:lvl5pPr marL="1821330" indent="0">
              <a:buNone/>
              <a:defRPr sz="870"/>
            </a:lvl5pPr>
            <a:lvl6pPr marL="2276662" indent="0">
              <a:buNone/>
              <a:defRPr sz="870"/>
            </a:lvl6pPr>
            <a:lvl7pPr marL="2731995" indent="0">
              <a:buNone/>
              <a:defRPr sz="870"/>
            </a:lvl7pPr>
            <a:lvl8pPr marL="3187327" indent="0">
              <a:buNone/>
              <a:defRPr sz="870"/>
            </a:lvl8pPr>
            <a:lvl9pPr marL="3642660" indent="0">
              <a:buNone/>
              <a:defRPr sz="87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AC349-EBA6-46BA-B540-4EC78F06E86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53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1958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154"/>
            </a:lvl1pPr>
            <a:lvl2pPr marL="455332" indent="0">
              <a:buNone/>
              <a:defRPr sz="2828"/>
            </a:lvl2pPr>
            <a:lvl3pPr marL="910665" indent="0">
              <a:buNone/>
              <a:defRPr sz="2393"/>
            </a:lvl3pPr>
            <a:lvl4pPr marL="1365997" indent="0">
              <a:buNone/>
              <a:defRPr sz="1958"/>
            </a:lvl4pPr>
            <a:lvl5pPr marL="1821330" indent="0">
              <a:buNone/>
              <a:defRPr sz="1958"/>
            </a:lvl5pPr>
            <a:lvl6pPr marL="2276662" indent="0">
              <a:buNone/>
              <a:defRPr sz="1958"/>
            </a:lvl6pPr>
            <a:lvl7pPr marL="2731995" indent="0">
              <a:buNone/>
              <a:defRPr sz="1958"/>
            </a:lvl7pPr>
            <a:lvl8pPr marL="3187327" indent="0">
              <a:buNone/>
              <a:defRPr sz="1958"/>
            </a:lvl8pPr>
            <a:lvl9pPr marL="3642660" indent="0">
              <a:buNone/>
              <a:defRPr sz="1958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14"/>
            </a:lvl1pPr>
            <a:lvl2pPr marL="455332" indent="0">
              <a:buNone/>
              <a:defRPr sz="1196"/>
            </a:lvl2pPr>
            <a:lvl3pPr marL="910665" indent="0">
              <a:buNone/>
              <a:defRPr sz="979"/>
            </a:lvl3pPr>
            <a:lvl4pPr marL="1365997" indent="0">
              <a:buNone/>
              <a:defRPr sz="870"/>
            </a:lvl4pPr>
            <a:lvl5pPr marL="1821330" indent="0">
              <a:buNone/>
              <a:defRPr sz="870"/>
            </a:lvl5pPr>
            <a:lvl6pPr marL="2276662" indent="0">
              <a:buNone/>
              <a:defRPr sz="870"/>
            </a:lvl6pPr>
            <a:lvl7pPr marL="2731995" indent="0">
              <a:buNone/>
              <a:defRPr sz="870"/>
            </a:lvl7pPr>
            <a:lvl8pPr marL="3187327" indent="0">
              <a:buNone/>
              <a:defRPr sz="870"/>
            </a:lvl8pPr>
            <a:lvl9pPr marL="3642660" indent="0">
              <a:buNone/>
              <a:defRPr sz="87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5E07D7-CE1D-4F93-9EAE-20BA826C4C4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8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337" y="366037"/>
            <a:ext cx="6171328" cy="152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732" tIns="41866" rIns="83732" bIns="4186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3337" y="2134061"/>
            <a:ext cx="6171328" cy="603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37" y="8325598"/>
            <a:ext cx="1599909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>
              <a:defRPr sz="1414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2352" y="8325598"/>
            <a:ext cx="2173298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 algn="ctr">
              <a:defRPr sz="1414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755" y="8325598"/>
            <a:ext cx="1599909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 algn="r">
              <a:defRPr sz="1414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A66D23-2F75-4218-9623-544D15650F5D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64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5332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0665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65997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1330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0134" indent="-340134" algn="l" rtl="0" eaLnBrk="0" fontAlgn="base" hangingPunct="0">
        <a:spcBef>
          <a:spcPct val="20000"/>
        </a:spcBef>
        <a:spcAft>
          <a:spcPct val="0"/>
        </a:spcAft>
        <a:buChar char="•"/>
        <a:defRPr kumimoji="1" sz="3154">
          <a:solidFill>
            <a:schemeClr val="tx1"/>
          </a:solidFill>
          <a:latin typeface="+mn-lt"/>
          <a:ea typeface="+mn-ea"/>
          <a:cs typeface="+mn-cs"/>
        </a:defRPr>
      </a:lvl1pPr>
      <a:lvl2pPr marL="738970" indent="-283157" algn="l" rtl="0" eaLnBrk="0" fontAlgn="base" hangingPunct="0">
        <a:spcBef>
          <a:spcPct val="20000"/>
        </a:spcBef>
        <a:spcAft>
          <a:spcPct val="0"/>
        </a:spcAft>
        <a:buChar char="–"/>
        <a:defRPr kumimoji="1" sz="2828">
          <a:solidFill>
            <a:schemeClr val="tx1"/>
          </a:solidFill>
          <a:latin typeface="+mn-lt"/>
          <a:ea typeface="+mn-ea"/>
        </a:defRPr>
      </a:lvl2pPr>
      <a:lvl3pPr marL="1137807" indent="-226181" algn="l" rtl="0" eaLnBrk="0" fontAlgn="base" hangingPunct="0">
        <a:spcBef>
          <a:spcPct val="20000"/>
        </a:spcBef>
        <a:spcAft>
          <a:spcPct val="0"/>
        </a:spcAft>
        <a:buChar char="•"/>
        <a:defRPr kumimoji="1" sz="2393">
          <a:solidFill>
            <a:schemeClr val="tx1"/>
          </a:solidFill>
          <a:latin typeface="+mn-lt"/>
          <a:ea typeface="+mn-ea"/>
        </a:defRPr>
      </a:lvl3pPr>
      <a:lvl4pPr marL="1593620" indent="-226181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47706" indent="-226181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04328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6pPr>
      <a:lvl7pPr marL="2959661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7pPr>
      <a:lvl8pPr marL="3414993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8pPr>
      <a:lvl9pPr marL="3870326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1pPr>
      <a:lvl2pPr marL="455332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2pPr>
      <a:lvl3pPr marL="910665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3pPr>
      <a:lvl4pPr marL="1365997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4pPr>
      <a:lvl5pPr marL="182133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5pPr>
      <a:lvl6pPr marL="2276662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6pPr>
      <a:lvl7pPr marL="2731995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7pPr>
      <a:lvl8pPr marL="3187327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8pPr>
      <a:lvl9pPr marL="364266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図 9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75" r="17884" b="9669"/>
          <a:stretch/>
        </p:blipFill>
        <p:spPr>
          <a:xfrm>
            <a:off x="2062003" y="1630728"/>
            <a:ext cx="2730926" cy="2448577"/>
          </a:xfrm>
          <a:prstGeom prst="rect">
            <a:avLst/>
          </a:prstGeom>
        </p:spPr>
      </p:pic>
      <p:grpSp>
        <p:nvGrpSpPr>
          <p:cNvPr id="94" name="グループ化 93"/>
          <p:cNvGrpSpPr/>
          <p:nvPr/>
        </p:nvGrpSpPr>
        <p:grpSpPr>
          <a:xfrm>
            <a:off x="3127824" y="3106887"/>
            <a:ext cx="554917" cy="423489"/>
            <a:chOff x="4710545" y="1927321"/>
            <a:chExt cx="467976" cy="357140"/>
          </a:xfrm>
        </p:grpSpPr>
        <p:sp>
          <p:nvSpPr>
            <p:cNvPr id="95" name="フリーフォーム 94"/>
            <p:cNvSpPr/>
            <p:nvPr/>
          </p:nvSpPr>
          <p:spPr>
            <a:xfrm>
              <a:off x="4876800" y="1939636"/>
              <a:ext cx="301721" cy="95443"/>
            </a:xfrm>
            <a:custGeom>
              <a:avLst/>
              <a:gdLst>
                <a:gd name="connsiteX0" fmla="*/ 301721 w 301721"/>
                <a:gd name="connsiteY0" fmla="*/ 67734 h 95443"/>
                <a:gd name="connsiteX1" fmla="*/ 237067 w 301721"/>
                <a:gd name="connsiteY1" fmla="*/ 73891 h 95443"/>
                <a:gd name="connsiteX2" fmla="*/ 227830 w 301721"/>
                <a:gd name="connsiteY2" fmla="*/ 76970 h 95443"/>
                <a:gd name="connsiteX3" fmla="*/ 209358 w 301721"/>
                <a:gd name="connsiteY3" fmla="*/ 95443 h 95443"/>
                <a:gd name="connsiteX4" fmla="*/ 187806 w 301721"/>
                <a:gd name="connsiteY4" fmla="*/ 89285 h 95443"/>
                <a:gd name="connsiteX5" fmla="*/ 181648 w 301721"/>
                <a:gd name="connsiteY5" fmla="*/ 83128 h 95443"/>
                <a:gd name="connsiteX6" fmla="*/ 187806 w 301721"/>
                <a:gd name="connsiteY6" fmla="*/ 55419 h 95443"/>
                <a:gd name="connsiteX7" fmla="*/ 190885 w 301721"/>
                <a:gd name="connsiteY7" fmla="*/ 43103 h 95443"/>
                <a:gd name="connsiteX8" fmla="*/ 190885 w 301721"/>
                <a:gd name="connsiteY8" fmla="*/ 30788 h 95443"/>
                <a:gd name="connsiteX9" fmla="*/ 190885 w 301721"/>
                <a:gd name="connsiteY9" fmla="*/ 15394 h 95443"/>
                <a:gd name="connsiteX10" fmla="*/ 184727 w 301721"/>
                <a:gd name="connsiteY10" fmla="*/ 12316 h 95443"/>
                <a:gd name="connsiteX11" fmla="*/ 160097 w 301721"/>
                <a:gd name="connsiteY11" fmla="*/ 18473 h 95443"/>
                <a:gd name="connsiteX12" fmla="*/ 141624 w 301721"/>
                <a:gd name="connsiteY12" fmla="*/ 18473 h 95443"/>
                <a:gd name="connsiteX13" fmla="*/ 135467 w 301721"/>
                <a:gd name="connsiteY13" fmla="*/ 43103 h 95443"/>
                <a:gd name="connsiteX14" fmla="*/ 129309 w 301721"/>
                <a:gd name="connsiteY14" fmla="*/ 46182 h 95443"/>
                <a:gd name="connsiteX15" fmla="*/ 110836 w 301721"/>
                <a:gd name="connsiteY15" fmla="*/ 24631 h 95443"/>
                <a:gd name="connsiteX16" fmla="*/ 110836 w 301721"/>
                <a:gd name="connsiteY16" fmla="*/ 21552 h 95443"/>
                <a:gd name="connsiteX17" fmla="*/ 104679 w 301721"/>
                <a:gd name="connsiteY17" fmla="*/ 24631 h 95443"/>
                <a:gd name="connsiteX18" fmla="*/ 89285 w 301721"/>
                <a:gd name="connsiteY18" fmla="*/ 30788 h 95443"/>
                <a:gd name="connsiteX19" fmla="*/ 83127 w 301721"/>
                <a:gd name="connsiteY19" fmla="*/ 27709 h 95443"/>
                <a:gd name="connsiteX20" fmla="*/ 64655 w 301721"/>
                <a:gd name="connsiteY20" fmla="*/ 3079 h 95443"/>
                <a:gd name="connsiteX21" fmla="*/ 61576 w 301721"/>
                <a:gd name="connsiteY21" fmla="*/ 0 h 95443"/>
                <a:gd name="connsiteX22" fmla="*/ 46182 w 301721"/>
                <a:gd name="connsiteY22" fmla="*/ 9237 h 95443"/>
                <a:gd name="connsiteX23" fmla="*/ 40024 w 301721"/>
                <a:gd name="connsiteY23" fmla="*/ 24631 h 95443"/>
                <a:gd name="connsiteX24" fmla="*/ 33867 w 301721"/>
                <a:gd name="connsiteY24" fmla="*/ 21552 h 95443"/>
                <a:gd name="connsiteX25" fmla="*/ 21552 w 301721"/>
                <a:gd name="connsiteY25" fmla="*/ 18473 h 95443"/>
                <a:gd name="connsiteX26" fmla="*/ 21552 w 301721"/>
                <a:gd name="connsiteY26" fmla="*/ 18473 h 95443"/>
                <a:gd name="connsiteX27" fmla="*/ 0 w 301721"/>
                <a:gd name="connsiteY27" fmla="*/ 21552 h 95443"/>
                <a:gd name="connsiteX28" fmla="*/ 0 w 301721"/>
                <a:gd name="connsiteY28" fmla="*/ 21552 h 95443"/>
                <a:gd name="connsiteX29" fmla="*/ 0 w 301721"/>
                <a:gd name="connsiteY29" fmla="*/ 0 h 9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1721" h="95443">
                  <a:moveTo>
                    <a:pt x="301721" y="67734"/>
                  </a:moveTo>
                  <a:lnTo>
                    <a:pt x="237067" y="73891"/>
                  </a:lnTo>
                  <a:lnTo>
                    <a:pt x="227830" y="76970"/>
                  </a:lnTo>
                  <a:lnTo>
                    <a:pt x="209358" y="95443"/>
                  </a:lnTo>
                  <a:lnTo>
                    <a:pt x="187806" y="89285"/>
                  </a:lnTo>
                  <a:lnTo>
                    <a:pt x="181648" y="83128"/>
                  </a:lnTo>
                  <a:lnTo>
                    <a:pt x="187806" y="55419"/>
                  </a:lnTo>
                  <a:lnTo>
                    <a:pt x="190885" y="43103"/>
                  </a:lnTo>
                  <a:lnTo>
                    <a:pt x="190885" y="30788"/>
                  </a:lnTo>
                  <a:lnTo>
                    <a:pt x="190885" y="15394"/>
                  </a:lnTo>
                  <a:lnTo>
                    <a:pt x="184727" y="12316"/>
                  </a:lnTo>
                  <a:lnTo>
                    <a:pt x="160097" y="18473"/>
                  </a:lnTo>
                  <a:lnTo>
                    <a:pt x="141624" y="18473"/>
                  </a:lnTo>
                  <a:lnTo>
                    <a:pt x="135467" y="43103"/>
                  </a:lnTo>
                  <a:lnTo>
                    <a:pt x="129309" y="46182"/>
                  </a:lnTo>
                  <a:lnTo>
                    <a:pt x="110836" y="24631"/>
                  </a:lnTo>
                  <a:lnTo>
                    <a:pt x="110836" y="21552"/>
                  </a:lnTo>
                  <a:lnTo>
                    <a:pt x="104679" y="24631"/>
                  </a:lnTo>
                  <a:lnTo>
                    <a:pt x="89285" y="30788"/>
                  </a:lnTo>
                  <a:lnTo>
                    <a:pt x="83127" y="27709"/>
                  </a:lnTo>
                  <a:lnTo>
                    <a:pt x="64655" y="3079"/>
                  </a:lnTo>
                  <a:lnTo>
                    <a:pt x="61576" y="0"/>
                  </a:lnTo>
                  <a:lnTo>
                    <a:pt x="46182" y="9237"/>
                  </a:lnTo>
                  <a:lnTo>
                    <a:pt x="40024" y="24631"/>
                  </a:lnTo>
                  <a:lnTo>
                    <a:pt x="33867" y="21552"/>
                  </a:lnTo>
                  <a:lnTo>
                    <a:pt x="21552" y="18473"/>
                  </a:lnTo>
                  <a:lnTo>
                    <a:pt x="21552" y="18473"/>
                  </a:lnTo>
                  <a:lnTo>
                    <a:pt x="0" y="21552"/>
                  </a:lnTo>
                  <a:lnTo>
                    <a:pt x="0" y="21552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00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フリーフォーム 95"/>
            <p:cNvSpPr/>
            <p:nvPr/>
          </p:nvSpPr>
          <p:spPr>
            <a:xfrm>
              <a:off x="4784436" y="1927321"/>
              <a:ext cx="98522" cy="15394"/>
            </a:xfrm>
            <a:custGeom>
              <a:avLst/>
              <a:gdLst>
                <a:gd name="connsiteX0" fmla="*/ 0 w 98522"/>
                <a:gd name="connsiteY0" fmla="*/ 0 h 15394"/>
                <a:gd name="connsiteX1" fmla="*/ 58497 w 98522"/>
                <a:gd name="connsiteY1" fmla="*/ 0 h 15394"/>
                <a:gd name="connsiteX2" fmla="*/ 67734 w 98522"/>
                <a:gd name="connsiteY2" fmla="*/ 3079 h 15394"/>
                <a:gd name="connsiteX3" fmla="*/ 89285 w 98522"/>
                <a:gd name="connsiteY3" fmla="*/ 6158 h 15394"/>
                <a:gd name="connsiteX4" fmla="*/ 98522 w 98522"/>
                <a:gd name="connsiteY4" fmla="*/ 15394 h 1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22" h="15394">
                  <a:moveTo>
                    <a:pt x="0" y="0"/>
                  </a:moveTo>
                  <a:lnTo>
                    <a:pt x="58497" y="0"/>
                  </a:lnTo>
                  <a:lnTo>
                    <a:pt x="67734" y="3079"/>
                  </a:lnTo>
                  <a:lnTo>
                    <a:pt x="89285" y="6158"/>
                  </a:lnTo>
                  <a:lnTo>
                    <a:pt x="98522" y="15394"/>
                  </a:lnTo>
                </a:path>
              </a:pathLst>
            </a:custGeom>
            <a:noFill/>
            <a:ln w="19050" cap="flat" cmpd="sng" algn="ctr">
              <a:solidFill>
                <a:srgbClr val="00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97" name="直線コネクタ 96"/>
            <p:cNvCxnSpPr/>
            <p:nvPr/>
          </p:nvCxnSpPr>
          <p:spPr>
            <a:xfrm>
              <a:off x="4710545" y="2182861"/>
              <a:ext cx="375613" cy="92363"/>
            </a:xfrm>
            <a:prstGeom prst="line">
              <a:avLst/>
            </a:prstGeom>
            <a:noFill/>
            <a:ln w="19050" cap="flat" cmpd="sng" algn="ctr">
              <a:solidFill>
                <a:srgbClr val="00FF00"/>
              </a:solidFill>
              <a:prstDash val="sysDot"/>
              <a:miter lim="800000"/>
            </a:ln>
            <a:effectLst/>
          </p:spPr>
        </p:cxnSp>
        <p:cxnSp>
          <p:nvCxnSpPr>
            <p:cNvPr id="98" name="直線コネクタ 97"/>
            <p:cNvCxnSpPr/>
            <p:nvPr/>
          </p:nvCxnSpPr>
          <p:spPr>
            <a:xfrm flipV="1">
              <a:off x="5086158" y="2010448"/>
              <a:ext cx="92363" cy="274013"/>
            </a:xfrm>
            <a:prstGeom prst="line">
              <a:avLst/>
            </a:prstGeom>
            <a:noFill/>
            <a:ln w="19050" cap="flat" cmpd="sng" algn="ctr">
              <a:solidFill>
                <a:srgbClr val="00FF00"/>
              </a:solidFill>
              <a:prstDash val="sysDot"/>
              <a:miter lim="800000"/>
            </a:ln>
            <a:effectLst/>
          </p:spPr>
        </p:cxnSp>
        <p:cxnSp>
          <p:nvCxnSpPr>
            <p:cNvPr id="99" name="直線コネクタ 98"/>
            <p:cNvCxnSpPr/>
            <p:nvPr/>
          </p:nvCxnSpPr>
          <p:spPr>
            <a:xfrm flipV="1">
              <a:off x="4717931" y="1942715"/>
              <a:ext cx="66505" cy="240146"/>
            </a:xfrm>
            <a:prstGeom prst="line">
              <a:avLst/>
            </a:prstGeom>
            <a:noFill/>
            <a:ln w="19050" cap="flat" cmpd="sng" algn="ctr">
              <a:solidFill>
                <a:srgbClr val="00FF00"/>
              </a:solidFill>
              <a:prstDash val="sysDot"/>
              <a:miter lim="800000"/>
            </a:ln>
            <a:effectLst/>
          </p:spPr>
        </p:cxnSp>
      </p:grpSp>
      <p:cxnSp>
        <p:nvCxnSpPr>
          <p:cNvPr id="101" name="直線コネクタ 100"/>
          <p:cNvCxnSpPr/>
          <p:nvPr/>
        </p:nvCxnSpPr>
        <p:spPr>
          <a:xfrm flipV="1">
            <a:off x="3626901" y="3185864"/>
            <a:ext cx="106412" cy="352302"/>
          </a:xfrm>
          <a:prstGeom prst="line">
            <a:avLst/>
          </a:prstGeom>
          <a:noFill/>
          <a:ln w="38100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sp>
        <p:nvSpPr>
          <p:cNvPr id="107" name="テキスト ボックス 106"/>
          <p:cNvSpPr txBox="1"/>
          <p:nvPr/>
        </p:nvSpPr>
        <p:spPr>
          <a:xfrm>
            <a:off x="2059673" y="1630728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048451" y="4175304"/>
            <a:ext cx="2763023" cy="2918274"/>
            <a:chOff x="886108" y="3667937"/>
            <a:chExt cx="2371572" cy="2504828"/>
          </a:xfrm>
        </p:grpSpPr>
        <p:pic>
          <p:nvPicPr>
            <p:cNvPr id="82" name="図 8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890" r="3223" b="8232"/>
            <a:stretch/>
          </p:blipFill>
          <p:spPr>
            <a:xfrm>
              <a:off x="886108" y="3667937"/>
              <a:ext cx="2371572" cy="2504828"/>
            </a:xfrm>
            <a:prstGeom prst="rect">
              <a:avLst/>
            </a:prstGeom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1172396" y="4254555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M1</a:t>
              </a:r>
              <a:endParaRPr lang="ja-JP" alt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Line 126"/>
            <p:cNvSpPr>
              <a:spLocks noChangeShapeType="1"/>
            </p:cNvSpPr>
            <p:nvPr/>
          </p:nvSpPr>
          <p:spPr bwMode="auto">
            <a:xfrm>
              <a:off x="1496678" y="5120053"/>
              <a:ext cx="342051" cy="219949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1222615" y="5191554"/>
              <a:ext cx="502061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ｺﾞｼｯｸE" panose="020B0909000000000000" pitchFamily="49" charset="-128"/>
                  <a:cs typeface="Times New Roman" panose="02020603050405020304" pitchFamily="18" charset="0"/>
                </a:rPr>
                <a:t>4mm</a:t>
              </a:r>
              <a:endPara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HGｺﾞｼｯｸE" panose="020B0909000000000000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06" name="Line 126"/>
            <p:cNvSpPr>
              <a:spLocks noChangeShapeType="1"/>
            </p:cNvSpPr>
            <p:nvPr/>
          </p:nvSpPr>
          <p:spPr bwMode="auto">
            <a:xfrm>
              <a:off x="1841305" y="5347284"/>
              <a:ext cx="168509" cy="11307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1663508" y="5379122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kern="0" dirty="0">
                  <a:solidFill>
                    <a:srgbClr val="FF0000"/>
                  </a:solidFill>
                  <a:latin typeface="Times New Roman" panose="02020603050405020304" pitchFamily="18" charset="0"/>
                  <a:ea typeface="HGｺﾞｼｯｸE" panose="020B0909000000000000" pitchFamily="49" charset="-128"/>
                  <a:cs typeface="Times New Roman" panose="02020603050405020304" pitchFamily="18" charset="0"/>
                </a:rPr>
                <a:t>1</a:t>
              </a:r>
              <a:r>
                <a:rPr kumimoji="0" lang="en-US" altLang="ja-JP" sz="12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ｺﾞｼｯｸE" panose="020B0909000000000000" pitchFamily="49" charset="-128"/>
                  <a:cs typeface="Times New Roman" panose="02020603050405020304" pitchFamily="18" charset="0"/>
                </a:rPr>
                <a:t>mm</a:t>
              </a:r>
              <a:endPara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HGｺﾞｼｯｸE" panose="020B0909000000000000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87" name="テキスト ボックス 86"/>
          <p:cNvSpPr txBox="1"/>
          <p:nvPr/>
        </p:nvSpPr>
        <p:spPr>
          <a:xfrm>
            <a:off x="2048451" y="4175304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3451</TotalTime>
  <Words>7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HGｺﾞｼｯｸE</vt:lpstr>
      <vt:lpstr>ＭＳ Ｐゴシック</vt:lpstr>
      <vt:lpstr>Arial</vt:lpstr>
      <vt:lpstr>Calibri</vt:lpstr>
      <vt:lpstr>Times New Roman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toshie tanaka</dc:creator>
  <cp:lastModifiedBy>toshie nagayasu</cp:lastModifiedBy>
  <cp:revision>138</cp:revision>
  <dcterms:created xsi:type="dcterms:W3CDTF">2021-07-16T05:19:49Z</dcterms:created>
  <dcterms:modified xsi:type="dcterms:W3CDTF">2023-03-14T04:32:35Z</dcterms:modified>
</cp:coreProperties>
</file>