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handoutMasterIdLst>
    <p:handoutMasterId r:id="rId4"/>
  </p:handoutMasterIdLst>
  <p:sldIdLst>
    <p:sldId id="267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5623" autoAdjust="0"/>
  </p:normalViewPr>
  <p:slideViewPr>
    <p:cSldViewPr snapToGrid="0">
      <p:cViewPr>
        <p:scale>
          <a:sx n="90" d="100"/>
          <a:sy n="90" d="100"/>
        </p:scale>
        <p:origin x="1560" y="-5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CFD43-6558-44B0-B8D6-4E3B0795BD6A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6BDF0-9044-464C-8192-8887C32E7E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276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D90AD0-2CA2-4A37-9F7D-685E547E4C4A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560C1B-3A53-4129-8EED-6A9D1A2487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664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60C1B-3A53-4129-8EED-6A9D1A2487F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2458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1" y="2840038"/>
            <a:ext cx="5829300" cy="196056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1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5332" indent="0" algn="ctr">
              <a:buNone/>
              <a:defRPr/>
            </a:lvl2pPr>
            <a:lvl3pPr marL="910665" indent="0" algn="ctr">
              <a:buNone/>
              <a:defRPr/>
            </a:lvl3pPr>
            <a:lvl4pPr marL="1365997" indent="0" algn="ctr">
              <a:buNone/>
              <a:defRPr/>
            </a:lvl4pPr>
            <a:lvl5pPr marL="1821330" indent="0" algn="ctr">
              <a:buNone/>
              <a:defRPr/>
            </a:lvl5pPr>
            <a:lvl6pPr marL="2276662" indent="0" algn="ctr">
              <a:buNone/>
              <a:defRPr/>
            </a:lvl6pPr>
            <a:lvl7pPr marL="2731995" indent="0" algn="ctr">
              <a:buNone/>
              <a:defRPr/>
            </a:lvl7pPr>
            <a:lvl8pPr marL="3187327" indent="0" algn="ctr">
              <a:buNone/>
              <a:defRPr/>
            </a:lvl8pPr>
            <a:lvl9pPr marL="364266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665965-51BE-437A-9A05-AE05FB0FEEF4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536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261362-10EB-486E-A68C-5D110115D7A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939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714"/>
            <a:ext cx="1543050" cy="78009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1" y="366714"/>
            <a:ext cx="4476750" cy="78009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718BB5-C572-485A-9A35-69CB0BEB6CE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643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EB91DA-ED6A-42ED-A692-30043302F011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687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339" y="5875339"/>
            <a:ext cx="5829300" cy="1816100"/>
          </a:xfrm>
        </p:spPr>
        <p:txBody>
          <a:bodyPr anchor="t"/>
          <a:lstStyle>
            <a:lvl1pPr algn="l">
              <a:defRPr sz="4024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339" y="3875089"/>
            <a:ext cx="5829300" cy="2000250"/>
          </a:xfrm>
        </p:spPr>
        <p:txBody>
          <a:bodyPr anchor="b"/>
          <a:lstStyle>
            <a:lvl1pPr marL="0" indent="0">
              <a:buNone/>
              <a:defRPr sz="1958"/>
            </a:lvl1pPr>
            <a:lvl2pPr marL="455332" indent="0">
              <a:buNone/>
              <a:defRPr sz="1740"/>
            </a:lvl2pPr>
            <a:lvl3pPr marL="910665" indent="0">
              <a:buNone/>
              <a:defRPr sz="1631"/>
            </a:lvl3pPr>
            <a:lvl4pPr marL="1365997" indent="0">
              <a:buNone/>
              <a:defRPr sz="1414"/>
            </a:lvl4pPr>
            <a:lvl5pPr marL="1821330" indent="0">
              <a:buNone/>
              <a:defRPr sz="1414"/>
            </a:lvl5pPr>
            <a:lvl6pPr marL="2276662" indent="0">
              <a:buNone/>
              <a:defRPr sz="1414"/>
            </a:lvl6pPr>
            <a:lvl7pPr marL="2731995" indent="0">
              <a:buNone/>
              <a:defRPr sz="1414"/>
            </a:lvl7pPr>
            <a:lvl8pPr marL="3187327" indent="0">
              <a:buNone/>
              <a:defRPr sz="1414"/>
            </a:lvl8pPr>
            <a:lvl9pPr marL="3642660" indent="0">
              <a:buNone/>
              <a:defRPr sz="141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15DE97-51FF-4D3B-B771-F8556077E248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708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28"/>
            </a:lvl1pPr>
            <a:lvl2pPr>
              <a:defRPr sz="2393"/>
            </a:lvl2pPr>
            <a:lvl3pPr>
              <a:defRPr sz="1958"/>
            </a:lvl3pPr>
            <a:lvl4pPr>
              <a:defRPr sz="1740"/>
            </a:lvl4pPr>
            <a:lvl5pPr>
              <a:defRPr sz="1740"/>
            </a:lvl5pPr>
            <a:lvl6pPr>
              <a:defRPr sz="1740"/>
            </a:lvl6pPr>
            <a:lvl7pPr>
              <a:defRPr sz="1740"/>
            </a:lvl7pPr>
            <a:lvl8pPr>
              <a:defRPr sz="1740"/>
            </a:lvl8pPr>
            <a:lvl9pPr>
              <a:defRPr sz="174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05200" y="2133601"/>
            <a:ext cx="3009900" cy="6034088"/>
          </a:xfrm>
        </p:spPr>
        <p:txBody>
          <a:bodyPr/>
          <a:lstStyle>
            <a:lvl1pPr>
              <a:defRPr sz="2828"/>
            </a:lvl1pPr>
            <a:lvl2pPr>
              <a:defRPr sz="2393"/>
            </a:lvl2pPr>
            <a:lvl3pPr>
              <a:defRPr sz="1958"/>
            </a:lvl3pPr>
            <a:lvl4pPr>
              <a:defRPr sz="1740"/>
            </a:lvl4pPr>
            <a:lvl5pPr>
              <a:defRPr sz="1740"/>
            </a:lvl5pPr>
            <a:lvl6pPr>
              <a:defRPr sz="1740"/>
            </a:lvl6pPr>
            <a:lvl7pPr>
              <a:defRPr sz="1740"/>
            </a:lvl7pPr>
            <a:lvl8pPr>
              <a:defRPr sz="1740"/>
            </a:lvl8pPr>
            <a:lvl9pPr>
              <a:defRPr sz="174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C1AD75-16C7-4D78-895B-F0C6868A360B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988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6"/>
          </a:xfrm>
        </p:spPr>
        <p:txBody>
          <a:bodyPr anchor="b"/>
          <a:lstStyle>
            <a:lvl1pPr marL="0" indent="0">
              <a:buNone/>
              <a:defRPr sz="2393" b="1"/>
            </a:lvl1pPr>
            <a:lvl2pPr marL="455332" indent="0">
              <a:buNone/>
              <a:defRPr sz="1958" b="1"/>
            </a:lvl2pPr>
            <a:lvl3pPr marL="910665" indent="0">
              <a:buNone/>
              <a:defRPr sz="1740" b="1"/>
            </a:lvl3pPr>
            <a:lvl4pPr marL="1365997" indent="0">
              <a:buNone/>
              <a:defRPr sz="1631" b="1"/>
            </a:lvl4pPr>
            <a:lvl5pPr marL="1821330" indent="0">
              <a:buNone/>
              <a:defRPr sz="1631" b="1"/>
            </a:lvl5pPr>
            <a:lvl6pPr marL="2276662" indent="0">
              <a:buNone/>
              <a:defRPr sz="1631" b="1"/>
            </a:lvl6pPr>
            <a:lvl7pPr marL="2731995" indent="0">
              <a:buNone/>
              <a:defRPr sz="1631" b="1"/>
            </a:lvl7pPr>
            <a:lvl8pPr marL="3187327" indent="0">
              <a:buNone/>
              <a:defRPr sz="1631" b="1"/>
            </a:lvl8pPr>
            <a:lvl9pPr marL="3642660" indent="0">
              <a:buNone/>
              <a:defRPr sz="163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900364"/>
            <a:ext cx="3030538" cy="5267325"/>
          </a:xfrm>
        </p:spPr>
        <p:txBody>
          <a:bodyPr/>
          <a:lstStyle>
            <a:lvl1pPr>
              <a:defRPr sz="2393"/>
            </a:lvl1pPr>
            <a:lvl2pPr>
              <a:defRPr sz="1958"/>
            </a:lvl2pPr>
            <a:lvl3pPr>
              <a:defRPr sz="1740"/>
            </a:lvl3pPr>
            <a:lvl4pPr>
              <a:defRPr sz="1631"/>
            </a:lvl4pPr>
            <a:lvl5pPr>
              <a:defRPr sz="1631"/>
            </a:lvl5pPr>
            <a:lvl6pPr>
              <a:defRPr sz="1631"/>
            </a:lvl6pPr>
            <a:lvl7pPr>
              <a:defRPr sz="1631"/>
            </a:lvl7pPr>
            <a:lvl8pPr>
              <a:defRPr sz="1631"/>
            </a:lvl8pPr>
            <a:lvl9pPr>
              <a:defRPr sz="163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4564" y="2046288"/>
            <a:ext cx="3030537" cy="854076"/>
          </a:xfrm>
        </p:spPr>
        <p:txBody>
          <a:bodyPr anchor="b"/>
          <a:lstStyle>
            <a:lvl1pPr marL="0" indent="0">
              <a:buNone/>
              <a:defRPr sz="2393" b="1"/>
            </a:lvl1pPr>
            <a:lvl2pPr marL="455332" indent="0">
              <a:buNone/>
              <a:defRPr sz="1958" b="1"/>
            </a:lvl2pPr>
            <a:lvl3pPr marL="910665" indent="0">
              <a:buNone/>
              <a:defRPr sz="1740" b="1"/>
            </a:lvl3pPr>
            <a:lvl4pPr marL="1365997" indent="0">
              <a:buNone/>
              <a:defRPr sz="1631" b="1"/>
            </a:lvl4pPr>
            <a:lvl5pPr marL="1821330" indent="0">
              <a:buNone/>
              <a:defRPr sz="1631" b="1"/>
            </a:lvl5pPr>
            <a:lvl6pPr marL="2276662" indent="0">
              <a:buNone/>
              <a:defRPr sz="1631" b="1"/>
            </a:lvl6pPr>
            <a:lvl7pPr marL="2731995" indent="0">
              <a:buNone/>
              <a:defRPr sz="1631" b="1"/>
            </a:lvl7pPr>
            <a:lvl8pPr marL="3187327" indent="0">
              <a:buNone/>
              <a:defRPr sz="1631" b="1"/>
            </a:lvl8pPr>
            <a:lvl9pPr marL="3642660" indent="0">
              <a:buNone/>
              <a:defRPr sz="163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4564" y="2900364"/>
            <a:ext cx="3030537" cy="5267325"/>
          </a:xfrm>
        </p:spPr>
        <p:txBody>
          <a:bodyPr/>
          <a:lstStyle>
            <a:lvl1pPr>
              <a:defRPr sz="2393"/>
            </a:lvl1pPr>
            <a:lvl2pPr>
              <a:defRPr sz="1958"/>
            </a:lvl2pPr>
            <a:lvl3pPr>
              <a:defRPr sz="1740"/>
            </a:lvl3pPr>
            <a:lvl4pPr>
              <a:defRPr sz="1631"/>
            </a:lvl4pPr>
            <a:lvl5pPr>
              <a:defRPr sz="1631"/>
            </a:lvl5pPr>
            <a:lvl6pPr>
              <a:defRPr sz="1631"/>
            </a:lvl6pPr>
            <a:lvl7pPr>
              <a:defRPr sz="1631"/>
            </a:lvl7pPr>
            <a:lvl8pPr>
              <a:defRPr sz="1631"/>
            </a:lvl8pPr>
            <a:lvl9pPr>
              <a:defRPr sz="163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CDE490-CB60-4792-8A3D-46C3DD4F8557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197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5D841D-6E64-474A-81B6-35CA9CEC8DE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25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79299F-30CC-4F54-8B82-927F063D6F01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469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63538"/>
            <a:ext cx="2255838" cy="1549400"/>
          </a:xfrm>
        </p:spPr>
        <p:txBody>
          <a:bodyPr anchor="b"/>
          <a:lstStyle>
            <a:lvl1pPr algn="l">
              <a:defRPr sz="1958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3" cy="7804150"/>
          </a:xfrm>
        </p:spPr>
        <p:txBody>
          <a:bodyPr/>
          <a:lstStyle>
            <a:lvl1pPr>
              <a:defRPr sz="3154"/>
            </a:lvl1pPr>
            <a:lvl2pPr>
              <a:defRPr sz="2828"/>
            </a:lvl2pPr>
            <a:lvl3pPr>
              <a:defRPr sz="2393"/>
            </a:lvl3pPr>
            <a:lvl4pPr>
              <a:defRPr sz="1958"/>
            </a:lvl4pPr>
            <a:lvl5pPr>
              <a:defRPr sz="1958"/>
            </a:lvl5pPr>
            <a:lvl6pPr>
              <a:defRPr sz="1958"/>
            </a:lvl6pPr>
            <a:lvl7pPr>
              <a:defRPr sz="1958"/>
            </a:lvl7pPr>
            <a:lvl8pPr>
              <a:defRPr sz="1958"/>
            </a:lvl8pPr>
            <a:lvl9pPr>
              <a:defRPr sz="195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1912938"/>
            <a:ext cx="2255838" cy="6254750"/>
          </a:xfrm>
        </p:spPr>
        <p:txBody>
          <a:bodyPr/>
          <a:lstStyle>
            <a:lvl1pPr marL="0" indent="0">
              <a:buNone/>
              <a:defRPr sz="1414"/>
            </a:lvl1pPr>
            <a:lvl2pPr marL="455332" indent="0">
              <a:buNone/>
              <a:defRPr sz="1196"/>
            </a:lvl2pPr>
            <a:lvl3pPr marL="910665" indent="0">
              <a:buNone/>
              <a:defRPr sz="979"/>
            </a:lvl3pPr>
            <a:lvl4pPr marL="1365997" indent="0">
              <a:buNone/>
              <a:defRPr sz="870"/>
            </a:lvl4pPr>
            <a:lvl5pPr marL="1821330" indent="0">
              <a:buNone/>
              <a:defRPr sz="870"/>
            </a:lvl5pPr>
            <a:lvl6pPr marL="2276662" indent="0">
              <a:buNone/>
              <a:defRPr sz="870"/>
            </a:lvl6pPr>
            <a:lvl7pPr marL="2731995" indent="0">
              <a:buNone/>
              <a:defRPr sz="870"/>
            </a:lvl7pPr>
            <a:lvl8pPr marL="3187327" indent="0">
              <a:buNone/>
              <a:defRPr sz="870"/>
            </a:lvl8pPr>
            <a:lvl9pPr marL="3642660" indent="0">
              <a:buNone/>
              <a:defRPr sz="87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7AC349-EBA6-46BA-B540-4EC78F06E868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053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1958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154"/>
            </a:lvl1pPr>
            <a:lvl2pPr marL="455332" indent="0">
              <a:buNone/>
              <a:defRPr sz="2828"/>
            </a:lvl2pPr>
            <a:lvl3pPr marL="910665" indent="0">
              <a:buNone/>
              <a:defRPr sz="2393"/>
            </a:lvl3pPr>
            <a:lvl4pPr marL="1365997" indent="0">
              <a:buNone/>
              <a:defRPr sz="1958"/>
            </a:lvl4pPr>
            <a:lvl5pPr marL="1821330" indent="0">
              <a:buNone/>
              <a:defRPr sz="1958"/>
            </a:lvl5pPr>
            <a:lvl6pPr marL="2276662" indent="0">
              <a:buNone/>
              <a:defRPr sz="1958"/>
            </a:lvl6pPr>
            <a:lvl7pPr marL="2731995" indent="0">
              <a:buNone/>
              <a:defRPr sz="1958"/>
            </a:lvl7pPr>
            <a:lvl8pPr marL="3187327" indent="0">
              <a:buNone/>
              <a:defRPr sz="1958"/>
            </a:lvl8pPr>
            <a:lvl9pPr marL="3642660" indent="0">
              <a:buNone/>
              <a:defRPr sz="1958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14"/>
            </a:lvl1pPr>
            <a:lvl2pPr marL="455332" indent="0">
              <a:buNone/>
              <a:defRPr sz="1196"/>
            </a:lvl2pPr>
            <a:lvl3pPr marL="910665" indent="0">
              <a:buNone/>
              <a:defRPr sz="979"/>
            </a:lvl3pPr>
            <a:lvl4pPr marL="1365997" indent="0">
              <a:buNone/>
              <a:defRPr sz="870"/>
            </a:lvl4pPr>
            <a:lvl5pPr marL="1821330" indent="0">
              <a:buNone/>
              <a:defRPr sz="870"/>
            </a:lvl5pPr>
            <a:lvl6pPr marL="2276662" indent="0">
              <a:buNone/>
              <a:defRPr sz="870"/>
            </a:lvl6pPr>
            <a:lvl7pPr marL="2731995" indent="0">
              <a:buNone/>
              <a:defRPr sz="870"/>
            </a:lvl7pPr>
            <a:lvl8pPr marL="3187327" indent="0">
              <a:buNone/>
              <a:defRPr sz="870"/>
            </a:lvl8pPr>
            <a:lvl9pPr marL="3642660" indent="0">
              <a:buNone/>
              <a:defRPr sz="87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5E07D7-CE1D-4F93-9EAE-20BA826C4C41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087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3337" y="366037"/>
            <a:ext cx="6171328" cy="152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3732" tIns="41866" rIns="83732" bIns="4186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3337" y="2134061"/>
            <a:ext cx="6171328" cy="603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3732" tIns="41866" rIns="83732" bIns="418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3337" y="8325598"/>
            <a:ext cx="1599909" cy="6353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83732" tIns="41866" rIns="83732" bIns="41866" numCol="1" anchor="t" anchorCtr="0" compatLnSpc="1">
            <a:prstTxWarp prst="textNoShape">
              <a:avLst/>
            </a:prstTxWarp>
          </a:bodyPr>
          <a:lstStyle>
            <a:lvl1pPr>
              <a:defRPr sz="1414">
                <a:latin typeface="Arial" charset="0"/>
                <a:ea typeface="ＭＳ Ｐゴシック" pitchFamily="5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2352" y="8325598"/>
            <a:ext cx="2173298" cy="6353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83732" tIns="41866" rIns="83732" bIns="41866" numCol="1" anchor="t" anchorCtr="0" compatLnSpc="1">
            <a:prstTxWarp prst="textNoShape">
              <a:avLst/>
            </a:prstTxWarp>
          </a:bodyPr>
          <a:lstStyle>
            <a:lvl1pPr algn="ctr">
              <a:defRPr sz="1414">
                <a:latin typeface="Arial" charset="0"/>
                <a:ea typeface="ＭＳ Ｐゴシック" pitchFamily="5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755" y="8325598"/>
            <a:ext cx="1599909" cy="6353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83732" tIns="41866" rIns="83732" bIns="41866" numCol="1" anchor="t" anchorCtr="0" compatLnSpc="1">
            <a:prstTxWarp prst="textNoShape">
              <a:avLst/>
            </a:prstTxWarp>
          </a:bodyPr>
          <a:lstStyle>
            <a:lvl1pPr algn="r">
              <a:defRPr sz="1414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AA66D23-2F75-4218-9623-544D15650F5D}" type="slidenum">
              <a:rPr lang="en-US" altLang="ja-JP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642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35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35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35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35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35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5332" algn="ctr" rtl="0" fontAlgn="base">
        <a:spcBef>
          <a:spcPct val="0"/>
        </a:spcBef>
        <a:spcAft>
          <a:spcPct val="0"/>
        </a:spcAft>
        <a:defRPr kumimoji="1" sz="435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0665" algn="ctr" rtl="0" fontAlgn="base">
        <a:spcBef>
          <a:spcPct val="0"/>
        </a:spcBef>
        <a:spcAft>
          <a:spcPct val="0"/>
        </a:spcAft>
        <a:defRPr kumimoji="1" sz="435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65997" algn="ctr" rtl="0" fontAlgn="base">
        <a:spcBef>
          <a:spcPct val="0"/>
        </a:spcBef>
        <a:spcAft>
          <a:spcPct val="0"/>
        </a:spcAft>
        <a:defRPr kumimoji="1" sz="435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1330" algn="ctr" rtl="0" fontAlgn="base">
        <a:spcBef>
          <a:spcPct val="0"/>
        </a:spcBef>
        <a:spcAft>
          <a:spcPct val="0"/>
        </a:spcAft>
        <a:defRPr kumimoji="1" sz="435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0134" indent="-340134" algn="l" rtl="0" eaLnBrk="0" fontAlgn="base" hangingPunct="0">
        <a:spcBef>
          <a:spcPct val="20000"/>
        </a:spcBef>
        <a:spcAft>
          <a:spcPct val="0"/>
        </a:spcAft>
        <a:buChar char="•"/>
        <a:defRPr kumimoji="1" sz="3154">
          <a:solidFill>
            <a:schemeClr val="tx1"/>
          </a:solidFill>
          <a:latin typeface="+mn-lt"/>
          <a:ea typeface="+mn-ea"/>
          <a:cs typeface="+mn-cs"/>
        </a:defRPr>
      </a:lvl1pPr>
      <a:lvl2pPr marL="738970" indent="-283157" algn="l" rtl="0" eaLnBrk="0" fontAlgn="base" hangingPunct="0">
        <a:spcBef>
          <a:spcPct val="20000"/>
        </a:spcBef>
        <a:spcAft>
          <a:spcPct val="0"/>
        </a:spcAft>
        <a:buChar char="–"/>
        <a:defRPr kumimoji="1" sz="2828">
          <a:solidFill>
            <a:schemeClr val="tx1"/>
          </a:solidFill>
          <a:latin typeface="+mn-lt"/>
          <a:ea typeface="+mn-ea"/>
        </a:defRPr>
      </a:lvl2pPr>
      <a:lvl3pPr marL="1137807" indent="-226181" algn="l" rtl="0" eaLnBrk="0" fontAlgn="base" hangingPunct="0">
        <a:spcBef>
          <a:spcPct val="20000"/>
        </a:spcBef>
        <a:spcAft>
          <a:spcPct val="0"/>
        </a:spcAft>
        <a:buChar char="•"/>
        <a:defRPr kumimoji="1" sz="2393">
          <a:solidFill>
            <a:schemeClr val="tx1"/>
          </a:solidFill>
          <a:latin typeface="+mn-lt"/>
          <a:ea typeface="+mn-ea"/>
        </a:defRPr>
      </a:lvl3pPr>
      <a:lvl4pPr marL="1593620" indent="-226181" algn="l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2047706" indent="-226181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504328" indent="-227666" algn="l" rtl="0" fontAlgn="base">
        <a:spcBef>
          <a:spcPct val="20000"/>
        </a:spcBef>
        <a:spcAft>
          <a:spcPct val="0"/>
        </a:spcAft>
        <a:buChar char="»"/>
        <a:defRPr kumimoji="1" sz="1958">
          <a:solidFill>
            <a:schemeClr val="tx1"/>
          </a:solidFill>
          <a:latin typeface="+mn-lt"/>
          <a:ea typeface="+mn-ea"/>
        </a:defRPr>
      </a:lvl6pPr>
      <a:lvl7pPr marL="2959661" indent="-227666" algn="l" rtl="0" fontAlgn="base">
        <a:spcBef>
          <a:spcPct val="20000"/>
        </a:spcBef>
        <a:spcAft>
          <a:spcPct val="0"/>
        </a:spcAft>
        <a:buChar char="»"/>
        <a:defRPr kumimoji="1" sz="1958">
          <a:solidFill>
            <a:schemeClr val="tx1"/>
          </a:solidFill>
          <a:latin typeface="+mn-lt"/>
          <a:ea typeface="+mn-ea"/>
        </a:defRPr>
      </a:lvl7pPr>
      <a:lvl8pPr marL="3414993" indent="-227666" algn="l" rtl="0" fontAlgn="base">
        <a:spcBef>
          <a:spcPct val="20000"/>
        </a:spcBef>
        <a:spcAft>
          <a:spcPct val="0"/>
        </a:spcAft>
        <a:buChar char="»"/>
        <a:defRPr kumimoji="1" sz="1958">
          <a:solidFill>
            <a:schemeClr val="tx1"/>
          </a:solidFill>
          <a:latin typeface="+mn-lt"/>
          <a:ea typeface="+mn-ea"/>
        </a:defRPr>
      </a:lvl8pPr>
      <a:lvl9pPr marL="3870326" indent="-227666" algn="l" rtl="0" fontAlgn="base">
        <a:spcBef>
          <a:spcPct val="20000"/>
        </a:spcBef>
        <a:spcAft>
          <a:spcPct val="0"/>
        </a:spcAft>
        <a:buChar char="»"/>
        <a:defRPr kumimoji="1" sz="1958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0665" rtl="0" eaLnBrk="1" latinLnBrk="0" hangingPunct="1">
        <a:defRPr kumimoji="1" sz="1740" kern="1200">
          <a:solidFill>
            <a:schemeClr val="tx1"/>
          </a:solidFill>
          <a:latin typeface="+mn-lt"/>
          <a:ea typeface="+mn-ea"/>
          <a:cs typeface="+mn-cs"/>
        </a:defRPr>
      </a:lvl1pPr>
      <a:lvl2pPr marL="455332" algn="l" defTabSz="910665" rtl="0" eaLnBrk="1" latinLnBrk="0" hangingPunct="1">
        <a:defRPr kumimoji="1" sz="1740" kern="1200">
          <a:solidFill>
            <a:schemeClr val="tx1"/>
          </a:solidFill>
          <a:latin typeface="+mn-lt"/>
          <a:ea typeface="+mn-ea"/>
          <a:cs typeface="+mn-cs"/>
        </a:defRPr>
      </a:lvl2pPr>
      <a:lvl3pPr marL="910665" algn="l" defTabSz="910665" rtl="0" eaLnBrk="1" latinLnBrk="0" hangingPunct="1">
        <a:defRPr kumimoji="1" sz="1740" kern="1200">
          <a:solidFill>
            <a:schemeClr val="tx1"/>
          </a:solidFill>
          <a:latin typeface="+mn-lt"/>
          <a:ea typeface="+mn-ea"/>
          <a:cs typeface="+mn-cs"/>
        </a:defRPr>
      </a:lvl3pPr>
      <a:lvl4pPr marL="1365997" algn="l" defTabSz="910665" rtl="0" eaLnBrk="1" latinLnBrk="0" hangingPunct="1">
        <a:defRPr kumimoji="1" sz="1740" kern="1200">
          <a:solidFill>
            <a:schemeClr val="tx1"/>
          </a:solidFill>
          <a:latin typeface="+mn-lt"/>
          <a:ea typeface="+mn-ea"/>
          <a:cs typeface="+mn-cs"/>
        </a:defRPr>
      </a:lvl4pPr>
      <a:lvl5pPr marL="1821330" algn="l" defTabSz="910665" rtl="0" eaLnBrk="1" latinLnBrk="0" hangingPunct="1">
        <a:defRPr kumimoji="1" sz="1740" kern="1200">
          <a:solidFill>
            <a:schemeClr val="tx1"/>
          </a:solidFill>
          <a:latin typeface="+mn-lt"/>
          <a:ea typeface="+mn-ea"/>
          <a:cs typeface="+mn-cs"/>
        </a:defRPr>
      </a:lvl5pPr>
      <a:lvl6pPr marL="2276662" algn="l" defTabSz="910665" rtl="0" eaLnBrk="1" latinLnBrk="0" hangingPunct="1">
        <a:defRPr kumimoji="1" sz="1740" kern="1200">
          <a:solidFill>
            <a:schemeClr val="tx1"/>
          </a:solidFill>
          <a:latin typeface="+mn-lt"/>
          <a:ea typeface="+mn-ea"/>
          <a:cs typeface="+mn-cs"/>
        </a:defRPr>
      </a:lvl6pPr>
      <a:lvl7pPr marL="2731995" algn="l" defTabSz="910665" rtl="0" eaLnBrk="1" latinLnBrk="0" hangingPunct="1">
        <a:defRPr kumimoji="1" sz="1740" kern="1200">
          <a:solidFill>
            <a:schemeClr val="tx1"/>
          </a:solidFill>
          <a:latin typeface="+mn-lt"/>
          <a:ea typeface="+mn-ea"/>
          <a:cs typeface="+mn-cs"/>
        </a:defRPr>
      </a:lvl7pPr>
      <a:lvl8pPr marL="3187327" algn="l" defTabSz="910665" rtl="0" eaLnBrk="1" latinLnBrk="0" hangingPunct="1">
        <a:defRPr kumimoji="1" sz="1740" kern="1200">
          <a:solidFill>
            <a:schemeClr val="tx1"/>
          </a:solidFill>
          <a:latin typeface="+mn-lt"/>
          <a:ea typeface="+mn-ea"/>
          <a:cs typeface="+mn-cs"/>
        </a:defRPr>
      </a:lvl8pPr>
      <a:lvl9pPr marL="3642660" algn="l" defTabSz="910665" rtl="0" eaLnBrk="1" latinLnBrk="0" hangingPunct="1">
        <a:defRPr kumimoji="1" sz="17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図 163"/>
          <p:cNvPicPr>
            <a:picLocks noChangeAspect="1"/>
          </p:cNvPicPr>
          <p:nvPr/>
        </p:nvPicPr>
        <p:blipFill rotWithShape="1">
          <a:blip r:embed="rId3"/>
          <a:srcRect l="34553" t="17840" r="33383" b="1229"/>
          <a:stretch/>
        </p:blipFill>
        <p:spPr>
          <a:xfrm>
            <a:off x="323601" y="3830604"/>
            <a:ext cx="1704581" cy="2130726"/>
          </a:xfrm>
          <a:prstGeom prst="rect">
            <a:avLst/>
          </a:prstGeom>
        </p:spPr>
      </p:pic>
      <p:pic>
        <p:nvPicPr>
          <p:cNvPr id="166" name="図 165"/>
          <p:cNvPicPr>
            <a:picLocks noChangeAspect="1"/>
          </p:cNvPicPr>
          <p:nvPr/>
        </p:nvPicPr>
        <p:blipFill rotWithShape="1">
          <a:blip r:embed="rId4"/>
          <a:srcRect l="36550" t="10096" r="31386" b="8973"/>
          <a:stretch/>
        </p:blipFill>
        <p:spPr>
          <a:xfrm flipH="1">
            <a:off x="323601" y="1579776"/>
            <a:ext cx="1704581" cy="2130726"/>
          </a:xfrm>
          <a:prstGeom prst="rect">
            <a:avLst/>
          </a:prstGeom>
        </p:spPr>
      </p:pic>
      <p:pic>
        <p:nvPicPr>
          <p:cNvPr id="168" name="図 167"/>
          <p:cNvPicPr>
            <a:picLocks noChangeAspect="1"/>
          </p:cNvPicPr>
          <p:nvPr/>
        </p:nvPicPr>
        <p:blipFill rotWithShape="1">
          <a:blip r:embed="rId5"/>
          <a:srcRect l="27325" t="18862" r="40610" b="207"/>
          <a:stretch/>
        </p:blipFill>
        <p:spPr>
          <a:xfrm>
            <a:off x="323601" y="6081431"/>
            <a:ext cx="1704581" cy="2130726"/>
          </a:xfrm>
          <a:prstGeom prst="rect">
            <a:avLst/>
          </a:prstGeom>
        </p:spPr>
      </p:pic>
      <p:sp>
        <p:nvSpPr>
          <p:cNvPr id="61" name="テキスト ボックス 60"/>
          <p:cNvSpPr txBox="1"/>
          <p:nvPr/>
        </p:nvSpPr>
        <p:spPr>
          <a:xfrm rot="16200000">
            <a:off x="-257448" y="2463759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Control</a:t>
            </a:r>
            <a:endParaRPr kumimoji="1" lang="ja-JP" altLang="en-US" sz="1400" dirty="0"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 rot="16200000">
            <a:off x="-247830" y="4712982"/>
            <a:ext cx="71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CO</a:t>
            </a:r>
            <a:r>
              <a:rPr kumimoji="1" lang="en-US" altLang="ja-JP" sz="1400" baseline="-250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3</a:t>
            </a:r>
            <a:r>
              <a:rPr kumimoji="1" lang="en-US" altLang="ja-JP" sz="14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Ap</a:t>
            </a:r>
            <a:endParaRPr kumimoji="1" lang="ja-JP" altLang="en-US" sz="1400" dirty="0"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 rot="16200000">
            <a:off x="-647085" y="6871846"/>
            <a:ext cx="15121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FGF-2+CO</a:t>
            </a:r>
            <a:r>
              <a:rPr kumimoji="1" lang="en-US" altLang="ja-JP" sz="1400" baseline="-250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3</a:t>
            </a:r>
            <a:r>
              <a:rPr kumimoji="1" lang="en-US" altLang="ja-JP" sz="14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Ap</a:t>
            </a:r>
            <a:endParaRPr kumimoji="1" lang="ja-JP" altLang="en-US" sz="1400" dirty="0"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1817942" y="1074822"/>
            <a:ext cx="4203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6w</a:t>
            </a:r>
            <a:endParaRPr lang="ja-JP" altLang="en-US" sz="15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5047905" y="1074822"/>
            <a:ext cx="51648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24w</a:t>
            </a:r>
            <a:endParaRPr lang="ja-JP" altLang="en-US" sz="15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cxnSp>
        <p:nvCxnSpPr>
          <p:cNvPr id="152" name="直線コネクタ 151"/>
          <p:cNvCxnSpPr/>
          <p:nvPr/>
        </p:nvCxnSpPr>
        <p:spPr>
          <a:xfrm>
            <a:off x="3978762" y="1473794"/>
            <a:ext cx="269805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272883" y="1555841"/>
            <a:ext cx="292135" cy="253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 smtClean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b)</a:t>
            </a:r>
            <a:endParaRPr lang="ja-JP" altLang="en-US" sz="11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76074" y="6039918"/>
            <a:ext cx="268850" cy="253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f</a:t>
            </a:r>
            <a:r>
              <a:rPr lang="en-US" altLang="ja-JP" sz="1100" dirty="0" smtClean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)</a:t>
            </a:r>
            <a:endParaRPr lang="ja-JP" altLang="en-US" sz="11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76074" y="3813630"/>
            <a:ext cx="292135" cy="253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 smtClean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d)</a:t>
            </a:r>
            <a:endParaRPr lang="ja-JP" altLang="en-US" sz="11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165" name="図 164"/>
          <p:cNvPicPr>
            <a:picLocks noChangeAspect="1"/>
          </p:cNvPicPr>
          <p:nvPr/>
        </p:nvPicPr>
        <p:blipFill rotWithShape="1">
          <a:blip r:embed="rId6"/>
          <a:srcRect l="36746" t="16653" r="31493" b="3944"/>
          <a:stretch/>
        </p:blipFill>
        <p:spPr>
          <a:xfrm>
            <a:off x="2086244" y="3830604"/>
            <a:ext cx="1704581" cy="2130726"/>
          </a:xfrm>
          <a:prstGeom prst="rect">
            <a:avLst/>
          </a:prstGeom>
        </p:spPr>
      </p:pic>
      <p:pic>
        <p:nvPicPr>
          <p:cNvPr id="167" name="図 166"/>
          <p:cNvPicPr>
            <a:picLocks noChangeAspect="1"/>
          </p:cNvPicPr>
          <p:nvPr/>
        </p:nvPicPr>
        <p:blipFill rotWithShape="1">
          <a:blip r:embed="rId7"/>
          <a:srcRect l="36523" t="4319" r="31412" b="14748"/>
          <a:stretch/>
        </p:blipFill>
        <p:spPr>
          <a:xfrm flipH="1">
            <a:off x="2086244" y="1579776"/>
            <a:ext cx="1704581" cy="2130726"/>
          </a:xfrm>
          <a:prstGeom prst="rect">
            <a:avLst/>
          </a:prstGeom>
        </p:spPr>
      </p:pic>
      <p:pic>
        <p:nvPicPr>
          <p:cNvPr id="169" name="図 168"/>
          <p:cNvPicPr>
            <a:picLocks noChangeAspect="1"/>
          </p:cNvPicPr>
          <p:nvPr/>
        </p:nvPicPr>
        <p:blipFill rotWithShape="1">
          <a:blip r:embed="rId8"/>
          <a:srcRect l="29358" t="18162" r="38578" b="908"/>
          <a:stretch/>
        </p:blipFill>
        <p:spPr>
          <a:xfrm>
            <a:off x="2086244" y="6081431"/>
            <a:ext cx="1704581" cy="2130726"/>
          </a:xfrm>
          <a:prstGeom prst="rect">
            <a:avLst/>
          </a:prstGeom>
        </p:spPr>
      </p:pic>
      <p:sp>
        <p:nvSpPr>
          <p:cNvPr id="172" name="テキスト ボックス 171"/>
          <p:cNvSpPr txBox="1"/>
          <p:nvPr/>
        </p:nvSpPr>
        <p:spPr>
          <a:xfrm>
            <a:off x="2039853" y="1555841"/>
            <a:ext cx="3273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 smtClean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b')</a:t>
            </a:r>
            <a:endParaRPr lang="ja-JP" altLang="en-US" sz="11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74" name="テキスト ボックス 173"/>
          <p:cNvSpPr txBox="1"/>
          <p:nvPr/>
        </p:nvSpPr>
        <p:spPr>
          <a:xfrm>
            <a:off x="2039853" y="6039918"/>
            <a:ext cx="293486" cy="23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f</a:t>
            </a:r>
            <a:r>
              <a:rPr lang="en-US" altLang="ja-JP" sz="1100" dirty="0" smtClean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’)</a:t>
            </a:r>
            <a:endParaRPr lang="ja-JP" altLang="en-US" sz="11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2039853" y="3813630"/>
            <a:ext cx="3273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 smtClean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d')</a:t>
            </a:r>
            <a:endParaRPr lang="ja-JP" altLang="en-US" sz="11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77" name="テキスト ボックス 176"/>
          <p:cNvSpPr txBox="1"/>
          <p:nvPr/>
        </p:nvSpPr>
        <p:spPr>
          <a:xfrm>
            <a:off x="414267" y="3355336"/>
            <a:ext cx="251392" cy="2229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prstClr val="black"/>
                </a:solidFill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</a:t>
            </a:r>
            <a:endParaRPr lang="ja-JP" altLang="en-US" sz="1000" dirty="0">
              <a:solidFill>
                <a:prstClr val="black"/>
              </a:solidFill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79" name="テキスト ボックス 178"/>
          <p:cNvSpPr txBox="1"/>
          <p:nvPr/>
        </p:nvSpPr>
        <p:spPr>
          <a:xfrm>
            <a:off x="2167448" y="3390126"/>
            <a:ext cx="251392" cy="2229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>
                <a:solidFill>
                  <a:prstClr val="black"/>
                </a:solidFill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</a:t>
            </a:r>
            <a:endParaRPr lang="ja-JP" altLang="en-US" sz="1000" dirty="0">
              <a:solidFill>
                <a:prstClr val="black"/>
              </a:solidFill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1639867" y="2285254"/>
            <a:ext cx="328321" cy="2229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prstClr val="black"/>
                </a:solidFill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NB</a:t>
            </a:r>
            <a:endParaRPr lang="ja-JP" altLang="en-US" sz="1000" dirty="0">
              <a:solidFill>
                <a:prstClr val="black"/>
              </a:solidFill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1466137" y="3431010"/>
            <a:ext cx="527169" cy="2229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100 </a:t>
            </a:r>
            <a:r>
              <a:rPr lang="en-US" altLang="ja-JP" sz="1000" dirty="0" smtClean="0">
                <a:latin typeface="Symbol" panose="05050102010706020507" pitchFamily="18" charset="2"/>
                <a:ea typeface="Meiryo UI" panose="020B0604030504040204" pitchFamily="50" charset="-128"/>
                <a:cs typeface="Times New Roman" panose="02020603050405020304" pitchFamily="18" charset="0"/>
              </a:rPr>
              <a:t>m</a:t>
            </a:r>
            <a:r>
              <a:rPr lang="en-US" altLang="ja-JP" sz="1000" dirty="0" smtClean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m</a:t>
            </a:r>
            <a:endParaRPr lang="ja-JP" altLang="en-US" sz="6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cxnSp>
        <p:nvCxnSpPr>
          <p:cNvPr id="4" name="直線コネクタ 3"/>
          <p:cNvCxnSpPr/>
          <p:nvPr/>
        </p:nvCxnSpPr>
        <p:spPr>
          <a:xfrm>
            <a:off x="1550681" y="3647148"/>
            <a:ext cx="4102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コネクタ 195"/>
          <p:cNvCxnSpPr/>
          <p:nvPr/>
        </p:nvCxnSpPr>
        <p:spPr>
          <a:xfrm>
            <a:off x="3309587" y="3647148"/>
            <a:ext cx="4102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テキスト ボックス 196"/>
          <p:cNvSpPr txBox="1"/>
          <p:nvPr/>
        </p:nvSpPr>
        <p:spPr>
          <a:xfrm>
            <a:off x="3423733" y="2294622"/>
            <a:ext cx="328321" cy="2229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prstClr val="black"/>
                </a:solidFill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NB</a:t>
            </a:r>
            <a:endParaRPr lang="ja-JP" altLang="en-US" sz="1000" dirty="0">
              <a:solidFill>
                <a:prstClr val="black"/>
              </a:solidFill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199" name="図 198"/>
          <p:cNvPicPr>
            <a:picLocks noChangeAspect="1"/>
          </p:cNvPicPr>
          <p:nvPr/>
        </p:nvPicPr>
        <p:blipFill rotWithShape="1">
          <a:blip r:embed="rId9"/>
          <a:srcRect l="34602" t="20168" r="39592" b="429"/>
          <a:stretch/>
        </p:blipFill>
        <p:spPr>
          <a:xfrm>
            <a:off x="5389850" y="3841654"/>
            <a:ext cx="1390526" cy="2139270"/>
          </a:xfrm>
          <a:prstGeom prst="rect">
            <a:avLst/>
          </a:prstGeom>
        </p:spPr>
      </p:pic>
      <p:pic>
        <p:nvPicPr>
          <p:cNvPr id="200" name="図 199"/>
          <p:cNvPicPr>
            <a:picLocks noChangeAspect="1"/>
          </p:cNvPicPr>
          <p:nvPr/>
        </p:nvPicPr>
        <p:blipFill rotWithShape="1">
          <a:blip r:embed="rId10"/>
          <a:srcRect l="31801" t="16695" r="42147" b="2374"/>
          <a:stretch/>
        </p:blipFill>
        <p:spPr>
          <a:xfrm>
            <a:off x="3921324" y="3841654"/>
            <a:ext cx="1390526" cy="2139270"/>
          </a:xfrm>
          <a:prstGeom prst="rect">
            <a:avLst/>
          </a:prstGeom>
        </p:spPr>
      </p:pic>
      <p:pic>
        <p:nvPicPr>
          <p:cNvPr id="201" name="図 200"/>
          <p:cNvPicPr>
            <a:picLocks noChangeAspect="1"/>
          </p:cNvPicPr>
          <p:nvPr/>
        </p:nvPicPr>
        <p:blipFill rotWithShape="1">
          <a:blip r:embed="rId11"/>
          <a:srcRect l="34078" t="6712" r="40116" b="13885"/>
          <a:stretch/>
        </p:blipFill>
        <p:spPr>
          <a:xfrm flipH="1">
            <a:off x="5389850" y="1585046"/>
            <a:ext cx="1390526" cy="2139270"/>
          </a:xfrm>
          <a:prstGeom prst="rect">
            <a:avLst/>
          </a:prstGeom>
        </p:spPr>
      </p:pic>
      <p:pic>
        <p:nvPicPr>
          <p:cNvPr id="202" name="図 201"/>
          <p:cNvPicPr>
            <a:picLocks noChangeAspect="1"/>
          </p:cNvPicPr>
          <p:nvPr/>
        </p:nvPicPr>
        <p:blipFill rotWithShape="1">
          <a:blip r:embed="rId12"/>
          <a:srcRect l="34736" t="12545" r="39458" b="8052"/>
          <a:stretch/>
        </p:blipFill>
        <p:spPr>
          <a:xfrm flipH="1">
            <a:off x="3921324" y="1585046"/>
            <a:ext cx="1390526" cy="2139270"/>
          </a:xfrm>
          <a:prstGeom prst="rect">
            <a:avLst/>
          </a:prstGeom>
        </p:spPr>
      </p:pic>
      <p:pic>
        <p:nvPicPr>
          <p:cNvPr id="203" name="図 202"/>
          <p:cNvPicPr>
            <a:picLocks noChangeAspect="1"/>
          </p:cNvPicPr>
          <p:nvPr/>
        </p:nvPicPr>
        <p:blipFill rotWithShape="1">
          <a:blip r:embed="rId13"/>
          <a:srcRect l="35360" t="7563" r="38834" b="13035"/>
          <a:stretch/>
        </p:blipFill>
        <p:spPr>
          <a:xfrm flipH="1">
            <a:off x="5389850" y="6073642"/>
            <a:ext cx="1399884" cy="2153639"/>
          </a:xfrm>
          <a:prstGeom prst="rect">
            <a:avLst/>
          </a:prstGeom>
        </p:spPr>
      </p:pic>
      <p:pic>
        <p:nvPicPr>
          <p:cNvPr id="204" name="図 203"/>
          <p:cNvPicPr>
            <a:picLocks noChangeAspect="1"/>
          </p:cNvPicPr>
          <p:nvPr/>
        </p:nvPicPr>
        <p:blipFill rotWithShape="1">
          <a:blip r:embed="rId14"/>
          <a:srcRect l="33770" t="6757" r="40178" b="12312"/>
          <a:stretch/>
        </p:blipFill>
        <p:spPr>
          <a:xfrm flipH="1">
            <a:off x="3921324" y="6073642"/>
            <a:ext cx="1399869" cy="2153606"/>
          </a:xfrm>
          <a:prstGeom prst="rect">
            <a:avLst/>
          </a:prstGeom>
        </p:spPr>
      </p:pic>
      <p:sp>
        <p:nvSpPr>
          <p:cNvPr id="213" name="テキスト ボックス 212"/>
          <p:cNvSpPr txBox="1"/>
          <p:nvPr/>
        </p:nvSpPr>
        <p:spPr>
          <a:xfrm>
            <a:off x="5019902" y="2531237"/>
            <a:ext cx="387355" cy="2630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chemeClr val="bg1"/>
                </a:solidFill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NB</a:t>
            </a:r>
            <a:endParaRPr lang="ja-JP" altLang="en-US" sz="1000" dirty="0">
              <a:solidFill>
                <a:schemeClr val="bg1"/>
              </a:solidFill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14" name="テキスト ボックス 213"/>
          <p:cNvSpPr txBox="1"/>
          <p:nvPr/>
        </p:nvSpPr>
        <p:spPr>
          <a:xfrm>
            <a:off x="3906741" y="2503491"/>
            <a:ext cx="296595" cy="2630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chemeClr val="bg1"/>
                </a:solidFill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</a:t>
            </a:r>
            <a:endParaRPr lang="ja-JP" altLang="en-US" sz="1000" dirty="0">
              <a:solidFill>
                <a:schemeClr val="bg1"/>
              </a:solidFill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15" name="テキスト ボックス 214"/>
          <p:cNvSpPr txBox="1"/>
          <p:nvPr/>
        </p:nvSpPr>
        <p:spPr>
          <a:xfrm>
            <a:off x="5416096" y="2493695"/>
            <a:ext cx="296595" cy="2630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>
                <a:solidFill>
                  <a:prstClr val="black"/>
                </a:solidFill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</a:t>
            </a:r>
            <a:endParaRPr lang="ja-JP" altLang="en-US" sz="1000" dirty="0">
              <a:solidFill>
                <a:prstClr val="black"/>
              </a:solidFill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16" name="テキスト ボックス 215"/>
          <p:cNvSpPr txBox="1"/>
          <p:nvPr/>
        </p:nvSpPr>
        <p:spPr>
          <a:xfrm>
            <a:off x="6461805" y="2609548"/>
            <a:ext cx="387355" cy="2630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prstClr val="black"/>
                </a:solidFill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NB</a:t>
            </a:r>
            <a:endParaRPr lang="ja-JP" altLang="en-US" sz="1000" dirty="0">
              <a:solidFill>
                <a:prstClr val="black"/>
              </a:solidFill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cxnSp>
        <p:nvCxnSpPr>
          <p:cNvPr id="227" name="直線コネクタ 226"/>
          <p:cNvCxnSpPr/>
          <p:nvPr/>
        </p:nvCxnSpPr>
        <p:spPr>
          <a:xfrm>
            <a:off x="349926" y="1473794"/>
            <a:ext cx="337654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テキスト ボックス 253"/>
          <p:cNvSpPr txBox="1"/>
          <p:nvPr/>
        </p:nvSpPr>
        <p:spPr>
          <a:xfrm>
            <a:off x="3883001" y="6039918"/>
            <a:ext cx="2696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l)</a:t>
            </a:r>
            <a:endParaRPr lang="ja-JP" altLang="en-US" sz="1100" dirty="0">
              <a:solidFill>
                <a:prstClr val="white"/>
              </a:solidFill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55" name="テキスト ボックス 254"/>
          <p:cNvSpPr txBox="1"/>
          <p:nvPr/>
        </p:nvSpPr>
        <p:spPr>
          <a:xfrm>
            <a:off x="3883001" y="3813630"/>
            <a:ext cx="2696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solidFill>
                  <a:prstClr val="white"/>
                </a:solidFill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j</a:t>
            </a:r>
            <a:r>
              <a:rPr lang="en-US" altLang="ja-JP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)</a:t>
            </a:r>
            <a:endParaRPr lang="ja-JP" altLang="en-US" sz="1100" dirty="0">
              <a:solidFill>
                <a:prstClr val="white"/>
              </a:solidFill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56" name="テキスト ボックス 255"/>
          <p:cNvSpPr txBox="1"/>
          <p:nvPr/>
        </p:nvSpPr>
        <p:spPr>
          <a:xfrm>
            <a:off x="3883001" y="1555841"/>
            <a:ext cx="3016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solidFill>
                  <a:prstClr val="white"/>
                </a:solidFill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h</a:t>
            </a:r>
            <a:r>
              <a:rPr lang="en-US" altLang="ja-JP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)</a:t>
            </a:r>
            <a:endParaRPr lang="ja-JP" altLang="en-US" sz="1100" dirty="0">
              <a:solidFill>
                <a:prstClr val="white"/>
              </a:solidFill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85" name="二等辺三角形 284"/>
          <p:cNvSpPr/>
          <p:nvPr/>
        </p:nvSpPr>
        <p:spPr>
          <a:xfrm rot="5400000">
            <a:off x="499830" y="8040575"/>
            <a:ext cx="54947" cy="121345"/>
          </a:xfrm>
          <a:prstGeom prst="triangl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6" name="二等辺三角形 285"/>
          <p:cNvSpPr/>
          <p:nvPr/>
        </p:nvSpPr>
        <p:spPr>
          <a:xfrm rot="5400000">
            <a:off x="518653" y="7628332"/>
            <a:ext cx="54947" cy="121345"/>
          </a:xfrm>
          <a:prstGeom prst="triangl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7" name="二等辺三角形 286"/>
          <p:cNvSpPr/>
          <p:nvPr/>
        </p:nvSpPr>
        <p:spPr>
          <a:xfrm rot="5400000">
            <a:off x="528642" y="7149029"/>
            <a:ext cx="54947" cy="121345"/>
          </a:xfrm>
          <a:prstGeom prst="triangl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8" name="二等辺三角形 287"/>
          <p:cNvSpPr/>
          <p:nvPr/>
        </p:nvSpPr>
        <p:spPr>
          <a:xfrm rot="5400000">
            <a:off x="528642" y="6606512"/>
            <a:ext cx="54947" cy="121345"/>
          </a:xfrm>
          <a:prstGeom prst="triangl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9" name="二等辺三角形 288"/>
          <p:cNvSpPr/>
          <p:nvPr/>
        </p:nvSpPr>
        <p:spPr>
          <a:xfrm rot="5400000">
            <a:off x="579325" y="6161015"/>
            <a:ext cx="54947" cy="121345"/>
          </a:xfrm>
          <a:prstGeom prst="triangl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0" name="二等辺三角形 289"/>
          <p:cNvSpPr/>
          <p:nvPr/>
        </p:nvSpPr>
        <p:spPr>
          <a:xfrm>
            <a:off x="376421" y="5611207"/>
            <a:ext cx="54947" cy="121345"/>
          </a:xfrm>
          <a:prstGeom prst="triangl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1" name="二等辺三角形 290"/>
          <p:cNvSpPr/>
          <p:nvPr/>
        </p:nvSpPr>
        <p:spPr>
          <a:xfrm>
            <a:off x="657286" y="5689696"/>
            <a:ext cx="54947" cy="121345"/>
          </a:xfrm>
          <a:prstGeom prst="triangl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2" name="二等辺三角形 291"/>
          <p:cNvSpPr/>
          <p:nvPr/>
        </p:nvSpPr>
        <p:spPr>
          <a:xfrm>
            <a:off x="1027342" y="5763969"/>
            <a:ext cx="54947" cy="121345"/>
          </a:xfrm>
          <a:prstGeom prst="triangl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3" name="二等辺三角形 292"/>
          <p:cNvSpPr/>
          <p:nvPr/>
        </p:nvSpPr>
        <p:spPr>
          <a:xfrm>
            <a:off x="1500927" y="5705430"/>
            <a:ext cx="54947" cy="121345"/>
          </a:xfrm>
          <a:prstGeom prst="triangl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4" name="二等辺三角形 293"/>
          <p:cNvSpPr/>
          <p:nvPr/>
        </p:nvSpPr>
        <p:spPr>
          <a:xfrm rot="5400000">
            <a:off x="3996941" y="6287847"/>
            <a:ext cx="54947" cy="121345"/>
          </a:xfrm>
          <a:prstGeom prst="triangl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5" name="二等辺三角形 294"/>
          <p:cNvSpPr/>
          <p:nvPr/>
        </p:nvSpPr>
        <p:spPr>
          <a:xfrm rot="5400000">
            <a:off x="3969503" y="6482601"/>
            <a:ext cx="54947" cy="121345"/>
          </a:xfrm>
          <a:prstGeom prst="triangl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6" name="二等辺三角形 295"/>
          <p:cNvSpPr/>
          <p:nvPr/>
        </p:nvSpPr>
        <p:spPr>
          <a:xfrm rot="5400000">
            <a:off x="3960351" y="6944816"/>
            <a:ext cx="54947" cy="121345"/>
          </a:xfrm>
          <a:prstGeom prst="triangl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7" name="二等辺三角形 296"/>
          <p:cNvSpPr/>
          <p:nvPr/>
        </p:nvSpPr>
        <p:spPr>
          <a:xfrm rot="5400000">
            <a:off x="4007211" y="5841428"/>
            <a:ext cx="54947" cy="121345"/>
          </a:xfrm>
          <a:prstGeom prst="triangl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8" name="二等辺三角形 297"/>
          <p:cNvSpPr/>
          <p:nvPr/>
        </p:nvSpPr>
        <p:spPr>
          <a:xfrm rot="5400000">
            <a:off x="4025985" y="5254098"/>
            <a:ext cx="54947" cy="121345"/>
          </a:xfrm>
          <a:prstGeom prst="triangl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9" name="二等辺三角形 298"/>
          <p:cNvSpPr/>
          <p:nvPr/>
        </p:nvSpPr>
        <p:spPr>
          <a:xfrm rot="5400000">
            <a:off x="3945318" y="7597596"/>
            <a:ext cx="54947" cy="121345"/>
          </a:xfrm>
          <a:prstGeom prst="triangl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1" name="二等辺三角形 300"/>
          <p:cNvSpPr/>
          <p:nvPr/>
        </p:nvSpPr>
        <p:spPr>
          <a:xfrm rot="5400000">
            <a:off x="4086310" y="4703918"/>
            <a:ext cx="54947" cy="121345"/>
          </a:xfrm>
          <a:prstGeom prst="triangl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2" name="二等辺三角形 301"/>
          <p:cNvSpPr/>
          <p:nvPr/>
        </p:nvSpPr>
        <p:spPr>
          <a:xfrm rot="5400000">
            <a:off x="4267915" y="3941763"/>
            <a:ext cx="54947" cy="121345"/>
          </a:xfrm>
          <a:prstGeom prst="triangl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3" name="二等辺三角形 302"/>
          <p:cNvSpPr/>
          <p:nvPr/>
        </p:nvSpPr>
        <p:spPr>
          <a:xfrm rot="5400000">
            <a:off x="4006079" y="3520902"/>
            <a:ext cx="54947" cy="121345"/>
          </a:xfrm>
          <a:prstGeom prst="triangl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4" name="二等辺三角形 303"/>
          <p:cNvSpPr/>
          <p:nvPr/>
        </p:nvSpPr>
        <p:spPr>
          <a:xfrm rot="5400000">
            <a:off x="4110274" y="2261775"/>
            <a:ext cx="54947" cy="121345"/>
          </a:xfrm>
          <a:prstGeom prst="triangl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5342457" y="1555841"/>
            <a:ext cx="3273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 smtClean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h')</a:t>
            </a:r>
            <a:endParaRPr lang="ja-JP" altLang="en-US" sz="11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5342457" y="3813630"/>
            <a:ext cx="2952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 smtClean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j')</a:t>
            </a:r>
            <a:endParaRPr lang="ja-JP" altLang="en-US" sz="11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5342457" y="6039918"/>
            <a:ext cx="2952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 smtClean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l')</a:t>
            </a:r>
            <a:endParaRPr lang="ja-JP" altLang="en-US" sz="11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cxnSp>
        <p:nvCxnSpPr>
          <p:cNvPr id="333" name="直線コネクタ 332"/>
          <p:cNvCxnSpPr/>
          <p:nvPr/>
        </p:nvCxnSpPr>
        <p:spPr>
          <a:xfrm>
            <a:off x="4840905" y="3647148"/>
            <a:ext cx="414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直線コネクタ 334"/>
          <p:cNvCxnSpPr/>
          <p:nvPr/>
        </p:nvCxnSpPr>
        <p:spPr>
          <a:xfrm>
            <a:off x="6320185" y="3647148"/>
            <a:ext cx="41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994554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2455</TotalTime>
  <Words>40</Words>
  <Application>Microsoft Office PowerPoint</Application>
  <PresentationFormat>画面に合わせる (4:3)</PresentationFormat>
  <Paragraphs>27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Meiryo UI</vt:lpstr>
      <vt:lpstr>ＭＳ Ｐゴシック</vt:lpstr>
      <vt:lpstr>ＭＳ 明朝</vt:lpstr>
      <vt:lpstr>Arial</vt:lpstr>
      <vt:lpstr>Calibri</vt:lpstr>
      <vt:lpstr>Symbol</vt:lpstr>
      <vt:lpstr>Times New Roman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toshie tanaka</dc:creator>
  <cp:lastModifiedBy>toshie nagayasu</cp:lastModifiedBy>
  <cp:revision>101</cp:revision>
  <dcterms:created xsi:type="dcterms:W3CDTF">2021-07-16T05:19:49Z</dcterms:created>
  <dcterms:modified xsi:type="dcterms:W3CDTF">2023-02-24T01:06:06Z</dcterms:modified>
</cp:coreProperties>
</file>