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5" r:id="rId2"/>
    <p:sldId id="259" r:id="rId3"/>
    <p:sldId id="263" r:id="rId4"/>
    <p:sldId id="264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" userDrawn="1">
          <p15:clr>
            <a:srgbClr val="A4A3A4"/>
          </p15:clr>
        </p15:guide>
        <p15:guide id="2" pos="3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84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755" y="-667"/>
      </p:cViewPr>
      <p:guideLst>
        <p:guide orient="horz" pos="217"/>
        <p:guide pos="3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5CE24-5336-4FD3-9A74-FBC31E44C8F0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5A1F3-D495-4060-B512-4F8B7B544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9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579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935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81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09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19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34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83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10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82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10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97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2A0E7-D827-436B-ACA9-9450E973D367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B0142-7317-4C39-A5C7-CFA5E56B6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5.wdp"/><Relationship Id="rId18" Type="http://schemas.openxmlformats.org/officeDocument/2006/relationships/image" Target="../media/image10.png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17" Type="http://schemas.microsoft.com/office/2007/relationships/hdphoto" Target="../media/hdphoto7.wdp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openxmlformats.org/officeDocument/2006/relationships/image" Target="../media/image1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tif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5.tiff"/><Relationship Id="rId19" Type="http://schemas.microsoft.com/office/2007/relationships/hdphoto" Target="../media/hdphoto8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13" Type="http://schemas.openxmlformats.org/officeDocument/2006/relationships/image" Target="../media/image19.tif"/><Relationship Id="rId18" Type="http://schemas.openxmlformats.org/officeDocument/2006/relationships/image" Target="../media/image24.png"/><Relationship Id="rId3" Type="http://schemas.microsoft.com/office/2007/relationships/hdphoto" Target="../media/hdphoto10.wdp"/><Relationship Id="rId7" Type="http://schemas.openxmlformats.org/officeDocument/2006/relationships/image" Target="../media/image16.png"/><Relationship Id="rId12" Type="http://schemas.microsoft.com/office/2007/relationships/hdphoto" Target="../media/hdphoto14.wdp"/><Relationship Id="rId17" Type="http://schemas.openxmlformats.org/officeDocument/2006/relationships/image" Target="../media/image23.tif"/><Relationship Id="rId2" Type="http://schemas.openxmlformats.org/officeDocument/2006/relationships/image" Target="../media/image13.png"/><Relationship Id="rId16" Type="http://schemas.openxmlformats.org/officeDocument/2006/relationships/image" Target="../media/image22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microsoft.com/office/2007/relationships/hdphoto" Target="../media/hdphoto11.wdp"/><Relationship Id="rId15" Type="http://schemas.openxmlformats.org/officeDocument/2006/relationships/image" Target="../media/image21.tif"/><Relationship Id="rId10" Type="http://schemas.microsoft.com/office/2007/relationships/hdphoto" Target="../media/hdphoto13.wdp"/><Relationship Id="rId19" Type="http://schemas.microsoft.com/office/2007/relationships/hdphoto" Target="../media/hdphoto15.wdp"/><Relationship Id="rId4" Type="http://schemas.openxmlformats.org/officeDocument/2006/relationships/image" Target="../media/image14.png"/><Relationship Id="rId9" Type="http://schemas.openxmlformats.org/officeDocument/2006/relationships/image" Target="../media/image17.png"/><Relationship Id="rId14" Type="http://schemas.openxmlformats.org/officeDocument/2006/relationships/image" Target="../media/image20.ti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13" Type="http://schemas.openxmlformats.org/officeDocument/2006/relationships/image" Target="../media/image32.png"/><Relationship Id="rId18" Type="http://schemas.openxmlformats.org/officeDocument/2006/relationships/image" Target="../media/image35.tif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12" Type="http://schemas.microsoft.com/office/2007/relationships/hdphoto" Target="../media/hdphoto19.wdp"/><Relationship Id="rId17" Type="http://schemas.openxmlformats.org/officeDocument/2006/relationships/image" Target="../media/image34.tif"/><Relationship Id="rId2" Type="http://schemas.openxmlformats.org/officeDocument/2006/relationships/image" Target="../media/image25.tif"/><Relationship Id="rId16" Type="http://schemas.microsoft.com/office/2007/relationships/hdphoto" Target="../media/hdphoto21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tif"/><Relationship Id="rId11" Type="http://schemas.openxmlformats.org/officeDocument/2006/relationships/image" Target="../media/image31.png"/><Relationship Id="rId5" Type="http://schemas.openxmlformats.org/officeDocument/2006/relationships/image" Target="../media/image27.tif"/><Relationship Id="rId15" Type="http://schemas.openxmlformats.org/officeDocument/2006/relationships/image" Target="../media/image33.png"/><Relationship Id="rId10" Type="http://schemas.microsoft.com/office/2007/relationships/hdphoto" Target="../media/hdphoto18.wdp"/><Relationship Id="rId19" Type="http://schemas.openxmlformats.org/officeDocument/2006/relationships/image" Target="../media/image36.tif"/><Relationship Id="rId4" Type="http://schemas.microsoft.com/office/2007/relationships/hdphoto" Target="../media/hdphoto16.wdp"/><Relationship Id="rId9" Type="http://schemas.openxmlformats.org/officeDocument/2006/relationships/image" Target="../media/image30.png"/><Relationship Id="rId14" Type="http://schemas.microsoft.com/office/2007/relationships/hdphoto" Target="../media/hdphoto20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microsoft.com/office/2007/relationships/hdphoto" Target="../media/hdphoto27.wdp"/><Relationship Id="rId18" Type="http://schemas.microsoft.com/office/2007/relationships/hdphoto" Target="../media/hdphoto29.wdp"/><Relationship Id="rId26" Type="http://schemas.microsoft.com/office/2007/relationships/hdphoto" Target="../media/hdphoto31.wdp"/><Relationship Id="rId3" Type="http://schemas.microsoft.com/office/2007/relationships/hdphoto" Target="../media/hdphoto22.wdp"/><Relationship Id="rId21" Type="http://schemas.openxmlformats.org/officeDocument/2006/relationships/image" Target="../media/image48.png"/><Relationship Id="rId7" Type="http://schemas.microsoft.com/office/2007/relationships/hdphoto" Target="../media/hdphoto24.wdp"/><Relationship Id="rId12" Type="http://schemas.openxmlformats.org/officeDocument/2006/relationships/image" Target="../media/image42.png"/><Relationship Id="rId17" Type="http://schemas.openxmlformats.org/officeDocument/2006/relationships/image" Target="../media/image45.png"/><Relationship Id="rId25" Type="http://schemas.openxmlformats.org/officeDocument/2006/relationships/image" Target="../media/image51.png"/><Relationship Id="rId2" Type="http://schemas.openxmlformats.org/officeDocument/2006/relationships/image" Target="../media/image37.png"/><Relationship Id="rId16" Type="http://schemas.openxmlformats.org/officeDocument/2006/relationships/image" Target="../media/image44.png"/><Relationship Id="rId20" Type="http://schemas.openxmlformats.org/officeDocument/2006/relationships/image" Target="../media/image47.tif"/><Relationship Id="rId29" Type="http://schemas.microsoft.com/office/2007/relationships/hdphoto" Target="../media/hdphoto32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microsoft.com/office/2007/relationships/hdphoto" Target="../media/hdphoto26.wdp"/><Relationship Id="rId24" Type="http://schemas.openxmlformats.org/officeDocument/2006/relationships/image" Target="../media/image50.tif"/><Relationship Id="rId5" Type="http://schemas.microsoft.com/office/2007/relationships/hdphoto" Target="../media/hdphoto23.wdp"/><Relationship Id="rId15" Type="http://schemas.microsoft.com/office/2007/relationships/hdphoto" Target="../media/hdphoto28.wdp"/><Relationship Id="rId23" Type="http://schemas.openxmlformats.org/officeDocument/2006/relationships/image" Target="../media/image49.tif"/><Relationship Id="rId28" Type="http://schemas.openxmlformats.org/officeDocument/2006/relationships/image" Target="../media/image53.png"/><Relationship Id="rId10" Type="http://schemas.openxmlformats.org/officeDocument/2006/relationships/image" Target="../media/image41.png"/><Relationship Id="rId19" Type="http://schemas.openxmlformats.org/officeDocument/2006/relationships/image" Target="../media/image46.tif"/><Relationship Id="rId31" Type="http://schemas.microsoft.com/office/2007/relationships/hdphoto" Target="../media/hdphoto33.wdp"/><Relationship Id="rId4" Type="http://schemas.openxmlformats.org/officeDocument/2006/relationships/image" Target="../media/image38.png"/><Relationship Id="rId9" Type="http://schemas.microsoft.com/office/2007/relationships/hdphoto" Target="../media/hdphoto25.wdp"/><Relationship Id="rId14" Type="http://schemas.openxmlformats.org/officeDocument/2006/relationships/image" Target="../media/image43.png"/><Relationship Id="rId22" Type="http://schemas.microsoft.com/office/2007/relationships/hdphoto" Target="../media/hdphoto30.wdp"/><Relationship Id="rId27" Type="http://schemas.openxmlformats.org/officeDocument/2006/relationships/image" Target="../media/image52.tif"/><Relationship Id="rId30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73BCB12-6984-436C-A306-71B26FC499D6}"/>
              </a:ext>
            </a:extLst>
          </p:cNvPr>
          <p:cNvSpPr txBox="1"/>
          <p:nvPr/>
        </p:nvSpPr>
        <p:spPr>
          <a:xfrm>
            <a:off x="193161" y="361476"/>
            <a:ext cx="111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1e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B0A89EC8-D3E5-D4FD-D05D-A0CC6F0B5764}"/>
              </a:ext>
            </a:extLst>
          </p:cNvPr>
          <p:cNvGrpSpPr/>
          <p:nvPr/>
        </p:nvGrpSpPr>
        <p:grpSpPr>
          <a:xfrm>
            <a:off x="285742" y="3331048"/>
            <a:ext cx="3047070" cy="1005877"/>
            <a:chOff x="291974" y="2359785"/>
            <a:chExt cx="3047070" cy="100587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0D3A1996-EBA9-49B3-85C2-124C57A6A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"/>
                      </a14:imgEffect>
                      <a14:imgEffect>
                        <a14:brightnessContrast bright="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90" t="35594" r="15284" b="35710"/>
            <a:stretch/>
          </p:blipFill>
          <p:spPr>
            <a:xfrm flipH="1">
              <a:off x="534884" y="2612125"/>
              <a:ext cx="2804160" cy="753537"/>
            </a:xfrm>
            <a:prstGeom prst="rect">
              <a:avLst/>
            </a:prstGeom>
            <a:ln w="6350">
              <a:solidFill>
                <a:srgbClr val="494949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82F4B0B-A94D-406E-9101-B0883A6C5A4E}"/>
                </a:ext>
              </a:extLst>
            </p:cNvPr>
            <p:cNvSpPr/>
            <p:nvPr/>
          </p:nvSpPr>
          <p:spPr>
            <a:xfrm>
              <a:off x="807426" y="2880009"/>
              <a:ext cx="559645" cy="19050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237">
              <a:extLst>
                <a:ext uri="{FF2B5EF4-FFF2-40B4-BE49-F238E27FC236}">
                  <a16:creationId xmlns:a16="http://schemas.microsoft.com/office/drawing/2014/main" id="{FC2AFA32-2852-461A-88C2-F2F4316BE211}"/>
                </a:ext>
              </a:extLst>
            </p:cNvPr>
            <p:cNvSpPr txBox="1"/>
            <p:nvPr/>
          </p:nvSpPr>
          <p:spPr>
            <a:xfrm>
              <a:off x="1182713" y="2359785"/>
              <a:ext cx="1114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Anti-Actin  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8">
              <a:extLst>
                <a:ext uri="{FF2B5EF4-FFF2-40B4-BE49-F238E27FC236}">
                  <a16:creationId xmlns:a16="http://schemas.microsoft.com/office/drawing/2014/main" id="{4CB2D69D-820B-4C79-9CB2-C9F26A26B633}"/>
                </a:ext>
              </a:extLst>
            </p:cNvPr>
            <p:cNvSpPr txBox="1"/>
            <p:nvPr/>
          </p:nvSpPr>
          <p:spPr>
            <a:xfrm>
              <a:off x="291974" y="29438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6" name="TextBox 8">
              <a:extLst>
                <a:ext uri="{FF2B5EF4-FFF2-40B4-BE49-F238E27FC236}">
                  <a16:creationId xmlns:a16="http://schemas.microsoft.com/office/drawing/2014/main" id="{5DE490E7-1D6F-4FD1-86CB-BF4E2A430106}"/>
                </a:ext>
              </a:extLst>
            </p:cNvPr>
            <p:cNvSpPr txBox="1"/>
            <p:nvPr/>
          </p:nvSpPr>
          <p:spPr>
            <a:xfrm>
              <a:off x="293875" y="2693328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03E48D9-9C2B-E2C1-88A0-F02FAD512996}"/>
              </a:ext>
            </a:extLst>
          </p:cNvPr>
          <p:cNvGrpSpPr/>
          <p:nvPr/>
        </p:nvGrpSpPr>
        <p:grpSpPr>
          <a:xfrm>
            <a:off x="198232" y="2121590"/>
            <a:ext cx="3117135" cy="1072419"/>
            <a:chOff x="199788" y="1751685"/>
            <a:chExt cx="3117135" cy="1072419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CD931516-5CE1-4C48-85FD-AB17501B74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7000" contrast="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7" t="38405" r="8879" b="30908"/>
            <a:stretch/>
          </p:blipFill>
          <p:spPr>
            <a:xfrm>
              <a:off x="512763" y="2004717"/>
              <a:ext cx="2804160" cy="81938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F37976D1-60DF-470E-AE2D-D49A8BF71DE4}"/>
                </a:ext>
              </a:extLst>
            </p:cNvPr>
            <p:cNvSpPr/>
            <p:nvPr/>
          </p:nvSpPr>
          <p:spPr>
            <a:xfrm>
              <a:off x="820015" y="2515325"/>
              <a:ext cx="538060" cy="135537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237">
              <a:extLst>
                <a:ext uri="{FF2B5EF4-FFF2-40B4-BE49-F238E27FC236}">
                  <a16:creationId xmlns:a16="http://schemas.microsoft.com/office/drawing/2014/main" id="{D170CCA6-A7BF-4638-9ECD-6A76000B31AA}"/>
                </a:ext>
              </a:extLst>
            </p:cNvPr>
            <p:cNvSpPr txBox="1"/>
            <p:nvPr/>
          </p:nvSpPr>
          <p:spPr>
            <a:xfrm>
              <a:off x="1283061" y="1751685"/>
              <a:ext cx="110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Anti-GRF4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8">
              <a:extLst>
                <a:ext uri="{FF2B5EF4-FFF2-40B4-BE49-F238E27FC236}">
                  <a16:creationId xmlns:a16="http://schemas.microsoft.com/office/drawing/2014/main" id="{D01C106E-6455-4FA4-AD4E-CD305D11E76C}"/>
                </a:ext>
              </a:extLst>
            </p:cNvPr>
            <p:cNvSpPr txBox="1"/>
            <p:nvPr/>
          </p:nvSpPr>
          <p:spPr>
            <a:xfrm>
              <a:off x="269853" y="244317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8" name="TextBox 8">
              <a:extLst>
                <a:ext uri="{FF2B5EF4-FFF2-40B4-BE49-F238E27FC236}">
                  <a16:creationId xmlns:a16="http://schemas.microsoft.com/office/drawing/2014/main" id="{2F4C1826-8B4C-43A1-B1E1-B457CC90355A}"/>
                </a:ext>
              </a:extLst>
            </p:cNvPr>
            <p:cNvSpPr txBox="1"/>
            <p:nvPr/>
          </p:nvSpPr>
          <p:spPr>
            <a:xfrm>
              <a:off x="269853" y="2262375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19" name="TextBox 8">
              <a:extLst>
                <a:ext uri="{FF2B5EF4-FFF2-40B4-BE49-F238E27FC236}">
                  <a16:creationId xmlns:a16="http://schemas.microsoft.com/office/drawing/2014/main" id="{9062DF38-6B1B-4BA3-988E-8FD0726800DE}"/>
                </a:ext>
              </a:extLst>
            </p:cNvPr>
            <p:cNvSpPr txBox="1"/>
            <p:nvPr/>
          </p:nvSpPr>
          <p:spPr>
            <a:xfrm>
              <a:off x="269853" y="2131570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20" name="TextBox 8">
              <a:extLst>
                <a:ext uri="{FF2B5EF4-FFF2-40B4-BE49-F238E27FC236}">
                  <a16:creationId xmlns:a16="http://schemas.microsoft.com/office/drawing/2014/main" id="{D9224461-FF86-4922-BBBA-26AD70CB1610}"/>
                </a:ext>
              </a:extLst>
            </p:cNvPr>
            <p:cNvSpPr txBox="1"/>
            <p:nvPr/>
          </p:nvSpPr>
          <p:spPr>
            <a:xfrm>
              <a:off x="199788" y="200381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2BAF94CD-2F67-024E-8623-3EA48EF831BA}"/>
              </a:ext>
            </a:extLst>
          </p:cNvPr>
          <p:cNvGrpSpPr/>
          <p:nvPr/>
        </p:nvGrpSpPr>
        <p:grpSpPr>
          <a:xfrm>
            <a:off x="199788" y="694928"/>
            <a:ext cx="3115596" cy="1344484"/>
            <a:chOff x="223448" y="262434"/>
            <a:chExt cx="3115596" cy="1344484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317B20E5-CD46-4F13-8C0E-EE4178DCD7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 contrast="-2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4" t="23167" r="7705" b="39637"/>
            <a:stretch/>
          </p:blipFill>
          <p:spPr>
            <a:xfrm>
              <a:off x="534884" y="501933"/>
              <a:ext cx="2804160" cy="110498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16A1B27D-C70A-43FF-872B-D8741ECCE341}"/>
                </a:ext>
              </a:extLst>
            </p:cNvPr>
            <p:cNvSpPr/>
            <p:nvPr/>
          </p:nvSpPr>
          <p:spPr>
            <a:xfrm>
              <a:off x="933576" y="808356"/>
              <a:ext cx="521550" cy="122837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237">
              <a:extLst>
                <a:ext uri="{FF2B5EF4-FFF2-40B4-BE49-F238E27FC236}">
                  <a16:creationId xmlns:a16="http://schemas.microsoft.com/office/drawing/2014/main" id="{E9325565-76DD-44C5-BC87-DC1479D0F6FF}"/>
                </a:ext>
              </a:extLst>
            </p:cNvPr>
            <p:cNvSpPr txBox="1"/>
            <p:nvPr/>
          </p:nvSpPr>
          <p:spPr>
            <a:xfrm>
              <a:off x="1315994" y="262434"/>
              <a:ext cx="10780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Anti-SLR1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8">
              <a:extLst>
                <a:ext uri="{FF2B5EF4-FFF2-40B4-BE49-F238E27FC236}">
                  <a16:creationId xmlns:a16="http://schemas.microsoft.com/office/drawing/2014/main" id="{0656CED4-6097-4B0C-961B-84E88728EA27}"/>
                </a:ext>
              </a:extLst>
            </p:cNvPr>
            <p:cNvSpPr txBox="1"/>
            <p:nvPr/>
          </p:nvSpPr>
          <p:spPr>
            <a:xfrm>
              <a:off x="291974" y="1008462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22" name="TextBox 8">
              <a:extLst>
                <a:ext uri="{FF2B5EF4-FFF2-40B4-BE49-F238E27FC236}">
                  <a16:creationId xmlns:a16="http://schemas.microsoft.com/office/drawing/2014/main" id="{0B2E8206-30FC-448D-A093-7B677B9F853A}"/>
                </a:ext>
              </a:extLst>
            </p:cNvPr>
            <p:cNvSpPr txBox="1"/>
            <p:nvPr/>
          </p:nvSpPr>
          <p:spPr>
            <a:xfrm>
              <a:off x="291974" y="82212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23" name="TextBox 8">
              <a:extLst>
                <a:ext uri="{FF2B5EF4-FFF2-40B4-BE49-F238E27FC236}">
                  <a16:creationId xmlns:a16="http://schemas.microsoft.com/office/drawing/2014/main" id="{9BA1CDCA-5BB5-454E-A0BE-DEA6218D90AD}"/>
                </a:ext>
              </a:extLst>
            </p:cNvPr>
            <p:cNvSpPr txBox="1"/>
            <p:nvPr/>
          </p:nvSpPr>
          <p:spPr>
            <a:xfrm>
              <a:off x="290123" y="645022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24" name="TextBox 8">
              <a:extLst>
                <a:ext uri="{FF2B5EF4-FFF2-40B4-BE49-F238E27FC236}">
                  <a16:creationId xmlns:a16="http://schemas.microsoft.com/office/drawing/2014/main" id="{4E908F8C-1981-449F-9CCF-65D409948A25}"/>
                </a:ext>
              </a:extLst>
            </p:cNvPr>
            <p:cNvSpPr txBox="1"/>
            <p:nvPr/>
          </p:nvSpPr>
          <p:spPr>
            <a:xfrm>
              <a:off x="223448" y="514155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3258E46F-7E48-4A38-2AAC-B891E9BC6BC3}"/>
              </a:ext>
            </a:extLst>
          </p:cNvPr>
          <p:cNvGrpSpPr/>
          <p:nvPr/>
        </p:nvGrpSpPr>
        <p:grpSpPr>
          <a:xfrm>
            <a:off x="3636937" y="709118"/>
            <a:ext cx="2631894" cy="1183634"/>
            <a:chOff x="770097" y="4244515"/>
            <a:chExt cx="2631894" cy="1183634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D3B8C8BE-60D6-03D4-6C26-3FA6588722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128" t="37742" r="5118" b="20258"/>
            <a:stretch/>
          </p:blipFill>
          <p:spPr>
            <a:xfrm>
              <a:off x="1113484" y="4244515"/>
              <a:ext cx="1206573" cy="1183634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3489921B-4827-B01D-7917-9172B7FBE778}"/>
                </a:ext>
              </a:extLst>
            </p:cNvPr>
            <p:cNvSpPr txBox="1"/>
            <p:nvPr/>
          </p:nvSpPr>
          <p:spPr>
            <a:xfrm>
              <a:off x="852501" y="455933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28" name="TextBox 8">
              <a:extLst>
                <a:ext uri="{FF2B5EF4-FFF2-40B4-BE49-F238E27FC236}">
                  <a16:creationId xmlns:a16="http://schemas.microsoft.com/office/drawing/2014/main" id="{2700607F-3255-CDFF-E95E-2787E5EE8197}"/>
                </a:ext>
              </a:extLst>
            </p:cNvPr>
            <p:cNvSpPr txBox="1"/>
            <p:nvPr/>
          </p:nvSpPr>
          <p:spPr>
            <a:xfrm>
              <a:off x="770097" y="440178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1CAC92B2-4E13-9650-699B-C5744D2F246E}"/>
                </a:ext>
              </a:extLst>
            </p:cNvPr>
            <p:cNvSpPr/>
            <p:nvPr/>
          </p:nvSpPr>
          <p:spPr>
            <a:xfrm>
              <a:off x="1408832" y="4459773"/>
              <a:ext cx="850900" cy="33020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4ADFB66B-EB5B-BD21-475D-DE50625BEE65}"/>
                </a:ext>
              </a:extLst>
            </p:cNvPr>
            <p:cNvSpPr txBox="1"/>
            <p:nvPr/>
          </p:nvSpPr>
          <p:spPr>
            <a:xfrm>
              <a:off x="2287856" y="4667585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CoIP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950516AB-0CCF-4219-B4A4-E7CA4C9529B5}"/>
              </a:ext>
            </a:extLst>
          </p:cNvPr>
          <p:cNvSpPr txBox="1"/>
          <p:nvPr/>
        </p:nvSpPr>
        <p:spPr>
          <a:xfrm>
            <a:off x="4010957" y="342507"/>
            <a:ext cx="111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3h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9C6B0890-63C6-D491-15BB-38BB182CAD70}"/>
              </a:ext>
            </a:extLst>
          </p:cNvPr>
          <p:cNvGrpSpPr/>
          <p:nvPr/>
        </p:nvGrpSpPr>
        <p:grpSpPr>
          <a:xfrm>
            <a:off x="3719341" y="2046739"/>
            <a:ext cx="2786534" cy="1183634"/>
            <a:chOff x="2440561" y="4244515"/>
            <a:chExt cx="2786534" cy="1183634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B7D8EFDA-68C6-B580-BA80-EA7CA2CCA8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28" t="12413" r="22602" b="29994"/>
            <a:stretch/>
          </p:blipFill>
          <p:spPr>
            <a:xfrm>
              <a:off x="2719670" y="4244515"/>
              <a:ext cx="1417003" cy="1183634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B405ED38-6F6D-0D8B-09B2-01ADCB56E26F}"/>
                </a:ext>
              </a:extLst>
            </p:cNvPr>
            <p:cNvSpPr txBox="1"/>
            <p:nvPr/>
          </p:nvSpPr>
          <p:spPr>
            <a:xfrm>
              <a:off x="4112960" y="4697832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IP/IB:GFP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8">
              <a:extLst>
                <a:ext uri="{FF2B5EF4-FFF2-40B4-BE49-F238E27FC236}">
                  <a16:creationId xmlns:a16="http://schemas.microsoft.com/office/drawing/2014/main" id="{2777B502-2712-9692-BC00-999D2A4C4C92}"/>
                </a:ext>
              </a:extLst>
            </p:cNvPr>
            <p:cNvSpPr txBox="1"/>
            <p:nvPr/>
          </p:nvSpPr>
          <p:spPr>
            <a:xfrm>
              <a:off x="2440561" y="5109468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49" name="TextBox 8">
              <a:extLst>
                <a:ext uri="{FF2B5EF4-FFF2-40B4-BE49-F238E27FC236}">
                  <a16:creationId xmlns:a16="http://schemas.microsoft.com/office/drawing/2014/main" id="{CB1A4BBA-D846-7F14-75FA-8786A671C358}"/>
                </a:ext>
              </a:extLst>
            </p:cNvPr>
            <p:cNvSpPr txBox="1"/>
            <p:nvPr/>
          </p:nvSpPr>
          <p:spPr>
            <a:xfrm>
              <a:off x="2440561" y="460456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1352F5D2-A150-930B-060E-EC8617F2C01C}"/>
                </a:ext>
              </a:extLst>
            </p:cNvPr>
            <p:cNvSpPr/>
            <p:nvPr/>
          </p:nvSpPr>
          <p:spPr>
            <a:xfrm>
              <a:off x="3478933" y="4401783"/>
              <a:ext cx="638174" cy="92159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TextBox 8">
              <a:extLst>
                <a:ext uri="{FF2B5EF4-FFF2-40B4-BE49-F238E27FC236}">
                  <a16:creationId xmlns:a16="http://schemas.microsoft.com/office/drawing/2014/main" id="{EE02004B-1F63-7C86-59C5-C7B3DEA87687}"/>
                </a:ext>
              </a:extLst>
            </p:cNvPr>
            <p:cNvSpPr txBox="1"/>
            <p:nvPr/>
          </p:nvSpPr>
          <p:spPr>
            <a:xfrm>
              <a:off x="2443994" y="49417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57" name="TextBox 8">
              <a:extLst>
                <a:ext uri="{FF2B5EF4-FFF2-40B4-BE49-F238E27FC236}">
                  <a16:creationId xmlns:a16="http://schemas.microsoft.com/office/drawing/2014/main" id="{70628F4C-52BB-861E-DF8D-1D9017984C0A}"/>
                </a:ext>
              </a:extLst>
            </p:cNvPr>
            <p:cNvSpPr txBox="1"/>
            <p:nvPr/>
          </p:nvSpPr>
          <p:spPr>
            <a:xfrm>
              <a:off x="2447427" y="47651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58" name="TextBox 8">
              <a:extLst>
                <a:ext uri="{FF2B5EF4-FFF2-40B4-BE49-F238E27FC236}">
                  <a16:creationId xmlns:a16="http://schemas.microsoft.com/office/drawing/2014/main" id="{D62627EB-44DB-0A57-9DA8-61E859D64DB8}"/>
                </a:ext>
              </a:extLst>
            </p:cNvPr>
            <p:cNvSpPr txBox="1"/>
            <p:nvPr/>
          </p:nvSpPr>
          <p:spPr>
            <a:xfrm>
              <a:off x="2447561" y="4459284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AA0F016D-7700-561F-4FE5-87B1ADDF1D63}"/>
              </a:ext>
            </a:extLst>
          </p:cNvPr>
          <p:cNvGrpSpPr/>
          <p:nvPr/>
        </p:nvGrpSpPr>
        <p:grpSpPr>
          <a:xfrm>
            <a:off x="3608751" y="3352078"/>
            <a:ext cx="3095331" cy="1188500"/>
            <a:chOff x="4123682" y="4250725"/>
            <a:chExt cx="3095331" cy="1188500"/>
          </a:xfrm>
        </p:grpSpPr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id="{D63E3BB9-50D8-1843-CEB9-218D8FA15C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24" t="26137" r="35226" b="33712"/>
            <a:stretch/>
          </p:blipFill>
          <p:spPr>
            <a:xfrm>
              <a:off x="4489825" y="4250725"/>
              <a:ext cx="1428129" cy="1183634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1B5CE1EC-90BA-C5C3-0DFB-2BC3A4140F8C}"/>
                </a:ext>
              </a:extLst>
            </p:cNvPr>
            <p:cNvSpPr txBox="1"/>
            <p:nvPr/>
          </p:nvSpPr>
          <p:spPr>
            <a:xfrm>
              <a:off x="5897591" y="4704042"/>
              <a:ext cx="1321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INPUT/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A6847816-687B-FA5D-1241-D3CFD84FF064}"/>
                </a:ext>
              </a:extLst>
            </p:cNvPr>
            <p:cNvSpPr/>
            <p:nvPr/>
          </p:nvSpPr>
          <p:spPr>
            <a:xfrm>
              <a:off x="5203889" y="4440233"/>
              <a:ext cx="638174" cy="349739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TextBox 8">
              <a:extLst>
                <a:ext uri="{FF2B5EF4-FFF2-40B4-BE49-F238E27FC236}">
                  <a16:creationId xmlns:a16="http://schemas.microsoft.com/office/drawing/2014/main" id="{A5B99FAE-44A9-A499-777B-50FDC36FFF57}"/>
                </a:ext>
              </a:extLst>
            </p:cNvPr>
            <p:cNvSpPr txBox="1"/>
            <p:nvPr/>
          </p:nvSpPr>
          <p:spPr>
            <a:xfrm>
              <a:off x="4206086" y="4534214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63" name="TextBox 8">
              <a:extLst>
                <a:ext uri="{FF2B5EF4-FFF2-40B4-BE49-F238E27FC236}">
                  <a16:creationId xmlns:a16="http://schemas.microsoft.com/office/drawing/2014/main" id="{CBC99DED-3070-7AE9-D4B0-741BCCA7ED22}"/>
                </a:ext>
              </a:extLst>
            </p:cNvPr>
            <p:cNvSpPr txBox="1"/>
            <p:nvPr/>
          </p:nvSpPr>
          <p:spPr>
            <a:xfrm>
              <a:off x="4123682" y="4376664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4" name="TextBox 8">
              <a:extLst>
                <a:ext uri="{FF2B5EF4-FFF2-40B4-BE49-F238E27FC236}">
                  <a16:creationId xmlns:a16="http://schemas.microsoft.com/office/drawing/2014/main" id="{D536DF59-4F1D-2C67-6D8A-D470FBF8AAE5}"/>
                </a:ext>
              </a:extLst>
            </p:cNvPr>
            <p:cNvSpPr txBox="1"/>
            <p:nvPr/>
          </p:nvSpPr>
          <p:spPr>
            <a:xfrm>
              <a:off x="4213040" y="5177615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65" name="TextBox 8">
              <a:extLst>
                <a:ext uri="{FF2B5EF4-FFF2-40B4-BE49-F238E27FC236}">
                  <a16:creationId xmlns:a16="http://schemas.microsoft.com/office/drawing/2014/main" id="{439670E8-D356-7629-6BC7-91FC441D4BA9}"/>
                </a:ext>
              </a:extLst>
            </p:cNvPr>
            <p:cNvSpPr txBox="1"/>
            <p:nvPr/>
          </p:nvSpPr>
          <p:spPr>
            <a:xfrm>
              <a:off x="4200340" y="4660014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66" name="TextBox 8">
              <a:extLst>
                <a:ext uri="{FF2B5EF4-FFF2-40B4-BE49-F238E27FC236}">
                  <a16:creationId xmlns:a16="http://schemas.microsoft.com/office/drawing/2014/main" id="{0E24D07B-E66F-8620-0C94-CD14E8DEE58F}"/>
                </a:ext>
              </a:extLst>
            </p:cNvPr>
            <p:cNvSpPr txBox="1"/>
            <p:nvPr/>
          </p:nvSpPr>
          <p:spPr>
            <a:xfrm>
              <a:off x="4203773" y="5003506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67" name="TextBox 8">
              <a:extLst>
                <a:ext uri="{FF2B5EF4-FFF2-40B4-BE49-F238E27FC236}">
                  <a16:creationId xmlns:a16="http://schemas.microsoft.com/office/drawing/2014/main" id="{61803658-05E0-E06A-BA23-1C6633DE9B4E}"/>
                </a:ext>
              </a:extLst>
            </p:cNvPr>
            <p:cNvSpPr txBox="1"/>
            <p:nvPr/>
          </p:nvSpPr>
          <p:spPr>
            <a:xfrm>
              <a:off x="4207206" y="4801506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DA40010C-040B-0A7E-E287-A0254037AFA2}"/>
              </a:ext>
            </a:extLst>
          </p:cNvPr>
          <p:cNvGrpSpPr/>
          <p:nvPr/>
        </p:nvGrpSpPr>
        <p:grpSpPr>
          <a:xfrm>
            <a:off x="295559" y="4702070"/>
            <a:ext cx="5545624" cy="2060717"/>
            <a:chOff x="418634" y="5662587"/>
            <a:chExt cx="5545624" cy="2060717"/>
          </a:xfrm>
        </p:grpSpPr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B01EE23A-D77E-805B-7EF6-F7D3E9282DFE}"/>
                </a:ext>
              </a:extLst>
            </p:cNvPr>
            <p:cNvSpPr txBox="1"/>
            <p:nvPr/>
          </p:nvSpPr>
          <p:spPr>
            <a:xfrm>
              <a:off x="418634" y="5662587"/>
              <a:ext cx="11141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3i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9" name="图片 68">
              <a:extLst>
                <a:ext uri="{FF2B5EF4-FFF2-40B4-BE49-F238E27FC236}">
                  <a16:creationId xmlns:a16="http://schemas.microsoft.com/office/drawing/2014/main" id="{514BB4CA-5505-D10B-3A4F-E23E5C8F184D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38000" contrast="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43" t="5550" r="30572" b="34849"/>
            <a:stretch/>
          </p:blipFill>
          <p:spPr>
            <a:xfrm>
              <a:off x="1093364" y="6311447"/>
              <a:ext cx="1270000" cy="141185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42D7F119-6F03-A4DC-6B98-C87872F63D6A}"/>
                </a:ext>
              </a:extLst>
            </p:cNvPr>
            <p:cNvSpPr txBox="1"/>
            <p:nvPr/>
          </p:nvSpPr>
          <p:spPr>
            <a:xfrm>
              <a:off x="1236021" y="6013788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CoIP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5620BCAA-69A6-903D-259F-BA89D3608DFB}"/>
                </a:ext>
              </a:extLst>
            </p:cNvPr>
            <p:cNvSpPr/>
            <p:nvPr/>
          </p:nvSpPr>
          <p:spPr>
            <a:xfrm>
              <a:off x="1110759" y="6600088"/>
              <a:ext cx="1097937" cy="33020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72" name="图片 71">
              <a:extLst>
                <a:ext uri="{FF2B5EF4-FFF2-40B4-BE49-F238E27FC236}">
                  <a16:creationId xmlns:a16="http://schemas.microsoft.com/office/drawing/2014/main" id="{C66BB5A6-D86E-E74A-2F1C-99902A7CBFE8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" t="7316" r="56784" b="43345"/>
            <a:stretch/>
          </p:blipFill>
          <p:spPr>
            <a:xfrm>
              <a:off x="2712251" y="6300612"/>
              <a:ext cx="1232722" cy="1411856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B7FA4F9B-CA4F-B5DF-9E5C-3CDA6FA4D8D1}"/>
                </a:ext>
              </a:extLst>
            </p:cNvPr>
            <p:cNvSpPr txBox="1"/>
            <p:nvPr/>
          </p:nvSpPr>
          <p:spPr>
            <a:xfrm>
              <a:off x="2896822" y="6023613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IP/IB:GFP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4" name="图片 73">
              <a:extLst>
                <a:ext uri="{FF2B5EF4-FFF2-40B4-BE49-F238E27FC236}">
                  <a16:creationId xmlns:a16="http://schemas.microsoft.com/office/drawing/2014/main" id="{D46FDC69-53DE-1BED-3534-B74910F1A0E0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53" t="-5820" r="38972" b="34507"/>
            <a:stretch/>
          </p:blipFill>
          <p:spPr>
            <a:xfrm>
              <a:off x="4292838" y="6300612"/>
              <a:ext cx="1320093" cy="1411856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8B965FA1-3359-D4BB-A6D8-1689162DE365}"/>
                </a:ext>
              </a:extLst>
            </p:cNvPr>
            <p:cNvSpPr txBox="1"/>
            <p:nvPr/>
          </p:nvSpPr>
          <p:spPr>
            <a:xfrm>
              <a:off x="4390845" y="5997639"/>
              <a:ext cx="15734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INPUT/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矩形 75">
              <a:extLst>
                <a:ext uri="{FF2B5EF4-FFF2-40B4-BE49-F238E27FC236}">
                  <a16:creationId xmlns:a16="http://schemas.microsoft.com/office/drawing/2014/main" id="{AFCC8ABC-C23F-2A37-C2AA-6F3A0D0B8A9D}"/>
                </a:ext>
              </a:extLst>
            </p:cNvPr>
            <p:cNvSpPr/>
            <p:nvPr/>
          </p:nvSpPr>
          <p:spPr>
            <a:xfrm>
              <a:off x="2966562" y="6689109"/>
              <a:ext cx="955155" cy="226972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>
              <a:extLst>
                <a:ext uri="{FF2B5EF4-FFF2-40B4-BE49-F238E27FC236}">
                  <a16:creationId xmlns:a16="http://schemas.microsoft.com/office/drawing/2014/main" id="{A9CD4169-64A0-85D7-E5CC-5BB1EB831168}"/>
                </a:ext>
              </a:extLst>
            </p:cNvPr>
            <p:cNvSpPr/>
            <p:nvPr/>
          </p:nvSpPr>
          <p:spPr>
            <a:xfrm>
              <a:off x="4390200" y="6784807"/>
              <a:ext cx="1151412" cy="353286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8" name="TextBox 8">
              <a:extLst>
                <a:ext uri="{FF2B5EF4-FFF2-40B4-BE49-F238E27FC236}">
                  <a16:creationId xmlns:a16="http://schemas.microsoft.com/office/drawing/2014/main" id="{7901F65E-180A-49EA-4F1F-E249FA02A3F8}"/>
                </a:ext>
              </a:extLst>
            </p:cNvPr>
            <p:cNvSpPr txBox="1"/>
            <p:nvPr/>
          </p:nvSpPr>
          <p:spPr>
            <a:xfrm>
              <a:off x="2453726" y="7435852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79" name="TextBox 8">
              <a:extLst>
                <a:ext uri="{FF2B5EF4-FFF2-40B4-BE49-F238E27FC236}">
                  <a16:creationId xmlns:a16="http://schemas.microsoft.com/office/drawing/2014/main" id="{12A3EFFA-A337-4D73-2821-9C1A9D391DF6}"/>
                </a:ext>
              </a:extLst>
            </p:cNvPr>
            <p:cNvSpPr txBox="1"/>
            <p:nvPr/>
          </p:nvSpPr>
          <p:spPr>
            <a:xfrm>
              <a:off x="2453726" y="6753151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80" name="TextBox 8">
              <a:extLst>
                <a:ext uri="{FF2B5EF4-FFF2-40B4-BE49-F238E27FC236}">
                  <a16:creationId xmlns:a16="http://schemas.microsoft.com/office/drawing/2014/main" id="{9DDED807-8D7E-B3F5-EB12-7C927F076917}"/>
                </a:ext>
              </a:extLst>
            </p:cNvPr>
            <p:cNvSpPr txBox="1"/>
            <p:nvPr/>
          </p:nvSpPr>
          <p:spPr>
            <a:xfrm>
              <a:off x="2457159" y="718554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81" name="TextBox 8">
              <a:extLst>
                <a:ext uri="{FF2B5EF4-FFF2-40B4-BE49-F238E27FC236}">
                  <a16:creationId xmlns:a16="http://schemas.microsoft.com/office/drawing/2014/main" id="{FEBE0013-4609-E941-0DDD-4A79988C971C}"/>
                </a:ext>
              </a:extLst>
            </p:cNvPr>
            <p:cNvSpPr txBox="1"/>
            <p:nvPr/>
          </p:nvSpPr>
          <p:spPr>
            <a:xfrm>
              <a:off x="2460592" y="695814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82" name="TextBox 8">
              <a:extLst>
                <a:ext uri="{FF2B5EF4-FFF2-40B4-BE49-F238E27FC236}">
                  <a16:creationId xmlns:a16="http://schemas.microsoft.com/office/drawing/2014/main" id="{2E1901F0-3445-23C9-95AB-35E6EA616E21}"/>
                </a:ext>
              </a:extLst>
            </p:cNvPr>
            <p:cNvSpPr txBox="1"/>
            <p:nvPr/>
          </p:nvSpPr>
          <p:spPr>
            <a:xfrm>
              <a:off x="2460726" y="6569768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3" name="TextBox 8">
              <a:extLst>
                <a:ext uri="{FF2B5EF4-FFF2-40B4-BE49-F238E27FC236}">
                  <a16:creationId xmlns:a16="http://schemas.microsoft.com/office/drawing/2014/main" id="{B2FB6304-7C64-D44F-1370-36BB6FED3D48}"/>
                </a:ext>
              </a:extLst>
            </p:cNvPr>
            <p:cNvSpPr txBox="1"/>
            <p:nvPr/>
          </p:nvSpPr>
          <p:spPr>
            <a:xfrm>
              <a:off x="843586" y="6704886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4" name="TextBox 8">
              <a:extLst>
                <a:ext uri="{FF2B5EF4-FFF2-40B4-BE49-F238E27FC236}">
                  <a16:creationId xmlns:a16="http://schemas.microsoft.com/office/drawing/2014/main" id="{B77F87E6-E8A7-E12D-734E-4ECB07ADA551}"/>
                </a:ext>
              </a:extLst>
            </p:cNvPr>
            <p:cNvSpPr txBox="1"/>
            <p:nvPr/>
          </p:nvSpPr>
          <p:spPr>
            <a:xfrm>
              <a:off x="773882" y="6502886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5" name="TextBox 8">
              <a:extLst>
                <a:ext uri="{FF2B5EF4-FFF2-40B4-BE49-F238E27FC236}">
                  <a16:creationId xmlns:a16="http://schemas.microsoft.com/office/drawing/2014/main" id="{540F419E-CFC7-A49D-9785-8323BA52376D}"/>
                </a:ext>
              </a:extLst>
            </p:cNvPr>
            <p:cNvSpPr txBox="1"/>
            <p:nvPr/>
          </p:nvSpPr>
          <p:spPr>
            <a:xfrm>
              <a:off x="4044893" y="690257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6" name="TextBox 8">
              <a:extLst>
                <a:ext uri="{FF2B5EF4-FFF2-40B4-BE49-F238E27FC236}">
                  <a16:creationId xmlns:a16="http://schemas.microsoft.com/office/drawing/2014/main" id="{8551FAC1-C5F5-B6D9-DF59-AD0DA38800B1}"/>
                </a:ext>
              </a:extLst>
            </p:cNvPr>
            <p:cNvSpPr txBox="1"/>
            <p:nvPr/>
          </p:nvSpPr>
          <p:spPr>
            <a:xfrm>
              <a:off x="3975189" y="672597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42D3F12E-8728-4899-B348-ED464D849A2F}"/>
              </a:ext>
            </a:extLst>
          </p:cNvPr>
          <p:cNvGrpSpPr/>
          <p:nvPr/>
        </p:nvGrpSpPr>
        <p:grpSpPr>
          <a:xfrm>
            <a:off x="285742" y="7238497"/>
            <a:ext cx="6225252" cy="1884083"/>
            <a:chOff x="308774" y="377745"/>
            <a:chExt cx="6225252" cy="1884083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00CAF843-E3D5-9FEB-8783-8925BF1B7C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51" t="5555" r="29468" b="26617"/>
            <a:stretch/>
          </p:blipFill>
          <p:spPr>
            <a:xfrm>
              <a:off x="774700" y="1054101"/>
              <a:ext cx="1088554" cy="85090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id="{33FF0D46-79DF-0A56-8240-6292B096671B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t="-663" r="54941" b="34838"/>
            <a:stretch/>
          </p:blipFill>
          <p:spPr>
            <a:xfrm>
              <a:off x="2033587" y="1028146"/>
              <a:ext cx="1527175" cy="109220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D8C8B395-E783-EC52-2FC3-3B4DC71E9F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57" t="25869" r="11443" b="36661"/>
            <a:stretch/>
          </p:blipFill>
          <p:spPr>
            <a:xfrm>
              <a:off x="4139729" y="1041124"/>
              <a:ext cx="1991195" cy="1079222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9F37B905-EFA6-5EF7-2387-D9E7D275A7FE}"/>
                </a:ext>
              </a:extLst>
            </p:cNvPr>
            <p:cNvSpPr txBox="1"/>
            <p:nvPr/>
          </p:nvSpPr>
          <p:spPr>
            <a:xfrm>
              <a:off x="858568" y="764125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CoIP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BFC01A4F-FF4A-9749-1027-ED7F85AA6B07}"/>
                </a:ext>
              </a:extLst>
            </p:cNvPr>
            <p:cNvSpPr txBox="1"/>
            <p:nvPr/>
          </p:nvSpPr>
          <p:spPr>
            <a:xfrm>
              <a:off x="2363518" y="752488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IP/IB:GFP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90C4EEF7-910B-2FC6-661F-6010CD25289F}"/>
                </a:ext>
              </a:extLst>
            </p:cNvPr>
            <p:cNvSpPr txBox="1"/>
            <p:nvPr/>
          </p:nvSpPr>
          <p:spPr>
            <a:xfrm>
              <a:off x="4603749" y="767035"/>
              <a:ext cx="15271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INPUT/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9680A5AC-AD71-5061-F24B-EB4F936C09DA}"/>
                </a:ext>
              </a:extLst>
            </p:cNvPr>
            <p:cNvSpPr/>
            <p:nvPr/>
          </p:nvSpPr>
          <p:spPr>
            <a:xfrm>
              <a:off x="1403350" y="1206500"/>
              <a:ext cx="356070" cy="215049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B0E4455A-6C29-86B8-5D6F-84759F22B547}"/>
                </a:ext>
              </a:extLst>
            </p:cNvPr>
            <p:cNvSpPr/>
            <p:nvPr/>
          </p:nvSpPr>
          <p:spPr>
            <a:xfrm>
              <a:off x="2946400" y="1051996"/>
              <a:ext cx="595312" cy="103660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1B5E3026-E517-63E0-576A-415E8A1B9CF2}"/>
                </a:ext>
              </a:extLst>
            </p:cNvPr>
            <p:cNvSpPr/>
            <p:nvPr/>
          </p:nvSpPr>
          <p:spPr>
            <a:xfrm>
              <a:off x="5518150" y="1314024"/>
              <a:ext cx="508000" cy="215049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TextBox 8">
              <a:extLst>
                <a:ext uri="{FF2B5EF4-FFF2-40B4-BE49-F238E27FC236}">
                  <a16:creationId xmlns:a16="http://schemas.microsoft.com/office/drawing/2014/main" id="{85341BB5-BA51-5563-B673-4DD44AEB48AF}"/>
                </a:ext>
              </a:extLst>
            </p:cNvPr>
            <p:cNvSpPr txBox="1"/>
            <p:nvPr/>
          </p:nvSpPr>
          <p:spPr>
            <a:xfrm>
              <a:off x="534759" y="12590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51" name="TextBox 8">
              <a:extLst>
                <a:ext uri="{FF2B5EF4-FFF2-40B4-BE49-F238E27FC236}">
                  <a16:creationId xmlns:a16="http://schemas.microsoft.com/office/drawing/2014/main" id="{123E8454-1E3D-9F4A-12BD-8B7E364F152F}"/>
                </a:ext>
              </a:extLst>
            </p:cNvPr>
            <p:cNvSpPr txBox="1"/>
            <p:nvPr/>
          </p:nvSpPr>
          <p:spPr>
            <a:xfrm>
              <a:off x="452355" y="110145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52" name="TextBox 8">
              <a:extLst>
                <a:ext uri="{FF2B5EF4-FFF2-40B4-BE49-F238E27FC236}">
                  <a16:creationId xmlns:a16="http://schemas.microsoft.com/office/drawing/2014/main" id="{27EEACF7-18F4-C0B3-5967-B5428EDF525F}"/>
                </a:ext>
              </a:extLst>
            </p:cNvPr>
            <p:cNvSpPr txBox="1"/>
            <p:nvPr/>
          </p:nvSpPr>
          <p:spPr>
            <a:xfrm>
              <a:off x="3497501" y="1458470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53" name="TextBox 8">
              <a:extLst>
                <a:ext uri="{FF2B5EF4-FFF2-40B4-BE49-F238E27FC236}">
                  <a16:creationId xmlns:a16="http://schemas.microsoft.com/office/drawing/2014/main" id="{104F165F-B259-3835-9750-93F9DED73CA3}"/>
                </a:ext>
              </a:extLst>
            </p:cNvPr>
            <p:cNvSpPr txBox="1"/>
            <p:nvPr/>
          </p:nvSpPr>
          <p:spPr>
            <a:xfrm>
              <a:off x="3497501" y="1726162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54" name="TextBox 8">
              <a:extLst>
                <a:ext uri="{FF2B5EF4-FFF2-40B4-BE49-F238E27FC236}">
                  <a16:creationId xmlns:a16="http://schemas.microsoft.com/office/drawing/2014/main" id="{BF4790AE-28B0-A3F7-41A1-D6C8C1AF1DB0}"/>
                </a:ext>
              </a:extLst>
            </p:cNvPr>
            <p:cNvSpPr txBox="1"/>
            <p:nvPr/>
          </p:nvSpPr>
          <p:spPr>
            <a:xfrm>
              <a:off x="3492271" y="1593942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87" name="TextBox 8">
              <a:extLst>
                <a:ext uri="{FF2B5EF4-FFF2-40B4-BE49-F238E27FC236}">
                  <a16:creationId xmlns:a16="http://schemas.microsoft.com/office/drawing/2014/main" id="{5E8FA3F4-6445-A594-D1B4-B67844840F97}"/>
                </a:ext>
              </a:extLst>
            </p:cNvPr>
            <p:cNvSpPr txBox="1"/>
            <p:nvPr/>
          </p:nvSpPr>
          <p:spPr>
            <a:xfrm>
              <a:off x="3502731" y="1325781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8" name="TextBox 8">
              <a:extLst>
                <a:ext uri="{FF2B5EF4-FFF2-40B4-BE49-F238E27FC236}">
                  <a16:creationId xmlns:a16="http://schemas.microsoft.com/office/drawing/2014/main" id="{78EE8C29-C8A0-F53E-8A58-0D2E998F2632}"/>
                </a:ext>
              </a:extLst>
            </p:cNvPr>
            <p:cNvSpPr txBox="1"/>
            <p:nvPr/>
          </p:nvSpPr>
          <p:spPr>
            <a:xfrm>
              <a:off x="3463188" y="120797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9" name="TextBox 8">
              <a:extLst>
                <a:ext uri="{FF2B5EF4-FFF2-40B4-BE49-F238E27FC236}">
                  <a16:creationId xmlns:a16="http://schemas.microsoft.com/office/drawing/2014/main" id="{7508AD6C-844B-A982-3ECD-DB10EBAA3047}"/>
                </a:ext>
              </a:extLst>
            </p:cNvPr>
            <p:cNvSpPr txBox="1"/>
            <p:nvPr/>
          </p:nvSpPr>
          <p:spPr>
            <a:xfrm>
              <a:off x="3457887" y="1127675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90" name="TextBox 8">
              <a:extLst>
                <a:ext uri="{FF2B5EF4-FFF2-40B4-BE49-F238E27FC236}">
                  <a16:creationId xmlns:a16="http://schemas.microsoft.com/office/drawing/2014/main" id="{552959D3-FE16-77A1-2105-A06494314876}"/>
                </a:ext>
              </a:extLst>
            </p:cNvPr>
            <p:cNvSpPr txBox="1"/>
            <p:nvPr/>
          </p:nvSpPr>
          <p:spPr>
            <a:xfrm>
              <a:off x="3462182" y="93765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180</a:t>
              </a:r>
            </a:p>
          </p:txBody>
        </p:sp>
        <p:sp>
          <p:nvSpPr>
            <p:cNvPr id="91" name="TextBox 8">
              <a:extLst>
                <a:ext uri="{FF2B5EF4-FFF2-40B4-BE49-F238E27FC236}">
                  <a16:creationId xmlns:a16="http://schemas.microsoft.com/office/drawing/2014/main" id="{4C781CEE-A25F-4FA7-2D2E-46BFC8AC7E8E}"/>
                </a:ext>
              </a:extLst>
            </p:cNvPr>
            <p:cNvSpPr txBox="1"/>
            <p:nvPr/>
          </p:nvSpPr>
          <p:spPr>
            <a:xfrm>
              <a:off x="3502731" y="1896171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92" name="TextBox 8">
              <a:extLst>
                <a:ext uri="{FF2B5EF4-FFF2-40B4-BE49-F238E27FC236}">
                  <a16:creationId xmlns:a16="http://schemas.microsoft.com/office/drawing/2014/main" id="{05303AF7-8805-9F3A-F017-27F9351D5BA1}"/>
                </a:ext>
              </a:extLst>
            </p:cNvPr>
            <p:cNvSpPr txBox="1"/>
            <p:nvPr/>
          </p:nvSpPr>
          <p:spPr>
            <a:xfrm>
              <a:off x="6045054" y="135681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93" name="TextBox 8">
              <a:extLst>
                <a:ext uri="{FF2B5EF4-FFF2-40B4-BE49-F238E27FC236}">
                  <a16:creationId xmlns:a16="http://schemas.microsoft.com/office/drawing/2014/main" id="{F5F0311F-7B66-DE4A-8CAA-245B4596BCDE}"/>
                </a:ext>
              </a:extLst>
            </p:cNvPr>
            <p:cNvSpPr txBox="1"/>
            <p:nvPr/>
          </p:nvSpPr>
          <p:spPr>
            <a:xfrm>
              <a:off x="6026150" y="119926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94" name="TextBox 8">
              <a:extLst>
                <a:ext uri="{FF2B5EF4-FFF2-40B4-BE49-F238E27FC236}">
                  <a16:creationId xmlns:a16="http://schemas.microsoft.com/office/drawing/2014/main" id="{F5B89EF8-3AFC-F668-E7A0-36E4ED90FA21}"/>
                </a:ext>
              </a:extLst>
            </p:cNvPr>
            <p:cNvSpPr txBox="1"/>
            <p:nvPr/>
          </p:nvSpPr>
          <p:spPr>
            <a:xfrm>
              <a:off x="6052008" y="2000218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95" name="TextBox 8">
              <a:extLst>
                <a:ext uri="{FF2B5EF4-FFF2-40B4-BE49-F238E27FC236}">
                  <a16:creationId xmlns:a16="http://schemas.microsoft.com/office/drawing/2014/main" id="{013299BE-3D14-AC29-7E58-0F710ABF6446}"/>
                </a:ext>
              </a:extLst>
            </p:cNvPr>
            <p:cNvSpPr txBox="1"/>
            <p:nvPr/>
          </p:nvSpPr>
          <p:spPr>
            <a:xfrm>
              <a:off x="6039308" y="148261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96" name="TextBox 8">
              <a:extLst>
                <a:ext uri="{FF2B5EF4-FFF2-40B4-BE49-F238E27FC236}">
                  <a16:creationId xmlns:a16="http://schemas.microsoft.com/office/drawing/2014/main" id="{3F4032EB-EC32-3E65-4136-0E30BF4F5C91}"/>
                </a:ext>
              </a:extLst>
            </p:cNvPr>
            <p:cNvSpPr txBox="1"/>
            <p:nvPr/>
          </p:nvSpPr>
          <p:spPr>
            <a:xfrm>
              <a:off x="6042741" y="18261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97" name="TextBox 8">
              <a:extLst>
                <a:ext uri="{FF2B5EF4-FFF2-40B4-BE49-F238E27FC236}">
                  <a16:creationId xmlns:a16="http://schemas.microsoft.com/office/drawing/2014/main" id="{76FBC202-1365-5A20-8E39-AFA32B20F057}"/>
                </a:ext>
              </a:extLst>
            </p:cNvPr>
            <p:cNvSpPr txBox="1"/>
            <p:nvPr/>
          </p:nvSpPr>
          <p:spPr>
            <a:xfrm>
              <a:off x="6046174" y="16241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D9A47750-E900-DE7E-DB23-1D8D01EE19F5}"/>
                </a:ext>
              </a:extLst>
            </p:cNvPr>
            <p:cNvSpPr txBox="1"/>
            <p:nvPr/>
          </p:nvSpPr>
          <p:spPr>
            <a:xfrm>
              <a:off x="308774" y="377745"/>
              <a:ext cx="23429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3k</a:t>
              </a:r>
            </a:p>
            <a:p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500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:a16="http://schemas.microsoft.com/office/drawing/2014/main" id="{445CE6BE-F48F-412D-B7B2-FD9D39D94C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77" t="3" r="22991" b="23031"/>
          <a:stretch/>
        </p:blipFill>
        <p:spPr>
          <a:xfrm>
            <a:off x="673502" y="883654"/>
            <a:ext cx="1692168" cy="16002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74F5278D-F76F-4BAC-802C-BC87556A23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6000" contras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70" t="11008" r="44871" b="47066"/>
          <a:stretch/>
        </p:blipFill>
        <p:spPr>
          <a:xfrm>
            <a:off x="2583270" y="884661"/>
            <a:ext cx="1456704" cy="15997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7132C6BD-59F8-4921-8CFE-A9066E3CE29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9" t="13531" r="6210" b="31111"/>
          <a:stretch/>
        </p:blipFill>
        <p:spPr>
          <a:xfrm>
            <a:off x="4313574" y="851131"/>
            <a:ext cx="1795589" cy="16327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id="{7AAEFBC6-353C-4FF5-8F38-D5ACA6874F01}"/>
              </a:ext>
            </a:extLst>
          </p:cNvPr>
          <p:cNvSpPr/>
          <p:nvPr/>
        </p:nvSpPr>
        <p:spPr>
          <a:xfrm>
            <a:off x="4983737" y="1135130"/>
            <a:ext cx="630852" cy="279826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E5FD0448-88AA-4940-9998-2701FDE655CB}"/>
              </a:ext>
            </a:extLst>
          </p:cNvPr>
          <p:cNvSpPr/>
          <p:nvPr/>
        </p:nvSpPr>
        <p:spPr>
          <a:xfrm>
            <a:off x="3172378" y="940231"/>
            <a:ext cx="539750" cy="195609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01CE2951-B0C5-4318-AFBC-D4600709F560}"/>
              </a:ext>
            </a:extLst>
          </p:cNvPr>
          <p:cNvSpPr/>
          <p:nvPr/>
        </p:nvSpPr>
        <p:spPr>
          <a:xfrm>
            <a:off x="1276417" y="1444678"/>
            <a:ext cx="539750" cy="195609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E1140E9B-529D-4351-8421-756C81D2143D}"/>
              </a:ext>
            </a:extLst>
          </p:cNvPr>
          <p:cNvSpPr txBox="1"/>
          <p:nvPr/>
        </p:nvSpPr>
        <p:spPr>
          <a:xfrm>
            <a:off x="924554" y="564093"/>
            <a:ext cx="111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CoIP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IB:Myc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6D3EEBE4-B7DC-4AF7-86EB-8D6A8C15A77E}"/>
              </a:ext>
            </a:extLst>
          </p:cNvPr>
          <p:cNvSpPr txBox="1"/>
          <p:nvPr/>
        </p:nvSpPr>
        <p:spPr>
          <a:xfrm>
            <a:off x="2946400" y="588214"/>
            <a:ext cx="111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IP/IB:GFP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1D908E18-5FDC-43D7-8021-0AF9730368A3}"/>
              </a:ext>
            </a:extLst>
          </p:cNvPr>
          <p:cNvSpPr txBox="1"/>
          <p:nvPr/>
        </p:nvSpPr>
        <p:spPr>
          <a:xfrm>
            <a:off x="4504613" y="564093"/>
            <a:ext cx="1527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INPUT/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IB:Myc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8">
            <a:extLst>
              <a:ext uri="{FF2B5EF4-FFF2-40B4-BE49-F238E27FC236}">
                <a16:creationId xmlns:a16="http://schemas.microsoft.com/office/drawing/2014/main" id="{5EF8866B-E127-4077-A6B1-FDF762222E06}"/>
              </a:ext>
            </a:extLst>
          </p:cNvPr>
          <p:cNvSpPr txBox="1"/>
          <p:nvPr/>
        </p:nvSpPr>
        <p:spPr>
          <a:xfrm>
            <a:off x="2415012" y="1564972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45" name="TextBox 8">
            <a:extLst>
              <a:ext uri="{FF2B5EF4-FFF2-40B4-BE49-F238E27FC236}">
                <a16:creationId xmlns:a16="http://schemas.microsoft.com/office/drawing/2014/main" id="{38BE672D-0BB7-462A-8A20-9877E0F53ED7}"/>
              </a:ext>
            </a:extLst>
          </p:cNvPr>
          <p:cNvSpPr txBox="1"/>
          <p:nvPr/>
        </p:nvSpPr>
        <p:spPr>
          <a:xfrm>
            <a:off x="2352827" y="1325868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6" name="TextBox 8">
            <a:extLst>
              <a:ext uri="{FF2B5EF4-FFF2-40B4-BE49-F238E27FC236}">
                <a16:creationId xmlns:a16="http://schemas.microsoft.com/office/drawing/2014/main" id="{0115A366-AEFF-4C70-B0C9-A940D360BAD5}"/>
              </a:ext>
            </a:extLst>
          </p:cNvPr>
          <p:cNvSpPr txBox="1"/>
          <p:nvPr/>
        </p:nvSpPr>
        <p:spPr>
          <a:xfrm>
            <a:off x="2348012" y="1087064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47" name="TextBox 8">
            <a:extLst>
              <a:ext uri="{FF2B5EF4-FFF2-40B4-BE49-F238E27FC236}">
                <a16:creationId xmlns:a16="http://schemas.microsoft.com/office/drawing/2014/main" id="{C25E22CF-777E-4F1B-AF2B-2994EAF21349}"/>
              </a:ext>
            </a:extLst>
          </p:cNvPr>
          <p:cNvSpPr txBox="1"/>
          <p:nvPr/>
        </p:nvSpPr>
        <p:spPr>
          <a:xfrm>
            <a:off x="2342077" y="941675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49" name="TextBox 8">
            <a:extLst>
              <a:ext uri="{FF2B5EF4-FFF2-40B4-BE49-F238E27FC236}">
                <a16:creationId xmlns:a16="http://schemas.microsoft.com/office/drawing/2014/main" id="{245A2169-D319-4792-B384-CCA35E784B6C}"/>
              </a:ext>
            </a:extLst>
          </p:cNvPr>
          <p:cNvSpPr txBox="1"/>
          <p:nvPr/>
        </p:nvSpPr>
        <p:spPr>
          <a:xfrm>
            <a:off x="4074861" y="1194175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50" name="TextBox 8">
            <a:extLst>
              <a:ext uri="{FF2B5EF4-FFF2-40B4-BE49-F238E27FC236}">
                <a16:creationId xmlns:a16="http://schemas.microsoft.com/office/drawing/2014/main" id="{5B72B04F-18F7-4FB2-BBF2-E5AE6C4A3598}"/>
              </a:ext>
            </a:extLst>
          </p:cNvPr>
          <p:cNvSpPr txBox="1"/>
          <p:nvPr/>
        </p:nvSpPr>
        <p:spPr>
          <a:xfrm>
            <a:off x="4012676" y="955071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1" name="TextBox 8">
            <a:extLst>
              <a:ext uri="{FF2B5EF4-FFF2-40B4-BE49-F238E27FC236}">
                <a16:creationId xmlns:a16="http://schemas.microsoft.com/office/drawing/2014/main" id="{C688667B-9CB1-4AF9-BE96-87B23CC6E820}"/>
              </a:ext>
            </a:extLst>
          </p:cNvPr>
          <p:cNvSpPr txBox="1"/>
          <p:nvPr/>
        </p:nvSpPr>
        <p:spPr>
          <a:xfrm>
            <a:off x="4007861" y="722617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52" name="TextBox 8">
            <a:extLst>
              <a:ext uri="{FF2B5EF4-FFF2-40B4-BE49-F238E27FC236}">
                <a16:creationId xmlns:a16="http://schemas.microsoft.com/office/drawing/2014/main" id="{E21B0916-F0EC-4C17-BDC4-46505C2F0212}"/>
              </a:ext>
            </a:extLst>
          </p:cNvPr>
          <p:cNvSpPr txBox="1"/>
          <p:nvPr/>
        </p:nvSpPr>
        <p:spPr>
          <a:xfrm>
            <a:off x="392247" y="1538048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53" name="TextBox 8">
            <a:extLst>
              <a:ext uri="{FF2B5EF4-FFF2-40B4-BE49-F238E27FC236}">
                <a16:creationId xmlns:a16="http://schemas.microsoft.com/office/drawing/2014/main" id="{47B2C772-5521-4E4E-BB46-C03C4C39E49D}"/>
              </a:ext>
            </a:extLst>
          </p:cNvPr>
          <p:cNvSpPr txBox="1"/>
          <p:nvPr/>
        </p:nvSpPr>
        <p:spPr>
          <a:xfrm>
            <a:off x="330062" y="1298944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4" name="TextBox 8">
            <a:extLst>
              <a:ext uri="{FF2B5EF4-FFF2-40B4-BE49-F238E27FC236}">
                <a16:creationId xmlns:a16="http://schemas.microsoft.com/office/drawing/2014/main" id="{A0D9982D-D32B-49A5-ABE7-8F6B2B63F519}"/>
              </a:ext>
            </a:extLst>
          </p:cNvPr>
          <p:cNvSpPr txBox="1"/>
          <p:nvPr/>
        </p:nvSpPr>
        <p:spPr>
          <a:xfrm>
            <a:off x="325247" y="1066490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4695192-05EB-B9C8-ECCF-5AC35B4D5304}"/>
              </a:ext>
            </a:extLst>
          </p:cNvPr>
          <p:cNvSpPr txBox="1"/>
          <p:nvPr/>
        </p:nvSpPr>
        <p:spPr>
          <a:xfrm>
            <a:off x="237250" y="243206"/>
            <a:ext cx="2342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Figure. 3l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6C0AA754-304A-2A8A-F9E2-7C7B1B4D88E9}"/>
              </a:ext>
            </a:extLst>
          </p:cNvPr>
          <p:cNvGrpSpPr/>
          <p:nvPr/>
        </p:nvGrpSpPr>
        <p:grpSpPr>
          <a:xfrm>
            <a:off x="301722" y="2834762"/>
            <a:ext cx="5289355" cy="3141883"/>
            <a:chOff x="411352" y="373644"/>
            <a:chExt cx="5289355" cy="3141883"/>
          </a:xfrm>
        </p:grpSpPr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id="{6D02B2DE-35EC-9437-D431-0B8DC64CBA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7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9" t="1393" r="11784" b="42666"/>
            <a:stretch/>
          </p:blipFill>
          <p:spPr>
            <a:xfrm>
              <a:off x="750914" y="902869"/>
              <a:ext cx="2371767" cy="1354493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AA3DCDD5-24B8-B96A-219D-AF3599648E4C}"/>
                </a:ext>
              </a:extLst>
            </p:cNvPr>
            <p:cNvSpPr txBox="1"/>
            <p:nvPr/>
          </p:nvSpPr>
          <p:spPr>
            <a:xfrm>
              <a:off x="1479415" y="634646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CoIP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630016DE-4C35-28F1-0B3A-1E41AE362A74}"/>
                </a:ext>
              </a:extLst>
            </p:cNvPr>
            <p:cNvSpPr/>
            <p:nvPr/>
          </p:nvSpPr>
          <p:spPr>
            <a:xfrm>
              <a:off x="1783972" y="1266505"/>
              <a:ext cx="610989" cy="26161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" name="TextBox 8">
              <a:extLst>
                <a:ext uri="{FF2B5EF4-FFF2-40B4-BE49-F238E27FC236}">
                  <a16:creationId xmlns:a16="http://schemas.microsoft.com/office/drawing/2014/main" id="{28517288-F599-8FE6-384E-38F1BE1F6EE3}"/>
                </a:ext>
              </a:extLst>
            </p:cNvPr>
            <p:cNvSpPr txBox="1"/>
            <p:nvPr/>
          </p:nvSpPr>
          <p:spPr>
            <a:xfrm>
              <a:off x="506045" y="13336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71" name="TextBox 8">
              <a:extLst>
                <a:ext uri="{FF2B5EF4-FFF2-40B4-BE49-F238E27FC236}">
                  <a16:creationId xmlns:a16="http://schemas.microsoft.com/office/drawing/2014/main" id="{048C106F-2EE2-1556-3FE9-0F44270384EE}"/>
                </a:ext>
              </a:extLst>
            </p:cNvPr>
            <p:cNvSpPr txBox="1"/>
            <p:nvPr/>
          </p:nvSpPr>
          <p:spPr>
            <a:xfrm>
              <a:off x="436341" y="115700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8676AA55-66DE-D5CB-EBB1-EC88CBDA9168}"/>
                </a:ext>
              </a:extLst>
            </p:cNvPr>
            <p:cNvSpPr txBox="1"/>
            <p:nvPr/>
          </p:nvSpPr>
          <p:spPr>
            <a:xfrm>
              <a:off x="4274291" y="612663"/>
              <a:ext cx="111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IP/IB:GFP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FF202911-A3BA-196A-B8F7-95D626419C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00922" y="880123"/>
              <a:ext cx="2399785" cy="1347985"/>
              <a:chOff x="3331964" y="2441284"/>
              <a:chExt cx="3060892" cy="1719336"/>
            </a:xfrm>
          </p:grpSpPr>
          <p:pic>
            <p:nvPicPr>
              <p:cNvPr id="94" name="图片 93">
                <a:extLst>
                  <a:ext uri="{FF2B5EF4-FFF2-40B4-BE49-F238E27FC236}">
                    <a16:creationId xmlns:a16="http://schemas.microsoft.com/office/drawing/2014/main" id="{4F0065FB-E433-D8DB-3D67-F7A96CDCFA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5000" contrast="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116" t="718" r="18302" b="40409"/>
              <a:stretch/>
            </p:blipFill>
            <p:spPr>
              <a:xfrm>
                <a:off x="3654995" y="2441284"/>
                <a:ext cx="2737861" cy="1719336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</p:pic>
          <p:sp>
            <p:nvSpPr>
              <p:cNvPr id="95" name="矩形 94">
                <a:extLst>
                  <a:ext uri="{FF2B5EF4-FFF2-40B4-BE49-F238E27FC236}">
                    <a16:creationId xmlns:a16="http://schemas.microsoft.com/office/drawing/2014/main" id="{3F0F7E77-5189-A5BE-6D39-7D85B4C2F002}"/>
                  </a:ext>
                </a:extLst>
              </p:cNvPr>
              <p:cNvSpPr/>
              <p:nvPr/>
            </p:nvSpPr>
            <p:spPr>
              <a:xfrm>
                <a:off x="4936389" y="2975544"/>
                <a:ext cx="855224" cy="26161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TextBox 8">
                <a:extLst>
                  <a:ext uri="{FF2B5EF4-FFF2-40B4-BE49-F238E27FC236}">
                    <a16:creationId xmlns:a16="http://schemas.microsoft.com/office/drawing/2014/main" id="{E7E9FEE4-B463-3E9B-CF9B-62F4BD853C15}"/>
                  </a:ext>
                </a:extLst>
              </p:cNvPr>
              <p:cNvSpPr txBox="1"/>
              <p:nvPr/>
            </p:nvSpPr>
            <p:spPr>
              <a:xfrm>
                <a:off x="3331964" y="3661691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97" name="TextBox 8">
                <a:extLst>
                  <a:ext uri="{FF2B5EF4-FFF2-40B4-BE49-F238E27FC236}">
                    <a16:creationId xmlns:a16="http://schemas.microsoft.com/office/drawing/2014/main" id="{D291694A-BB33-ADD2-D68A-4BFEE75588E4}"/>
                  </a:ext>
                </a:extLst>
              </p:cNvPr>
              <p:cNvSpPr txBox="1"/>
              <p:nvPr/>
            </p:nvSpPr>
            <p:spPr>
              <a:xfrm>
                <a:off x="3331964" y="2998040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98" name="TextBox 8">
                <a:extLst>
                  <a:ext uri="{FF2B5EF4-FFF2-40B4-BE49-F238E27FC236}">
                    <a16:creationId xmlns:a16="http://schemas.microsoft.com/office/drawing/2014/main" id="{C3D18576-6E81-DDB3-4327-DDD1362A98AE}"/>
                  </a:ext>
                </a:extLst>
              </p:cNvPr>
              <p:cNvSpPr txBox="1"/>
              <p:nvPr/>
            </p:nvSpPr>
            <p:spPr>
              <a:xfrm>
                <a:off x="3335398" y="3424082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35</a:t>
                </a:r>
              </a:p>
            </p:txBody>
          </p:sp>
          <p:sp>
            <p:nvSpPr>
              <p:cNvPr id="99" name="TextBox 8">
                <a:extLst>
                  <a:ext uri="{FF2B5EF4-FFF2-40B4-BE49-F238E27FC236}">
                    <a16:creationId xmlns:a16="http://schemas.microsoft.com/office/drawing/2014/main" id="{FAAD906E-4340-6582-9F33-5C0C8D09363F}"/>
                  </a:ext>
                </a:extLst>
              </p:cNvPr>
              <p:cNvSpPr txBox="1"/>
              <p:nvPr/>
            </p:nvSpPr>
            <p:spPr>
              <a:xfrm>
                <a:off x="3338830" y="3203031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100" name="TextBox 8">
                <a:extLst>
                  <a:ext uri="{FF2B5EF4-FFF2-40B4-BE49-F238E27FC236}">
                    <a16:creationId xmlns:a16="http://schemas.microsoft.com/office/drawing/2014/main" id="{66681CEC-3D43-DEAC-AFCF-63FFCAAAA3FD}"/>
                  </a:ext>
                </a:extLst>
              </p:cNvPr>
              <p:cNvSpPr txBox="1"/>
              <p:nvPr/>
            </p:nvSpPr>
            <p:spPr>
              <a:xfrm>
                <a:off x="3338964" y="2833706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70</a:t>
                </a:r>
              </a:p>
            </p:txBody>
          </p:sp>
        </p:grp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1514A2D5-03FC-0DE5-D194-F3AF430091BD}"/>
                </a:ext>
              </a:extLst>
            </p:cNvPr>
            <p:cNvSpPr txBox="1"/>
            <p:nvPr/>
          </p:nvSpPr>
          <p:spPr>
            <a:xfrm>
              <a:off x="1196777" y="2366143"/>
              <a:ext cx="15734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INPUT/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IB:Flag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5" name="图片 74">
              <a:extLst>
                <a:ext uri="{FF2B5EF4-FFF2-40B4-BE49-F238E27FC236}">
                  <a16:creationId xmlns:a16="http://schemas.microsoft.com/office/drawing/2014/main" id="{3379FB50-371D-51BB-8AD1-0B7903A2F7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91" t="5138" r="16005" b="54208"/>
            <a:stretch/>
          </p:blipFill>
          <p:spPr>
            <a:xfrm>
              <a:off x="1101039" y="2607402"/>
              <a:ext cx="1602067" cy="753025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76" name="TextBox 8">
              <a:extLst>
                <a:ext uri="{FF2B5EF4-FFF2-40B4-BE49-F238E27FC236}">
                  <a16:creationId xmlns:a16="http://schemas.microsoft.com/office/drawing/2014/main" id="{91EE9053-7C4A-EE28-7914-32FECA0AC237}"/>
                </a:ext>
              </a:extLst>
            </p:cNvPr>
            <p:cNvSpPr txBox="1"/>
            <p:nvPr/>
          </p:nvSpPr>
          <p:spPr>
            <a:xfrm>
              <a:off x="845275" y="2920485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77" name="TextBox 8">
              <a:extLst>
                <a:ext uri="{FF2B5EF4-FFF2-40B4-BE49-F238E27FC236}">
                  <a16:creationId xmlns:a16="http://schemas.microsoft.com/office/drawing/2014/main" id="{39E4D0D0-5F86-99AA-B41A-BE2BBC3ED3F9}"/>
                </a:ext>
              </a:extLst>
            </p:cNvPr>
            <p:cNvSpPr txBox="1"/>
            <p:nvPr/>
          </p:nvSpPr>
          <p:spPr>
            <a:xfrm>
              <a:off x="845275" y="3190821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78" name="TextBox 8">
              <a:extLst>
                <a:ext uri="{FF2B5EF4-FFF2-40B4-BE49-F238E27FC236}">
                  <a16:creationId xmlns:a16="http://schemas.microsoft.com/office/drawing/2014/main" id="{9132060A-8DF5-13AB-6C26-DC04F3771F31}"/>
                </a:ext>
              </a:extLst>
            </p:cNvPr>
            <p:cNvSpPr txBox="1"/>
            <p:nvPr/>
          </p:nvSpPr>
          <p:spPr>
            <a:xfrm>
              <a:off x="847604" y="3052215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79" name="TextBox 8">
              <a:extLst>
                <a:ext uri="{FF2B5EF4-FFF2-40B4-BE49-F238E27FC236}">
                  <a16:creationId xmlns:a16="http://schemas.microsoft.com/office/drawing/2014/main" id="{0C6D140F-C786-DF9D-313E-3E37FEFA4931}"/>
                </a:ext>
              </a:extLst>
            </p:cNvPr>
            <p:cNvSpPr txBox="1"/>
            <p:nvPr/>
          </p:nvSpPr>
          <p:spPr>
            <a:xfrm>
              <a:off x="840980" y="2784621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0" name="TextBox 8">
              <a:extLst>
                <a:ext uri="{FF2B5EF4-FFF2-40B4-BE49-F238E27FC236}">
                  <a16:creationId xmlns:a16="http://schemas.microsoft.com/office/drawing/2014/main" id="{466E91DD-C63F-705B-D598-DFF71270E959}"/>
                </a:ext>
              </a:extLst>
            </p:cNvPr>
            <p:cNvSpPr txBox="1"/>
            <p:nvPr/>
          </p:nvSpPr>
          <p:spPr>
            <a:xfrm>
              <a:off x="769687" y="266681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1" name="TextBox 8">
              <a:extLst>
                <a:ext uri="{FF2B5EF4-FFF2-40B4-BE49-F238E27FC236}">
                  <a16:creationId xmlns:a16="http://schemas.microsoft.com/office/drawing/2014/main" id="{118C7A36-775D-226A-2D4F-0409DCD80449}"/>
                </a:ext>
              </a:extLst>
            </p:cNvPr>
            <p:cNvSpPr txBox="1"/>
            <p:nvPr/>
          </p:nvSpPr>
          <p:spPr>
            <a:xfrm>
              <a:off x="768681" y="258190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82" name="TextBox 8">
              <a:extLst>
                <a:ext uri="{FF2B5EF4-FFF2-40B4-BE49-F238E27FC236}">
                  <a16:creationId xmlns:a16="http://schemas.microsoft.com/office/drawing/2014/main" id="{F018B000-CD46-5159-9317-2143F708B46C}"/>
                </a:ext>
              </a:extLst>
            </p:cNvPr>
            <p:cNvSpPr txBox="1"/>
            <p:nvPr/>
          </p:nvSpPr>
          <p:spPr>
            <a:xfrm>
              <a:off x="766154" y="2493060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180</a:t>
              </a:r>
            </a:p>
          </p:txBody>
        </p:sp>
        <p:pic>
          <p:nvPicPr>
            <p:cNvPr id="83" name="图片 82">
              <a:extLst>
                <a:ext uri="{FF2B5EF4-FFF2-40B4-BE49-F238E27FC236}">
                  <a16:creationId xmlns:a16="http://schemas.microsoft.com/office/drawing/2014/main" id="{A2FE6A2B-9F27-9741-CB9B-5ADCDF44EC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4" t="33122" r="11478" b="16601"/>
            <a:stretch/>
          </p:blipFill>
          <p:spPr>
            <a:xfrm>
              <a:off x="3217512" y="2632130"/>
              <a:ext cx="1727242" cy="842853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51B3F5C0-86A7-56BB-ABA4-6BA7EBC1DAA1}"/>
                </a:ext>
              </a:extLst>
            </p:cNvPr>
            <p:cNvSpPr txBox="1"/>
            <p:nvPr/>
          </p:nvSpPr>
          <p:spPr>
            <a:xfrm>
              <a:off x="3462606" y="2370415"/>
              <a:ext cx="15734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INPUT/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IB:Myc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id="{59C5FECD-E791-E48C-3A71-13D02B4EC72F}"/>
                </a:ext>
              </a:extLst>
            </p:cNvPr>
            <p:cNvSpPr/>
            <p:nvPr/>
          </p:nvSpPr>
          <p:spPr>
            <a:xfrm>
              <a:off x="4244036" y="2807986"/>
              <a:ext cx="527812" cy="152157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TextBox 8">
              <a:extLst>
                <a:ext uri="{FF2B5EF4-FFF2-40B4-BE49-F238E27FC236}">
                  <a16:creationId xmlns:a16="http://schemas.microsoft.com/office/drawing/2014/main" id="{AB773421-C125-9369-FEAA-80B57E47C3E1}"/>
                </a:ext>
              </a:extLst>
            </p:cNvPr>
            <p:cNvSpPr txBox="1"/>
            <p:nvPr/>
          </p:nvSpPr>
          <p:spPr>
            <a:xfrm>
              <a:off x="2956767" y="2794210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7" name="TextBox 8">
              <a:extLst>
                <a:ext uri="{FF2B5EF4-FFF2-40B4-BE49-F238E27FC236}">
                  <a16:creationId xmlns:a16="http://schemas.microsoft.com/office/drawing/2014/main" id="{3D29A7CE-E15E-F575-4437-7BF65A54327E}"/>
                </a:ext>
              </a:extLst>
            </p:cNvPr>
            <p:cNvSpPr txBox="1"/>
            <p:nvPr/>
          </p:nvSpPr>
          <p:spPr>
            <a:xfrm>
              <a:off x="2874363" y="2655710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8" name="TextBox 8">
              <a:extLst>
                <a:ext uri="{FF2B5EF4-FFF2-40B4-BE49-F238E27FC236}">
                  <a16:creationId xmlns:a16="http://schemas.microsoft.com/office/drawing/2014/main" id="{CFA82CA6-7231-13D0-7D80-E863833B1012}"/>
                </a:ext>
              </a:extLst>
            </p:cNvPr>
            <p:cNvSpPr txBox="1"/>
            <p:nvPr/>
          </p:nvSpPr>
          <p:spPr>
            <a:xfrm>
              <a:off x="2958870" y="325391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89" name="TextBox 8">
              <a:extLst>
                <a:ext uri="{FF2B5EF4-FFF2-40B4-BE49-F238E27FC236}">
                  <a16:creationId xmlns:a16="http://schemas.microsoft.com/office/drawing/2014/main" id="{E2C6472A-388B-28C5-138D-DD2B2D8EF9E9}"/>
                </a:ext>
              </a:extLst>
            </p:cNvPr>
            <p:cNvSpPr txBox="1"/>
            <p:nvPr/>
          </p:nvSpPr>
          <p:spPr>
            <a:xfrm>
              <a:off x="2951021" y="2881910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90" name="TextBox 8">
              <a:extLst>
                <a:ext uri="{FF2B5EF4-FFF2-40B4-BE49-F238E27FC236}">
                  <a16:creationId xmlns:a16="http://schemas.microsoft.com/office/drawing/2014/main" id="{CD113F04-09DC-627A-84BC-1240A9C58B29}"/>
                </a:ext>
              </a:extLst>
            </p:cNvPr>
            <p:cNvSpPr txBox="1"/>
            <p:nvPr/>
          </p:nvSpPr>
          <p:spPr>
            <a:xfrm>
              <a:off x="2958870" y="3135044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91" name="TextBox 8">
              <a:extLst>
                <a:ext uri="{FF2B5EF4-FFF2-40B4-BE49-F238E27FC236}">
                  <a16:creationId xmlns:a16="http://schemas.microsoft.com/office/drawing/2014/main" id="{C54163C0-4650-3C8E-32AB-AC9F1B8D858F}"/>
                </a:ext>
              </a:extLst>
            </p:cNvPr>
            <p:cNvSpPr txBox="1"/>
            <p:nvPr/>
          </p:nvSpPr>
          <p:spPr>
            <a:xfrm>
              <a:off x="2954454" y="2998806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92" name="矩形 91">
              <a:extLst>
                <a:ext uri="{FF2B5EF4-FFF2-40B4-BE49-F238E27FC236}">
                  <a16:creationId xmlns:a16="http://schemas.microsoft.com/office/drawing/2014/main" id="{167320AB-5FE7-B1F0-A2B6-B5D37F5CCEA9}"/>
                </a:ext>
              </a:extLst>
            </p:cNvPr>
            <p:cNvSpPr/>
            <p:nvPr/>
          </p:nvSpPr>
          <p:spPr>
            <a:xfrm>
              <a:off x="2158702" y="2622729"/>
              <a:ext cx="527812" cy="152157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2D6DD122-A7EA-AEFA-AAFB-548AD306940A}"/>
                </a:ext>
              </a:extLst>
            </p:cNvPr>
            <p:cNvSpPr txBox="1"/>
            <p:nvPr/>
          </p:nvSpPr>
          <p:spPr>
            <a:xfrm>
              <a:off x="411352" y="373644"/>
              <a:ext cx="25766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Figure. 3m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EE1B0EF-3F61-B627-9507-4E764EF212D5}"/>
              </a:ext>
            </a:extLst>
          </p:cNvPr>
          <p:cNvGrpSpPr/>
          <p:nvPr/>
        </p:nvGrpSpPr>
        <p:grpSpPr>
          <a:xfrm>
            <a:off x="4074023" y="6235920"/>
            <a:ext cx="2173622" cy="2563968"/>
            <a:chOff x="3636691" y="288107"/>
            <a:chExt cx="2173622" cy="2563968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141DF2D6-D3AE-A0E8-0538-2125F06D7E81}"/>
                </a:ext>
              </a:extLst>
            </p:cNvPr>
            <p:cNvSpPr txBox="1"/>
            <p:nvPr/>
          </p:nvSpPr>
          <p:spPr>
            <a:xfrm>
              <a:off x="3636691" y="288107"/>
              <a:ext cx="10905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4b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6858273F-BB30-B58A-3B1A-FBA958605D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43" t="420" r="38294" b="54472"/>
            <a:stretch/>
          </p:blipFill>
          <p:spPr>
            <a:xfrm>
              <a:off x="4126208" y="1535228"/>
              <a:ext cx="913032" cy="687036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6310B297-982D-30A3-9746-B3592647DD42}"/>
                </a:ext>
              </a:extLst>
            </p:cNvPr>
            <p:cNvSpPr/>
            <p:nvPr/>
          </p:nvSpPr>
          <p:spPr>
            <a:xfrm>
              <a:off x="4595868" y="1672058"/>
              <a:ext cx="449728" cy="19237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D8B81274-7C85-5D18-5B01-89D6F91499A8}"/>
                </a:ext>
              </a:extLst>
            </p:cNvPr>
            <p:cNvSpPr txBox="1"/>
            <p:nvPr/>
          </p:nvSpPr>
          <p:spPr>
            <a:xfrm>
              <a:off x="5045285" y="1679242"/>
              <a:ext cx="7053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</a:t>
              </a:r>
              <a:r>
                <a:rPr lang="en-US" altLang="zh-CN" sz="1000" dirty="0" err="1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Myc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5BBDCF7C-B1D9-34D9-E405-20A31BAF98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22" t="6327" r="10556" b="44314"/>
            <a:stretch/>
          </p:blipFill>
          <p:spPr>
            <a:xfrm>
              <a:off x="4132253" y="673697"/>
              <a:ext cx="913032" cy="694338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A5503C23-EA7F-76E9-7880-037C2AC8B8BD}"/>
                </a:ext>
              </a:extLst>
            </p:cNvPr>
            <p:cNvSpPr/>
            <p:nvPr/>
          </p:nvSpPr>
          <p:spPr>
            <a:xfrm>
              <a:off x="4599707" y="852205"/>
              <a:ext cx="417244" cy="149046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7D16A55E-A2D7-96F1-C4AA-11FF4514FE26}"/>
                </a:ext>
              </a:extLst>
            </p:cNvPr>
            <p:cNvSpPr txBox="1"/>
            <p:nvPr/>
          </p:nvSpPr>
          <p:spPr>
            <a:xfrm>
              <a:off x="5045285" y="847134"/>
              <a:ext cx="7053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Anti-GFP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8">
              <a:extLst>
                <a:ext uri="{FF2B5EF4-FFF2-40B4-BE49-F238E27FC236}">
                  <a16:creationId xmlns:a16="http://schemas.microsoft.com/office/drawing/2014/main" id="{16190DF7-B496-58AD-2726-1BB610A1B065}"/>
                </a:ext>
              </a:extLst>
            </p:cNvPr>
            <p:cNvSpPr txBox="1"/>
            <p:nvPr/>
          </p:nvSpPr>
          <p:spPr>
            <a:xfrm>
              <a:off x="3868203" y="1180006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61" name="TextBox 8">
              <a:extLst>
                <a:ext uri="{FF2B5EF4-FFF2-40B4-BE49-F238E27FC236}">
                  <a16:creationId xmlns:a16="http://schemas.microsoft.com/office/drawing/2014/main" id="{749A8093-9F2A-13C7-35A1-7D8ED75AD2D2}"/>
                </a:ext>
              </a:extLst>
            </p:cNvPr>
            <p:cNvSpPr txBox="1"/>
            <p:nvPr/>
          </p:nvSpPr>
          <p:spPr>
            <a:xfrm>
              <a:off x="3868203" y="859500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62" name="TextBox 8">
              <a:extLst>
                <a:ext uri="{FF2B5EF4-FFF2-40B4-BE49-F238E27FC236}">
                  <a16:creationId xmlns:a16="http://schemas.microsoft.com/office/drawing/2014/main" id="{23E386E4-2F28-21FE-4F68-0AEA2BE1D2BA}"/>
                </a:ext>
              </a:extLst>
            </p:cNvPr>
            <p:cNvSpPr txBox="1"/>
            <p:nvPr/>
          </p:nvSpPr>
          <p:spPr>
            <a:xfrm>
              <a:off x="3871636" y="1048743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63" name="TextBox 8">
              <a:extLst>
                <a:ext uri="{FF2B5EF4-FFF2-40B4-BE49-F238E27FC236}">
                  <a16:creationId xmlns:a16="http://schemas.microsoft.com/office/drawing/2014/main" id="{8236B3E7-60E8-148D-6E35-AC7F988CB73B}"/>
                </a:ext>
              </a:extLst>
            </p:cNvPr>
            <p:cNvSpPr txBox="1"/>
            <p:nvPr/>
          </p:nvSpPr>
          <p:spPr>
            <a:xfrm>
              <a:off x="3872688" y="957865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64" name="TextBox 8">
              <a:extLst>
                <a:ext uri="{FF2B5EF4-FFF2-40B4-BE49-F238E27FC236}">
                  <a16:creationId xmlns:a16="http://schemas.microsoft.com/office/drawing/2014/main" id="{2149F202-59F0-2DD2-B523-620616469721}"/>
                </a:ext>
              </a:extLst>
            </p:cNvPr>
            <p:cNvSpPr txBox="1"/>
            <p:nvPr/>
          </p:nvSpPr>
          <p:spPr>
            <a:xfrm>
              <a:off x="3875203" y="742528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65" name="TextBox 8">
              <a:extLst>
                <a:ext uri="{FF2B5EF4-FFF2-40B4-BE49-F238E27FC236}">
                  <a16:creationId xmlns:a16="http://schemas.microsoft.com/office/drawing/2014/main" id="{D087681D-C4DA-C6FF-8FE9-1A3AED37C0A5}"/>
                </a:ext>
              </a:extLst>
            </p:cNvPr>
            <p:cNvSpPr txBox="1"/>
            <p:nvPr/>
          </p:nvSpPr>
          <p:spPr>
            <a:xfrm>
              <a:off x="3870569" y="2056027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66" name="TextBox 8">
              <a:extLst>
                <a:ext uri="{FF2B5EF4-FFF2-40B4-BE49-F238E27FC236}">
                  <a16:creationId xmlns:a16="http://schemas.microsoft.com/office/drawing/2014/main" id="{29A3C4FA-8BCF-A7EF-C01F-D4979C3BF31B}"/>
                </a:ext>
              </a:extLst>
            </p:cNvPr>
            <p:cNvSpPr txBox="1"/>
            <p:nvPr/>
          </p:nvSpPr>
          <p:spPr>
            <a:xfrm>
              <a:off x="3863569" y="1775146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68" name="TextBox 8">
              <a:extLst>
                <a:ext uri="{FF2B5EF4-FFF2-40B4-BE49-F238E27FC236}">
                  <a16:creationId xmlns:a16="http://schemas.microsoft.com/office/drawing/2014/main" id="{13454E9F-37D6-AB3C-792B-DD8ABE67CDC6}"/>
                </a:ext>
              </a:extLst>
            </p:cNvPr>
            <p:cNvSpPr txBox="1"/>
            <p:nvPr/>
          </p:nvSpPr>
          <p:spPr>
            <a:xfrm>
              <a:off x="3863569" y="1935244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69" name="TextBox 8">
              <a:extLst>
                <a:ext uri="{FF2B5EF4-FFF2-40B4-BE49-F238E27FC236}">
                  <a16:creationId xmlns:a16="http://schemas.microsoft.com/office/drawing/2014/main" id="{FB199859-D529-F98C-1676-7D6095F58F9E}"/>
                </a:ext>
              </a:extLst>
            </p:cNvPr>
            <p:cNvSpPr txBox="1"/>
            <p:nvPr/>
          </p:nvSpPr>
          <p:spPr>
            <a:xfrm>
              <a:off x="3863569" y="1872824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01" name="TextBox 8">
              <a:extLst>
                <a:ext uri="{FF2B5EF4-FFF2-40B4-BE49-F238E27FC236}">
                  <a16:creationId xmlns:a16="http://schemas.microsoft.com/office/drawing/2014/main" id="{A8AED3CB-AED5-B9C0-AC22-A02D7309A06F}"/>
                </a:ext>
              </a:extLst>
            </p:cNvPr>
            <p:cNvSpPr txBox="1"/>
            <p:nvPr/>
          </p:nvSpPr>
          <p:spPr>
            <a:xfrm>
              <a:off x="3870569" y="1715328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102" name="TextBox 8">
              <a:extLst>
                <a:ext uri="{FF2B5EF4-FFF2-40B4-BE49-F238E27FC236}">
                  <a16:creationId xmlns:a16="http://schemas.microsoft.com/office/drawing/2014/main" id="{4D38557A-81CD-43E7-FB5E-399A21C19B80}"/>
                </a:ext>
              </a:extLst>
            </p:cNvPr>
            <p:cNvSpPr txBox="1"/>
            <p:nvPr/>
          </p:nvSpPr>
          <p:spPr>
            <a:xfrm>
              <a:off x="3802371" y="1601726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pic>
          <p:nvPicPr>
            <p:cNvPr id="103" name="图片 102">
              <a:extLst>
                <a:ext uri="{FF2B5EF4-FFF2-40B4-BE49-F238E27FC236}">
                  <a16:creationId xmlns:a16="http://schemas.microsoft.com/office/drawing/2014/main" id="{C30DD996-0176-2598-ED7E-A8D972FDBF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9" t="23586" r="42600" b="43725"/>
            <a:stretch/>
          </p:blipFill>
          <p:spPr>
            <a:xfrm flipH="1">
              <a:off x="4123052" y="2354195"/>
              <a:ext cx="945020" cy="49788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04" name="矩形 103">
              <a:extLst>
                <a:ext uri="{FF2B5EF4-FFF2-40B4-BE49-F238E27FC236}">
                  <a16:creationId xmlns:a16="http://schemas.microsoft.com/office/drawing/2014/main" id="{138B1301-34D3-B4E8-C13F-6BB8C15C4CB7}"/>
                </a:ext>
              </a:extLst>
            </p:cNvPr>
            <p:cNvSpPr/>
            <p:nvPr/>
          </p:nvSpPr>
          <p:spPr>
            <a:xfrm>
              <a:off x="4595868" y="2438825"/>
              <a:ext cx="465086" cy="19237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E42023C8-01AD-73A8-D95B-BE124367F136}"/>
                </a:ext>
              </a:extLst>
            </p:cNvPr>
            <p:cNvSpPr txBox="1"/>
            <p:nvPr/>
          </p:nvSpPr>
          <p:spPr>
            <a:xfrm>
              <a:off x="4865293" y="2399312"/>
              <a:ext cx="9450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Anti-Actin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8">
              <a:extLst>
                <a:ext uri="{FF2B5EF4-FFF2-40B4-BE49-F238E27FC236}">
                  <a16:creationId xmlns:a16="http://schemas.microsoft.com/office/drawing/2014/main" id="{A562FCAE-681B-4D3D-AF7B-C46C1F0BC4BF}"/>
                </a:ext>
              </a:extLst>
            </p:cNvPr>
            <p:cNvSpPr txBox="1"/>
            <p:nvPr/>
          </p:nvSpPr>
          <p:spPr>
            <a:xfrm>
              <a:off x="3877021" y="2512694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07" name="TextBox 8">
              <a:extLst>
                <a:ext uri="{FF2B5EF4-FFF2-40B4-BE49-F238E27FC236}">
                  <a16:creationId xmlns:a16="http://schemas.microsoft.com/office/drawing/2014/main" id="{F9A804D2-70B1-26A9-ACF5-0915E04DCB77}"/>
                </a:ext>
              </a:extLst>
            </p:cNvPr>
            <p:cNvSpPr txBox="1"/>
            <p:nvPr/>
          </p:nvSpPr>
          <p:spPr>
            <a:xfrm>
              <a:off x="3870569" y="2341102"/>
              <a:ext cx="4098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</p:grpSp>
      <p:pic>
        <p:nvPicPr>
          <p:cNvPr id="108" name="图片 107">
            <a:extLst>
              <a:ext uri="{FF2B5EF4-FFF2-40B4-BE49-F238E27FC236}">
                <a16:creationId xmlns:a16="http://schemas.microsoft.com/office/drawing/2014/main" id="{512FC206-61D1-5A48-A86A-F19755A33EB3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7093" r="16689" b="50909"/>
          <a:stretch/>
        </p:blipFill>
        <p:spPr>
          <a:xfrm>
            <a:off x="670013" y="6902657"/>
            <a:ext cx="2952942" cy="62988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10" name="矩形 109">
            <a:extLst>
              <a:ext uri="{FF2B5EF4-FFF2-40B4-BE49-F238E27FC236}">
                <a16:creationId xmlns:a16="http://schemas.microsoft.com/office/drawing/2014/main" id="{CB375FE2-E6EB-3755-69AB-6DB0388C8363}"/>
              </a:ext>
            </a:extLst>
          </p:cNvPr>
          <p:cNvSpPr/>
          <p:nvPr/>
        </p:nvSpPr>
        <p:spPr>
          <a:xfrm>
            <a:off x="1548822" y="7027768"/>
            <a:ext cx="732645" cy="240434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2" name="TextBox 8">
            <a:extLst>
              <a:ext uri="{FF2B5EF4-FFF2-40B4-BE49-F238E27FC236}">
                <a16:creationId xmlns:a16="http://schemas.microsoft.com/office/drawing/2014/main" id="{E555D501-A67C-6B00-C2C5-EECAB0D275CF}"/>
              </a:ext>
            </a:extLst>
          </p:cNvPr>
          <p:cNvSpPr txBox="1"/>
          <p:nvPr/>
        </p:nvSpPr>
        <p:spPr>
          <a:xfrm>
            <a:off x="421755" y="7126060"/>
            <a:ext cx="4820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A6CD89CC-019B-9F80-E836-1205D24CD2F5}"/>
              </a:ext>
            </a:extLst>
          </p:cNvPr>
          <p:cNvSpPr txBox="1"/>
          <p:nvPr/>
        </p:nvSpPr>
        <p:spPr>
          <a:xfrm>
            <a:off x="301722" y="6230771"/>
            <a:ext cx="111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4a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8">
            <a:extLst>
              <a:ext uri="{FF2B5EF4-FFF2-40B4-BE49-F238E27FC236}">
                <a16:creationId xmlns:a16="http://schemas.microsoft.com/office/drawing/2014/main" id="{5D7AE0A0-CA53-FFE3-6323-B357A3DDD7A3}"/>
              </a:ext>
            </a:extLst>
          </p:cNvPr>
          <p:cNvSpPr txBox="1"/>
          <p:nvPr/>
        </p:nvSpPr>
        <p:spPr>
          <a:xfrm>
            <a:off x="421755" y="6896963"/>
            <a:ext cx="4820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35</a:t>
            </a:r>
          </a:p>
        </p:txBody>
      </p:sp>
      <p:grpSp>
        <p:nvGrpSpPr>
          <p:cNvPr id="119" name="组合 118">
            <a:extLst>
              <a:ext uri="{FF2B5EF4-FFF2-40B4-BE49-F238E27FC236}">
                <a16:creationId xmlns:a16="http://schemas.microsoft.com/office/drawing/2014/main" id="{A00DE541-9AFB-2618-84BD-CFFC3BAFF246}"/>
              </a:ext>
            </a:extLst>
          </p:cNvPr>
          <p:cNvGrpSpPr/>
          <p:nvPr/>
        </p:nvGrpSpPr>
        <p:grpSpPr>
          <a:xfrm>
            <a:off x="416075" y="7895968"/>
            <a:ext cx="3193603" cy="731067"/>
            <a:chOff x="415863" y="7399116"/>
            <a:chExt cx="3193603" cy="731067"/>
          </a:xfrm>
        </p:grpSpPr>
        <p:pic>
          <p:nvPicPr>
            <p:cNvPr id="109" name="图片 108">
              <a:extLst>
                <a:ext uri="{FF2B5EF4-FFF2-40B4-BE49-F238E27FC236}">
                  <a16:creationId xmlns:a16="http://schemas.microsoft.com/office/drawing/2014/main" id="{3673C4D5-2638-1FD4-CBC7-BFB69490B9DD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14" t="20303" r="10237" b="56847"/>
            <a:stretch/>
          </p:blipFill>
          <p:spPr>
            <a:xfrm flipH="1">
              <a:off x="656524" y="7496023"/>
              <a:ext cx="2952942" cy="63416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11" name="矩形 110">
              <a:extLst>
                <a:ext uri="{FF2B5EF4-FFF2-40B4-BE49-F238E27FC236}">
                  <a16:creationId xmlns:a16="http://schemas.microsoft.com/office/drawing/2014/main" id="{F468DDD5-CE78-34F2-4391-A30555D679FF}"/>
                </a:ext>
              </a:extLst>
            </p:cNvPr>
            <p:cNvSpPr/>
            <p:nvPr/>
          </p:nvSpPr>
          <p:spPr>
            <a:xfrm>
              <a:off x="1517957" y="7591719"/>
              <a:ext cx="693432" cy="24043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3" name="TextBox 8">
              <a:extLst>
                <a:ext uri="{FF2B5EF4-FFF2-40B4-BE49-F238E27FC236}">
                  <a16:creationId xmlns:a16="http://schemas.microsoft.com/office/drawing/2014/main" id="{9E12DC15-1330-4241-65BE-614E0A06D92F}"/>
                </a:ext>
              </a:extLst>
            </p:cNvPr>
            <p:cNvSpPr txBox="1"/>
            <p:nvPr/>
          </p:nvSpPr>
          <p:spPr>
            <a:xfrm>
              <a:off x="417894" y="7684663"/>
              <a:ext cx="4820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16" name="TextBox 8">
              <a:extLst>
                <a:ext uri="{FF2B5EF4-FFF2-40B4-BE49-F238E27FC236}">
                  <a16:creationId xmlns:a16="http://schemas.microsoft.com/office/drawing/2014/main" id="{68F2EB4B-17B7-7A16-89AF-02328B20A049}"/>
                </a:ext>
              </a:extLst>
            </p:cNvPr>
            <p:cNvSpPr txBox="1"/>
            <p:nvPr/>
          </p:nvSpPr>
          <p:spPr>
            <a:xfrm>
              <a:off x="415863" y="7399116"/>
              <a:ext cx="4820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</p:grpSp>
      <p:sp>
        <p:nvSpPr>
          <p:cNvPr id="117" name="文本框 116">
            <a:extLst>
              <a:ext uri="{FF2B5EF4-FFF2-40B4-BE49-F238E27FC236}">
                <a16:creationId xmlns:a16="http://schemas.microsoft.com/office/drawing/2014/main" id="{948FD230-A3CE-DFDC-10AC-A023014B304F}"/>
              </a:ext>
            </a:extLst>
          </p:cNvPr>
          <p:cNvSpPr txBox="1"/>
          <p:nvPr/>
        </p:nvSpPr>
        <p:spPr>
          <a:xfrm>
            <a:off x="1637956" y="6585115"/>
            <a:ext cx="1114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BKI1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DA68E010-C92F-5CFC-455E-0EE95CC42D65}"/>
              </a:ext>
            </a:extLst>
          </p:cNvPr>
          <p:cNvSpPr txBox="1"/>
          <p:nvPr/>
        </p:nvSpPr>
        <p:spPr>
          <a:xfrm>
            <a:off x="1720710" y="7711721"/>
            <a:ext cx="1114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150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:a16="http://schemas.microsoft.com/office/drawing/2014/main" id="{8DA072A8-2CDB-D34B-C935-187B376ADD38}"/>
              </a:ext>
            </a:extLst>
          </p:cNvPr>
          <p:cNvSpPr txBox="1"/>
          <p:nvPr/>
        </p:nvSpPr>
        <p:spPr>
          <a:xfrm>
            <a:off x="294109" y="240604"/>
            <a:ext cx="111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4c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8E91208D-0F45-782C-3F00-DA699DD099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4" t="13296" r="8958" b="76854"/>
          <a:stretch/>
        </p:blipFill>
        <p:spPr>
          <a:xfrm>
            <a:off x="601380" y="745660"/>
            <a:ext cx="1981200" cy="47324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3EB2BECB-A5A2-0D0A-E23C-DD8018419F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69" t="15749" r="16610" b="63491"/>
          <a:stretch/>
        </p:blipFill>
        <p:spPr>
          <a:xfrm>
            <a:off x="2873097" y="745659"/>
            <a:ext cx="2038350" cy="51436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0" name="矩形 29">
            <a:extLst>
              <a:ext uri="{FF2B5EF4-FFF2-40B4-BE49-F238E27FC236}">
                <a16:creationId xmlns:a16="http://schemas.microsoft.com/office/drawing/2014/main" id="{2FD03439-B6DB-0236-6E9E-CFA51F74BE17}"/>
              </a:ext>
            </a:extLst>
          </p:cNvPr>
          <p:cNvSpPr/>
          <p:nvPr/>
        </p:nvSpPr>
        <p:spPr>
          <a:xfrm>
            <a:off x="851176" y="933166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4D636D8-2E46-92E5-5168-3BB871FF27F8}"/>
              </a:ext>
            </a:extLst>
          </p:cNvPr>
          <p:cNvSpPr/>
          <p:nvPr/>
        </p:nvSpPr>
        <p:spPr>
          <a:xfrm>
            <a:off x="3056218" y="974259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8">
            <a:extLst>
              <a:ext uri="{FF2B5EF4-FFF2-40B4-BE49-F238E27FC236}">
                <a16:creationId xmlns:a16="http://schemas.microsoft.com/office/drawing/2014/main" id="{E78A5C97-5008-FBD0-C8CF-2F7E7B695940}"/>
              </a:ext>
            </a:extLst>
          </p:cNvPr>
          <p:cNvSpPr txBox="1"/>
          <p:nvPr/>
        </p:nvSpPr>
        <p:spPr>
          <a:xfrm>
            <a:off x="350845" y="1058084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33" name="TextBox 8">
            <a:extLst>
              <a:ext uri="{FF2B5EF4-FFF2-40B4-BE49-F238E27FC236}">
                <a16:creationId xmlns:a16="http://schemas.microsoft.com/office/drawing/2014/main" id="{BBF038B9-5368-0469-4F23-59240F35369E}"/>
              </a:ext>
            </a:extLst>
          </p:cNvPr>
          <p:cNvSpPr txBox="1"/>
          <p:nvPr/>
        </p:nvSpPr>
        <p:spPr>
          <a:xfrm>
            <a:off x="284163" y="827236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34" name="TextBox 8">
            <a:extLst>
              <a:ext uri="{FF2B5EF4-FFF2-40B4-BE49-F238E27FC236}">
                <a16:creationId xmlns:a16="http://schemas.microsoft.com/office/drawing/2014/main" id="{FB8F13DA-5962-F0D1-77C9-EAC394A81192}"/>
              </a:ext>
            </a:extLst>
          </p:cNvPr>
          <p:cNvSpPr txBox="1"/>
          <p:nvPr/>
        </p:nvSpPr>
        <p:spPr>
          <a:xfrm>
            <a:off x="2634241" y="1096188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35" name="TextBox 8">
            <a:extLst>
              <a:ext uri="{FF2B5EF4-FFF2-40B4-BE49-F238E27FC236}">
                <a16:creationId xmlns:a16="http://schemas.microsoft.com/office/drawing/2014/main" id="{0F475775-AC62-A5CC-B814-FAA5B968CB72}"/>
              </a:ext>
            </a:extLst>
          </p:cNvPr>
          <p:cNvSpPr txBox="1"/>
          <p:nvPr/>
        </p:nvSpPr>
        <p:spPr>
          <a:xfrm>
            <a:off x="2567559" y="865340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0E0C1254-70E2-35CB-7C30-102184B6AE79}"/>
              </a:ext>
            </a:extLst>
          </p:cNvPr>
          <p:cNvSpPr txBox="1"/>
          <p:nvPr/>
        </p:nvSpPr>
        <p:spPr>
          <a:xfrm>
            <a:off x="1086773" y="499439"/>
            <a:ext cx="799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Fielder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58922560-C24E-9B5B-16C3-D0B54A0E8F16}"/>
              </a:ext>
            </a:extLst>
          </p:cNvPr>
          <p:cNvSpPr txBox="1"/>
          <p:nvPr/>
        </p:nvSpPr>
        <p:spPr>
          <a:xfrm>
            <a:off x="3303733" y="499439"/>
            <a:ext cx="970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znf-aabbdd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88D8716E-DAA5-B21F-6539-9470F24E401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8" t="19886" r="15275" b="50598"/>
          <a:stretch/>
        </p:blipFill>
        <p:spPr>
          <a:xfrm>
            <a:off x="601380" y="1416572"/>
            <a:ext cx="1981200" cy="8006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4748DF19-97DD-9661-1B6C-8C3570036BF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0" t="11293" r="11671" b="58980"/>
          <a:stretch/>
        </p:blipFill>
        <p:spPr>
          <a:xfrm>
            <a:off x="2873097" y="1431456"/>
            <a:ext cx="2038350" cy="78581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0" name="TextBox 8">
            <a:extLst>
              <a:ext uri="{FF2B5EF4-FFF2-40B4-BE49-F238E27FC236}">
                <a16:creationId xmlns:a16="http://schemas.microsoft.com/office/drawing/2014/main" id="{635A4689-224B-5884-271F-AB9CEDC86763}"/>
              </a:ext>
            </a:extLst>
          </p:cNvPr>
          <p:cNvSpPr txBox="1"/>
          <p:nvPr/>
        </p:nvSpPr>
        <p:spPr>
          <a:xfrm>
            <a:off x="2608841" y="1784234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41" name="TextBox 8">
            <a:extLst>
              <a:ext uri="{FF2B5EF4-FFF2-40B4-BE49-F238E27FC236}">
                <a16:creationId xmlns:a16="http://schemas.microsoft.com/office/drawing/2014/main" id="{A6DC734B-F027-A487-0363-C6A84E9A3C21}"/>
              </a:ext>
            </a:extLst>
          </p:cNvPr>
          <p:cNvSpPr txBox="1"/>
          <p:nvPr/>
        </p:nvSpPr>
        <p:spPr>
          <a:xfrm>
            <a:off x="2612009" y="1553386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2" name="TextBox 8">
            <a:extLst>
              <a:ext uri="{FF2B5EF4-FFF2-40B4-BE49-F238E27FC236}">
                <a16:creationId xmlns:a16="http://schemas.microsoft.com/office/drawing/2014/main" id="{11369DA2-405B-BCAD-D29F-E516B82AA91B}"/>
              </a:ext>
            </a:extLst>
          </p:cNvPr>
          <p:cNvSpPr txBox="1"/>
          <p:nvPr/>
        </p:nvSpPr>
        <p:spPr>
          <a:xfrm>
            <a:off x="348207" y="1582889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43" name="TextBox 8">
            <a:extLst>
              <a:ext uri="{FF2B5EF4-FFF2-40B4-BE49-F238E27FC236}">
                <a16:creationId xmlns:a16="http://schemas.microsoft.com/office/drawing/2014/main" id="{466294D2-20C1-FE32-4430-59114CF57ABA}"/>
              </a:ext>
            </a:extLst>
          </p:cNvPr>
          <p:cNvSpPr txBox="1"/>
          <p:nvPr/>
        </p:nvSpPr>
        <p:spPr>
          <a:xfrm>
            <a:off x="350108" y="1332408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D34A02A0-5B0B-6878-AFCA-51B7ADA9556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5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019" t="18186" r="14482" b="46308"/>
          <a:stretch/>
        </p:blipFill>
        <p:spPr>
          <a:xfrm>
            <a:off x="574195" y="2338542"/>
            <a:ext cx="2008385" cy="7239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60B04951-3B45-1A8D-E1B2-5451C91B2AE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2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38" t="16604" r="17129" b="39204"/>
          <a:stretch/>
        </p:blipFill>
        <p:spPr>
          <a:xfrm>
            <a:off x="2873096" y="2351203"/>
            <a:ext cx="2038350" cy="71123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F728B507-3DF9-FCB9-1045-90EAB7845B4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43" t="40163" r="23311" b="36372"/>
          <a:stretch/>
        </p:blipFill>
        <p:spPr>
          <a:xfrm>
            <a:off x="595298" y="3143134"/>
            <a:ext cx="1993364" cy="5778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A3FD6B2F-3147-3DE8-4049-7AB05F51EBF3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37" t="16596" r="9957" b="48512"/>
          <a:stretch/>
        </p:blipFill>
        <p:spPr>
          <a:xfrm>
            <a:off x="2873096" y="3143134"/>
            <a:ext cx="2038350" cy="5778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8" name="矩形 47">
            <a:extLst>
              <a:ext uri="{FF2B5EF4-FFF2-40B4-BE49-F238E27FC236}">
                <a16:creationId xmlns:a16="http://schemas.microsoft.com/office/drawing/2014/main" id="{D6358984-A72B-6EAB-05E9-A3C438A0BAD4}"/>
              </a:ext>
            </a:extLst>
          </p:cNvPr>
          <p:cNvSpPr/>
          <p:nvPr/>
        </p:nvSpPr>
        <p:spPr>
          <a:xfrm>
            <a:off x="830225" y="1534193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30477349-A202-A43D-EB86-D91156A62123}"/>
              </a:ext>
            </a:extLst>
          </p:cNvPr>
          <p:cNvSpPr/>
          <p:nvPr/>
        </p:nvSpPr>
        <p:spPr>
          <a:xfrm>
            <a:off x="830225" y="2655978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C695BBA6-F142-1348-84A4-E9D7E1FCB29C}"/>
              </a:ext>
            </a:extLst>
          </p:cNvPr>
          <p:cNvSpPr/>
          <p:nvPr/>
        </p:nvSpPr>
        <p:spPr>
          <a:xfrm>
            <a:off x="851175" y="3344753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F2F12181-FC51-2B89-1E82-F51C7505B652}"/>
              </a:ext>
            </a:extLst>
          </p:cNvPr>
          <p:cNvSpPr/>
          <p:nvPr/>
        </p:nvSpPr>
        <p:spPr>
          <a:xfrm>
            <a:off x="3107531" y="1698535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BB5E8876-4EC0-21B0-5255-CADA797E9BBB}"/>
              </a:ext>
            </a:extLst>
          </p:cNvPr>
          <p:cNvSpPr/>
          <p:nvPr/>
        </p:nvSpPr>
        <p:spPr>
          <a:xfrm>
            <a:off x="3049577" y="2744942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06BB504F-24AF-CEC3-AA31-C2112B96E673}"/>
              </a:ext>
            </a:extLst>
          </p:cNvPr>
          <p:cNvSpPr/>
          <p:nvPr/>
        </p:nvSpPr>
        <p:spPr>
          <a:xfrm>
            <a:off x="3141659" y="3408208"/>
            <a:ext cx="1569479" cy="21173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TextBox 8">
            <a:extLst>
              <a:ext uri="{FF2B5EF4-FFF2-40B4-BE49-F238E27FC236}">
                <a16:creationId xmlns:a16="http://schemas.microsoft.com/office/drawing/2014/main" id="{8678D5AC-892A-0C46-0525-A7BE0535783E}"/>
              </a:ext>
            </a:extLst>
          </p:cNvPr>
          <p:cNvSpPr txBox="1"/>
          <p:nvPr/>
        </p:nvSpPr>
        <p:spPr>
          <a:xfrm>
            <a:off x="350845" y="2676686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55" name="TextBox 8">
            <a:extLst>
              <a:ext uri="{FF2B5EF4-FFF2-40B4-BE49-F238E27FC236}">
                <a16:creationId xmlns:a16="http://schemas.microsoft.com/office/drawing/2014/main" id="{EA6B6756-5EBB-AB01-C35E-62310ED36788}"/>
              </a:ext>
            </a:extLst>
          </p:cNvPr>
          <p:cNvSpPr txBox="1"/>
          <p:nvPr/>
        </p:nvSpPr>
        <p:spPr>
          <a:xfrm>
            <a:off x="284163" y="2445838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6" name="TextBox 8">
            <a:extLst>
              <a:ext uri="{FF2B5EF4-FFF2-40B4-BE49-F238E27FC236}">
                <a16:creationId xmlns:a16="http://schemas.microsoft.com/office/drawing/2014/main" id="{265BC41D-076D-63D6-28F9-D9A8EAF57106}"/>
              </a:ext>
            </a:extLst>
          </p:cNvPr>
          <p:cNvSpPr txBox="1"/>
          <p:nvPr/>
        </p:nvSpPr>
        <p:spPr>
          <a:xfrm>
            <a:off x="2624062" y="2825797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57" name="TextBox 8">
            <a:extLst>
              <a:ext uri="{FF2B5EF4-FFF2-40B4-BE49-F238E27FC236}">
                <a16:creationId xmlns:a16="http://schemas.microsoft.com/office/drawing/2014/main" id="{74D56E08-0D6C-0A26-1A81-E9458570952E}"/>
              </a:ext>
            </a:extLst>
          </p:cNvPr>
          <p:cNvSpPr txBox="1"/>
          <p:nvPr/>
        </p:nvSpPr>
        <p:spPr>
          <a:xfrm>
            <a:off x="2557380" y="2594949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8" name="TextBox 8">
            <a:extLst>
              <a:ext uri="{FF2B5EF4-FFF2-40B4-BE49-F238E27FC236}">
                <a16:creationId xmlns:a16="http://schemas.microsoft.com/office/drawing/2014/main" id="{3E81D21D-6A65-58E0-3549-282C604DD2F0}"/>
              </a:ext>
            </a:extLst>
          </p:cNvPr>
          <p:cNvSpPr txBox="1"/>
          <p:nvPr/>
        </p:nvSpPr>
        <p:spPr>
          <a:xfrm>
            <a:off x="388468" y="3486057"/>
            <a:ext cx="4098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3E9AE0BD-D655-C46F-3321-727B9A674C7E}"/>
              </a:ext>
            </a:extLst>
          </p:cNvPr>
          <p:cNvSpPr txBox="1"/>
          <p:nvPr/>
        </p:nvSpPr>
        <p:spPr>
          <a:xfrm>
            <a:off x="390369" y="3235576"/>
            <a:ext cx="4098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60" name="TextBox 8">
            <a:extLst>
              <a:ext uri="{FF2B5EF4-FFF2-40B4-BE49-F238E27FC236}">
                <a16:creationId xmlns:a16="http://schemas.microsoft.com/office/drawing/2014/main" id="{4E2796B9-FC3E-AF49-0DCC-9EF5BDB30D7E}"/>
              </a:ext>
            </a:extLst>
          </p:cNvPr>
          <p:cNvSpPr txBox="1"/>
          <p:nvPr/>
        </p:nvSpPr>
        <p:spPr>
          <a:xfrm>
            <a:off x="2624062" y="3525340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61" name="TextBox 8">
            <a:extLst>
              <a:ext uri="{FF2B5EF4-FFF2-40B4-BE49-F238E27FC236}">
                <a16:creationId xmlns:a16="http://schemas.microsoft.com/office/drawing/2014/main" id="{43E2EE29-8186-70B7-E6C8-0F1D3C558E75}"/>
              </a:ext>
            </a:extLst>
          </p:cNvPr>
          <p:cNvSpPr txBox="1"/>
          <p:nvPr/>
        </p:nvSpPr>
        <p:spPr>
          <a:xfrm>
            <a:off x="2625963" y="3274859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BFD2D70E-FB6C-D59F-6F08-F7EAB75B21EF}"/>
              </a:ext>
            </a:extLst>
          </p:cNvPr>
          <p:cNvSpPr txBox="1"/>
          <p:nvPr/>
        </p:nvSpPr>
        <p:spPr>
          <a:xfrm>
            <a:off x="5067953" y="1260998"/>
            <a:ext cx="714782" cy="29238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3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 </a:t>
            </a:r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MG132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1771421F-9B69-BEBC-8CC1-970E706B7345}"/>
              </a:ext>
            </a:extLst>
          </p:cNvPr>
          <p:cNvSpPr txBox="1"/>
          <p:nvPr/>
        </p:nvSpPr>
        <p:spPr>
          <a:xfrm>
            <a:off x="4977587" y="2931637"/>
            <a:ext cx="805148" cy="261610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+ </a:t>
            </a:r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MG132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80FB16AA-E953-CB82-9600-CEBCF29CAA4C}"/>
              </a:ext>
            </a:extLst>
          </p:cNvPr>
          <p:cNvCxnSpPr>
            <a:cxnSpLocks/>
          </p:cNvCxnSpPr>
          <p:nvPr/>
        </p:nvCxnSpPr>
        <p:spPr>
          <a:xfrm>
            <a:off x="5067953" y="951991"/>
            <a:ext cx="0" cy="109385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383F8007-6582-AFC4-3422-A26C4BEFF915}"/>
              </a:ext>
            </a:extLst>
          </p:cNvPr>
          <p:cNvCxnSpPr>
            <a:cxnSpLocks/>
          </p:cNvCxnSpPr>
          <p:nvPr/>
        </p:nvCxnSpPr>
        <p:spPr>
          <a:xfrm>
            <a:off x="5083176" y="2515515"/>
            <a:ext cx="0" cy="109385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26362728-4EF3-9DD8-467E-159BE65392CB}"/>
              </a:ext>
            </a:extLst>
          </p:cNvPr>
          <p:cNvSpPr txBox="1"/>
          <p:nvPr/>
        </p:nvSpPr>
        <p:spPr>
          <a:xfrm>
            <a:off x="4811793" y="947913"/>
            <a:ext cx="829559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Anti-His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91D69753-D097-984C-F4E2-6561B98D4737}"/>
              </a:ext>
            </a:extLst>
          </p:cNvPr>
          <p:cNvSpPr txBox="1"/>
          <p:nvPr/>
        </p:nvSpPr>
        <p:spPr>
          <a:xfrm>
            <a:off x="4817714" y="2559187"/>
            <a:ext cx="829559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Anti-His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96891B3F-FAA9-9489-8715-0D62470C444A}"/>
              </a:ext>
            </a:extLst>
          </p:cNvPr>
          <p:cNvSpPr txBox="1"/>
          <p:nvPr/>
        </p:nvSpPr>
        <p:spPr>
          <a:xfrm>
            <a:off x="4902919" y="1686956"/>
            <a:ext cx="829559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Anti-Actin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C56D69BF-41C1-10FD-BCC4-3636CE10A3E8}"/>
              </a:ext>
            </a:extLst>
          </p:cNvPr>
          <p:cNvSpPr txBox="1"/>
          <p:nvPr/>
        </p:nvSpPr>
        <p:spPr>
          <a:xfrm>
            <a:off x="4925779" y="3307036"/>
            <a:ext cx="829559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Anti-Actin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id="{1268B4EA-14D9-254D-3DD6-E339DF19F860}"/>
              </a:ext>
            </a:extLst>
          </p:cNvPr>
          <p:cNvSpPr txBox="1"/>
          <p:nvPr/>
        </p:nvSpPr>
        <p:spPr>
          <a:xfrm>
            <a:off x="277690" y="3990454"/>
            <a:ext cx="111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4d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6" name="图片 105">
            <a:extLst>
              <a:ext uri="{FF2B5EF4-FFF2-40B4-BE49-F238E27FC236}">
                <a16:creationId xmlns:a16="http://schemas.microsoft.com/office/drawing/2014/main" id="{8867BF16-984E-3A08-9ABE-BB95FC85E2EC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27000"/>
                    </a14:imgEffect>
                    <a14:imgEffect>
                      <a14:brightnessContrast bright="12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31" t="13794" r="44634" b="22060"/>
          <a:stretch/>
        </p:blipFill>
        <p:spPr>
          <a:xfrm>
            <a:off x="975140" y="4427920"/>
            <a:ext cx="1227970" cy="131473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07" name="文本框 106">
            <a:extLst>
              <a:ext uri="{FF2B5EF4-FFF2-40B4-BE49-F238E27FC236}">
                <a16:creationId xmlns:a16="http://schemas.microsoft.com/office/drawing/2014/main" id="{AED4E557-33E4-B006-1117-958A97D86188}"/>
              </a:ext>
            </a:extLst>
          </p:cNvPr>
          <p:cNvSpPr txBox="1"/>
          <p:nvPr/>
        </p:nvSpPr>
        <p:spPr>
          <a:xfrm>
            <a:off x="1245557" y="4181699"/>
            <a:ext cx="111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IB:Flag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8">
            <a:extLst>
              <a:ext uri="{FF2B5EF4-FFF2-40B4-BE49-F238E27FC236}">
                <a16:creationId xmlns:a16="http://schemas.microsoft.com/office/drawing/2014/main" id="{AD0BFAF0-684E-A550-8608-EC31E46E3BB8}"/>
              </a:ext>
            </a:extLst>
          </p:cNvPr>
          <p:cNvSpPr txBox="1"/>
          <p:nvPr/>
        </p:nvSpPr>
        <p:spPr>
          <a:xfrm>
            <a:off x="664816" y="4927536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9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09" name="TextBox 8">
            <a:extLst>
              <a:ext uri="{FF2B5EF4-FFF2-40B4-BE49-F238E27FC236}">
                <a16:creationId xmlns:a16="http://schemas.microsoft.com/office/drawing/2014/main" id="{188B5705-0948-ED26-7F42-46AEF714DBBF}"/>
              </a:ext>
            </a:extLst>
          </p:cNvPr>
          <p:cNvSpPr txBox="1"/>
          <p:nvPr/>
        </p:nvSpPr>
        <p:spPr>
          <a:xfrm>
            <a:off x="663645" y="4731637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9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110" name="TextBox 8">
            <a:extLst>
              <a:ext uri="{FF2B5EF4-FFF2-40B4-BE49-F238E27FC236}">
                <a16:creationId xmlns:a16="http://schemas.microsoft.com/office/drawing/2014/main" id="{445E7FE3-8DB1-3302-035E-AD57939F2361}"/>
              </a:ext>
            </a:extLst>
          </p:cNvPr>
          <p:cNvSpPr txBox="1"/>
          <p:nvPr/>
        </p:nvSpPr>
        <p:spPr>
          <a:xfrm>
            <a:off x="665904" y="4588775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9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111" name="TextBox 8">
            <a:extLst>
              <a:ext uri="{FF2B5EF4-FFF2-40B4-BE49-F238E27FC236}">
                <a16:creationId xmlns:a16="http://schemas.microsoft.com/office/drawing/2014/main" id="{E5917AC6-4B90-FB49-9490-6E4416B5F9A5}"/>
              </a:ext>
            </a:extLst>
          </p:cNvPr>
          <p:cNvSpPr txBox="1"/>
          <p:nvPr/>
        </p:nvSpPr>
        <p:spPr>
          <a:xfrm>
            <a:off x="734062" y="5321101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9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12" name="TextBox 8">
            <a:extLst>
              <a:ext uri="{FF2B5EF4-FFF2-40B4-BE49-F238E27FC236}">
                <a16:creationId xmlns:a16="http://schemas.microsoft.com/office/drawing/2014/main" id="{D0A33C1F-DB81-3B52-B69F-2EE7BD0CBC5F}"/>
              </a:ext>
            </a:extLst>
          </p:cNvPr>
          <p:cNvSpPr txBox="1"/>
          <p:nvPr/>
        </p:nvSpPr>
        <p:spPr>
          <a:xfrm>
            <a:off x="729667" y="5125202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9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13" name="矩形 112">
            <a:extLst>
              <a:ext uri="{FF2B5EF4-FFF2-40B4-BE49-F238E27FC236}">
                <a16:creationId xmlns:a16="http://schemas.microsoft.com/office/drawing/2014/main" id="{9C186E77-3B0E-A18E-4C13-E2A51FE3606A}"/>
              </a:ext>
            </a:extLst>
          </p:cNvPr>
          <p:cNvSpPr/>
          <p:nvPr/>
        </p:nvSpPr>
        <p:spPr>
          <a:xfrm>
            <a:off x="1219842" y="4679638"/>
            <a:ext cx="955155" cy="775284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2ABB17A-801E-2F32-3BB3-7364AAC15054}"/>
              </a:ext>
            </a:extLst>
          </p:cNvPr>
          <p:cNvSpPr txBox="1"/>
          <p:nvPr/>
        </p:nvSpPr>
        <p:spPr>
          <a:xfrm>
            <a:off x="981717" y="6446417"/>
            <a:ext cx="7463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Anti-Flag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23DDDA4-D41C-0AC2-76A6-CAB2D1746D21}"/>
              </a:ext>
            </a:extLst>
          </p:cNvPr>
          <p:cNvSpPr txBox="1"/>
          <p:nvPr/>
        </p:nvSpPr>
        <p:spPr>
          <a:xfrm>
            <a:off x="3165924" y="6446493"/>
            <a:ext cx="723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Anti-GFP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2608AC18-E921-4196-AD93-E1EBB290D25B}"/>
              </a:ext>
            </a:extLst>
          </p:cNvPr>
          <p:cNvSpPr txBox="1"/>
          <p:nvPr/>
        </p:nvSpPr>
        <p:spPr>
          <a:xfrm>
            <a:off x="5311525" y="6871533"/>
            <a:ext cx="744308" cy="24622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</a:t>
            </a:r>
            <a:r>
              <a:rPr lang="en-US" altLang="zh-CN" sz="1000" dirty="0" err="1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Myc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8">
            <a:extLst>
              <a:ext uri="{FF2B5EF4-FFF2-40B4-BE49-F238E27FC236}">
                <a16:creationId xmlns:a16="http://schemas.microsoft.com/office/drawing/2014/main" id="{571ACB53-DA4D-76DE-78EB-C3EF5B4E325F}"/>
              </a:ext>
            </a:extLst>
          </p:cNvPr>
          <p:cNvSpPr txBox="1"/>
          <p:nvPr/>
        </p:nvSpPr>
        <p:spPr>
          <a:xfrm>
            <a:off x="405189" y="6838546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AAB230F6-06C8-169F-ED07-D106382877E1}"/>
              </a:ext>
            </a:extLst>
          </p:cNvPr>
          <p:cNvSpPr txBox="1"/>
          <p:nvPr/>
        </p:nvSpPr>
        <p:spPr>
          <a:xfrm>
            <a:off x="3117828" y="6279204"/>
            <a:ext cx="723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IP: GFP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8">
            <a:extLst>
              <a:ext uri="{FF2B5EF4-FFF2-40B4-BE49-F238E27FC236}">
                <a16:creationId xmlns:a16="http://schemas.microsoft.com/office/drawing/2014/main" id="{3342A8A4-71C8-ACE8-92EC-A772BD4BFB1E}"/>
              </a:ext>
            </a:extLst>
          </p:cNvPr>
          <p:cNvSpPr txBox="1"/>
          <p:nvPr/>
        </p:nvSpPr>
        <p:spPr>
          <a:xfrm>
            <a:off x="405189" y="701693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74" name="TextBox 8">
            <a:extLst>
              <a:ext uri="{FF2B5EF4-FFF2-40B4-BE49-F238E27FC236}">
                <a16:creationId xmlns:a16="http://schemas.microsoft.com/office/drawing/2014/main" id="{D0424161-3A13-6C55-1A5B-0EBC89901A6A}"/>
              </a:ext>
            </a:extLst>
          </p:cNvPr>
          <p:cNvSpPr txBox="1"/>
          <p:nvPr/>
        </p:nvSpPr>
        <p:spPr>
          <a:xfrm>
            <a:off x="405189" y="7278479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75" name="TextBox 8">
            <a:extLst>
              <a:ext uri="{FF2B5EF4-FFF2-40B4-BE49-F238E27FC236}">
                <a16:creationId xmlns:a16="http://schemas.microsoft.com/office/drawing/2014/main" id="{D12D6FA8-E93D-575D-1AC4-117311CF3D4D}"/>
              </a:ext>
            </a:extLst>
          </p:cNvPr>
          <p:cNvSpPr txBox="1"/>
          <p:nvPr/>
        </p:nvSpPr>
        <p:spPr>
          <a:xfrm>
            <a:off x="467792" y="763933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58EF9FB9-BD87-1DD9-9556-6C3E944712D4}"/>
              </a:ext>
            </a:extLst>
          </p:cNvPr>
          <p:cNvSpPr txBox="1"/>
          <p:nvPr/>
        </p:nvSpPr>
        <p:spPr>
          <a:xfrm>
            <a:off x="990955" y="6261834"/>
            <a:ext cx="723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IP:</a:t>
            </a:r>
            <a:r>
              <a:rPr lang="zh-CN" altLang="en-US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GFP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7" name="图片 76">
            <a:extLst>
              <a:ext uri="{FF2B5EF4-FFF2-40B4-BE49-F238E27FC236}">
                <a16:creationId xmlns:a16="http://schemas.microsoft.com/office/drawing/2014/main" id="{D2C28EC7-D920-7FC7-2BA2-46A8B1B55263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8" t="23393" r="27214" b="12611"/>
          <a:stretch/>
        </p:blipFill>
        <p:spPr>
          <a:xfrm>
            <a:off x="710972" y="6676625"/>
            <a:ext cx="1417987" cy="1941813"/>
          </a:xfrm>
          <a:prstGeom prst="rect">
            <a:avLst/>
          </a:prstGeom>
        </p:spPr>
      </p:pic>
      <p:sp>
        <p:nvSpPr>
          <p:cNvPr id="78" name="TextBox 8">
            <a:extLst>
              <a:ext uri="{FF2B5EF4-FFF2-40B4-BE49-F238E27FC236}">
                <a16:creationId xmlns:a16="http://schemas.microsoft.com/office/drawing/2014/main" id="{229154F4-63CA-B1D0-16AD-5DE9CDE9CA46}"/>
              </a:ext>
            </a:extLst>
          </p:cNvPr>
          <p:cNvSpPr txBox="1"/>
          <p:nvPr/>
        </p:nvSpPr>
        <p:spPr>
          <a:xfrm>
            <a:off x="461089" y="791305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pic>
        <p:nvPicPr>
          <p:cNvPr id="79" name="图片 78">
            <a:extLst>
              <a:ext uri="{FF2B5EF4-FFF2-40B4-BE49-F238E27FC236}">
                <a16:creationId xmlns:a16="http://schemas.microsoft.com/office/drawing/2014/main" id="{2A9CDD86-3571-1B23-33D2-E9516D84B613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9" t="15268" r="31104" b="14595"/>
          <a:stretch/>
        </p:blipFill>
        <p:spPr>
          <a:xfrm>
            <a:off x="2399704" y="6695675"/>
            <a:ext cx="2328637" cy="1911927"/>
          </a:xfrm>
          <a:prstGeom prst="rect">
            <a:avLst/>
          </a:prstGeom>
        </p:spPr>
      </p:pic>
      <p:sp>
        <p:nvSpPr>
          <p:cNvPr id="80" name="TextBox 8">
            <a:extLst>
              <a:ext uri="{FF2B5EF4-FFF2-40B4-BE49-F238E27FC236}">
                <a16:creationId xmlns:a16="http://schemas.microsoft.com/office/drawing/2014/main" id="{E9257858-B0D8-2DA6-B8B2-775F6DD61FEA}"/>
              </a:ext>
            </a:extLst>
          </p:cNvPr>
          <p:cNvSpPr txBox="1"/>
          <p:nvPr/>
        </p:nvSpPr>
        <p:spPr>
          <a:xfrm>
            <a:off x="2532439" y="7069328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81" name="TextBox 8">
            <a:extLst>
              <a:ext uri="{FF2B5EF4-FFF2-40B4-BE49-F238E27FC236}">
                <a16:creationId xmlns:a16="http://schemas.microsoft.com/office/drawing/2014/main" id="{93D349F6-967E-DF15-C530-E1CB9F4364AC}"/>
              </a:ext>
            </a:extLst>
          </p:cNvPr>
          <p:cNvSpPr txBox="1"/>
          <p:nvPr/>
        </p:nvSpPr>
        <p:spPr>
          <a:xfrm>
            <a:off x="2532439" y="7247716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82" name="TextBox 8">
            <a:extLst>
              <a:ext uri="{FF2B5EF4-FFF2-40B4-BE49-F238E27FC236}">
                <a16:creationId xmlns:a16="http://schemas.microsoft.com/office/drawing/2014/main" id="{078D781F-A6B7-7426-B441-623E7B1CD881}"/>
              </a:ext>
            </a:extLst>
          </p:cNvPr>
          <p:cNvSpPr txBox="1"/>
          <p:nvPr/>
        </p:nvSpPr>
        <p:spPr>
          <a:xfrm>
            <a:off x="2532439" y="7490211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83" name="TextBox 8">
            <a:extLst>
              <a:ext uri="{FF2B5EF4-FFF2-40B4-BE49-F238E27FC236}">
                <a16:creationId xmlns:a16="http://schemas.microsoft.com/office/drawing/2014/main" id="{9343D00E-E4F7-C763-6B2E-18D0DD5CD410}"/>
              </a:ext>
            </a:extLst>
          </p:cNvPr>
          <p:cNvSpPr txBox="1"/>
          <p:nvPr/>
        </p:nvSpPr>
        <p:spPr>
          <a:xfrm>
            <a:off x="2595042" y="772188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84" name="TextBox 8">
            <a:extLst>
              <a:ext uri="{FF2B5EF4-FFF2-40B4-BE49-F238E27FC236}">
                <a16:creationId xmlns:a16="http://schemas.microsoft.com/office/drawing/2014/main" id="{4331B409-178F-B461-9D04-6D7C1DE396B5}"/>
              </a:ext>
            </a:extLst>
          </p:cNvPr>
          <p:cNvSpPr txBox="1"/>
          <p:nvPr/>
        </p:nvSpPr>
        <p:spPr>
          <a:xfrm>
            <a:off x="2588339" y="797655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pic>
        <p:nvPicPr>
          <p:cNvPr id="85" name="图片 84">
            <a:extLst>
              <a:ext uri="{FF2B5EF4-FFF2-40B4-BE49-F238E27FC236}">
                <a16:creationId xmlns:a16="http://schemas.microsoft.com/office/drawing/2014/main" id="{721ED938-CD79-4581-F5A8-FE6299D75E40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4" t="37102" r="24345" b="19220"/>
          <a:stretch/>
        </p:blipFill>
        <p:spPr>
          <a:xfrm>
            <a:off x="4999086" y="7139766"/>
            <a:ext cx="1369187" cy="1408874"/>
          </a:xfrm>
          <a:prstGeom prst="rect">
            <a:avLst/>
          </a:prstGeom>
        </p:spPr>
      </p:pic>
      <p:sp>
        <p:nvSpPr>
          <p:cNvPr id="86" name="文本框 85">
            <a:extLst>
              <a:ext uri="{FF2B5EF4-FFF2-40B4-BE49-F238E27FC236}">
                <a16:creationId xmlns:a16="http://schemas.microsoft.com/office/drawing/2014/main" id="{B76490FA-AF58-EC66-069D-4F657C49D9C4}"/>
              </a:ext>
            </a:extLst>
          </p:cNvPr>
          <p:cNvSpPr txBox="1"/>
          <p:nvPr/>
        </p:nvSpPr>
        <p:spPr>
          <a:xfrm>
            <a:off x="5259944" y="6692638"/>
            <a:ext cx="744308" cy="24622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8D9B9FDB-45C7-97EC-D61D-4FDED74DF670}"/>
              </a:ext>
            </a:extLst>
          </p:cNvPr>
          <p:cNvSpPr txBox="1"/>
          <p:nvPr/>
        </p:nvSpPr>
        <p:spPr>
          <a:xfrm>
            <a:off x="4697333" y="7124605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88" name="TextBox 8">
            <a:extLst>
              <a:ext uri="{FF2B5EF4-FFF2-40B4-BE49-F238E27FC236}">
                <a16:creationId xmlns:a16="http://schemas.microsoft.com/office/drawing/2014/main" id="{C6657270-DF10-A57E-3DCA-39056FDD13E0}"/>
              </a:ext>
            </a:extLst>
          </p:cNvPr>
          <p:cNvSpPr txBox="1"/>
          <p:nvPr/>
        </p:nvSpPr>
        <p:spPr>
          <a:xfrm>
            <a:off x="4697333" y="7367100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89" name="TextBox 8">
            <a:extLst>
              <a:ext uri="{FF2B5EF4-FFF2-40B4-BE49-F238E27FC236}">
                <a16:creationId xmlns:a16="http://schemas.microsoft.com/office/drawing/2014/main" id="{6EA6448C-2494-D4DF-D3CF-4B6F3A4BE57A}"/>
              </a:ext>
            </a:extLst>
          </p:cNvPr>
          <p:cNvSpPr txBox="1"/>
          <p:nvPr/>
        </p:nvSpPr>
        <p:spPr>
          <a:xfrm>
            <a:off x="4759936" y="763052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90" name="TextBox 8">
            <a:extLst>
              <a:ext uri="{FF2B5EF4-FFF2-40B4-BE49-F238E27FC236}">
                <a16:creationId xmlns:a16="http://schemas.microsoft.com/office/drawing/2014/main" id="{0DCDD445-1AEC-18C8-2CD6-F7C7F376A01C}"/>
              </a:ext>
            </a:extLst>
          </p:cNvPr>
          <p:cNvSpPr txBox="1"/>
          <p:nvPr/>
        </p:nvSpPr>
        <p:spPr>
          <a:xfrm>
            <a:off x="4753233" y="790424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A4092874-BB45-CB57-286A-256E051D2B8F}"/>
              </a:ext>
            </a:extLst>
          </p:cNvPr>
          <p:cNvSpPr txBox="1"/>
          <p:nvPr/>
        </p:nvSpPr>
        <p:spPr>
          <a:xfrm>
            <a:off x="305830" y="5900704"/>
            <a:ext cx="111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4e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矩形 91">
            <a:extLst>
              <a:ext uri="{FF2B5EF4-FFF2-40B4-BE49-F238E27FC236}">
                <a16:creationId xmlns:a16="http://schemas.microsoft.com/office/drawing/2014/main" id="{07D0EED5-844B-6BF5-82E4-B44CB694CF44}"/>
              </a:ext>
            </a:extLst>
          </p:cNvPr>
          <p:cNvSpPr/>
          <p:nvPr/>
        </p:nvSpPr>
        <p:spPr>
          <a:xfrm>
            <a:off x="3071878" y="7820649"/>
            <a:ext cx="650204" cy="229604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id="{4EB20651-B059-139D-1272-7F2137158C92}"/>
              </a:ext>
            </a:extLst>
          </p:cNvPr>
          <p:cNvSpPr/>
          <p:nvPr/>
        </p:nvSpPr>
        <p:spPr>
          <a:xfrm>
            <a:off x="5594532" y="7638832"/>
            <a:ext cx="650204" cy="229604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38066520-F7E8-DFCA-CE9D-34872850BB81}"/>
              </a:ext>
            </a:extLst>
          </p:cNvPr>
          <p:cNvSpPr/>
          <p:nvPr/>
        </p:nvSpPr>
        <p:spPr>
          <a:xfrm>
            <a:off x="1184479" y="6734565"/>
            <a:ext cx="647281" cy="1607927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9833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>
            <a:extLst>
              <a:ext uri="{FF2B5EF4-FFF2-40B4-BE49-F238E27FC236}">
                <a16:creationId xmlns:a16="http://schemas.microsoft.com/office/drawing/2014/main" id="{F41AD1C3-B1D3-BFE2-E927-26D83BD68B61}"/>
              </a:ext>
            </a:extLst>
          </p:cNvPr>
          <p:cNvSpPr txBox="1"/>
          <p:nvPr/>
        </p:nvSpPr>
        <p:spPr>
          <a:xfrm>
            <a:off x="151913" y="162669"/>
            <a:ext cx="111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4h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61DAB28-2A6B-86AB-637D-F4826D19A942}"/>
              </a:ext>
            </a:extLst>
          </p:cNvPr>
          <p:cNvSpPr txBox="1"/>
          <p:nvPr/>
        </p:nvSpPr>
        <p:spPr>
          <a:xfrm>
            <a:off x="1033774" y="482021"/>
            <a:ext cx="3429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Ta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BKI1</a:t>
            </a:r>
            <a:r>
              <a:rPr lang="en-US" altLang="zh-CN" sz="1200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S208/212A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-GFP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C9866ACC-9929-0FC5-E558-6DB63B9136DB}"/>
              </a:ext>
            </a:extLst>
          </p:cNvPr>
          <p:cNvSpPr txBox="1"/>
          <p:nvPr/>
        </p:nvSpPr>
        <p:spPr>
          <a:xfrm>
            <a:off x="1416736" y="2428200"/>
            <a:ext cx="3429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Ta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BKI1</a:t>
            </a:r>
            <a:r>
              <a:rPr lang="en-US" altLang="zh-CN" sz="1200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Y153F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-GFP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CE28C9E4-C865-B05C-3EA9-5E3427E21A5A}"/>
              </a:ext>
            </a:extLst>
          </p:cNvPr>
          <p:cNvSpPr txBox="1"/>
          <p:nvPr/>
        </p:nvSpPr>
        <p:spPr>
          <a:xfrm>
            <a:off x="4393469" y="2436427"/>
            <a:ext cx="3429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Ta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BKI1</a:t>
            </a:r>
            <a:r>
              <a:rPr lang="en-US" altLang="zh-CN" sz="1200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FAA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-GFP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575A731B-0045-D16D-D70B-981D4835EAF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84" t="15135" r="21424" b="56389"/>
          <a:stretch/>
        </p:blipFill>
        <p:spPr>
          <a:xfrm>
            <a:off x="522584" y="2726889"/>
            <a:ext cx="2918514" cy="50156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BD046F18-0D34-1D2C-FB86-ABB60B498488}"/>
              </a:ext>
            </a:extLst>
          </p:cNvPr>
          <p:cNvSpPr/>
          <p:nvPr/>
        </p:nvSpPr>
        <p:spPr>
          <a:xfrm>
            <a:off x="1464002" y="2889908"/>
            <a:ext cx="670576" cy="246511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A5442F6F-FB66-2216-A37B-0BCEA01FA18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450" t="35096" r="9905" b="46146"/>
          <a:stretch/>
        </p:blipFill>
        <p:spPr>
          <a:xfrm>
            <a:off x="522584" y="3318310"/>
            <a:ext cx="2918514" cy="5886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id="{399D9DAE-3FEA-E9F8-B870-E5952F308425}"/>
              </a:ext>
            </a:extLst>
          </p:cNvPr>
          <p:cNvSpPr/>
          <p:nvPr/>
        </p:nvSpPr>
        <p:spPr>
          <a:xfrm>
            <a:off x="1311265" y="3467760"/>
            <a:ext cx="670576" cy="246511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A305FE21-27F8-643C-6FAA-6D388B3BAB0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17" t="56723" r="13533" b="29777"/>
          <a:stretch/>
        </p:blipFill>
        <p:spPr>
          <a:xfrm flipH="1">
            <a:off x="524725" y="4007370"/>
            <a:ext cx="2909639" cy="38766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9" name="矩形 38">
            <a:extLst>
              <a:ext uri="{FF2B5EF4-FFF2-40B4-BE49-F238E27FC236}">
                <a16:creationId xmlns:a16="http://schemas.microsoft.com/office/drawing/2014/main" id="{C6579BA8-FF19-2354-90FB-6A1B3C308D55}"/>
              </a:ext>
            </a:extLst>
          </p:cNvPr>
          <p:cNvSpPr/>
          <p:nvPr/>
        </p:nvSpPr>
        <p:spPr>
          <a:xfrm>
            <a:off x="1316744" y="4065999"/>
            <a:ext cx="670576" cy="246511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9CE7CA80-6918-97CE-CB47-B9ACC2B43E89}"/>
              </a:ext>
            </a:extLst>
          </p:cNvPr>
          <p:cNvSpPr txBox="1"/>
          <p:nvPr/>
        </p:nvSpPr>
        <p:spPr>
          <a:xfrm>
            <a:off x="356979" y="3304638"/>
            <a:ext cx="829559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</a:t>
            </a:r>
            <a:r>
              <a:rPr lang="en-US" altLang="zh-CN" sz="1000" dirty="0" err="1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Myc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15A4D8B1-4DA0-C484-71F1-16541B934C41}"/>
              </a:ext>
            </a:extLst>
          </p:cNvPr>
          <p:cNvSpPr txBox="1"/>
          <p:nvPr/>
        </p:nvSpPr>
        <p:spPr>
          <a:xfrm>
            <a:off x="434008" y="2705199"/>
            <a:ext cx="829559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Anti-GFP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BF273B94-C78C-1A8A-C5BA-EAADFC132F8C}"/>
              </a:ext>
            </a:extLst>
          </p:cNvPr>
          <p:cNvSpPr txBox="1"/>
          <p:nvPr/>
        </p:nvSpPr>
        <p:spPr>
          <a:xfrm>
            <a:off x="431488" y="4131715"/>
            <a:ext cx="829559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Anti-Actin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8">
            <a:extLst>
              <a:ext uri="{FF2B5EF4-FFF2-40B4-BE49-F238E27FC236}">
                <a16:creationId xmlns:a16="http://schemas.microsoft.com/office/drawing/2014/main" id="{BAD3E663-0968-D11D-AFA4-08F2B92B6D6A}"/>
              </a:ext>
            </a:extLst>
          </p:cNvPr>
          <p:cNvSpPr txBox="1"/>
          <p:nvPr/>
        </p:nvSpPr>
        <p:spPr>
          <a:xfrm>
            <a:off x="266080" y="3521448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44" name="TextBox 8">
            <a:extLst>
              <a:ext uri="{FF2B5EF4-FFF2-40B4-BE49-F238E27FC236}">
                <a16:creationId xmlns:a16="http://schemas.microsoft.com/office/drawing/2014/main" id="{B29EE79D-6DE3-7A34-F7FB-9E7E938E7751}"/>
              </a:ext>
            </a:extLst>
          </p:cNvPr>
          <p:cNvSpPr txBox="1"/>
          <p:nvPr/>
        </p:nvSpPr>
        <p:spPr>
          <a:xfrm>
            <a:off x="199398" y="3348475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5" name="TextBox 8">
            <a:extLst>
              <a:ext uri="{FF2B5EF4-FFF2-40B4-BE49-F238E27FC236}">
                <a16:creationId xmlns:a16="http://schemas.microsoft.com/office/drawing/2014/main" id="{F43BACB0-DDDB-145C-E39C-AC2DB0C40773}"/>
              </a:ext>
            </a:extLst>
          </p:cNvPr>
          <p:cNvSpPr txBox="1"/>
          <p:nvPr/>
        </p:nvSpPr>
        <p:spPr>
          <a:xfrm>
            <a:off x="267380" y="2747486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46" name="TextBox 8">
            <a:extLst>
              <a:ext uri="{FF2B5EF4-FFF2-40B4-BE49-F238E27FC236}">
                <a16:creationId xmlns:a16="http://schemas.microsoft.com/office/drawing/2014/main" id="{110066FD-748F-8561-4429-E253DF790892}"/>
              </a:ext>
            </a:extLst>
          </p:cNvPr>
          <p:cNvSpPr txBox="1"/>
          <p:nvPr/>
        </p:nvSpPr>
        <p:spPr>
          <a:xfrm>
            <a:off x="265801" y="2943778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7" name="TextBox 8">
            <a:extLst>
              <a:ext uri="{FF2B5EF4-FFF2-40B4-BE49-F238E27FC236}">
                <a16:creationId xmlns:a16="http://schemas.microsoft.com/office/drawing/2014/main" id="{7FE48E2F-DBDC-02F0-86ED-23084A427D8B}"/>
              </a:ext>
            </a:extLst>
          </p:cNvPr>
          <p:cNvSpPr txBox="1"/>
          <p:nvPr/>
        </p:nvSpPr>
        <p:spPr>
          <a:xfrm>
            <a:off x="278501" y="4079712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48" name="TextBox 8">
            <a:extLst>
              <a:ext uri="{FF2B5EF4-FFF2-40B4-BE49-F238E27FC236}">
                <a16:creationId xmlns:a16="http://schemas.microsoft.com/office/drawing/2014/main" id="{6B656042-EA78-9BA7-2E43-85B093C4C1F6}"/>
              </a:ext>
            </a:extLst>
          </p:cNvPr>
          <p:cNvSpPr txBox="1"/>
          <p:nvPr/>
        </p:nvSpPr>
        <p:spPr>
          <a:xfrm>
            <a:off x="272049" y="3908120"/>
            <a:ext cx="482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3013">
              <a:defRPr/>
            </a:pPr>
            <a:r>
              <a:rPr lang="en-US" altLang="zh-CN" sz="105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55</a:t>
            </a:r>
          </a:p>
        </p:txBody>
      </p:sp>
      <p:grpSp>
        <p:nvGrpSpPr>
          <p:cNvPr id="99" name="组合 98">
            <a:extLst>
              <a:ext uri="{FF2B5EF4-FFF2-40B4-BE49-F238E27FC236}">
                <a16:creationId xmlns:a16="http://schemas.microsoft.com/office/drawing/2014/main" id="{7EDA92D3-FDBE-1975-CE2E-99C759CA5058}"/>
              </a:ext>
            </a:extLst>
          </p:cNvPr>
          <p:cNvGrpSpPr/>
          <p:nvPr/>
        </p:nvGrpSpPr>
        <p:grpSpPr>
          <a:xfrm>
            <a:off x="223566" y="1257030"/>
            <a:ext cx="2988187" cy="579826"/>
            <a:chOff x="469899" y="1075292"/>
            <a:chExt cx="2988187" cy="579826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id="{54086D4A-70D2-85B4-B4FB-812603A0C2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" contrast="2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05" t="36432" r="14163" b="45110"/>
            <a:stretch/>
          </p:blipFill>
          <p:spPr>
            <a:xfrm flipH="1">
              <a:off x="768072" y="1295818"/>
              <a:ext cx="2690014" cy="28296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25C10F59-8EC4-4B7E-E28B-91643520CB49}"/>
                </a:ext>
              </a:extLst>
            </p:cNvPr>
            <p:cNvSpPr/>
            <p:nvPr/>
          </p:nvSpPr>
          <p:spPr>
            <a:xfrm>
              <a:off x="2817736" y="1324094"/>
              <a:ext cx="588599" cy="22960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D7F75435-9548-904D-1929-D0938345D4F3}"/>
                </a:ext>
              </a:extLst>
            </p:cNvPr>
            <p:cNvSpPr txBox="1"/>
            <p:nvPr/>
          </p:nvSpPr>
          <p:spPr>
            <a:xfrm>
              <a:off x="1616671" y="1075292"/>
              <a:ext cx="7726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</a:t>
              </a:r>
              <a:r>
                <a:rPr lang="en-US" altLang="zh-CN" sz="1000" dirty="0" err="1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Myc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8">
              <a:extLst>
                <a:ext uri="{FF2B5EF4-FFF2-40B4-BE49-F238E27FC236}">
                  <a16:creationId xmlns:a16="http://schemas.microsoft.com/office/drawing/2014/main" id="{0B1E0209-8E31-91CA-37C2-5F51A0915AC8}"/>
                </a:ext>
              </a:extLst>
            </p:cNvPr>
            <p:cNvSpPr txBox="1"/>
            <p:nvPr/>
          </p:nvSpPr>
          <p:spPr>
            <a:xfrm>
              <a:off x="532008" y="1411451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59" name="TextBox 8">
              <a:extLst>
                <a:ext uri="{FF2B5EF4-FFF2-40B4-BE49-F238E27FC236}">
                  <a16:creationId xmlns:a16="http://schemas.microsoft.com/office/drawing/2014/main" id="{022E5E35-158D-D2FD-6195-B3D1B1EBBAA0}"/>
                </a:ext>
              </a:extLst>
            </p:cNvPr>
            <p:cNvSpPr txBox="1"/>
            <p:nvPr/>
          </p:nvSpPr>
          <p:spPr>
            <a:xfrm>
              <a:off x="469899" y="1237838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id="{2B86CE89-648C-140C-EAD7-9F42D8C934C4}"/>
              </a:ext>
            </a:extLst>
          </p:cNvPr>
          <p:cNvGrpSpPr/>
          <p:nvPr/>
        </p:nvGrpSpPr>
        <p:grpSpPr>
          <a:xfrm>
            <a:off x="291217" y="704114"/>
            <a:ext cx="2920536" cy="574112"/>
            <a:chOff x="540619" y="629525"/>
            <a:chExt cx="2920536" cy="574112"/>
          </a:xfrm>
        </p:grpSpPr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id="{05B879F3-B8FD-666C-92F7-57EC72B058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6000" contrast="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61" t="42689" r="12860" b="40405"/>
            <a:stretch/>
          </p:blipFill>
          <p:spPr>
            <a:xfrm>
              <a:off x="773028" y="838193"/>
              <a:ext cx="2688127" cy="34782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D0B150DB-A159-3CA6-D010-33873A887FF0}"/>
                </a:ext>
              </a:extLst>
            </p:cNvPr>
            <p:cNvSpPr/>
            <p:nvPr/>
          </p:nvSpPr>
          <p:spPr>
            <a:xfrm>
              <a:off x="2766591" y="912718"/>
              <a:ext cx="650204" cy="22960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83D3E34A-7267-95B9-4FFA-825C08F9DEE2}"/>
                </a:ext>
              </a:extLst>
            </p:cNvPr>
            <p:cNvSpPr txBox="1"/>
            <p:nvPr/>
          </p:nvSpPr>
          <p:spPr>
            <a:xfrm>
              <a:off x="1654853" y="629525"/>
              <a:ext cx="7726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Anti-GFP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8">
              <a:extLst>
                <a:ext uri="{FF2B5EF4-FFF2-40B4-BE49-F238E27FC236}">
                  <a16:creationId xmlns:a16="http://schemas.microsoft.com/office/drawing/2014/main" id="{619AFE65-1893-D38C-3374-3D7A1613F888}"/>
                </a:ext>
              </a:extLst>
            </p:cNvPr>
            <p:cNvSpPr txBox="1"/>
            <p:nvPr/>
          </p:nvSpPr>
          <p:spPr>
            <a:xfrm>
              <a:off x="542090" y="777141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61" name="TextBox 8">
              <a:extLst>
                <a:ext uri="{FF2B5EF4-FFF2-40B4-BE49-F238E27FC236}">
                  <a16:creationId xmlns:a16="http://schemas.microsoft.com/office/drawing/2014/main" id="{EB12AD5B-4E33-F9E1-50B8-2357B34E8C11}"/>
                </a:ext>
              </a:extLst>
            </p:cNvPr>
            <p:cNvSpPr txBox="1"/>
            <p:nvPr/>
          </p:nvSpPr>
          <p:spPr>
            <a:xfrm>
              <a:off x="540619" y="959970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:a16="http://schemas.microsoft.com/office/drawing/2014/main" id="{AD0ECA6F-367D-F9EC-A3A0-00222686538C}"/>
              </a:ext>
            </a:extLst>
          </p:cNvPr>
          <p:cNvGrpSpPr/>
          <p:nvPr/>
        </p:nvGrpSpPr>
        <p:grpSpPr>
          <a:xfrm>
            <a:off x="303229" y="1756284"/>
            <a:ext cx="2934275" cy="600141"/>
            <a:chOff x="528695" y="1536413"/>
            <a:chExt cx="2934275" cy="600141"/>
          </a:xfrm>
        </p:grpSpPr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id="{0C2856FD-0263-E713-9851-FD76F77233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98" t="37708" r="17498" b="51872"/>
            <a:stretch/>
          </p:blipFill>
          <p:spPr>
            <a:xfrm>
              <a:off x="768072" y="1761616"/>
              <a:ext cx="2694898" cy="36779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E88D206B-2674-9FC5-9113-8F6533DD2032}"/>
                </a:ext>
              </a:extLst>
            </p:cNvPr>
            <p:cNvSpPr/>
            <p:nvPr/>
          </p:nvSpPr>
          <p:spPr>
            <a:xfrm>
              <a:off x="2822208" y="1823672"/>
              <a:ext cx="599059" cy="22960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2" name="TextBox 8">
              <a:extLst>
                <a:ext uri="{FF2B5EF4-FFF2-40B4-BE49-F238E27FC236}">
                  <a16:creationId xmlns:a16="http://schemas.microsoft.com/office/drawing/2014/main" id="{F6DCDD3F-2001-61EA-BCDA-6A31240ECF5B}"/>
                </a:ext>
              </a:extLst>
            </p:cNvPr>
            <p:cNvSpPr txBox="1"/>
            <p:nvPr/>
          </p:nvSpPr>
          <p:spPr>
            <a:xfrm>
              <a:off x="534705" y="1882638"/>
              <a:ext cx="4489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63" name="TextBox 8">
              <a:extLst>
                <a:ext uri="{FF2B5EF4-FFF2-40B4-BE49-F238E27FC236}">
                  <a16:creationId xmlns:a16="http://schemas.microsoft.com/office/drawing/2014/main" id="{584599D4-904E-B6CB-E114-CC0F3B9D2F75}"/>
                </a:ext>
              </a:extLst>
            </p:cNvPr>
            <p:cNvSpPr txBox="1"/>
            <p:nvPr/>
          </p:nvSpPr>
          <p:spPr>
            <a:xfrm>
              <a:off x="528695" y="1696197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0FEF8347-3EC7-47B1-B03D-BA3DA0004291}"/>
                </a:ext>
              </a:extLst>
            </p:cNvPr>
            <p:cNvSpPr txBox="1"/>
            <p:nvPr/>
          </p:nvSpPr>
          <p:spPr>
            <a:xfrm>
              <a:off x="1633530" y="1536413"/>
              <a:ext cx="7726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Anti-Actin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67976582-0355-6E63-F1F3-56EDADBF9DCC}"/>
              </a:ext>
            </a:extLst>
          </p:cNvPr>
          <p:cNvGrpSpPr/>
          <p:nvPr/>
        </p:nvGrpSpPr>
        <p:grpSpPr>
          <a:xfrm>
            <a:off x="3862997" y="2706728"/>
            <a:ext cx="2706571" cy="1297198"/>
            <a:chOff x="4190984" y="5971949"/>
            <a:chExt cx="2706571" cy="1297198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84B53E16-F24B-2F76-2999-7B24EE4F0FC9}"/>
                </a:ext>
              </a:extLst>
            </p:cNvPr>
            <p:cNvSpPr txBox="1"/>
            <p:nvPr/>
          </p:nvSpPr>
          <p:spPr>
            <a:xfrm>
              <a:off x="4796766" y="6049048"/>
              <a:ext cx="829559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α-ACTIN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6" name="图片 65">
              <a:extLst>
                <a:ext uri="{FF2B5EF4-FFF2-40B4-BE49-F238E27FC236}">
                  <a16:creationId xmlns:a16="http://schemas.microsoft.com/office/drawing/2014/main" id="{D8D7D03C-DB17-112E-B4BB-D1E3E97161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42" t="31440" r="51488" b="47813"/>
            <a:stretch/>
          </p:blipFill>
          <p:spPr>
            <a:xfrm>
              <a:off x="4523680" y="5979849"/>
              <a:ext cx="1714496" cy="430082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id="{BB1F42BE-B9F1-D2CF-673F-5EC618D87D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8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12" t="39955" r="40273" b="44013"/>
            <a:stretch/>
          </p:blipFill>
          <p:spPr>
            <a:xfrm flipH="1">
              <a:off x="4521139" y="6487203"/>
              <a:ext cx="1714498" cy="32975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id="{1A04C464-4ADA-EFDC-0D63-27D3F0E46C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41" t="61244" r="4211" b="28985"/>
            <a:stretch/>
          </p:blipFill>
          <p:spPr>
            <a:xfrm>
              <a:off x="4521139" y="6881230"/>
              <a:ext cx="1714500" cy="35448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F515432B-9212-4495-290A-EBCCB45B1218}"/>
                </a:ext>
              </a:extLst>
            </p:cNvPr>
            <p:cNvSpPr/>
            <p:nvPr/>
          </p:nvSpPr>
          <p:spPr>
            <a:xfrm>
              <a:off x="4832527" y="6078704"/>
              <a:ext cx="748514" cy="251875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" name="矩形 69">
              <a:extLst>
                <a:ext uri="{FF2B5EF4-FFF2-40B4-BE49-F238E27FC236}">
                  <a16:creationId xmlns:a16="http://schemas.microsoft.com/office/drawing/2014/main" id="{EDA8089E-1739-A6C0-2A08-C7E25AADBE9C}"/>
                </a:ext>
              </a:extLst>
            </p:cNvPr>
            <p:cNvSpPr/>
            <p:nvPr/>
          </p:nvSpPr>
          <p:spPr>
            <a:xfrm>
              <a:off x="4851577" y="6521215"/>
              <a:ext cx="748514" cy="251875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2E998CA4-287D-BBD1-637F-39D9F2B15A41}"/>
                </a:ext>
              </a:extLst>
            </p:cNvPr>
            <p:cNvSpPr/>
            <p:nvPr/>
          </p:nvSpPr>
          <p:spPr>
            <a:xfrm>
              <a:off x="4781727" y="6932536"/>
              <a:ext cx="748514" cy="251875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6BA57D32-D6B0-5F7A-43BC-2691115683EB}"/>
                </a:ext>
              </a:extLst>
            </p:cNvPr>
            <p:cNvSpPr txBox="1"/>
            <p:nvPr/>
          </p:nvSpPr>
          <p:spPr>
            <a:xfrm>
              <a:off x="6021177" y="6472064"/>
              <a:ext cx="829559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</a:t>
              </a:r>
              <a:r>
                <a:rPr lang="en-US" altLang="zh-CN" sz="1000" dirty="0" err="1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Myc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97267BF6-6312-808E-7588-411916898BA8}"/>
                </a:ext>
              </a:extLst>
            </p:cNvPr>
            <p:cNvSpPr txBox="1"/>
            <p:nvPr/>
          </p:nvSpPr>
          <p:spPr>
            <a:xfrm>
              <a:off x="6043522" y="6060980"/>
              <a:ext cx="829559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Anti-GFP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21412816-A6BE-25AC-BC17-F48F7B0CB053}"/>
                </a:ext>
              </a:extLst>
            </p:cNvPr>
            <p:cNvSpPr txBox="1"/>
            <p:nvPr/>
          </p:nvSpPr>
          <p:spPr>
            <a:xfrm>
              <a:off x="6067996" y="6946039"/>
              <a:ext cx="829559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Anti-Actin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8">
              <a:extLst>
                <a:ext uri="{FF2B5EF4-FFF2-40B4-BE49-F238E27FC236}">
                  <a16:creationId xmlns:a16="http://schemas.microsoft.com/office/drawing/2014/main" id="{2F95926F-3215-447A-2F82-7643ED029363}"/>
                </a:ext>
              </a:extLst>
            </p:cNvPr>
            <p:cNvSpPr txBox="1"/>
            <p:nvPr/>
          </p:nvSpPr>
          <p:spPr>
            <a:xfrm>
              <a:off x="4257666" y="6577852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76" name="TextBox 8">
              <a:extLst>
                <a:ext uri="{FF2B5EF4-FFF2-40B4-BE49-F238E27FC236}">
                  <a16:creationId xmlns:a16="http://schemas.microsoft.com/office/drawing/2014/main" id="{BB0168B4-91F6-A797-39CA-BBBADFFDF6E7}"/>
                </a:ext>
              </a:extLst>
            </p:cNvPr>
            <p:cNvSpPr txBox="1"/>
            <p:nvPr/>
          </p:nvSpPr>
          <p:spPr>
            <a:xfrm>
              <a:off x="4190984" y="638827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77" name="TextBox 8">
              <a:extLst>
                <a:ext uri="{FF2B5EF4-FFF2-40B4-BE49-F238E27FC236}">
                  <a16:creationId xmlns:a16="http://schemas.microsoft.com/office/drawing/2014/main" id="{1ACE2F52-1CD5-0796-AB89-CC47D15EF650}"/>
                </a:ext>
              </a:extLst>
            </p:cNvPr>
            <p:cNvSpPr txBox="1"/>
            <p:nvPr/>
          </p:nvSpPr>
          <p:spPr>
            <a:xfrm>
              <a:off x="4269521" y="5971949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78" name="TextBox 8">
              <a:extLst>
                <a:ext uri="{FF2B5EF4-FFF2-40B4-BE49-F238E27FC236}">
                  <a16:creationId xmlns:a16="http://schemas.microsoft.com/office/drawing/2014/main" id="{8EC0080F-7517-37D5-5033-1E509E52CF58}"/>
                </a:ext>
              </a:extLst>
            </p:cNvPr>
            <p:cNvSpPr txBox="1"/>
            <p:nvPr/>
          </p:nvSpPr>
          <p:spPr>
            <a:xfrm>
              <a:off x="4262149" y="615138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79" name="TextBox 8">
              <a:extLst>
                <a:ext uri="{FF2B5EF4-FFF2-40B4-BE49-F238E27FC236}">
                  <a16:creationId xmlns:a16="http://schemas.microsoft.com/office/drawing/2014/main" id="{7343E799-9D40-8A05-03CB-4B9376CE9DE0}"/>
                </a:ext>
              </a:extLst>
            </p:cNvPr>
            <p:cNvSpPr txBox="1"/>
            <p:nvPr/>
          </p:nvSpPr>
          <p:spPr>
            <a:xfrm>
              <a:off x="4257387" y="700753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80" name="TextBox 8">
              <a:extLst>
                <a:ext uri="{FF2B5EF4-FFF2-40B4-BE49-F238E27FC236}">
                  <a16:creationId xmlns:a16="http://schemas.microsoft.com/office/drawing/2014/main" id="{8B846552-BE4C-34ED-9521-28D7AC3D698A}"/>
                </a:ext>
              </a:extLst>
            </p:cNvPr>
            <p:cNvSpPr txBox="1"/>
            <p:nvPr/>
          </p:nvSpPr>
          <p:spPr>
            <a:xfrm>
              <a:off x="4250935" y="680736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C44D965D-8BD5-C7FB-0127-0A203B8CFFFD}"/>
              </a:ext>
            </a:extLst>
          </p:cNvPr>
          <p:cNvSpPr txBox="1"/>
          <p:nvPr/>
        </p:nvSpPr>
        <p:spPr>
          <a:xfrm>
            <a:off x="4499677" y="515347"/>
            <a:ext cx="3429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Ta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BKI1</a:t>
            </a:r>
            <a:r>
              <a:rPr lang="en-US" altLang="zh-CN" sz="1200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Y153D</a:t>
            </a:r>
            <a:r>
              <a:rPr lang="en-US" altLang="zh-CN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-GFP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C5206A18-7EAF-20D8-E2A6-A11279CBBA0F}"/>
              </a:ext>
            </a:extLst>
          </p:cNvPr>
          <p:cNvGrpSpPr/>
          <p:nvPr/>
        </p:nvGrpSpPr>
        <p:grpSpPr>
          <a:xfrm>
            <a:off x="3684669" y="716187"/>
            <a:ext cx="2925300" cy="600330"/>
            <a:chOff x="4066157" y="642430"/>
            <a:chExt cx="2925300" cy="600330"/>
          </a:xfrm>
        </p:grpSpPr>
        <p:pic>
          <p:nvPicPr>
            <p:cNvPr id="82" name="图片 81">
              <a:extLst>
                <a:ext uri="{FF2B5EF4-FFF2-40B4-BE49-F238E27FC236}">
                  <a16:creationId xmlns:a16="http://schemas.microsoft.com/office/drawing/2014/main" id="{DDA7DB69-731D-E04E-F520-CA8B251E78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1" t="24405" r="12809" b="61725"/>
            <a:stretch/>
          </p:blipFill>
          <p:spPr>
            <a:xfrm flipH="1">
              <a:off x="4307291" y="857904"/>
              <a:ext cx="2684166" cy="38485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83" name="矩形 82">
              <a:extLst>
                <a:ext uri="{FF2B5EF4-FFF2-40B4-BE49-F238E27FC236}">
                  <a16:creationId xmlns:a16="http://schemas.microsoft.com/office/drawing/2014/main" id="{468A9E3A-64FD-1249-10BC-9C2F7FFBAD03}"/>
                </a:ext>
              </a:extLst>
            </p:cNvPr>
            <p:cNvSpPr/>
            <p:nvPr/>
          </p:nvSpPr>
          <p:spPr>
            <a:xfrm>
              <a:off x="4399134" y="943104"/>
              <a:ext cx="599059" cy="22960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4" name="TextBox 8">
              <a:extLst>
                <a:ext uri="{FF2B5EF4-FFF2-40B4-BE49-F238E27FC236}">
                  <a16:creationId xmlns:a16="http://schemas.microsoft.com/office/drawing/2014/main" id="{746C88AE-53F6-C8E6-CDAB-A06350B21C51}"/>
                </a:ext>
              </a:extLst>
            </p:cNvPr>
            <p:cNvSpPr txBox="1"/>
            <p:nvPr/>
          </p:nvSpPr>
          <p:spPr>
            <a:xfrm>
              <a:off x="4067628" y="772727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5" name="TextBox 8">
              <a:extLst>
                <a:ext uri="{FF2B5EF4-FFF2-40B4-BE49-F238E27FC236}">
                  <a16:creationId xmlns:a16="http://schemas.microsoft.com/office/drawing/2014/main" id="{2397AE13-234D-4B37-0EB2-86B581373685}"/>
                </a:ext>
              </a:extLst>
            </p:cNvPr>
            <p:cNvSpPr txBox="1"/>
            <p:nvPr/>
          </p:nvSpPr>
          <p:spPr>
            <a:xfrm>
              <a:off x="4066157" y="955556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13A22FB9-8119-4966-C580-D4CDDAA7403F}"/>
                </a:ext>
              </a:extLst>
            </p:cNvPr>
            <p:cNvSpPr txBox="1"/>
            <p:nvPr/>
          </p:nvSpPr>
          <p:spPr>
            <a:xfrm>
              <a:off x="5128669" y="642430"/>
              <a:ext cx="7726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Anti-GFP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033DF1F6-6460-EC0B-F0B2-3C6D4940A65A}"/>
              </a:ext>
            </a:extLst>
          </p:cNvPr>
          <p:cNvGrpSpPr/>
          <p:nvPr/>
        </p:nvGrpSpPr>
        <p:grpSpPr>
          <a:xfrm>
            <a:off x="3635414" y="1281687"/>
            <a:ext cx="2934154" cy="564141"/>
            <a:chOff x="4037800" y="1128798"/>
            <a:chExt cx="2934154" cy="564141"/>
          </a:xfrm>
        </p:grpSpPr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B2D78281-666D-CF55-089A-6CD0917CFEC3}"/>
                </a:ext>
              </a:extLst>
            </p:cNvPr>
            <p:cNvSpPr txBox="1"/>
            <p:nvPr/>
          </p:nvSpPr>
          <p:spPr>
            <a:xfrm>
              <a:off x="5115928" y="1128798"/>
              <a:ext cx="7726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</a:t>
              </a:r>
              <a:r>
                <a:rPr lang="en-US" altLang="zh-CN" sz="1000" dirty="0" err="1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Myc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9" name="图片 88">
              <a:extLst>
                <a:ext uri="{FF2B5EF4-FFF2-40B4-BE49-F238E27FC236}">
                  <a16:creationId xmlns:a16="http://schemas.microsoft.com/office/drawing/2014/main" id="{A6FCF19D-5D9D-06BD-6688-96563D0BE0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6" t="42292" r="18918" b="47375"/>
            <a:stretch/>
          </p:blipFill>
          <p:spPr>
            <a:xfrm flipH="1">
              <a:off x="4348581" y="1338093"/>
              <a:ext cx="2623373" cy="294092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90" name="矩形 89">
              <a:extLst>
                <a:ext uri="{FF2B5EF4-FFF2-40B4-BE49-F238E27FC236}">
                  <a16:creationId xmlns:a16="http://schemas.microsoft.com/office/drawing/2014/main" id="{D399AE55-8CEE-CEB4-D8DB-8C74882DCCF3}"/>
                </a:ext>
              </a:extLst>
            </p:cNvPr>
            <p:cNvSpPr/>
            <p:nvPr/>
          </p:nvSpPr>
          <p:spPr>
            <a:xfrm>
              <a:off x="4432725" y="1353657"/>
              <a:ext cx="599059" cy="22960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1" name="TextBox 8">
              <a:extLst>
                <a:ext uri="{FF2B5EF4-FFF2-40B4-BE49-F238E27FC236}">
                  <a16:creationId xmlns:a16="http://schemas.microsoft.com/office/drawing/2014/main" id="{A10DEE7C-4BE4-688C-523E-F0CE495BC7D8}"/>
                </a:ext>
              </a:extLst>
            </p:cNvPr>
            <p:cNvSpPr txBox="1"/>
            <p:nvPr/>
          </p:nvSpPr>
          <p:spPr>
            <a:xfrm>
              <a:off x="4099909" y="1449272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92" name="TextBox 8">
              <a:extLst>
                <a:ext uri="{FF2B5EF4-FFF2-40B4-BE49-F238E27FC236}">
                  <a16:creationId xmlns:a16="http://schemas.microsoft.com/office/drawing/2014/main" id="{56C5F2BD-DD84-4D69-0D9C-49AD303E0DF5}"/>
                </a:ext>
              </a:extLst>
            </p:cNvPr>
            <p:cNvSpPr txBox="1"/>
            <p:nvPr/>
          </p:nvSpPr>
          <p:spPr>
            <a:xfrm>
              <a:off x="4037800" y="1275659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:a16="http://schemas.microsoft.com/office/drawing/2014/main" id="{2F634EF1-5266-3F62-0EE6-82F49804F408}"/>
              </a:ext>
            </a:extLst>
          </p:cNvPr>
          <p:cNvGrpSpPr/>
          <p:nvPr/>
        </p:nvGrpSpPr>
        <p:grpSpPr>
          <a:xfrm>
            <a:off x="3697383" y="1792755"/>
            <a:ext cx="2858069" cy="648150"/>
            <a:chOff x="4113883" y="1481264"/>
            <a:chExt cx="2858069" cy="648150"/>
          </a:xfrm>
        </p:grpSpPr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4619F70E-1970-077C-2500-7B953F469F93}"/>
                </a:ext>
              </a:extLst>
            </p:cNvPr>
            <p:cNvSpPr txBox="1"/>
            <p:nvPr/>
          </p:nvSpPr>
          <p:spPr>
            <a:xfrm>
              <a:off x="5194062" y="1481264"/>
              <a:ext cx="7726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Anti-Actin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3" name="图片 92">
              <a:extLst>
                <a:ext uri="{FF2B5EF4-FFF2-40B4-BE49-F238E27FC236}">
                  <a16:creationId xmlns:a16="http://schemas.microsoft.com/office/drawing/2014/main" id="{20442618-B0E3-4B3C-B3EB-FC254338B0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73" t="62736" r="20605" b="24560"/>
            <a:stretch/>
          </p:blipFill>
          <p:spPr>
            <a:xfrm flipH="1">
              <a:off x="4358034" y="1701290"/>
              <a:ext cx="2613918" cy="36223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23D98DA1-BBC7-A6D4-172F-7D0597450DB6}"/>
                </a:ext>
              </a:extLst>
            </p:cNvPr>
            <p:cNvSpPr/>
            <p:nvPr/>
          </p:nvSpPr>
          <p:spPr>
            <a:xfrm>
              <a:off x="4447965" y="1778591"/>
              <a:ext cx="599059" cy="22960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5" name="TextBox 8">
              <a:extLst>
                <a:ext uri="{FF2B5EF4-FFF2-40B4-BE49-F238E27FC236}">
                  <a16:creationId xmlns:a16="http://schemas.microsoft.com/office/drawing/2014/main" id="{1EB8B4BD-31AC-BA91-0EFC-461A542E1C49}"/>
                </a:ext>
              </a:extLst>
            </p:cNvPr>
            <p:cNvSpPr txBox="1"/>
            <p:nvPr/>
          </p:nvSpPr>
          <p:spPr>
            <a:xfrm>
              <a:off x="4119893" y="1875498"/>
              <a:ext cx="4489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96" name="TextBox 8">
              <a:extLst>
                <a:ext uri="{FF2B5EF4-FFF2-40B4-BE49-F238E27FC236}">
                  <a16:creationId xmlns:a16="http://schemas.microsoft.com/office/drawing/2014/main" id="{51B79663-2ADD-151F-73B7-D995979C8A38}"/>
                </a:ext>
              </a:extLst>
            </p:cNvPr>
            <p:cNvSpPr txBox="1"/>
            <p:nvPr/>
          </p:nvSpPr>
          <p:spPr>
            <a:xfrm>
              <a:off x="4113883" y="1689057"/>
              <a:ext cx="448958" cy="243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</p:grpSp>
      <p:grpSp>
        <p:nvGrpSpPr>
          <p:cNvPr id="149" name="组合 148">
            <a:extLst>
              <a:ext uri="{FF2B5EF4-FFF2-40B4-BE49-F238E27FC236}">
                <a16:creationId xmlns:a16="http://schemas.microsoft.com/office/drawing/2014/main" id="{F0351CB2-F107-C357-CA27-91763B694EC1}"/>
              </a:ext>
            </a:extLst>
          </p:cNvPr>
          <p:cNvGrpSpPr/>
          <p:nvPr/>
        </p:nvGrpSpPr>
        <p:grpSpPr>
          <a:xfrm>
            <a:off x="219191" y="4445298"/>
            <a:ext cx="6099746" cy="1472230"/>
            <a:chOff x="219191" y="4537898"/>
            <a:chExt cx="6099746" cy="1472230"/>
          </a:xfrm>
        </p:grpSpPr>
        <p:pic>
          <p:nvPicPr>
            <p:cNvPr id="104" name="图片 103">
              <a:extLst>
                <a:ext uri="{FF2B5EF4-FFF2-40B4-BE49-F238E27FC236}">
                  <a16:creationId xmlns:a16="http://schemas.microsoft.com/office/drawing/2014/main" id="{727CDF02-9E15-F676-3949-F1C4760927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249" r="10543" b="46876"/>
            <a:stretch/>
          </p:blipFill>
          <p:spPr>
            <a:xfrm>
              <a:off x="588868" y="5036837"/>
              <a:ext cx="2725457" cy="919499"/>
            </a:xfrm>
            <a:prstGeom prst="rect">
              <a:avLst/>
            </a:prstGeom>
          </p:spPr>
        </p:pic>
        <p:sp>
          <p:nvSpPr>
            <p:cNvPr id="105" name="矩形 104">
              <a:extLst>
                <a:ext uri="{FF2B5EF4-FFF2-40B4-BE49-F238E27FC236}">
                  <a16:creationId xmlns:a16="http://schemas.microsoft.com/office/drawing/2014/main" id="{6E9129EC-C15B-C9DD-B928-0095E0216E89}"/>
                </a:ext>
              </a:extLst>
            </p:cNvPr>
            <p:cNvSpPr/>
            <p:nvPr/>
          </p:nvSpPr>
          <p:spPr>
            <a:xfrm>
              <a:off x="2442198" y="5372794"/>
              <a:ext cx="457094" cy="14195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A8C78EE7-06CC-A95D-64A0-0F7E5A3BD5A3}"/>
                </a:ext>
              </a:extLst>
            </p:cNvPr>
            <p:cNvSpPr txBox="1"/>
            <p:nvPr/>
          </p:nvSpPr>
          <p:spPr>
            <a:xfrm>
              <a:off x="1290724" y="4820465"/>
              <a:ext cx="935694" cy="2491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Anti-BRI1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8">
              <a:extLst>
                <a:ext uri="{FF2B5EF4-FFF2-40B4-BE49-F238E27FC236}">
                  <a16:creationId xmlns:a16="http://schemas.microsoft.com/office/drawing/2014/main" id="{40FDC97F-E12A-89D3-FB42-EAA7B707594D}"/>
                </a:ext>
              </a:extLst>
            </p:cNvPr>
            <p:cNvSpPr txBox="1"/>
            <p:nvPr/>
          </p:nvSpPr>
          <p:spPr>
            <a:xfrm>
              <a:off x="335112" y="5639231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108" name="TextBox 8">
              <a:extLst>
                <a:ext uri="{FF2B5EF4-FFF2-40B4-BE49-F238E27FC236}">
                  <a16:creationId xmlns:a16="http://schemas.microsoft.com/office/drawing/2014/main" id="{5A04BBD7-B855-6C8A-B2F2-172E70948402}"/>
                </a:ext>
              </a:extLst>
            </p:cNvPr>
            <p:cNvSpPr txBox="1"/>
            <p:nvPr/>
          </p:nvSpPr>
          <p:spPr>
            <a:xfrm>
              <a:off x="272927" y="5444577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09" name="TextBox 8">
              <a:extLst>
                <a:ext uri="{FF2B5EF4-FFF2-40B4-BE49-F238E27FC236}">
                  <a16:creationId xmlns:a16="http://schemas.microsoft.com/office/drawing/2014/main" id="{BB5ECB78-3852-A8B3-EAA9-C5781C1EA7D5}"/>
                </a:ext>
              </a:extLst>
            </p:cNvPr>
            <p:cNvSpPr txBox="1"/>
            <p:nvPr/>
          </p:nvSpPr>
          <p:spPr>
            <a:xfrm>
              <a:off x="268112" y="5256573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110" name="TextBox 8">
              <a:extLst>
                <a:ext uri="{FF2B5EF4-FFF2-40B4-BE49-F238E27FC236}">
                  <a16:creationId xmlns:a16="http://schemas.microsoft.com/office/drawing/2014/main" id="{C61260B1-96E1-1882-A801-8A969970D59C}"/>
                </a:ext>
              </a:extLst>
            </p:cNvPr>
            <p:cNvSpPr txBox="1"/>
            <p:nvPr/>
          </p:nvSpPr>
          <p:spPr>
            <a:xfrm>
              <a:off x="274877" y="5130234"/>
              <a:ext cx="482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3013">
                <a:defRPr/>
              </a:pPr>
              <a:r>
                <a:rPr lang="en-US" altLang="zh-CN" sz="105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180</a:t>
              </a:r>
            </a:p>
          </p:txBody>
        </p:sp>
        <p:grpSp>
          <p:nvGrpSpPr>
            <p:cNvPr id="111" name="组合 110">
              <a:extLst>
                <a:ext uri="{FF2B5EF4-FFF2-40B4-BE49-F238E27FC236}">
                  <a16:creationId xmlns:a16="http://schemas.microsoft.com/office/drawing/2014/main" id="{B15962AE-770D-F96C-7744-9AFB7563871A}"/>
                </a:ext>
              </a:extLst>
            </p:cNvPr>
            <p:cNvGrpSpPr/>
            <p:nvPr/>
          </p:nvGrpSpPr>
          <p:grpSpPr>
            <a:xfrm>
              <a:off x="3314325" y="4808325"/>
              <a:ext cx="3004612" cy="1201803"/>
              <a:chOff x="505611" y="1620432"/>
              <a:chExt cx="3004612" cy="1201803"/>
            </a:xfrm>
          </p:grpSpPr>
          <p:pic>
            <p:nvPicPr>
              <p:cNvPr id="112" name="图片 111">
                <a:extLst>
                  <a:ext uri="{FF2B5EF4-FFF2-40B4-BE49-F238E27FC236}">
                    <a16:creationId xmlns:a16="http://schemas.microsoft.com/office/drawing/2014/main" id="{9EA76CF0-EC13-BC41-E775-07AE407A85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68" t="31567" r="5736" b="28831"/>
              <a:stretch/>
            </p:blipFill>
            <p:spPr>
              <a:xfrm>
                <a:off x="784766" y="1855329"/>
                <a:ext cx="2725457" cy="958173"/>
              </a:xfrm>
              <a:prstGeom prst="rect">
                <a:avLst/>
              </a:prstGeom>
            </p:spPr>
          </p:pic>
          <p:sp>
            <p:nvSpPr>
              <p:cNvPr id="113" name="矩形 112">
                <a:extLst>
                  <a:ext uri="{FF2B5EF4-FFF2-40B4-BE49-F238E27FC236}">
                    <a16:creationId xmlns:a16="http://schemas.microsoft.com/office/drawing/2014/main" id="{929852C7-66E3-BBFC-95D2-FDE8D977DFBE}"/>
                  </a:ext>
                </a:extLst>
              </p:cNvPr>
              <p:cNvSpPr/>
              <p:nvPr/>
            </p:nvSpPr>
            <p:spPr>
              <a:xfrm>
                <a:off x="2645240" y="2344629"/>
                <a:ext cx="533210" cy="14195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文本框 113">
                <a:extLst>
                  <a:ext uri="{FF2B5EF4-FFF2-40B4-BE49-F238E27FC236}">
                    <a16:creationId xmlns:a16="http://schemas.microsoft.com/office/drawing/2014/main" id="{2803825E-0F69-FF7B-0A06-39A24CBEC468}"/>
                  </a:ext>
                </a:extLst>
              </p:cNvPr>
              <p:cNvSpPr txBox="1"/>
              <p:nvPr/>
            </p:nvSpPr>
            <p:spPr>
              <a:xfrm>
                <a:off x="1522046" y="1620432"/>
                <a:ext cx="935694" cy="2491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000" dirty="0"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Anti-Actin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TextBox 8">
                <a:extLst>
                  <a:ext uri="{FF2B5EF4-FFF2-40B4-BE49-F238E27FC236}">
                    <a16:creationId xmlns:a16="http://schemas.microsoft.com/office/drawing/2014/main" id="{07C61E96-D800-4BBD-AFAC-2033B2E0557B}"/>
                  </a:ext>
                </a:extLst>
              </p:cNvPr>
              <p:cNvSpPr txBox="1"/>
              <p:nvPr/>
            </p:nvSpPr>
            <p:spPr>
              <a:xfrm>
                <a:off x="550072" y="2155771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116" name="TextBox 8">
                <a:extLst>
                  <a:ext uri="{FF2B5EF4-FFF2-40B4-BE49-F238E27FC236}">
                    <a16:creationId xmlns:a16="http://schemas.microsoft.com/office/drawing/2014/main" id="{1F4708B2-907B-E463-A9EC-3EBD185B9012}"/>
                  </a:ext>
                </a:extLst>
              </p:cNvPr>
              <p:cNvSpPr txBox="1"/>
              <p:nvPr/>
            </p:nvSpPr>
            <p:spPr>
              <a:xfrm>
                <a:off x="555376" y="1985872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70</a:t>
                </a:r>
              </a:p>
            </p:txBody>
          </p:sp>
          <p:sp>
            <p:nvSpPr>
              <p:cNvPr id="117" name="TextBox 8">
                <a:extLst>
                  <a:ext uri="{FF2B5EF4-FFF2-40B4-BE49-F238E27FC236}">
                    <a16:creationId xmlns:a16="http://schemas.microsoft.com/office/drawing/2014/main" id="{21492394-7493-E335-4594-DDAC0DE4B914}"/>
                  </a:ext>
                </a:extLst>
              </p:cNvPr>
              <p:cNvSpPr txBox="1"/>
              <p:nvPr/>
            </p:nvSpPr>
            <p:spPr>
              <a:xfrm>
                <a:off x="505611" y="1846596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18" name="TextBox 8">
                <a:extLst>
                  <a:ext uri="{FF2B5EF4-FFF2-40B4-BE49-F238E27FC236}">
                    <a16:creationId xmlns:a16="http://schemas.microsoft.com/office/drawing/2014/main" id="{2D0D53CE-AD82-4B2F-60BE-ABE9134747AB}"/>
                  </a:ext>
                </a:extLst>
              </p:cNvPr>
              <p:cNvSpPr txBox="1"/>
              <p:nvPr/>
            </p:nvSpPr>
            <p:spPr>
              <a:xfrm>
                <a:off x="557897" y="2358200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119" name="TextBox 8">
                <a:extLst>
                  <a:ext uri="{FF2B5EF4-FFF2-40B4-BE49-F238E27FC236}">
                    <a16:creationId xmlns:a16="http://schemas.microsoft.com/office/drawing/2014/main" id="{3F6AC77C-087D-570D-7C10-1CB2D4CA4828}"/>
                  </a:ext>
                </a:extLst>
              </p:cNvPr>
              <p:cNvSpPr txBox="1"/>
              <p:nvPr/>
            </p:nvSpPr>
            <p:spPr>
              <a:xfrm>
                <a:off x="546251" y="2560625"/>
                <a:ext cx="4820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3013">
                  <a:defRPr/>
                </a:pPr>
                <a:r>
                  <a:rPr lang="en-US" altLang="zh-CN" sz="1050" dirty="0">
                    <a:solidFill>
                      <a:prstClr val="black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35</a:t>
                </a:r>
              </a:p>
            </p:txBody>
          </p:sp>
        </p:grp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04BCA7DC-7A40-F4C9-D482-20E9AFE8432B}"/>
                </a:ext>
              </a:extLst>
            </p:cNvPr>
            <p:cNvSpPr txBox="1"/>
            <p:nvPr/>
          </p:nvSpPr>
          <p:spPr>
            <a:xfrm>
              <a:off x="219191" y="4537898"/>
              <a:ext cx="27606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Extended Data Fig. 9c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21" name="图片 120">
            <a:extLst>
              <a:ext uri="{FF2B5EF4-FFF2-40B4-BE49-F238E27FC236}">
                <a16:creationId xmlns:a16="http://schemas.microsoft.com/office/drawing/2014/main" id="{0386943E-FE83-4102-1338-B7EF285A3C5B}"/>
              </a:ext>
            </a:extLst>
          </p:cNvPr>
          <p:cNvPicPr>
            <a:picLocks noChangeAspect="1"/>
          </p:cNvPicPr>
          <p:nvPr/>
        </p:nvPicPr>
        <p:blipFill rotWithShape="1"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86" t="9862" r="17401" b="30938"/>
          <a:stretch/>
        </p:blipFill>
        <p:spPr>
          <a:xfrm>
            <a:off x="2498668" y="6457840"/>
            <a:ext cx="2052638" cy="126905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22" name="图片 121">
            <a:extLst>
              <a:ext uri="{FF2B5EF4-FFF2-40B4-BE49-F238E27FC236}">
                <a16:creationId xmlns:a16="http://schemas.microsoft.com/office/drawing/2014/main" id="{B845E964-4269-2A0E-EE52-6671B9304C2E}"/>
              </a:ext>
            </a:extLst>
          </p:cNvPr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6" t="-2123" r="19446" b="33010"/>
          <a:stretch/>
        </p:blipFill>
        <p:spPr>
          <a:xfrm>
            <a:off x="515059" y="6561406"/>
            <a:ext cx="1319856" cy="11585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23" name="TextBox 8">
            <a:extLst>
              <a:ext uri="{FF2B5EF4-FFF2-40B4-BE49-F238E27FC236}">
                <a16:creationId xmlns:a16="http://schemas.microsoft.com/office/drawing/2014/main" id="{335CF9D0-9709-06C8-3503-4ADF21644C37}"/>
              </a:ext>
            </a:extLst>
          </p:cNvPr>
          <p:cNvSpPr txBox="1"/>
          <p:nvPr/>
        </p:nvSpPr>
        <p:spPr>
          <a:xfrm>
            <a:off x="1593194" y="7305078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-55</a:t>
            </a:r>
          </a:p>
        </p:txBody>
      </p:sp>
      <p:sp>
        <p:nvSpPr>
          <p:cNvPr id="124" name="TextBox 8">
            <a:extLst>
              <a:ext uri="{FF2B5EF4-FFF2-40B4-BE49-F238E27FC236}">
                <a16:creationId xmlns:a16="http://schemas.microsoft.com/office/drawing/2014/main" id="{4A6BE786-5300-0DC5-D9C8-F97F853AD1EE}"/>
              </a:ext>
            </a:extLst>
          </p:cNvPr>
          <p:cNvSpPr txBox="1"/>
          <p:nvPr/>
        </p:nvSpPr>
        <p:spPr>
          <a:xfrm>
            <a:off x="1594772" y="7130009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-70</a:t>
            </a:r>
          </a:p>
        </p:txBody>
      </p:sp>
      <p:sp>
        <p:nvSpPr>
          <p:cNvPr id="125" name="TextBox 8">
            <a:extLst>
              <a:ext uri="{FF2B5EF4-FFF2-40B4-BE49-F238E27FC236}">
                <a16:creationId xmlns:a16="http://schemas.microsoft.com/office/drawing/2014/main" id="{442B3718-5FE2-98E5-01EF-F7D162E1C446}"/>
              </a:ext>
            </a:extLst>
          </p:cNvPr>
          <p:cNvSpPr txBox="1"/>
          <p:nvPr/>
        </p:nvSpPr>
        <p:spPr>
          <a:xfrm>
            <a:off x="1593194" y="6962914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-100</a:t>
            </a:r>
          </a:p>
        </p:txBody>
      </p:sp>
      <p:sp>
        <p:nvSpPr>
          <p:cNvPr id="126" name="TextBox 8">
            <a:extLst>
              <a:ext uri="{FF2B5EF4-FFF2-40B4-BE49-F238E27FC236}">
                <a16:creationId xmlns:a16="http://schemas.microsoft.com/office/drawing/2014/main" id="{6FEE5239-6D91-D19B-80B0-C0EF4C029475}"/>
              </a:ext>
            </a:extLst>
          </p:cNvPr>
          <p:cNvSpPr txBox="1"/>
          <p:nvPr/>
        </p:nvSpPr>
        <p:spPr>
          <a:xfrm>
            <a:off x="1594393" y="6802076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-130</a:t>
            </a:r>
          </a:p>
        </p:txBody>
      </p:sp>
      <p:sp>
        <p:nvSpPr>
          <p:cNvPr id="127" name="TextBox 8">
            <a:extLst>
              <a:ext uri="{FF2B5EF4-FFF2-40B4-BE49-F238E27FC236}">
                <a16:creationId xmlns:a16="http://schemas.microsoft.com/office/drawing/2014/main" id="{2D883411-8BC4-805F-C016-7E356683B0F3}"/>
              </a:ext>
            </a:extLst>
          </p:cNvPr>
          <p:cNvSpPr txBox="1"/>
          <p:nvPr/>
        </p:nvSpPr>
        <p:spPr>
          <a:xfrm>
            <a:off x="1590509" y="6713806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-180</a:t>
            </a:r>
          </a:p>
        </p:txBody>
      </p:sp>
      <p:sp>
        <p:nvSpPr>
          <p:cNvPr id="128" name="矩形 127">
            <a:extLst>
              <a:ext uri="{FF2B5EF4-FFF2-40B4-BE49-F238E27FC236}">
                <a16:creationId xmlns:a16="http://schemas.microsoft.com/office/drawing/2014/main" id="{B2565B09-01C5-33DA-D576-87D4ED30307F}"/>
              </a:ext>
            </a:extLst>
          </p:cNvPr>
          <p:cNvSpPr/>
          <p:nvPr/>
        </p:nvSpPr>
        <p:spPr>
          <a:xfrm>
            <a:off x="758419" y="6628081"/>
            <a:ext cx="714375" cy="927754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9" name="矩形 128">
            <a:extLst>
              <a:ext uri="{FF2B5EF4-FFF2-40B4-BE49-F238E27FC236}">
                <a16:creationId xmlns:a16="http://schemas.microsoft.com/office/drawing/2014/main" id="{D9E2B44D-0D9E-2CEB-AB9D-F076EE089D83}"/>
              </a:ext>
            </a:extLst>
          </p:cNvPr>
          <p:cNvSpPr/>
          <p:nvPr/>
        </p:nvSpPr>
        <p:spPr>
          <a:xfrm>
            <a:off x="2724886" y="7151899"/>
            <a:ext cx="892968" cy="279569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id="{0F37FEDB-7961-9A8C-5B60-50D8F13ED423}"/>
              </a:ext>
            </a:extLst>
          </p:cNvPr>
          <p:cNvSpPr txBox="1"/>
          <p:nvPr/>
        </p:nvSpPr>
        <p:spPr>
          <a:xfrm>
            <a:off x="603315" y="6345697"/>
            <a:ext cx="935694" cy="249137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Anti-Flag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0F8BBD45-BEBC-1C3B-AC16-1B6A3FEF87C5}"/>
              </a:ext>
            </a:extLst>
          </p:cNvPr>
          <p:cNvSpPr txBox="1"/>
          <p:nvPr/>
        </p:nvSpPr>
        <p:spPr>
          <a:xfrm>
            <a:off x="2887118" y="6243844"/>
            <a:ext cx="935694" cy="249137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Anti-MBP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8">
            <a:extLst>
              <a:ext uri="{FF2B5EF4-FFF2-40B4-BE49-F238E27FC236}">
                <a16:creationId xmlns:a16="http://schemas.microsoft.com/office/drawing/2014/main" id="{68DFA643-A4CE-ECE0-9A02-0C722BE44333}"/>
              </a:ext>
            </a:extLst>
          </p:cNvPr>
          <p:cNvSpPr txBox="1"/>
          <p:nvPr/>
        </p:nvSpPr>
        <p:spPr>
          <a:xfrm>
            <a:off x="4451973" y="7241641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-55</a:t>
            </a:r>
          </a:p>
        </p:txBody>
      </p:sp>
      <p:sp>
        <p:nvSpPr>
          <p:cNvPr id="133" name="TextBox 8">
            <a:extLst>
              <a:ext uri="{FF2B5EF4-FFF2-40B4-BE49-F238E27FC236}">
                <a16:creationId xmlns:a16="http://schemas.microsoft.com/office/drawing/2014/main" id="{6F8BB893-EE29-23B0-20C3-AD3D27D9DA8F}"/>
              </a:ext>
            </a:extLst>
          </p:cNvPr>
          <p:cNvSpPr txBox="1"/>
          <p:nvPr/>
        </p:nvSpPr>
        <p:spPr>
          <a:xfrm>
            <a:off x="4453551" y="701894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2">
              <a:defRPr/>
            </a:pP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-70</a:t>
            </a:r>
          </a:p>
        </p:txBody>
      </p: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7A4B2F02-B85C-C926-885F-67C79C4F6525}"/>
              </a:ext>
            </a:extLst>
          </p:cNvPr>
          <p:cNvGrpSpPr/>
          <p:nvPr/>
        </p:nvGrpSpPr>
        <p:grpSpPr>
          <a:xfrm>
            <a:off x="393697" y="8056507"/>
            <a:ext cx="5163866" cy="1679401"/>
            <a:chOff x="393697" y="7940757"/>
            <a:chExt cx="5163866" cy="1679401"/>
          </a:xfrm>
        </p:grpSpPr>
        <p:pic>
          <p:nvPicPr>
            <p:cNvPr id="145" name="图片 144">
              <a:extLst>
                <a:ext uri="{FF2B5EF4-FFF2-40B4-BE49-F238E27FC236}">
                  <a16:creationId xmlns:a16="http://schemas.microsoft.com/office/drawing/2014/main" id="{33ABCFEB-C6C0-627F-6C52-F3E9B0005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34" r="11129" b="23225"/>
            <a:stretch/>
          </p:blipFill>
          <p:spPr>
            <a:xfrm>
              <a:off x="681361" y="8149336"/>
              <a:ext cx="2251271" cy="1470822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34" name="TextBox 8">
              <a:extLst>
                <a:ext uri="{FF2B5EF4-FFF2-40B4-BE49-F238E27FC236}">
                  <a16:creationId xmlns:a16="http://schemas.microsoft.com/office/drawing/2014/main" id="{7A54D28B-FD90-EFE8-B3AB-025BBE44D5B3}"/>
                </a:ext>
              </a:extLst>
            </p:cNvPr>
            <p:cNvSpPr txBox="1"/>
            <p:nvPr/>
          </p:nvSpPr>
          <p:spPr>
            <a:xfrm>
              <a:off x="448066" y="924570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2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135" name="TextBox 8">
              <a:extLst>
                <a:ext uri="{FF2B5EF4-FFF2-40B4-BE49-F238E27FC236}">
                  <a16:creationId xmlns:a16="http://schemas.microsoft.com/office/drawing/2014/main" id="{E6B59CAD-2834-3F44-619B-C28105382C3A}"/>
                </a:ext>
              </a:extLst>
            </p:cNvPr>
            <p:cNvSpPr txBox="1"/>
            <p:nvPr/>
          </p:nvSpPr>
          <p:spPr>
            <a:xfrm>
              <a:off x="448066" y="9027698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2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136" name="TextBox 8">
              <a:extLst>
                <a:ext uri="{FF2B5EF4-FFF2-40B4-BE49-F238E27FC236}">
                  <a16:creationId xmlns:a16="http://schemas.microsoft.com/office/drawing/2014/main" id="{BDECB37B-0F3B-6E61-A2B4-079467854EF6}"/>
                </a:ext>
              </a:extLst>
            </p:cNvPr>
            <p:cNvSpPr txBox="1"/>
            <p:nvPr/>
          </p:nvSpPr>
          <p:spPr>
            <a:xfrm>
              <a:off x="393697" y="8784855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2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37" name="TextBox 8">
              <a:extLst>
                <a:ext uri="{FF2B5EF4-FFF2-40B4-BE49-F238E27FC236}">
                  <a16:creationId xmlns:a16="http://schemas.microsoft.com/office/drawing/2014/main" id="{26751956-51C1-4398-B14D-BBB4EFF60DEF}"/>
                </a:ext>
              </a:extLst>
            </p:cNvPr>
            <p:cNvSpPr txBox="1"/>
            <p:nvPr/>
          </p:nvSpPr>
          <p:spPr>
            <a:xfrm>
              <a:off x="393699" y="854290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2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138" name="TextBox 8">
              <a:extLst>
                <a:ext uri="{FF2B5EF4-FFF2-40B4-BE49-F238E27FC236}">
                  <a16:creationId xmlns:a16="http://schemas.microsoft.com/office/drawing/2014/main" id="{6CEC2355-745E-D8A4-CAC6-5C20AF2A6591}"/>
                </a:ext>
              </a:extLst>
            </p:cNvPr>
            <p:cNvSpPr txBox="1"/>
            <p:nvPr/>
          </p:nvSpPr>
          <p:spPr>
            <a:xfrm>
              <a:off x="393701" y="8397685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2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180</a:t>
              </a:r>
            </a:p>
          </p:txBody>
        </p:sp>
        <p:pic>
          <p:nvPicPr>
            <p:cNvPr id="139" name="图片 138">
              <a:extLst>
                <a:ext uri="{FF2B5EF4-FFF2-40B4-BE49-F238E27FC236}">
                  <a16:creationId xmlns:a16="http://schemas.microsoft.com/office/drawing/2014/main" id="{CEE32D49-3621-A2CB-7BB4-997262AA73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rightnessContrast bright="3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5" t="14375" r="584" b="10241"/>
            <a:stretch/>
          </p:blipFill>
          <p:spPr>
            <a:xfrm>
              <a:off x="3213686" y="8149336"/>
              <a:ext cx="2343877" cy="118125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40" name="矩形 139">
              <a:extLst>
                <a:ext uri="{FF2B5EF4-FFF2-40B4-BE49-F238E27FC236}">
                  <a16:creationId xmlns:a16="http://schemas.microsoft.com/office/drawing/2014/main" id="{68C55A9F-4F3B-4A1F-EED9-B18FEB330C82}"/>
                </a:ext>
              </a:extLst>
            </p:cNvPr>
            <p:cNvSpPr/>
            <p:nvPr/>
          </p:nvSpPr>
          <p:spPr>
            <a:xfrm>
              <a:off x="3486711" y="8761325"/>
              <a:ext cx="892968" cy="279569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1" name="TextBox 8">
              <a:extLst>
                <a:ext uri="{FF2B5EF4-FFF2-40B4-BE49-F238E27FC236}">
                  <a16:creationId xmlns:a16="http://schemas.microsoft.com/office/drawing/2014/main" id="{A9BEE548-F539-9988-A554-944E1D30E95C}"/>
                </a:ext>
              </a:extLst>
            </p:cNvPr>
            <p:cNvSpPr txBox="1"/>
            <p:nvPr/>
          </p:nvSpPr>
          <p:spPr>
            <a:xfrm>
              <a:off x="2994928" y="886098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2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142" name="TextBox 8">
              <a:extLst>
                <a:ext uri="{FF2B5EF4-FFF2-40B4-BE49-F238E27FC236}">
                  <a16:creationId xmlns:a16="http://schemas.microsoft.com/office/drawing/2014/main" id="{AC0DEE2B-CBF7-BB3D-8C63-A2B385002B4A}"/>
                </a:ext>
              </a:extLst>
            </p:cNvPr>
            <p:cNvSpPr txBox="1"/>
            <p:nvPr/>
          </p:nvSpPr>
          <p:spPr>
            <a:xfrm>
              <a:off x="2996506" y="8638289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2">
                <a:defRPr/>
              </a:pPr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F7E139B5-070D-3269-9FDB-1ADCEA7A847A}"/>
                </a:ext>
              </a:extLst>
            </p:cNvPr>
            <p:cNvSpPr txBox="1"/>
            <p:nvPr/>
          </p:nvSpPr>
          <p:spPr>
            <a:xfrm>
              <a:off x="1115606" y="7943412"/>
              <a:ext cx="935694" cy="2491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Anti-Flag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517A97C0-1FA7-075E-A634-D53DBAB7F467}"/>
                </a:ext>
              </a:extLst>
            </p:cNvPr>
            <p:cNvSpPr txBox="1"/>
            <p:nvPr/>
          </p:nvSpPr>
          <p:spPr>
            <a:xfrm>
              <a:off x="3665780" y="7940757"/>
              <a:ext cx="935694" cy="2491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Anti-MBP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矩形 145">
              <a:extLst>
                <a:ext uri="{FF2B5EF4-FFF2-40B4-BE49-F238E27FC236}">
                  <a16:creationId xmlns:a16="http://schemas.microsoft.com/office/drawing/2014/main" id="{D92FC5A9-500B-85E2-E316-0D6143CD743D}"/>
                </a:ext>
              </a:extLst>
            </p:cNvPr>
            <p:cNvSpPr/>
            <p:nvPr/>
          </p:nvSpPr>
          <p:spPr>
            <a:xfrm>
              <a:off x="847957" y="8443844"/>
              <a:ext cx="969087" cy="927754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47" name="文本框 146">
            <a:extLst>
              <a:ext uri="{FF2B5EF4-FFF2-40B4-BE49-F238E27FC236}">
                <a16:creationId xmlns:a16="http://schemas.microsoft.com/office/drawing/2014/main" id="{3B158BF4-143E-A972-7127-D460762537E4}"/>
              </a:ext>
            </a:extLst>
          </p:cNvPr>
          <p:cNvSpPr txBox="1"/>
          <p:nvPr/>
        </p:nvSpPr>
        <p:spPr>
          <a:xfrm>
            <a:off x="210710" y="6094064"/>
            <a:ext cx="251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Extended Data Fig. 9g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文本框 147">
            <a:extLst>
              <a:ext uri="{FF2B5EF4-FFF2-40B4-BE49-F238E27FC236}">
                <a16:creationId xmlns:a16="http://schemas.microsoft.com/office/drawing/2014/main" id="{BB5B0942-80EB-4902-4E8A-D7B38AEA7335}"/>
              </a:ext>
            </a:extLst>
          </p:cNvPr>
          <p:cNvSpPr txBox="1"/>
          <p:nvPr/>
        </p:nvSpPr>
        <p:spPr>
          <a:xfrm>
            <a:off x="220569" y="7750419"/>
            <a:ext cx="251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Extended Data Fig. 9h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9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673</TotalTime>
  <Words>359</Words>
  <Application>Microsoft Office PowerPoint</Application>
  <PresentationFormat>A4 纸张(210x297 毫米)</PresentationFormat>
  <Paragraphs>254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 </dc:creator>
  <cp:lastModifiedBy> </cp:lastModifiedBy>
  <cp:revision>71</cp:revision>
  <dcterms:created xsi:type="dcterms:W3CDTF">2022-03-22T08:41:20Z</dcterms:created>
  <dcterms:modified xsi:type="dcterms:W3CDTF">2023-03-06T06:09:21Z</dcterms:modified>
</cp:coreProperties>
</file>