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72BC83-A9CF-471E-968D-B7BB6ACD2DA6}" v="1" dt="2023-01-23T13:40:01.3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vasia, Theresa (NIH/NCI) [E]" userId="4f4d01ae-530b-417e-8ad2-ad68c4fb4065" providerId="ADAL" clId="{6272BC83-A9CF-471E-968D-B7BB6ACD2DA6}"/>
    <pc:docChg chg="modSld">
      <pc:chgData name="Devasia, Theresa (NIH/NCI) [E]" userId="4f4d01ae-530b-417e-8ad2-ad68c4fb4065" providerId="ADAL" clId="{6272BC83-A9CF-471E-968D-B7BB6ACD2DA6}" dt="2023-01-23T13:40:29.991" v="4" actId="20577"/>
      <pc:docMkLst>
        <pc:docMk/>
      </pc:docMkLst>
      <pc:sldChg chg="modSp mod">
        <pc:chgData name="Devasia, Theresa (NIH/NCI) [E]" userId="4f4d01ae-530b-417e-8ad2-ad68c4fb4065" providerId="ADAL" clId="{6272BC83-A9CF-471E-968D-B7BB6ACD2DA6}" dt="2023-01-23T13:40:29.991" v="4" actId="20577"/>
        <pc:sldMkLst>
          <pc:docMk/>
          <pc:sldMk cId="1174890017" sldId="256"/>
        </pc:sldMkLst>
        <pc:spChg chg="mod">
          <ac:chgData name="Devasia, Theresa (NIH/NCI) [E]" userId="4f4d01ae-530b-417e-8ad2-ad68c4fb4065" providerId="ADAL" clId="{6272BC83-A9CF-471E-968D-B7BB6ACD2DA6}" dt="2023-01-23T13:40:29.991" v="4" actId="20577"/>
          <ac:spMkLst>
            <pc:docMk/>
            <pc:sldMk cId="1174890017" sldId="256"/>
            <ac:spMk id="6" creationId="{CB8DAC0A-341D-DD7F-105E-56548F9826D6}"/>
          </ac:spMkLst>
        </pc:spChg>
        <pc:picChg chg="mod">
          <ac:chgData name="Devasia, Theresa (NIH/NCI) [E]" userId="4f4d01ae-530b-417e-8ad2-ad68c4fb4065" providerId="ADAL" clId="{6272BC83-A9CF-471E-968D-B7BB6ACD2DA6}" dt="2023-01-23T13:40:01.330" v="0" actId="14826"/>
          <ac:picMkLst>
            <pc:docMk/>
            <pc:sldMk cId="1174890017" sldId="256"/>
            <ac:picMk id="5" creationId="{AE2461C8-5817-64E1-0C04-F095C77698A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19DDD-D1C4-E433-3C92-F98CDC847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ED38EA-72C3-3373-FA4D-43BCD37A6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023F-E2AE-AE17-D02D-CA717C39C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A3E0B-AD05-866A-1753-A36F021A9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EFEFC-E79B-EE40-2946-DEEB5A59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86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D841B-89EA-BE24-7E67-4825C5D4A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CBE02D-3124-CD7C-F43B-43356359B6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54DDF-A2A7-C79C-7ECE-7B2F3B6B8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50A94-1D16-BD92-07BB-3C24E38E7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3BB1C-4511-1768-7FA5-B9DD018FB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6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4CB5B5-D528-8306-8073-56F7463CB7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C23DB1-6E37-BEA6-E1BE-5FEA92562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9A081-EA4A-AF54-DF4B-E36451C1A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DA0FF-838A-1849-F9AD-F4DC286B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ED68A-F8BE-FF8C-AF74-8A402BC7C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20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257A8-2E8E-8AD2-3027-E69A5A93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E7AE01-68E9-6B33-C212-BB7375E309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0F3B7-5A53-A036-F874-9EC6E4D03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77131-204F-5E3C-C8F8-CC66C56A1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AE670-E318-30FA-5E4F-614701EB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09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01205-DB81-DAB8-CDBA-4E2C4ADF7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23DD9B-8ED7-FFAB-1A8A-945286E6C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0E5CC-0978-78EC-86AD-545F8D08D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FF0E7-43E9-F36C-F847-900A6C2D8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28864-7770-7666-C930-AD8631179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9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9E13-4949-699D-A762-19D95812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9095F-E31A-E020-ED5F-370118107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378575-50D2-719F-7CFE-0E334DD28A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64D2E-C339-E833-A04B-6EC52C8CD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E7560-DFEE-CF1B-0754-57CCA01ED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D4F4DA-127C-6D91-E7FF-46164184C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03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A4AB0-56E0-B175-12F3-A4BA6B3FA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B0B629-E5D5-E45A-43B5-96D38239B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7BF95A-A60C-1E8A-A768-1305996CA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085452-7EE1-E005-C403-F95EFD42E4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91BAFC-51C9-B794-8F4A-5381974D33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43EFE2-FFBA-6548-51B7-66A32ED35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55D0F6-1C66-83F7-0E80-039BEE2AE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8D8545-54A6-86F6-C30E-370871911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83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03FCC-622B-57DC-44B6-47FF6FF98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DAD36F-15FD-EF4B-C9E1-A17980E4E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AFE59-5492-DED4-E80F-FC4A7133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CA129-2379-762F-C29F-D1E942C33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46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CFF11-EB29-1ED3-9790-081FCBF97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590392-0D7B-4431-4E11-2138ACDA1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FFA153-2E79-E500-749C-52CDCEA64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28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04068-0DAF-6F4B-5FD7-18C7AF72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1CB53-B5E6-165C-8756-63A5B6ABF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5D15E-6219-2BF4-9501-4020B28A9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47D392-6B13-9A6B-B8C1-203F90CD0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953BC-E5E4-B1E7-8412-2F06D6C34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F3AA9-E809-CD87-6016-7C964135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43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4B14B-8E0F-BFC6-57E8-207955DDB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9A02E6-00D2-AACC-2DE4-449C89D1DD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A95236-CBBA-4E04-8D45-14E70A9F8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5D18A-7F86-4029-4334-7C106A76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9391F-92A2-F6F2-4268-25F866EA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EC9BF6-3E49-58EA-C2B5-5078C84E2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5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685D52-0A17-08E1-D706-CA430D656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DCE8A-C96B-784E-E044-65E1190F8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919BC-9913-D31D-706B-AE57253F39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A1805-BDB6-477D-919F-6B168F7138B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FF5D1-D06B-799E-0975-A2F5BD186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6E1DF-326A-611D-0135-15A400D663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B1951-332F-43B2-9A6C-4C6A714BCB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4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2461C8-5817-64E1-0C04-F095C77698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64087" y="233870"/>
            <a:ext cx="5463826" cy="52364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8DAC0A-341D-DD7F-105E-56548F9826D6}"/>
              </a:ext>
            </a:extLst>
          </p:cNvPr>
          <p:cNvSpPr txBox="1"/>
          <p:nvPr/>
        </p:nvSpPr>
        <p:spPr>
          <a:xfrm>
            <a:off x="523875" y="5657850"/>
            <a:ext cx="11182350" cy="96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US" sz="1800" b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S2: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Prevalence over time for all races, assuming better recurrent survival. Solid black line represents estimated number of new metastatic prostate cancer (MPC) cases; dashed blue line represents observed number of prostate cancer (PC) deaths; dotted red line indicates projections after 2018.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890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Devasia, Theresa (NIH/NCI) [E]</dc:creator>
  <cp:lastModifiedBy>Devasia, Theresa (NIH/NCI) [E]</cp:lastModifiedBy>
  <cp:revision>1</cp:revision>
  <dcterms:created xsi:type="dcterms:W3CDTF">2023-01-23T13:36:12Z</dcterms:created>
  <dcterms:modified xsi:type="dcterms:W3CDTF">2023-01-23T13:40:31Z</dcterms:modified>
</cp:coreProperties>
</file>