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064486-54AA-4BF8-A956-44DAE5A58886}" v="1" dt="2023-01-23T13:43:07.97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vasia, Theresa (NIH/NCI) [E]" userId="4f4d01ae-530b-417e-8ad2-ad68c4fb4065" providerId="ADAL" clId="{98064486-54AA-4BF8-A956-44DAE5A58886}"/>
    <pc:docChg chg="modSld">
      <pc:chgData name="Devasia, Theresa (NIH/NCI) [E]" userId="4f4d01ae-530b-417e-8ad2-ad68c4fb4065" providerId="ADAL" clId="{98064486-54AA-4BF8-A956-44DAE5A58886}" dt="2023-01-23T13:43:29.298" v="3" actId="20577"/>
      <pc:docMkLst>
        <pc:docMk/>
      </pc:docMkLst>
      <pc:sldChg chg="modSp mod">
        <pc:chgData name="Devasia, Theresa (NIH/NCI) [E]" userId="4f4d01ae-530b-417e-8ad2-ad68c4fb4065" providerId="ADAL" clId="{98064486-54AA-4BF8-A956-44DAE5A58886}" dt="2023-01-23T13:43:29.298" v="3" actId="20577"/>
        <pc:sldMkLst>
          <pc:docMk/>
          <pc:sldMk cId="1174890017" sldId="256"/>
        </pc:sldMkLst>
        <pc:spChg chg="mod">
          <ac:chgData name="Devasia, Theresa (NIH/NCI) [E]" userId="4f4d01ae-530b-417e-8ad2-ad68c4fb4065" providerId="ADAL" clId="{98064486-54AA-4BF8-A956-44DAE5A58886}" dt="2023-01-23T13:43:29.298" v="3" actId="20577"/>
          <ac:spMkLst>
            <pc:docMk/>
            <pc:sldMk cId="1174890017" sldId="256"/>
            <ac:spMk id="6" creationId="{CB8DAC0A-341D-DD7F-105E-56548F9826D6}"/>
          </ac:spMkLst>
        </pc:spChg>
        <pc:picChg chg="mod">
          <ac:chgData name="Devasia, Theresa (NIH/NCI) [E]" userId="4f4d01ae-530b-417e-8ad2-ad68c4fb4065" providerId="ADAL" clId="{98064486-54AA-4BF8-A956-44DAE5A58886}" dt="2023-01-23T13:43:07.975" v="0" actId="14826"/>
          <ac:picMkLst>
            <pc:docMk/>
            <pc:sldMk cId="1174890017" sldId="256"/>
            <ac:picMk id="5" creationId="{AE2461C8-5817-64E1-0C04-F095C77698A5}"/>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19DDD-D1C4-E433-3C92-F98CDC847F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7ED38EA-72C3-3373-FA4D-43BCD37A6E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EDB023F-E2AE-AE17-D02D-CA717C39C9AF}"/>
              </a:ext>
            </a:extLst>
          </p:cNvPr>
          <p:cNvSpPr>
            <a:spLocks noGrp="1"/>
          </p:cNvSpPr>
          <p:nvPr>
            <p:ph type="dt" sz="half" idx="10"/>
          </p:nvPr>
        </p:nvSpPr>
        <p:spPr/>
        <p:txBody>
          <a:bodyPr/>
          <a:lstStyle/>
          <a:p>
            <a:fld id="{319A1805-BDB6-477D-919F-6B168F7138B7}" type="datetimeFigureOut">
              <a:rPr lang="en-US" smtClean="0"/>
              <a:t>1/23/2023</a:t>
            </a:fld>
            <a:endParaRPr lang="en-US"/>
          </a:p>
        </p:txBody>
      </p:sp>
      <p:sp>
        <p:nvSpPr>
          <p:cNvPr id="5" name="Footer Placeholder 4">
            <a:extLst>
              <a:ext uri="{FF2B5EF4-FFF2-40B4-BE49-F238E27FC236}">
                <a16:creationId xmlns:a16="http://schemas.microsoft.com/office/drawing/2014/main" id="{819A3E0B-AD05-866A-1753-A36F021A9B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6EFEFC-E79B-EE40-2946-DEEB5A592923}"/>
              </a:ext>
            </a:extLst>
          </p:cNvPr>
          <p:cNvSpPr>
            <a:spLocks noGrp="1"/>
          </p:cNvSpPr>
          <p:nvPr>
            <p:ph type="sldNum" sz="quarter" idx="12"/>
          </p:nvPr>
        </p:nvSpPr>
        <p:spPr/>
        <p:txBody>
          <a:bodyPr/>
          <a:lstStyle/>
          <a:p>
            <a:fld id="{572B1951-332F-43B2-9A6C-4C6A714BCBCF}" type="slidenum">
              <a:rPr lang="en-US" smtClean="0"/>
              <a:t>‹#›</a:t>
            </a:fld>
            <a:endParaRPr lang="en-US"/>
          </a:p>
        </p:txBody>
      </p:sp>
    </p:spTree>
    <p:extLst>
      <p:ext uri="{BB962C8B-B14F-4D97-AF65-F5344CB8AC3E}">
        <p14:creationId xmlns:p14="http://schemas.microsoft.com/office/powerpoint/2010/main" val="1577686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D841B-89EA-BE24-7E67-4825C5D4A2A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7CBE02D-3124-CD7C-F43B-43356359B6D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354DDF-A2A7-C79C-7ECE-7B2F3B6B8A3E}"/>
              </a:ext>
            </a:extLst>
          </p:cNvPr>
          <p:cNvSpPr>
            <a:spLocks noGrp="1"/>
          </p:cNvSpPr>
          <p:nvPr>
            <p:ph type="dt" sz="half" idx="10"/>
          </p:nvPr>
        </p:nvSpPr>
        <p:spPr/>
        <p:txBody>
          <a:bodyPr/>
          <a:lstStyle/>
          <a:p>
            <a:fld id="{319A1805-BDB6-477D-919F-6B168F7138B7}" type="datetimeFigureOut">
              <a:rPr lang="en-US" smtClean="0"/>
              <a:t>1/23/2023</a:t>
            </a:fld>
            <a:endParaRPr lang="en-US"/>
          </a:p>
        </p:txBody>
      </p:sp>
      <p:sp>
        <p:nvSpPr>
          <p:cNvPr id="5" name="Footer Placeholder 4">
            <a:extLst>
              <a:ext uri="{FF2B5EF4-FFF2-40B4-BE49-F238E27FC236}">
                <a16:creationId xmlns:a16="http://schemas.microsoft.com/office/drawing/2014/main" id="{D4950A94-1D16-BD92-07BB-3C24E38E70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03BB1C-4511-1768-7FA5-B9DD018FBBF5}"/>
              </a:ext>
            </a:extLst>
          </p:cNvPr>
          <p:cNvSpPr>
            <a:spLocks noGrp="1"/>
          </p:cNvSpPr>
          <p:nvPr>
            <p:ph type="sldNum" sz="quarter" idx="12"/>
          </p:nvPr>
        </p:nvSpPr>
        <p:spPr/>
        <p:txBody>
          <a:bodyPr/>
          <a:lstStyle/>
          <a:p>
            <a:fld id="{572B1951-332F-43B2-9A6C-4C6A714BCBCF}" type="slidenum">
              <a:rPr lang="en-US" smtClean="0"/>
              <a:t>‹#›</a:t>
            </a:fld>
            <a:endParaRPr lang="en-US"/>
          </a:p>
        </p:txBody>
      </p:sp>
    </p:spTree>
    <p:extLst>
      <p:ext uri="{BB962C8B-B14F-4D97-AF65-F5344CB8AC3E}">
        <p14:creationId xmlns:p14="http://schemas.microsoft.com/office/powerpoint/2010/main" val="1038067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4CB5B5-D528-8306-8073-56F7463CB78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BC23DB1-6E37-BEA6-E1BE-5FEA92562C9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49A081-EA4A-AF54-DF4B-E36451C1A650}"/>
              </a:ext>
            </a:extLst>
          </p:cNvPr>
          <p:cNvSpPr>
            <a:spLocks noGrp="1"/>
          </p:cNvSpPr>
          <p:nvPr>
            <p:ph type="dt" sz="half" idx="10"/>
          </p:nvPr>
        </p:nvSpPr>
        <p:spPr/>
        <p:txBody>
          <a:bodyPr/>
          <a:lstStyle/>
          <a:p>
            <a:fld id="{319A1805-BDB6-477D-919F-6B168F7138B7}" type="datetimeFigureOut">
              <a:rPr lang="en-US" smtClean="0"/>
              <a:t>1/23/2023</a:t>
            </a:fld>
            <a:endParaRPr lang="en-US"/>
          </a:p>
        </p:txBody>
      </p:sp>
      <p:sp>
        <p:nvSpPr>
          <p:cNvPr id="5" name="Footer Placeholder 4">
            <a:extLst>
              <a:ext uri="{FF2B5EF4-FFF2-40B4-BE49-F238E27FC236}">
                <a16:creationId xmlns:a16="http://schemas.microsoft.com/office/drawing/2014/main" id="{1A8DA0FF-838A-1849-F9AD-F4DC286BA2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4ED68A-F8BE-FF8C-AF74-8A402BC7C1DA}"/>
              </a:ext>
            </a:extLst>
          </p:cNvPr>
          <p:cNvSpPr>
            <a:spLocks noGrp="1"/>
          </p:cNvSpPr>
          <p:nvPr>
            <p:ph type="sldNum" sz="quarter" idx="12"/>
          </p:nvPr>
        </p:nvSpPr>
        <p:spPr/>
        <p:txBody>
          <a:bodyPr/>
          <a:lstStyle/>
          <a:p>
            <a:fld id="{572B1951-332F-43B2-9A6C-4C6A714BCBCF}" type="slidenum">
              <a:rPr lang="en-US" smtClean="0"/>
              <a:t>‹#›</a:t>
            </a:fld>
            <a:endParaRPr lang="en-US"/>
          </a:p>
        </p:txBody>
      </p:sp>
    </p:spTree>
    <p:extLst>
      <p:ext uri="{BB962C8B-B14F-4D97-AF65-F5344CB8AC3E}">
        <p14:creationId xmlns:p14="http://schemas.microsoft.com/office/powerpoint/2010/main" val="2831202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257A8-2E8E-8AD2-3027-E69A5A93962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6E7AE01-68E9-6B33-C212-BB7375E3099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70F3B7-5A53-A036-F874-9EC6E4D03EF2}"/>
              </a:ext>
            </a:extLst>
          </p:cNvPr>
          <p:cNvSpPr>
            <a:spLocks noGrp="1"/>
          </p:cNvSpPr>
          <p:nvPr>
            <p:ph type="dt" sz="half" idx="10"/>
          </p:nvPr>
        </p:nvSpPr>
        <p:spPr/>
        <p:txBody>
          <a:bodyPr/>
          <a:lstStyle/>
          <a:p>
            <a:fld id="{319A1805-BDB6-477D-919F-6B168F7138B7}" type="datetimeFigureOut">
              <a:rPr lang="en-US" smtClean="0"/>
              <a:t>1/23/2023</a:t>
            </a:fld>
            <a:endParaRPr lang="en-US"/>
          </a:p>
        </p:txBody>
      </p:sp>
      <p:sp>
        <p:nvSpPr>
          <p:cNvPr id="5" name="Footer Placeholder 4">
            <a:extLst>
              <a:ext uri="{FF2B5EF4-FFF2-40B4-BE49-F238E27FC236}">
                <a16:creationId xmlns:a16="http://schemas.microsoft.com/office/drawing/2014/main" id="{2EC77131-204F-5E3C-C8F8-CC66C56A1E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6AE670-E318-30FA-5E4F-614701EBE5E4}"/>
              </a:ext>
            </a:extLst>
          </p:cNvPr>
          <p:cNvSpPr>
            <a:spLocks noGrp="1"/>
          </p:cNvSpPr>
          <p:nvPr>
            <p:ph type="sldNum" sz="quarter" idx="12"/>
          </p:nvPr>
        </p:nvSpPr>
        <p:spPr/>
        <p:txBody>
          <a:bodyPr/>
          <a:lstStyle/>
          <a:p>
            <a:fld id="{572B1951-332F-43B2-9A6C-4C6A714BCBCF}" type="slidenum">
              <a:rPr lang="en-US" smtClean="0"/>
              <a:t>‹#›</a:t>
            </a:fld>
            <a:endParaRPr lang="en-US"/>
          </a:p>
        </p:txBody>
      </p:sp>
    </p:spTree>
    <p:extLst>
      <p:ext uri="{BB962C8B-B14F-4D97-AF65-F5344CB8AC3E}">
        <p14:creationId xmlns:p14="http://schemas.microsoft.com/office/powerpoint/2010/main" val="2837094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01205-DB81-DAB8-CDBA-4E2C4ADF7A4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623DD9B-8ED7-FFAB-1A8A-945286E6CF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7C0E5CC-0978-78EC-86AD-545F8D08DBF7}"/>
              </a:ext>
            </a:extLst>
          </p:cNvPr>
          <p:cNvSpPr>
            <a:spLocks noGrp="1"/>
          </p:cNvSpPr>
          <p:nvPr>
            <p:ph type="dt" sz="half" idx="10"/>
          </p:nvPr>
        </p:nvSpPr>
        <p:spPr/>
        <p:txBody>
          <a:bodyPr/>
          <a:lstStyle/>
          <a:p>
            <a:fld id="{319A1805-BDB6-477D-919F-6B168F7138B7}" type="datetimeFigureOut">
              <a:rPr lang="en-US" smtClean="0"/>
              <a:t>1/23/2023</a:t>
            </a:fld>
            <a:endParaRPr lang="en-US"/>
          </a:p>
        </p:txBody>
      </p:sp>
      <p:sp>
        <p:nvSpPr>
          <p:cNvPr id="5" name="Footer Placeholder 4">
            <a:extLst>
              <a:ext uri="{FF2B5EF4-FFF2-40B4-BE49-F238E27FC236}">
                <a16:creationId xmlns:a16="http://schemas.microsoft.com/office/drawing/2014/main" id="{CDAFF0E7-43E9-F36C-F847-900A6C2D81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628864-7770-7666-C930-AD86311792AA}"/>
              </a:ext>
            </a:extLst>
          </p:cNvPr>
          <p:cNvSpPr>
            <a:spLocks noGrp="1"/>
          </p:cNvSpPr>
          <p:nvPr>
            <p:ph type="sldNum" sz="quarter" idx="12"/>
          </p:nvPr>
        </p:nvSpPr>
        <p:spPr/>
        <p:txBody>
          <a:bodyPr/>
          <a:lstStyle/>
          <a:p>
            <a:fld id="{572B1951-332F-43B2-9A6C-4C6A714BCBCF}" type="slidenum">
              <a:rPr lang="en-US" smtClean="0"/>
              <a:t>‹#›</a:t>
            </a:fld>
            <a:endParaRPr lang="en-US"/>
          </a:p>
        </p:txBody>
      </p:sp>
    </p:spTree>
    <p:extLst>
      <p:ext uri="{BB962C8B-B14F-4D97-AF65-F5344CB8AC3E}">
        <p14:creationId xmlns:p14="http://schemas.microsoft.com/office/powerpoint/2010/main" val="3974490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A9E13-4949-699D-A762-19D9581209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259095F-E31A-E020-ED5F-3701181072F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4378575-50D2-719F-7CFE-0E334DD28A0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164D2E-C339-E833-A04B-6EC52C8CD1A3}"/>
              </a:ext>
            </a:extLst>
          </p:cNvPr>
          <p:cNvSpPr>
            <a:spLocks noGrp="1"/>
          </p:cNvSpPr>
          <p:nvPr>
            <p:ph type="dt" sz="half" idx="10"/>
          </p:nvPr>
        </p:nvSpPr>
        <p:spPr/>
        <p:txBody>
          <a:bodyPr/>
          <a:lstStyle/>
          <a:p>
            <a:fld id="{319A1805-BDB6-477D-919F-6B168F7138B7}" type="datetimeFigureOut">
              <a:rPr lang="en-US" smtClean="0"/>
              <a:t>1/23/2023</a:t>
            </a:fld>
            <a:endParaRPr lang="en-US"/>
          </a:p>
        </p:txBody>
      </p:sp>
      <p:sp>
        <p:nvSpPr>
          <p:cNvPr id="6" name="Footer Placeholder 5">
            <a:extLst>
              <a:ext uri="{FF2B5EF4-FFF2-40B4-BE49-F238E27FC236}">
                <a16:creationId xmlns:a16="http://schemas.microsoft.com/office/drawing/2014/main" id="{F89E7560-DFEE-CF1B-0754-57CCA01EDA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BD4F4DA-127C-6D91-E7FF-46164184CE4F}"/>
              </a:ext>
            </a:extLst>
          </p:cNvPr>
          <p:cNvSpPr>
            <a:spLocks noGrp="1"/>
          </p:cNvSpPr>
          <p:nvPr>
            <p:ph type="sldNum" sz="quarter" idx="12"/>
          </p:nvPr>
        </p:nvSpPr>
        <p:spPr/>
        <p:txBody>
          <a:bodyPr/>
          <a:lstStyle/>
          <a:p>
            <a:fld id="{572B1951-332F-43B2-9A6C-4C6A714BCBCF}" type="slidenum">
              <a:rPr lang="en-US" smtClean="0"/>
              <a:t>‹#›</a:t>
            </a:fld>
            <a:endParaRPr lang="en-US"/>
          </a:p>
        </p:txBody>
      </p:sp>
    </p:spTree>
    <p:extLst>
      <p:ext uri="{BB962C8B-B14F-4D97-AF65-F5344CB8AC3E}">
        <p14:creationId xmlns:p14="http://schemas.microsoft.com/office/powerpoint/2010/main" val="3178038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A4AB0-56E0-B175-12F3-A4BA6B3FA35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7B0B629-E5D5-E45A-43B5-96D38239B5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17BF95A-A60C-1E8A-A768-1305996CA75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4085452-7EE1-E005-C403-F95EFD42E4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691BAFC-51C9-B794-8F4A-5381974D33E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43EFE2-FFBA-6548-51B7-66A32ED35EF7}"/>
              </a:ext>
            </a:extLst>
          </p:cNvPr>
          <p:cNvSpPr>
            <a:spLocks noGrp="1"/>
          </p:cNvSpPr>
          <p:nvPr>
            <p:ph type="dt" sz="half" idx="10"/>
          </p:nvPr>
        </p:nvSpPr>
        <p:spPr/>
        <p:txBody>
          <a:bodyPr/>
          <a:lstStyle/>
          <a:p>
            <a:fld id="{319A1805-BDB6-477D-919F-6B168F7138B7}" type="datetimeFigureOut">
              <a:rPr lang="en-US" smtClean="0"/>
              <a:t>1/23/2023</a:t>
            </a:fld>
            <a:endParaRPr lang="en-US"/>
          </a:p>
        </p:txBody>
      </p:sp>
      <p:sp>
        <p:nvSpPr>
          <p:cNvPr id="8" name="Footer Placeholder 7">
            <a:extLst>
              <a:ext uri="{FF2B5EF4-FFF2-40B4-BE49-F238E27FC236}">
                <a16:creationId xmlns:a16="http://schemas.microsoft.com/office/drawing/2014/main" id="{BB55D0F6-1C66-83F7-0E80-039BEE2AEFF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98D8545-54A6-86F6-C30E-370871911518}"/>
              </a:ext>
            </a:extLst>
          </p:cNvPr>
          <p:cNvSpPr>
            <a:spLocks noGrp="1"/>
          </p:cNvSpPr>
          <p:nvPr>
            <p:ph type="sldNum" sz="quarter" idx="12"/>
          </p:nvPr>
        </p:nvSpPr>
        <p:spPr/>
        <p:txBody>
          <a:bodyPr/>
          <a:lstStyle/>
          <a:p>
            <a:fld id="{572B1951-332F-43B2-9A6C-4C6A714BCBCF}" type="slidenum">
              <a:rPr lang="en-US" smtClean="0"/>
              <a:t>‹#›</a:t>
            </a:fld>
            <a:endParaRPr lang="en-US"/>
          </a:p>
        </p:txBody>
      </p:sp>
    </p:spTree>
    <p:extLst>
      <p:ext uri="{BB962C8B-B14F-4D97-AF65-F5344CB8AC3E}">
        <p14:creationId xmlns:p14="http://schemas.microsoft.com/office/powerpoint/2010/main" val="4266683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03FCC-622B-57DC-44B6-47FF6FF98B4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6DAD36F-15FD-EF4B-C9E1-A17980E4EC87}"/>
              </a:ext>
            </a:extLst>
          </p:cNvPr>
          <p:cNvSpPr>
            <a:spLocks noGrp="1"/>
          </p:cNvSpPr>
          <p:nvPr>
            <p:ph type="dt" sz="half" idx="10"/>
          </p:nvPr>
        </p:nvSpPr>
        <p:spPr/>
        <p:txBody>
          <a:bodyPr/>
          <a:lstStyle/>
          <a:p>
            <a:fld id="{319A1805-BDB6-477D-919F-6B168F7138B7}" type="datetimeFigureOut">
              <a:rPr lang="en-US" smtClean="0"/>
              <a:t>1/23/2023</a:t>
            </a:fld>
            <a:endParaRPr lang="en-US"/>
          </a:p>
        </p:txBody>
      </p:sp>
      <p:sp>
        <p:nvSpPr>
          <p:cNvPr id="4" name="Footer Placeholder 3">
            <a:extLst>
              <a:ext uri="{FF2B5EF4-FFF2-40B4-BE49-F238E27FC236}">
                <a16:creationId xmlns:a16="http://schemas.microsoft.com/office/drawing/2014/main" id="{020AFE59-5492-DED4-E80F-FC4A71330FD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D8CA129-2379-762F-C29F-D1E942C33EB1}"/>
              </a:ext>
            </a:extLst>
          </p:cNvPr>
          <p:cNvSpPr>
            <a:spLocks noGrp="1"/>
          </p:cNvSpPr>
          <p:nvPr>
            <p:ph type="sldNum" sz="quarter" idx="12"/>
          </p:nvPr>
        </p:nvSpPr>
        <p:spPr/>
        <p:txBody>
          <a:bodyPr/>
          <a:lstStyle/>
          <a:p>
            <a:fld id="{572B1951-332F-43B2-9A6C-4C6A714BCBCF}" type="slidenum">
              <a:rPr lang="en-US" smtClean="0"/>
              <a:t>‹#›</a:t>
            </a:fld>
            <a:endParaRPr lang="en-US"/>
          </a:p>
        </p:txBody>
      </p:sp>
    </p:spTree>
    <p:extLst>
      <p:ext uri="{BB962C8B-B14F-4D97-AF65-F5344CB8AC3E}">
        <p14:creationId xmlns:p14="http://schemas.microsoft.com/office/powerpoint/2010/main" val="3263146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2CFF11-EB29-1ED3-9790-081FCBF97A5F}"/>
              </a:ext>
            </a:extLst>
          </p:cNvPr>
          <p:cNvSpPr>
            <a:spLocks noGrp="1"/>
          </p:cNvSpPr>
          <p:nvPr>
            <p:ph type="dt" sz="half" idx="10"/>
          </p:nvPr>
        </p:nvSpPr>
        <p:spPr/>
        <p:txBody>
          <a:bodyPr/>
          <a:lstStyle/>
          <a:p>
            <a:fld id="{319A1805-BDB6-477D-919F-6B168F7138B7}" type="datetimeFigureOut">
              <a:rPr lang="en-US" smtClean="0"/>
              <a:t>1/23/2023</a:t>
            </a:fld>
            <a:endParaRPr lang="en-US"/>
          </a:p>
        </p:txBody>
      </p:sp>
      <p:sp>
        <p:nvSpPr>
          <p:cNvPr id="3" name="Footer Placeholder 2">
            <a:extLst>
              <a:ext uri="{FF2B5EF4-FFF2-40B4-BE49-F238E27FC236}">
                <a16:creationId xmlns:a16="http://schemas.microsoft.com/office/drawing/2014/main" id="{C3590392-0D7B-4431-4E11-2138ACDA178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9FFA153-2E79-E500-749C-52CDCEA64DA4}"/>
              </a:ext>
            </a:extLst>
          </p:cNvPr>
          <p:cNvSpPr>
            <a:spLocks noGrp="1"/>
          </p:cNvSpPr>
          <p:nvPr>
            <p:ph type="sldNum" sz="quarter" idx="12"/>
          </p:nvPr>
        </p:nvSpPr>
        <p:spPr/>
        <p:txBody>
          <a:bodyPr/>
          <a:lstStyle/>
          <a:p>
            <a:fld id="{572B1951-332F-43B2-9A6C-4C6A714BCBCF}" type="slidenum">
              <a:rPr lang="en-US" smtClean="0"/>
              <a:t>‹#›</a:t>
            </a:fld>
            <a:endParaRPr lang="en-US"/>
          </a:p>
        </p:txBody>
      </p:sp>
    </p:spTree>
    <p:extLst>
      <p:ext uri="{BB962C8B-B14F-4D97-AF65-F5344CB8AC3E}">
        <p14:creationId xmlns:p14="http://schemas.microsoft.com/office/powerpoint/2010/main" val="1604928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04068-0DAF-6F4B-5FD7-18C7AF7229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9F1CB53-B5E6-165C-8756-63A5B6ABF5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1E5D15E-6219-2BF4-9501-4020B28A9A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647D392-6B13-9A6B-B8C1-203F90CD0CF2}"/>
              </a:ext>
            </a:extLst>
          </p:cNvPr>
          <p:cNvSpPr>
            <a:spLocks noGrp="1"/>
          </p:cNvSpPr>
          <p:nvPr>
            <p:ph type="dt" sz="half" idx="10"/>
          </p:nvPr>
        </p:nvSpPr>
        <p:spPr/>
        <p:txBody>
          <a:bodyPr/>
          <a:lstStyle/>
          <a:p>
            <a:fld id="{319A1805-BDB6-477D-919F-6B168F7138B7}" type="datetimeFigureOut">
              <a:rPr lang="en-US" smtClean="0"/>
              <a:t>1/23/2023</a:t>
            </a:fld>
            <a:endParaRPr lang="en-US"/>
          </a:p>
        </p:txBody>
      </p:sp>
      <p:sp>
        <p:nvSpPr>
          <p:cNvPr id="6" name="Footer Placeholder 5">
            <a:extLst>
              <a:ext uri="{FF2B5EF4-FFF2-40B4-BE49-F238E27FC236}">
                <a16:creationId xmlns:a16="http://schemas.microsoft.com/office/drawing/2014/main" id="{021953BC-E5E4-B1E7-8412-2F06D6C34B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1F3AA9-E809-CD87-6016-7C96413588D4}"/>
              </a:ext>
            </a:extLst>
          </p:cNvPr>
          <p:cNvSpPr>
            <a:spLocks noGrp="1"/>
          </p:cNvSpPr>
          <p:nvPr>
            <p:ph type="sldNum" sz="quarter" idx="12"/>
          </p:nvPr>
        </p:nvSpPr>
        <p:spPr/>
        <p:txBody>
          <a:bodyPr/>
          <a:lstStyle/>
          <a:p>
            <a:fld id="{572B1951-332F-43B2-9A6C-4C6A714BCBCF}" type="slidenum">
              <a:rPr lang="en-US" smtClean="0"/>
              <a:t>‹#›</a:t>
            </a:fld>
            <a:endParaRPr lang="en-US"/>
          </a:p>
        </p:txBody>
      </p:sp>
    </p:spTree>
    <p:extLst>
      <p:ext uri="{BB962C8B-B14F-4D97-AF65-F5344CB8AC3E}">
        <p14:creationId xmlns:p14="http://schemas.microsoft.com/office/powerpoint/2010/main" val="16864373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4B14B-8E0F-BFC6-57E8-207955DDB2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69A02E6-00D2-AACC-2DE4-449C89D1DD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1A95236-CBBA-4E04-8D45-14E70A9F8A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05D18A-7F86-4029-4334-7C106A7640DE}"/>
              </a:ext>
            </a:extLst>
          </p:cNvPr>
          <p:cNvSpPr>
            <a:spLocks noGrp="1"/>
          </p:cNvSpPr>
          <p:nvPr>
            <p:ph type="dt" sz="half" idx="10"/>
          </p:nvPr>
        </p:nvSpPr>
        <p:spPr/>
        <p:txBody>
          <a:bodyPr/>
          <a:lstStyle/>
          <a:p>
            <a:fld id="{319A1805-BDB6-477D-919F-6B168F7138B7}" type="datetimeFigureOut">
              <a:rPr lang="en-US" smtClean="0"/>
              <a:t>1/23/2023</a:t>
            </a:fld>
            <a:endParaRPr lang="en-US"/>
          </a:p>
        </p:txBody>
      </p:sp>
      <p:sp>
        <p:nvSpPr>
          <p:cNvPr id="6" name="Footer Placeholder 5">
            <a:extLst>
              <a:ext uri="{FF2B5EF4-FFF2-40B4-BE49-F238E27FC236}">
                <a16:creationId xmlns:a16="http://schemas.microsoft.com/office/drawing/2014/main" id="{9E89391F-92A2-F6F2-4268-25F866EA09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EC9BF6-3E49-58EA-C2B5-5078C84E2864}"/>
              </a:ext>
            </a:extLst>
          </p:cNvPr>
          <p:cNvSpPr>
            <a:spLocks noGrp="1"/>
          </p:cNvSpPr>
          <p:nvPr>
            <p:ph type="sldNum" sz="quarter" idx="12"/>
          </p:nvPr>
        </p:nvSpPr>
        <p:spPr/>
        <p:txBody>
          <a:bodyPr/>
          <a:lstStyle/>
          <a:p>
            <a:fld id="{572B1951-332F-43B2-9A6C-4C6A714BCBCF}" type="slidenum">
              <a:rPr lang="en-US" smtClean="0"/>
              <a:t>‹#›</a:t>
            </a:fld>
            <a:endParaRPr lang="en-US"/>
          </a:p>
        </p:txBody>
      </p:sp>
    </p:spTree>
    <p:extLst>
      <p:ext uri="{BB962C8B-B14F-4D97-AF65-F5344CB8AC3E}">
        <p14:creationId xmlns:p14="http://schemas.microsoft.com/office/powerpoint/2010/main" val="2751205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685D52-0A17-08E1-D706-CA430D6560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FBDCE8A-C96B-784E-E044-65E1190F8B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9919BC-9913-D31D-706B-AE57253F394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9A1805-BDB6-477D-919F-6B168F7138B7}" type="datetimeFigureOut">
              <a:rPr lang="en-US" smtClean="0"/>
              <a:t>1/23/2023</a:t>
            </a:fld>
            <a:endParaRPr lang="en-US"/>
          </a:p>
        </p:txBody>
      </p:sp>
      <p:sp>
        <p:nvSpPr>
          <p:cNvPr id="5" name="Footer Placeholder 4">
            <a:extLst>
              <a:ext uri="{FF2B5EF4-FFF2-40B4-BE49-F238E27FC236}">
                <a16:creationId xmlns:a16="http://schemas.microsoft.com/office/drawing/2014/main" id="{F28FF5D1-D06B-799E-0975-A2F5BD186D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5F6E1DF-326A-611D-0135-15A400D663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2B1951-332F-43B2-9A6C-4C6A714BCBCF}" type="slidenum">
              <a:rPr lang="en-US" smtClean="0"/>
              <a:t>‹#›</a:t>
            </a:fld>
            <a:endParaRPr lang="en-US"/>
          </a:p>
        </p:txBody>
      </p:sp>
    </p:spTree>
    <p:extLst>
      <p:ext uri="{BB962C8B-B14F-4D97-AF65-F5344CB8AC3E}">
        <p14:creationId xmlns:p14="http://schemas.microsoft.com/office/powerpoint/2010/main" val="39044933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E2461C8-5817-64E1-0C04-F095C77698A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364087" y="249362"/>
            <a:ext cx="5463826" cy="5205443"/>
          </a:xfrm>
          <a:prstGeom prst="rect">
            <a:avLst/>
          </a:prstGeom>
        </p:spPr>
      </p:pic>
      <p:sp>
        <p:nvSpPr>
          <p:cNvPr id="6" name="TextBox 5">
            <a:extLst>
              <a:ext uri="{FF2B5EF4-FFF2-40B4-BE49-F238E27FC236}">
                <a16:creationId xmlns:a16="http://schemas.microsoft.com/office/drawing/2014/main" id="{CB8DAC0A-341D-DD7F-105E-56548F9826D6}"/>
              </a:ext>
            </a:extLst>
          </p:cNvPr>
          <p:cNvSpPr txBox="1"/>
          <p:nvPr/>
        </p:nvSpPr>
        <p:spPr>
          <a:xfrm>
            <a:off x="523875" y="5657850"/>
            <a:ext cx="11182350" cy="670440"/>
          </a:xfrm>
          <a:prstGeom prst="rect">
            <a:avLst/>
          </a:prstGeom>
          <a:noFill/>
        </p:spPr>
        <p:txBody>
          <a:bodyPr wrap="square" rtlCol="0">
            <a:spAutoFit/>
          </a:bodyPr>
          <a:lstStyle/>
          <a:p>
            <a:pPr marL="0" marR="0">
              <a:lnSpc>
                <a:spcPct val="107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Supplementary Figure S5: </a:t>
            </a:r>
            <a:r>
              <a:rPr lang="en-US" sz="1800" b="1" dirty="0">
                <a:effectLst/>
                <a:latin typeface="Times New Roman" panose="02020603050405020304" pitchFamily="18" charset="0"/>
                <a:ea typeface="Calibri" panose="020F0502020204030204" pitchFamily="34" charset="0"/>
              </a:rPr>
              <a:t>Population distributions by race and age group for years 2000, 2010, 2020, and 2030. Projections for 2020 and 2030 are taken from US Census population projections based on the 2010 census.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748900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40</Words>
  <Application>Microsoft Office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Devasia, Theresa (NIH/NCI) [E]</dc:creator>
  <cp:lastModifiedBy>Devasia, Theresa (NIH/NCI) [E]</cp:lastModifiedBy>
  <cp:revision>4</cp:revision>
  <dcterms:created xsi:type="dcterms:W3CDTF">2023-01-23T13:36:12Z</dcterms:created>
  <dcterms:modified xsi:type="dcterms:W3CDTF">2023-01-23T13:43:32Z</dcterms:modified>
</cp:coreProperties>
</file>