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n Thawornkuno" userId="8c57e1d0-3991-4e84-9abc-3e4dbf4653c8" providerId="ADAL" clId="{EBE9627A-1A00-4AFE-B253-1EBBF8EE263D}"/>
    <pc:docChg chg="modSld">
      <pc:chgData name="Charin Thawornkuno" userId="8c57e1d0-3991-4e84-9abc-3e4dbf4653c8" providerId="ADAL" clId="{EBE9627A-1A00-4AFE-B253-1EBBF8EE263D}" dt="2022-11-24T13:38:03.972" v="0" actId="20577"/>
      <pc:docMkLst>
        <pc:docMk/>
      </pc:docMkLst>
      <pc:sldChg chg="modSp">
        <pc:chgData name="Charin Thawornkuno" userId="8c57e1d0-3991-4e84-9abc-3e4dbf4653c8" providerId="ADAL" clId="{EBE9627A-1A00-4AFE-B253-1EBBF8EE263D}" dt="2022-11-24T13:38:03.972" v="0" actId="20577"/>
        <pc:sldMkLst>
          <pc:docMk/>
          <pc:sldMk cId="649228248" sldId="256"/>
        </pc:sldMkLst>
        <pc:spChg chg="mod">
          <ac:chgData name="Charin Thawornkuno" userId="8c57e1d0-3991-4e84-9abc-3e4dbf4653c8" providerId="ADAL" clId="{EBE9627A-1A00-4AFE-B253-1EBBF8EE263D}" dt="2022-11-24T13:38:03.972" v="0" actId="20577"/>
          <ac:spMkLst>
            <pc:docMk/>
            <pc:sldMk cId="649228248" sldId="256"/>
            <ac:spMk id="2" creationId="{E4101387-8569-4DF7-8D99-5B73286895FD}"/>
          </ac:spMkLst>
        </pc:spChg>
      </pc:sldChg>
    </pc:docChg>
  </pc:docChgLst>
  <pc:docChgLst>
    <pc:chgData name="Charin Thawornkuno" userId="8c57e1d0-3991-4e84-9abc-3e4dbf4653c8" providerId="ADAL" clId="{C6EF1A16-62D4-4907-BD3D-38C093F17BDE}"/>
    <pc:docChg chg="undo custSel addSld modSld">
      <pc:chgData name="Charin Thawornkuno" userId="8c57e1d0-3991-4e84-9abc-3e4dbf4653c8" providerId="ADAL" clId="{C6EF1A16-62D4-4907-BD3D-38C093F17BDE}" dt="2022-11-25T11:15:45.131" v="182" actId="478"/>
      <pc:docMkLst>
        <pc:docMk/>
      </pc:docMkLst>
      <pc:sldChg chg="modSp">
        <pc:chgData name="Charin Thawornkuno" userId="8c57e1d0-3991-4e84-9abc-3e4dbf4653c8" providerId="ADAL" clId="{C6EF1A16-62D4-4907-BD3D-38C093F17BDE}" dt="2022-11-25T10:44:55.073" v="27" actId="20577"/>
        <pc:sldMkLst>
          <pc:docMk/>
          <pc:sldMk cId="649228248" sldId="256"/>
        </pc:sldMkLst>
        <pc:spChg chg="mod">
          <ac:chgData name="Charin Thawornkuno" userId="8c57e1d0-3991-4e84-9abc-3e4dbf4653c8" providerId="ADAL" clId="{C6EF1A16-62D4-4907-BD3D-38C093F17BDE}" dt="2022-11-25T10:43:53.284" v="4" actId="20577"/>
          <ac:spMkLst>
            <pc:docMk/>
            <pc:sldMk cId="649228248" sldId="256"/>
            <ac:spMk id="2" creationId="{E4101387-8569-4DF7-8D99-5B73286895FD}"/>
          </ac:spMkLst>
        </pc:spChg>
        <pc:spChg chg="mod">
          <ac:chgData name="Charin Thawornkuno" userId="8c57e1d0-3991-4e84-9abc-3e4dbf4653c8" providerId="ADAL" clId="{C6EF1A16-62D4-4907-BD3D-38C093F17BDE}" dt="2022-11-25T10:44:55.073" v="27" actId="20577"/>
          <ac:spMkLst>
            <pc:docMk/>
            <pc:sldMk cId="649228248" sldId="256"/>
            <ac:spMk id="3" creationId="{6584FA2C-B62B-4DCA-8EB8-1BD50955E7C4}"/>
          </ac:spMkLst>
        </pc:spChg>
      </pc:sldChg>
      <pc:sldChg chg="addSp delSp modSp add">
        <pc:chgData name="Charin Thawornkuno" userId="8c57e1d0-3991-4e84-9abc-3e4dbf4653c8" providerId="ADAL" clId="{C6EF1A16-62D4-4907-BD3D-38C093F17BDE}" dt="2022-11-25T11:15:45.131" v="182" actId="478"/>
        <pc:sldMkLst>
          <pc:docMk/>
          <pc:sldMk cId="2048211426" sldId="257"/>
        </pc:sldMkLst>
        <pc:spChg chg="mod">
          <ac:chgData name="Charin Thawornkuno" userId="8c57e1d0-3991-4e84-9abc-3e4dbf4653c8" providerId="ADAL" clId="{C6EF1A16-62D4-4907-BD3D-38C093F17BDE}" dt="2022-11-25T10:52:14.877" v="49" actId="20577"/>
          <ac:spMkLst>
            <pc:docMk/>
            <pc:sldMk cId="2048211426" sldId="257"/>
            <ac:spMk id="2" creationId="{0E2DF093-3824-47AD-837C-112F1A0D172A}"/>
          </ac:spMkLst>
        </pc:spChg>
        <pc:spChg chg="del">
          <ac:chgData name="Charin Thawornkuno" userId="8c57e1d0-3991-4e84-9abc-3e4dbf4653c8" providerId="ADAL" clId="{C6EF1A16-62D4-4907-BD3D-38C093F17BDE}" dt="2022-11-25T10:52:18.501" v="50" actId="478"/>
          <ac:spMkLst>
            <pc:docMk/>
            <pc:sldMk cId="2048211426" sldId="257"/>
            <ac:spMk id="3" creationId="{864FCA0D-E7DA-4263-9E72-8FFCE600FED4}"/>
          </ac:spMkLst>
        </pc:spChg>
        <pc:spChg chg="add mod">
          <ac:chgData name="Charin Thawornkuno" userId="8c57e1d0-3991-4e84-9abc-3e4dbf4653c8" providerId="ADAL" clId="{C6EF1A16-62D4-4907-BD3D-38C093F17BDE}" dt="2022-11-25T10:54:37.861" v="86" actId="122"/>
          <ac:spMkLst>
            <pc:docMk/>
            <pc:sldMk cId="2048211426" sldId="257"/>
            <ac:spMk id="6" creationId="{017A77EF-4613-456C-8811-6CA917B5C871}"/>
          </ac:spMkLst>
        </pc:spChg>
        <pc:spChg chg="add mod">
          <ac:chgData name="Charin Thawornkuno" userId="8c57e1d0-3991-4e84-9abc-3e4dbf4653c8" providerId="ADAL" clId="{C6EF1A16-62D4-4907-BD3D-38C093F17BDE}" dt="2022-11-25T10:54:29.848" v="84" actId="1582"/>
          <ac:spMkLst>
            <pc:docMk/>
            <pc:sldMk cId="2048211426" sldId="257"/>
            <ac:spMk id="7" creationId="{C77C3BBB-0C59-4233-A9A9-77ED8F220245}"/>
          </ac:spMkLst>
        </pc:spChg>
        <pc:spChg chg="add mod">
          <ac:chgData name="Charin Thawornkuno" userId="8c57e1d0-3991-4e84-9abc-3e4dbf4653c8" providerId="ADAL" clId="{C6EF1A16-62D4-4907-BD3D-38C093F17BDE}" dt="2022-11-25T10:55:23.106" v="105" actId="1076"/>
          <ac:spMkLst>
            <pc:docMk/>
            <pc:sldMk cId="2048211426" sldId="257"/>
            <ac:spMk id="8" creationId="{28CFDFF8-21DE-4C54-8D53-BC66AC664BDC}"/>
          </ac:spMkLst>
        </pc:spChg>
        <pc:spChg chg="add mod">
          <ac:chgData name="Charin Thawornkuno" userId="8c57e1d0-3991-4e84-9abc-3e4dbf4653c8" providerId="ADAL" clId="{C6EF1A16-62D4-4907-BD3D-38C093F17BDE}" dt="2022-11-25T10:55:18.378" v="103" actId="14100"/>
          <ac:spMkLst>
            <pc:docMk/>
            <pc:sldMk cId="2048211426" sldId="257"/>
            <ac:spMk id="9" creationId="{12B80A92-FB41-45DC-AACD-C62E59FA9607}"/>
          </ac:spMkLst>
        </pc:spChg>
        <pc:spChg chg="add mod">
          <ac:chgData name="Charin Thawornkuno" userId="8c57e1d0-3991-4e84-9abc-3e4dbf4653c8" providerId="ADAL" clId="{C6EF1A16-62D4-4907-BD3D-38C093F17BDE}" dt="2022-11-25T10:55:36.387" v="110" actId="14100"/>
          <ac:spMkLst>
            <pc:docMk/>
            <pc:sldMk cId="2048211426" sldId="257"/>
            <ac:spMk id="10" creationId="{54D2A236-ED03-4EEC-9197-5E889DF99437}"/>
          </ac:spMkLst>
        </pc:spChg>
        <pc:spChg chg="add mod">
          <ac:chgData name="Charin Thawornkuno" userId="8c57e1d0-3991-4e84-9abc-3e4dbf4653c8" providerId="ADAL" clId="{C6EF1A16-62D4-4907-BD3D-38C093F17BDE}" dt="2022-11-25T10:56:07.179" v="125" actId="1076"/>
          <ac:spMkLst>
            <pc:docMk/>
            <pc:sldMk cId="2048211426" sldId="257"/>
            <ac:spMk id="11" creationId="{E15DA4B6-2FD0-4FCD-85D8-FF8CCC0864DA}"/>
          </ac:spMkLst>
        </pc:spChg>
        <pc:spChg chg="add mod">
          <ac:chgData name="Charin Thawornkuno" userId="8c57e1d0-3991-4e84-9abc-3e4dbf4653c8" providerId="ADAL" clId="{C6EF1A16-62D4-4907-BD3D-38C093F17BDE}" dt="2022-11-25T10:56:15.925" v="128" actId="14100"/>
          <ac:spMkLst>
            <pc:docMk/>
            <pc:sldMk cId="2048211426" sldId="257"/>
            <ac:spMk id="12" creationId="{B1382644-8CF1-4941-A84E-5C714E690543}"/>
          </ac:spMkLst>
        </pc:spChg>
        <pc:spChg chg="add mod">
          <ac:chgData name="Charin Thawornkuno" userId="8c57e1d0-3991-4e84-9abc-3e4dbf4653c8" providerId="ADAL" clId="{C6EF1A16-62D4-4907-BD3D-38C093F17BDE}" dt="2022-11-25T10:56:48.067" v="145" actId="1076"/>
          <ac:spMkLst>
            <pc:docMk/>
            <pc:sldMk cId="2048211426" sldId="257"/>
            <ac:spMk id="13" creationId="{6F05AA64-A2CC-43C1-9775-3B430CDC222E}"/>
          </ac:spMkLst>
        </pc:spChg>
        <pc:spChg chg="add mod">
          <ac:chgData name="Charin Thawornkuno" userId="8c57e1d0-3991-4e84-9abc-3e4dbf4653c8" providerId="ADAL" clId="{C6EF1A16-62D4-4907-BD3D-38C093F17BDE}" dt="2022-11-25T10:57:24.382" v="152" actId="1076"/>
          <ac:spMkLst>
            <pc:docMk/>
            <pc:sldMk cId="2048211426" sldId="257"/>
            <ac:spMk id="14" creationId="{DCB47094-A406-4750-A0D6-72FCAE783423}"/>
          </ac:spMkLst>
        </pc:spChg>
        <pc:spChg chg="add mod">
          <ac:chgData name="Charin Thawornkuno" userId="8c57e1d0-3991-4e84-9abc-3e4dbf4653c8" providerId="ADAL" clId="{C6EF1A16-62D4-4907-BD3D-38C093F17BDE}" dt="2022-11-25T10:57:38.001" v="157" actId="14100"/>
          <ac:spMkLst>
            <pc:docMk/>
            <pc:sldMk cId="2048211426" sldId="257"/>
            <ac:spMk id="15" creationId="{B61B8A71-3C09-4A6B-BDA0-0573A9D95A12}"/>
          </ac:spMkLst>
        </pc:spChg>
        <pc:spChg chg="add mod">
          <ac:chgData name="Charin Thawornkuno" userId="8c57e1d0-3991-4e84-9abc-3e4dbf4653c8" providerId="ADAL" clId="{C6EF1A16-62D4-4907-BD3D-38C093F17BDE}" dt="2022-11-25T10:58:12.287" v="181" actId="1076"/>
          <ac:spMkLst>
            <pc:docMk/>
            <pc:sldMk cId="2048211426" sldId="257"/>
            <ac:spMk id="16" creationId="{F149958D-AFB6-4F52-9ADC-94E67382C678}"/>
          </ac:spMkLst>
        </pc:spChg>
        <pc:graphicFrameChg chg="add del mod">
          <ac:chgData name="Charin Thawornkuno" userId="8c57e1d0-3991-4e84-9abc-3e4dbf4653c8" providerId="ADAL" clId="{C6EF1A16-62D4-4907-BD3D-38C093F17BDE}" dt="2022-11-25T11:15:45.131" v="182" actId="478"/>
          <ac:graphicFrameMkLst>
            <pc:docMk/>
            <pc:sldMk cId="2048211426" sldId="257"/>
            <ac:graphicFrameMk id="5" creationId="{0F3155A1-9944-4398-874C-68B29DA887F9}"/>
          </ac:graphicFrameMkLst>
        </pc:graphicFrameChg>
        <pc:picChg chg="add mod modCrop">
          <ac:chgData name="Charin Thawornkuno" userId="8c57e1d0-3991-4e84-9abc-3e4dbf4653c8" providerId="ADAL" clId="{C6EF1A16-62D4-4907-BD3D-38C093F17BDE}" dt="2022-11-25T10:55:29.024" v="108" actId="1076"/>
          <ac:picMkLst>
            <pc:docMk/>
            <pc:sldMk cId="2048211426" sldId="257"/>
            <ac:picMk id="4" creationId="{DF9C5582-8484-4234-B3B0-7C083A20CC5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1AE13-F945-445C-9CBF-84E42740BE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BEC000-6251-483B-A01D-19B785D2C8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8CD50-C979-4396-8F18-DDB05F7A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DCD2C-F86A-4971-BCEF-908B153F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4CC8D-8D58-4316-A6CE-82B0FB00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237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0765E-4E56-4436-BFEF-AB279507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AED6EF-737B-45E3-B9F7-34B5797DD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BEEB9-E3D6-455B-89D6-4E067BDE8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A3348-0B06-4A7A-8862-9A2956C70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CEB7D-61BA-41D7-8FF2-F65B7D748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52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5854A1-7336-4129-B5D7-05E8F9B98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B35366-6A35-4E6C-AE1F-D7832DB7E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C0709-113E-483B-BDBD-ED0F2451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03093-FDC0-4299-BC1A-C4CA7B7E7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BD1AB-F9DE-4B48-B43F-D2D2093F9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6458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AEDF-8B93-4620-AA36-9DD17D5C8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4F59E-84F4-40D2-9F51-C135C5214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67E62-0372-4EB5-AD45-527669F53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58CB5-022F-43F2-840F-D30842A12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6B77C-5278-49D8-8D6D-D485A47FC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390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EB41-F7CC-4326-BB1A-F4B02209A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8F04B-842C-4807-94D5-19E0CCFB9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B0300-C81C-4D3D-8435-F38C7D9CA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79012-2B1A-496F-BAB9-A0FC6E80F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FD070-F055-4EF4-AD43-7CA6B9B9F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178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CB821-AAEE-4672-990A-F6BB08D46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591AE-2C28-47E5-81C6-DF9175F86D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FBB0F4-E487-4DE8-BED3-35C246325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FA2FD3-F20E-44BA-8CCF-0EFBC121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FACA8-9255-4CD7-99EB-540748D33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010D09-AF83-420B-A6C4-C27CA645D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359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E-677C-4163-82D5-632429874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9A52F-D01B-48C9-A60F-535896D527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7CE62-C89C-431F-8818-5CB332210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7417F-3548-4011-8412-C5722353D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AE2F65-8C57-402D-9A71-0513B103D7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09475A-44FC-493F-918C-719B957CB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F059AE-F6D0-4609-BAF0-BDA92BFE9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8D109B-198F-4B0B-9730-B30C94BFB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3083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04675-EF1D-409A-8A3C-AB2FB8422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C57E15-1D93-4A66-8B7B-147CDF7D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5ADD7-3B4D-4E93-815B-018CB8A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7170F-140D-4592-8E2F-54ECC0FB8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379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F36323-182C-405B-88D2-A2C20470C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85BCE-30C1-42E9-91F6-9DBC34C0E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49593-D32E-4CB3-9D60-6B73983E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85328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3D0EB-5642-46FA-AA6F-E60B3747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9707E-E67B-4DD3-9DE5-BECD39519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3E978-8373-4D49-9AE6-9AB4AE21A2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FF6C40-CA5B-4DDB-B4F3-E0A3969C5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83FD8B-89AE-4817-97B1-CD31080E6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CEF87-FA17-4326-B170-5F6182D88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2495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3EA29-A60D-4A00-8AE0-50005547B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AF4A18-CE0A-4B30-B4A0-6A328A3112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1725DE-F84F-4DEF-91DA-464401B79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2A3FB7-81ED-40C8-AC04-ADEB05B17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466E9-0F35-4788-8E47-8F00EEB2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438B1-2C09-47A1-9754-9955D62C3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582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25678F-3501-4B75-9E49-ECDFD523B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th-T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EF52B1-42F4-4220-AD01-C855A97A8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th-T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0FD7B-1989-4032-B9AA-4C4FE9B70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C0530-494F-4F29-8EDA-459F83DCF445}" type="datetimeFigureOut">
              <a:rPr lang="th-TH" smtClean="0"/>
              <a:t>25/11/65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17540-AF10-4530-A09C-12B74D1DD3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0043C-8FC9-4E50-A2BE-C76A9018C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C2814-12DE-412E-8DAA-66FADBF8E3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23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01387-8569-4DF7-8D99-5B73286895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Additional file 4</a:t>
            </a:r>
            <a:br>
              <a:rPr lang="en-US" dirty="0"/>
            </a:br>
            <a:endParaRPr lang="th-T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84FA2C-B62B-4DCA-8EB8-1BD50955E7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Species classification</a:t>
            </a:r>
            <a:endParaRPr lang="th-TH" sz="2800" dirty="0"/>
          </a:p>
        </p:txBody>
      </p:sp>
    </p:spTree>
    <p:extLst>
      <p:ext uri="{BB962C8B-B14F-4D97-AF65-F5344CB8AC3E}">
        <p14:creationId xmlns:p14="http://schemas.microsoft.com/office/powerpoint/2010/main" val="649228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DF093-3824-47AD-837C-112F1A0D1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Species classification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9C5582-8484-4234-B3B0-7C083A20CC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5" t="15343" r="4174" b="18861"/>
          <a:stretch/>
        </p:blipFill>
        <p:spPr>
          <a:xfrm>
            <a:off x="2556513" y="1480457"/>
            <a:ext cx="7078973" cy="41975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7A77EF-4613-456C-8811-6CA917B5C871}"/>
              </a:ext>
            </a:extLst>
          </p:cNvPr>
          <p:cNvSpPr txBox="1"/>
          <p:nvPr/>
        </p:nvSpPr>
        <p:spPr>
          <a:xfrm>
            <a:off x="8760823" y="974411"/>
            <a:ext cx="314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Protobothrops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mucrosquamatus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(37.97%)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77C3BBB-0C59-4233-A9A9-77ED8F220245}"/>
              </a:ext>
            </a:extLst>
          </p:cNvPr>
          <p:cNvSpPr/>
          <p:nvPr/>
        </p:nvSpPr>
        <p:spPr>
          <a:xfrm>
            <a:off x="7907383" y="1297577"/>
            <a:ext cx="853440" cy="1053737"/>
          </a:xfrm>
          <a:custGeom>
            <a:avLst/>
            <a:gdLst>
              <a:gd name="connsiteX0" fmla="*/ 0 w 853440"/>
              <a:gd name="connsiteY0" fmla="*/ 1053737 h 1053737"/>
              <a:gd name="connsiteX1" fmla="*/ 653143 w 853440"/>
              <a:gd name="connsiteY1" fmla="*/ 0 h 1053737"/>
              <a:gd name="connsiteX2" fmla="*/ 853440 w 853440"/>
              <a:gd name="connsiteY2" fmla="*/ 0 h 105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440" h="1053737">
                <a:moveTo>
                  <a:pt x="0" y="1053737"/>
                </a:moveTo>
                <a:lnTo>
                  <a:pt x="653143" y="0"/>
                </a:lnTo>
                <a:lnTo>
                  <a:pt x="853440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CFDFF8-21DE-4C54-8D53-BC66AC664BDC}"/>
              </a:ext>
            </a:extLst>
          </p:cNvPr>
          <p:cNvSpPr txBox="1"/>
          <p:nvPr/>
        </p:nvSpPr>
        <p:spPr>
          <a:xfrm>
            <a:off x="8891450" y="5354823"/>
            <a:ext cx="194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Pseudonaja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textilis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(10.50%)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2B80A92-FB41-45DC-AACD-C62E59FA9607}"/>
              </a:ext>
            </a:extLst>
          </p:cNvPr>
          <p:cNvSpPr/>
          <p:nvPr/>
        </p:nvSpPr>
        <p:spPr>
          <a:xfrm flipV="1">
            <a:off x="7474945" y="4371703"/>
            <a:ext cx="1416505" cy="1306286"/>
          </a:xfrm>
          <a:custGeom>
            <a:avLst/>
            <a:gdLst>
              <a:gd name="connsiteX0" fmla="*/ 0 w 853440"/>
              <a:gd name="connsiteY0" fmla="*/ 1053737 h 1053737"/>
              <a:gd name="connsiteX1" fmla="*/ 653143 w 853440"/>
              <a:gd name="connsiteY1" fmla="*/ 0 h 1053737"/>
              <a:gd name="connsiteX2" fmla="*/ 853440 w 853440"/>
              <a:gd name="connsiteY2" fmla="*/ 0 h 105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440" h="1053737">
                <a:moveTo>
                  <a:pt x="0" y="1053737"/>
                </a:moveTo>
                <a:lnTo>
                  <a:pt x="653143" y="0"/>
                </a:lnTo>
                <a:lnTo>
                  <a:pt x="853440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4D2A236-ED03-4EEC-9197-5E889DF99437}"/>
              </a:ext>
            </a:extLst>
          </p:cNvPr>
          <p:cNvSpPr/>
          <p:nvPr/>
        </p:nvSpPr>
        <p:spPr>
          <a:xfrm flipH="1" flipV="1">
            <a:off x="4580710" y="4598126"/>
            <a:ext cx="982050" cy="1741714"/>
          </a:xfrm>
          <a:custGeom>
            <a:avLst/>
            <a:gdLst>
              <a:gd name="connsiteX0" fmla="*/ 0 w 853440"/>
              <a:gd name="connsiteY0" fmla="*/ 1053737 h 1053737"/>
              <a:gd name="connsiteX1" fmla="*/ 653143 w 853440"/>
              <a:gd name="connsiteY1" fmla="*/ 0 h 1053737"/>
              <a:gd name="connsiteX2" fmla="*/ 853440 w 853440"/>
              <a:gd name="connsiteY2" fmla="*/ 0 h 105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440" h="1053737">
                <a:moveTo>
                  <a:pt x="0" y="1053737"/>
                </a:moveTo>
                <a:lnTo>
                  <a:pt x="653143" y="0"/>
                </a:lnTo>
                <a:lnTo>
                  <a:pt x="853440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5DA4B6-2FD0-4FCD-85D8-FF8CCC0864DA}"/>
              </a:ext>
            </a:extLst>
          </p:cNvPr>
          <p:cNvSpPr txBox="1"/>
          <p:nvPr/>
        </p:nvSpPr>
        <p:spPr>
          <a:xfrm>
            <a:off x="2773805" y="6016674"/>
            <a:ext cx="1806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Notechis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scutatus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(9.03%)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1382644-8CF1-4941-A84E-5C714E690543}"/>
              </a:ext>
            </a:extLst>
          </p:cNvPr>
          <p:cNvSpPr/>
          <p:nvPr/>
        </p:nvSpPr>
        <p:spPr>
          <a:xfrm flipH="1" flipV="1">
            <a:off x="2668525" y="4163646"/>
            <a:ext cx="1227130" cy="1325563"/>
          </a:xfrm>
          <a:custGeom>
            <a:avLst/>
            <a:gdLst>
              <a:gd name="connsiteX0" fmla="*/ 0 w 853440"/>
              <a:gd name="connsiteY0" fmla="*/ 1053737 h 1053737"/>
              <a:gd name="connsiteX1" fmla="*/ 653143 w 853440"/>
              <a:gd name="connsiteY1" fmla="*/ 0 h 1053737"/>
              <a:gd name="connsiteX2" fmla="*/ 853440 w 853440"/>
              <a:gd name="connsiteY2" fmla="*/ 0 h 105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440" h="1053737">
                <a:moveTo>
                  <a:pt x="0" y="1053737"/>
                </a:moveTo>
                <a:lnTo>
                  <a:pt x="653143" y="0"/>
                </a:lnTo>
                <a:lnTo>
                  <a:pt x="853440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5AA64-A2CC-43C1-9775-3B430CDC222E}"/>
              </a:ext>
            </a:extLst>
          </p:cNvPr>
          <p:cNvSpPr txBox="1"/>
          <p:nvPr/>
        </p:nvSpPr>
        <p:spPr>
          <a:xfrm>
            <a:off x="489723" y="5145817"/>
            <a:ext cx="2178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Ophiophagus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hannah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(8.68%)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B47094-A406-4750-A0D6-72FCAE783423}"/>
              </a:ext>
            </a:extLst>
          </p:cNvPr>
          <p:cNvSpPr txBox="1"/>
          <p:nvPr/>
        </p:nvSpPr>
        <p:spPr>
          <a:xfrm>
            <a:off x="105915" y="2586248"/>
            <a:ext cx="202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Thamnophis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sirtalis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(8.18%)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61B8A71-3C09-4A6B-BDA0-0573A9D95A12}"/>
              </a:ext>
            </a:extLst>
          </p:cNvPr>
          <p:cNvSpPr/>
          <p:nvPr/>
        </p:nvSpPr>
        <p:spPr>
          <a:xfrm rot="1796772" flipH="1" flipV="1">
            <a:off x="1287510" y="3048135"/>
            <a:ext cx="1652487" cy="750532"/>
          </a:xfrm>
          <a:custGeom>
            <a:avLst/>
            <a:gdLst>
              <a:gd name="connsiteX0" fmla="*/ 0 w 853440"/>
              <a:gd name="connsiteY0" fmla="*/ 1053737 h 1053737"/>
              <a:gd name="connsiteX1" fmla="*/ 653143 w 853440"/>
              <a:gd name="connsiteY1" fmla="*/ 0 h 1053737"/>
              <a:gd name="connsiteX2" fmla="*/ 853440 w 853440"/>
              <a:gd name="connsiteY2" fmla="*/ 0 h 105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440" h="1053737">
                <a:moveTo>
                  <a:pt x="0" y="1053737"/>
                </a:moveTo>
                <a:lnTo>
                  <a:pt x="653143" y="0"/>
                </a:lnTo>
                <a:lnTo>
                  <a:pt x="853440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49958D-AFB6-4F52-9ADC-94E67382C678}"/>
              </a:ext>
            </a:extLst>
          </p:cNvPr>
          <p:cNvSpPr txBox="1"/>
          <p:nvPr/>
        </p:nvSpPr>
        <p:spPr>
          <a:xfrm>
            <a:off x="4121592" y="2061699"/>
            <a:ext cx="1050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(25.64%)</a:t>
            </a:r>
          </a:p>
        </p:txBody>
      </p:sp>
    </p:spTree>
    <p:extLst>
      <p:ext uri="{BB962C8B-B14F-4D97-AF65-F5344CB8AC3E}">
        <p14:creationId xmlns:p14="http://schemas.microsoft.com/office/powerpoint/2010/main" val="2048211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37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Angsana New</vt:lpstr>
      <vt:lpstr>Arial</vt:lpstr>
      <vt:lpstr>Calibri</vt:lpstr>
      <vt:lpstr>Cordia New</vt:lpstr>
      <vt:lpstr>Times New Roman</vt:lpstr>
      <vt:lpstr>Office Theme</vt:lpstr>
      <vt:lpstr>Additional file 4 </vt:lpstr>
      <vt:lpstr>Species classification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file 1</dc:title>
  <dc:creator>Charin Thawornkuno</dc:creator>
  <cp:lastModifiedBy>Charin Thawornkuno</cp:lastModifiedBy>
  <cp:revision>13</cp:revision>
  <dcterms:created xsi:type="dcterms:W3CDTF">2022-11-22T03:52:32Z</dcterms:created>
  <dcterms:modified xsi:type="dcterms:W3CDTF">2022-11-25T11:15:47Z</dcterms:modified>
</cp:coreProperties>
</file>