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36" r:id="rId2"/>
    <p:sldId id="435" r:id="rId3"/>
    <p:sldId id="437" r:id="rId4"/>
    <p:sldId id="438" r:id="rId5"/>
    <p:sldId id="43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ishali Jain" initials="VJ" lastIdx="1" clrIdx="0">
    <p:extLst>
      <p:ext uri="{19B8F6BF-5375-455C-9EA6-DF929625EA0E}">
        <p15:presenceInfo xmlns:p15="http://schemas.microsoft.com/office/powerpoint/2012/main" userId="e0de9f58866cd58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15" autoAdjust="0"/>
    <p:restoredTop sz="94660"/>
  </p:normalViewPr>
  <p:slideViewPr>
    <p:cSldViewPr snapToGrid="0">
      <p:cViewPr varScale="1">
        <p:scale>
          <a:sx n="63" d="100"/>
          <a:sy n="63" d="100"/>
        </p:scale>
        <p:origin x="748" y="300"/>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ishali Jain" userId="e0de9f58866cd58c" providerId="LiveId" clId="{7EABDA50-65FC-499E-A4B4-2C93289C9184}"/>
    <pc:docChg chg="undo custSel addSld delSld modSld sldOrd">
      <pc:chgData name="Vaishali Jain" userId="e0de9f58866cd58c" providerId="LiveId" clId="{7EABDA50-65FC-499E-A4B4-2C93289C9184}" dt="2022-03-22T04:55:17.899" v="5007"/>
      <pc:docMkLst>
        <pc:docMk/>
      </pc:docMkLst>
      <pc:sldChg chg="addSp delSp modSp mod">
        <pc:chgData name="Vaishali Jain" userId="e0de9f58866cd58c" providerId="LiveId" clId="{7EABDA50-65FC-499E-A4B4-2C93289C9184}" dt="2022-03-16T10:26:39.014" v="4289"/>
        <pc:sldMkLst>
          <pc:docMk/>
          <pc:sldMk cId="3930089199" sldId="257"/>
        </pc:sldMkLst>
        <pc:spChg chg="del mod">
          <ac:chgData name="Vaishali Jain" userId="e0de9f58866cd58c" providerId="LiveId" clId="{7EABDA50-65FC-499E-A4B4-2C93289C9184}" dt="2021-12-08T07:24:21.938" v="2672" actId="478"/>
          <ac:spMkLst>
            <pc:docMk/>
            <pc:sldMk cId="3930089199" sldId="257"/>
            <ac:spMk id="3" creationId="{00000000-0000-0000-0000-000000000000}"/>
          </ac:spMkLst>
        </pc:spChg>
        <pc:spChg chg="mod">
          <ac:chgData name="Vaishali Jain" userId="e0de9f58866cd58c" providerId="LiveId" clId="{7EABDA50-65FC-499E-A4B4-2C93289C9184}" dt="2021-12-08T07:24:28.210" v="2673" actId="1076"/>
          <ac:spMkLst>
            <pc:docMk/>
            <pc:sldMk cId="3930089199" sldId="257"/>
            <ac:spMk id="4" creationId="{00000000-0000-0000-0000-000000000000}"/>
          </ac:spMkLst>
        </pc:spChg>
        <pc:spChg chg="add mod">
          <ac:chgData name="Vaishali Jain" userId="e0de9f58866cd58c" providerId="LiveId" clId="{7EABDA50-65FC-499E-A4B4-2C93289C9184}" dt="2022-03-16T10:26:39.014" v="4289"/>
          <ac:spMkLst>
            <pc:docMk/>
            <pc:sldMk cId="3930089199" sldId="257"/>
            <ac:spMk id="6" creationId="{59C498ED-A3DF-4A6C-BD61-F619FAD4318A}"/>
          </ac:spMkLst>
        </pc:spChg>
        <pc:picChg chg="del">
          <ac:chgData name="Vaishali Jain" userId="e0de9f58866cd58c" providerId="LiveId" clId="{7EABDA50-65FC-499E-A4B4-2C93289C9184}" dt="2021-12-08T07:24:14.098" v="2670" actId="478"/>
          <ac:picMkLst>
            <pc:docMk/>
            <pc:sldMk cId="3930089199" sldId="257"/>
            <ac:picMk id="7" creationId="{00000000-0000-0000-0000-000000000000}"/>
          </ac:picMkLst>
        </pc:picChg>
        <pc:picChg chg="del">
          <ac:chgData name="Vaishali Jain" userId="e0de9f58866cd58c" providerId="LiveId" clId="{7EABDA50-65FC-499E-A4B4-2C93289C9184}" dt="2021-12-08T07:24:15.763" v="2671" actId="478"/>
          <ac:picMkLst>
            <pc:docMk/>
            <pc:sldMk cId="3930089199" sldId="257"/>
            <ac:picMk id="1026" creationId="{00000000-0000-0000-0000-000000000000}"/>
          </ac:picMkLst>
        </pc:picChg>
      </pc:sldChg>
      <pc:sldChg chg="modSp del mod ord">
        <pc:chgData name="Vaishali Jain" userId="e0de9f58866cd58c" providerId="LiveId" clId="{7EABDA50-65FC-499E-A4B4-2C93289C9184}" dt="2022-03-16T10:28:50.020" v="4302" actId="47"/>
        <pc:sldMkLst>
          <pc:docMk/>
          <pc:sldMk cId="62872298" sldId="265"/>
        </pc:sldMkLst>
        <pc:spChg chg="mod">
          <ac:chgData name="Vaishali Jain" userId="e0de9f58866cd58c" providerId="LiveId" clId="{7EABDA50-65FC-499E-A4B4-2C93289C9184}" dt="2022-03-16T10:26:39.014" v="4289"/>
          <ac:spMkLst>
            <pc:docMk/>
            <pc:sldMk cId="62872298" sldId="265"/>
            <ac:spMk id="3" creationId="{00000000-0000-0000-0000-000000000000}"/>
          </ac:spMkLst>
        </pc:spChg>
      </pc:sldChg>
      <pc:sldChg chg="ord">
        <pc:chgData name="Vaishali Jain" userId="e0de9f58866cd58c" providerId="LiveId" clId="{7EABDA50-65FC-499E-A4B4-2C93289C9184}" dt="2022-03-16T07:37:46.141" v="3689"/>
        <pc:sldMkLst>
          <pc:docMk/>
          <pc:sldMk cId="509208309" sldId="277"/>
        </pc:sldMkLst>
      </pc:sldChg>
      <pc:sldChg chg="new del">
        <pc:chgData name="Vaishali Jain" userId="e0de9f58866cd58c" providerId="LiveId" clId="{7EABDA50-65FC-499E-A4B4-2C93289C9184}" dt="2021-12-07T07:42:15.732" v="2" actId="47"/>
        <pc:sldMkLst>
          <pc:docMk/>
          <pc:sldMk cId="715899571" sldId="278"/>
        </pc:sldMkLst>
      </pc:sldChg>
      <pc:sldChg chg="modSp add del mod ord">
        <pc:chgData name="Vaishali Jain" userId="e0de9f58866cd58c" providerId="LiveId" clId="{7EABDA50-65FC-499E-A4B4-2C93289C9184}" dt="2022-03-16T10:28:48.084" v="4299" actId="47"/>
        <pc:sldMkLst>
          <pc:docMk/>
          <pc:sldMk cId="3446913122" sldId="280"/>
        </pc:sldMkLst>
        <pc:spChg chg="mod">
          <ac:chgData name="Vaishali Jain" userId="e0de9f58866cd58c" providerId="LiveId" clId="{7EABDA50-65FC-499E-A4B4-2C93289C9184}" dt="2021-12-08T08:45:01.811" v="2798" actId="20577"/>
          <ac:spMkLst>
            <pc:docMk/>
            <pc:sldMk cId="3446913122" sldId="280"/>
            <ac:spMk id="3" creationId="{BB59C231-1AAD-4F8D-BD19-52F8EDDB62C3}"/>
          </ac:spMkLst>
        </pc:spChg>
        <pc:spChg chg="mod">
          <ac:chgData name="Vaishali Jain" userId="e0de9f58866cd58c" providerId="LiveId" clId="{7EABDA50-65FC-499E-A4B4-2C93289C9184}" dt="2021-12-08T08:44:52.223" v="2759" actId="14100"/>
          <ac:spMkLst>
            <pc:docMk/>
            <pc:sldMk cId="3446913122" sldId="280"/>
            <ac:spMk id="4" creationId="{573CD862-1003-46CA-BD58-5F66EFD0CD21}"/>
          </ac:spMkLst>
        </pc:spChg>
        <pc:spChg chg="mod">
          <ac:chgData name="Vaishali Jain" userId="e0de9f58866cd58c" providerId="LiveId" clId="{7EABDA50-65FC-499E-A4B4-2C93289C9184}" dt="2021-12-07T08:39:27.792" v="67" actId="1076"/>
          <ac:spMkLst>
            <pc:docMk/>
            <pc:sldMk cId="3446913122" sldId="280"/>
            <ac:spMk id="8" creationId="{33F54461-A5E5-465B-90BC-821FFB58259A}"/>
          </ac:spMkLst>
        </pc:spChg>
        <pc:spChg chg="mod">
          <ac:chgData name="Vaishali Jain" userId="e0de9f58866cd58c" providerId="LiveId" clId="{7EABDA50-65FC-499E-A4B4-2C93289C9184}" dt="2021-12-07T08:38:34.571" v="50" actId="20577"/>
          <ac:spMkLst>
            <pc:docMk/>
            <pc:sldMk cId="3446913122" sldId="280"/>
            <ac:spMk id="10" creationId="{D9380B74-4E48-4CA0-92FB-5EBD63CA7882}"/>
          </ac:spMkLst>
        </pc:spChg>
        <pc:graphicFrameChg chg="mod modGraphic">
          <ac:chgData name="Vaishali Jain" userId="e0de9f58866cd58c" providerId="LiveId" clId="{7EABDA50-65FC-499E-A4B4-2C93289C9184}" dt="2021-12-07T08:45:43.177" v="209" actId="20577"/>
          <ac:graphicFrameMkLst>
            <pc:docMk/>
            <pc:sldMk cId="3446913122" sldId="280"/>
            <ac:graphicFrameMk id="5" creationId="{61C1E90D-C7FC-46C6-9E0B-7B360DC2D752}"/>
          </ac:graphicFrameMkLst>
        </pc:graphicFrameChg>
        <pc:graphicFrameChg chg="modGraphic">
          <ac:chgData name="Vaishali Jain" userId="e0de9f58866cd58c" providerId="LiveId" clId="{7EABDA50-65FC-499E-A4B4-2C93289C9184}" dt="2021-12-07T08:37:31.637" v="33" actId="20577"/>
          <ac:graphicFrameMkLst>
            <pc:docMk/>
            <pc:sldMk cId="3446913122" sldId="280"/>
            <ac:graphicFrameMk id="7" creationId="{9289D433-5B66-4A55-BF9D-4F40E56664BA}"/>
          </ac:graphicFrameMkLst>
        </pc:graphicFrameChg>
      </pc:sldChg>
      <pc:sldChg chg="new del">
        <pc:chgData name="Vaishali Jain" userId="e0de9f58866cd58c" providerId="LiveId" clId="{7EABDA50-65FC-499E-A4B4-2C93289C9184}" dt="2021-12-07T08:40:02.633" v="70" actId="47"/>
        <pc:sldMkLst>
          <pc:docMk/>
          <pc:sldMk cId="2528301912" sldId="281"/>
        </pc:sldMkLst>
      </pc:sldChg>
      <pc:sldChg chg="addSp delSp modSp add mod ord">
        <pc:chgData name="Vaishali Jain" userId="e0de9f58866cd58c" providerId="LiveId" clId="{7EABDA50-65FC-499E-A4B4-2C93289C9184}" dt="2022-03-22T04:52:24.256" v="5003"/>
        <pc:sldMkLst>
          <pc:docMk/>
          <pc:sldMk cId="1497553023" sldId="312"/>
        </pc:sldMkLst>
        <pc:spChg chg="del">
          <ac:chgData name="Vaishali Jain" userId="e0de9f58866cd58c" providerId="LiveId" clId="{7EABDA50-65FC-499E-A4B4-2C93289C9184}" dt="2021-12-07T08:47:55.342" v="254" actId="478"/>
          <ac:spMkLst>
            <pc:docMk/>
            <pc:sldMk cId="1497553023" sldId="312"/>
            <ac:spMk id="2" creationId="{54ABC537-3F9C-4803-821B-9262FF7FE7C8}"/>
          </ac:spMkLst>
        </pc:spChg>
        <pc:spChg chg="mod">
          <ac:chgData name="Vaishali Jain" userId="e0de9f58866cd58c" providerId="LiveId" clId="{7EABDA50-65FC-499E-A4B4-2C93289C9184}" dt="2021-12-07T08:40:11.274" v="74" actId="20577"/>
          <ac:spMkLst>
            <pc:docMk/>
            <pc:sldMk cId="1497553023" sldId="312"/>
            <ac:spMk id="6" creationId="{00000000-0000-0000-0000-000000000000}"/>
          </ac:spMkLst>
        </pc:spChg>
        <pc:spChg chg="add mod">
          <ac:chgData name="Vaishali Jain" userId="e0de9f58866cd58c" providerId="LiveId" clId="{7EABDA50-65FC-499E-A4B4-2C93289C9184}" dt="2021-12-08T04:34:44.825" v="569" actId="1076"/>
          <ac:spMkLst>
            <pc:docMk/>
            <pc:sldMk cId="1497553023" sldId="312"/>
            <ac:spMk id="10" creationId="{BC55B5D2-3663-40BF-AD48-6AA3FF6B4582}"/>
          </ac:spMkLst>
        </pc:spChg>
        <pc:spChg chg="add del mod">
          <ac:chgData name="Vaishali Jain" userId="e0de9f58866cd58c" providerId="LiveId" clId="{7EABDA50-65FC-499E-A4B4-2C93289C9184}" dt="2021-12-08T04:36:07.429" v="614" actId="478"/>
          <ac:spMkLst>
            <pc:docMk/>
            <pc:sldMk cId="1497553023" sldId="312"/>
            <ac:spMk id="14" creationId="{BBB905A4-5D71-4CA0-BCD2-D7995D14A8D9}"/>
          </ac:spMkLst>
        </pc:spChg>
        <pc:spChg chg="mod">
          <ac:chgData name="Vaishali Jain" userId="e0de9f58866cd58c" providerId="LiveId" clId="{7EABDA50-65FC-499E-A4B4-2C93289C9184}" dt="2021-12-07T08:44:22.154" v="163" actId="1076"/>
          <ac:spMkLst>
            <pc:docMk/>
            <pc:sldMk cId="1497553023" sldId="312"/>
            <ac:spMk id="16" creationId="{1206A522-F4FB-499A-B361-6246E9F42C3F}"/>
          </ac:spMkLst>
        </pc:spChg>
        <pc:spChg chg="mod">
          <ac:chgData name="Vaishali Jain" userId="e0de9f58866cd58c" providerId="LiveId" clId="{7EABDA50-65FC-499E-A4B4-2C93289C9184}" dt="2021-12-07T08:44:33.897" v="168" actId="1076"/>
          <ac:spMkLst>
            <pc:docMk/>
            <pc:sldMk cId="1497553023" sldId="312"/>
            <ac:spMk id="18" creationId="{4ADC0705-7499-4C68-8C76-4B2C8BB5D20B}"/>
          </ac:spMkLst>
        </pc:spChg>
        <pc:spChg chg="mod">
          <ac:chgData name="Vaishali Jain" userId="e0de9f58866cd58c" providerId="LiveId" clId="{7EABDA50-65FC-499E-A4B4-2C93289C9184}" dt="2021-12-07T08:46:09.179" v="236" actId="14100"/>
          <ac:spMkLst>
            <pc:docMk/>
            <pc:sldMk cId="1497553023" sldId="312"/>
            <ac:spMk id="23" creationId="{AE71EF22-1302-437B-B4A0-6937DF6D27B5}"/>
          </ac:spMkLst>
        </pc:spChg>
        <pc:spChg chg="mod">
          <ac:chgData name="Vaishali Jain" userId="e0de9f58866cd58c" providerId="LiveId" clId="{7EABDA50-65FC-499E-A4B4-2C93289C9184}" dt="2021-12-07T08:46:16.459" v="238" actId="1076"/>
          <ac:spMkLst>
            <pc:docMk/>
            <pc:sldMk cId="1497553023" sldId="312"/>
            <ac:spMk id="39" creationId="{2C93F929-6C31-4F8D-B27D-2AA873198C66}"/>
          </ac:spMkLst>
        </pc:spChg>
        <pc:spChg chg="mod">
          <ac:chgData name="Vaishali Jain" userId="e0de9f58866cd58c" providerId="LiveId" clId="{7EABDA50-65FC-499E-A4B4-2C93289C9184}" dt="2021-12-07T08:45:50.786" v="211" actId="1076"/>
          <ac:spMkLst>
            <pc:docMk/>
            <pc:sldMk cId="1497553023" sldId="312"/>
            <ac:spMk id="40" creationId="{18564696-6E1F-43DE-96B5-6383ACB910CB}"/>
          </ac:spMkLst>
        </pc:spChg>
        <pc:spChg chg="mod ord">
          <ac:chgData name="Vaishali Jain" userId="e0de9f58866cd58c" providerId="LiveId" clId="{7EABDA50-65FC-499E-A4B4-2C93289C9184}" dt="2021-12-08T04:35:33.579" v="600" actId="1076"/>
          <ac:spMkLst>
            <pc:docMk/>
            <pc:sldMk cId="1497553023" sldId="312"/>
            <ac:spMk id="47" creationId="{4B216C7E-7391-4970-A059-E6108731B19E}"/>
          </ac:spMkLst>
        </pc:spChg>
        <pc:spChg chg="mod">
          <ac:chgData name="Vaishali Jain" userId="e0de9f58866cd58c" providerId="LiveId" clId="{7EABDA50-65FC-499E-A4B4-2C93289C9184}" dt="2021-12-07T08:43:52.247" v="150" actId="1076"/>
          <ac:spMkLst>
            <pc:docMk/>
            <pc:sldMk cId="1497553023" sldId="312"/>
            <ac:spMk id="59" creationId="{00000000-0000-0000-0000-000000000000}"/>
          </ac:spMkLst>
        </pc:spChg>
        <pc:spChg chg="mod">
          <ac:chgData name="Vaishali Jain" userId="e0de9f58866cd58c" providerId="LiveId" clId="{7EABDA50-65FC-499E-A4B4-2C93289C9184}" dt="2021-12-08T08:48:01.267" v="2965" actId="1076"/>
          <ac:spMkLst>
            <pc:docMk/>
            <pc:sldMk cId="1497553023" sldId="312"/>
            <ac:spMk id="60" creationId="{00000000-0000-0000-0000-000000000000}"/>
          </ac:spMkLst>
        </pc:spChg>
        <pc:spChg chg="mod">
          <ac:chgData name="Vaishali Jain" userId="e0de9f58866cd58c" providerId="LiveId" clId="{7EABDA50-65FC-499E-A4B4-2C93289C9184}" dt="2021-12-08T08:48:11.519" v="2969" actId="1076"/>
          <ac:spMkLst>
            <pc:docMk/>
            <pc:sldMk cId="1497553023" sldId="312"/>
            <ac:spMk id="61" creationId="{00000000-0000-0000-0000-000000000000}"/>
          </ac:spMkLst>
        </pc:spChg>
        <pc:spChg chg="mod">
          <ac:chgData name="Vaishali Jain" userId="e0de9f58866cd58c" providerId="LiveId" clId="{7EABDA50-65FC-499E-A4B4-2C93289C9184}" dt="2021-12-07T08:52:40.470" v="276" actId="20577"/>
          <ac:spMkLst>
            <pc:docMk/>
            <pc:sldMk cId="1497553023" sldId="312"/>
            <ac:spMk id="71" creationId="{00000000-0000-0000-0000-000000000000}"/>
          </ac:spMkLst>
        </pc:spChg>
        <pc:spChg chg="mod">
          <ac:chgData name="Vaishali Jain" userId="e0de9f58866cd58c" providerId="LiveId" clId="{7EABDA50-65FC-499E-A4B4-2C93289C9184}" dt="2021-12-07T08:47:18.764" v="245" actId="14100"/>
          <ac:spMkLst>
            <pc:docMk/>
            <pc:sldMk cId="1497553023" sldId="312"/>
            <ac:spMk id="72" creationId="{73057726-D8FF-4999-A22F-64B875844A71}"/>
          </ac:spMkLst>
        </pc:spChg>
        <pc:spChg chg="del mod">
          <ac:chgData name="Vaishali Jain" userId="e0de9f58866cd58c" providerId="LiveId" clId="{7EABDA50-65FC-499E-A4B4-2C93289C9184}" dt="2021-12-07T08:40:18.374" v="76" actId="478"/>
          <ac:spMkLst>
            <pc:docMk/>
            <pc:sldMk cId="1497553023" sldId="312"/>
            <ac:spMk id="75" creationId="{00000000-0000-0000-0000-000000000000}"/>
          </ac:spMkLst>
        </pc:spChg>
        <pc:spChg chg="mod">
          <ac:chgData name="Vaishali Jain" userId="e0de9f58866cd58c" providerId="LiveId" clId="{7EABDA50-65FC-499E-A4B4-2C93289C9184}" dt="2021-12-08T08:47:27.661" v="2961" actId="20577"/>
          <ac:spMkLst>
            <pc:docMk/>
            <pc:sldMk cId="1497553023" sldId="312"/>
            <ac:spMk id="78" creationId="{00000000-0000-0000-0000-000000000000}"/>
          </ac:spMkLst>
        </pc:spChg>
        <pc:spChg chg="mod">
          <ac:chgData name="Vaishali Jain" userId="e0de9f58866cd58c" providerId="LiveId" clId="{7EABDA50-65FC-499E-A4B4-2C93289C9184}" dt="2021-12-08T08:47:05.911" v="2938" actId="14100"/>
          <ac:spMkLst>
            <pc:docMk/>
            <pc:sldMk cId="1497553023" sldId="312"/>
            <ac:spMk id="79" creationId="{E59C7F79-1856-4F11-8140-321CDA630989}"/>
          </ac:spMkLst>
        </pc:spChg>
        <pc:spChg chg="mod">
          <ac:chgData name="Vaishali Jain" userId="e0de9f58866cd58c" providerId="LiveId" clId="{7EABDA50-65FC-499E-A4B4-2C93289C9184}" dt="2021-12-08T08:47:53.991" v="2962" actId="1076"/>
          <ac:spMkLst>
            <pc:docMk/>
            <pc:sldMk cId="1497553023" sldId="312"/>
            <ac:spMk id="104" creationId="{00000000-0000-0000-0000-000000000000}"/>
          </ac:spMkLst>
        </pc:spChg>
        <pc:cxnChg chg="mod">
          <ac:chgData name="Vaishali Jain" userId="e0de9f58866cd58c" providerId="LiveId" clId="{7EABDA50-65FC-499E-A4B4-2C93289C9184}" dt="2021-12-07T08:43:50.015" v="149" actId="1076"/>
          <ac:cxnSpMkLst>
            <pc:docMk/>
            <pc:sldMk cId="1497553023" sldId="312"/>
            <ac:cxnSpMk id="30" creationId="{00000000-0000-0000-0000-000000000000}"/>
          </ac:cxnSpMkLst>
        </pc:cxnChg>
        <pc:cxnChg chg="mod">
          <ac:chgData name="Vaishali Jain" userId="e0de9f58866cd58c" providerId="LiveId" clId="{7EABDA50-65FC-499E-A4B4-2C93289C9184}" dt="2021-12-08T08:48:09.949" v="2968" actId="1076"/>
          <ac:cxnSpMkLst>
            <pc:docMk/>
            <pc:sldMk cId="1497553023" sldId="312"/>
            <ac:cxnSpMk id="32" creationId="{00000000-0000-0000-0000-000000000000}"/>
          </ac:cxnSpMkLst>
        </pc:cxnChg>
        <pc:cxnChg chg="mod">
          <ac:chgData name="Vaishali Jain" userId="e0de9f58866cd58c" providerId="LiveId" clId="{7EABDA50-65FC-499E-A4B4-2C93289C9184}" dt="2021-12-07T08:44:32.054" v="166" actId="1076"/>
          <ac:cxnSpMkLst>
            <pc:docMk/>
            <pc:sldMk cId="1497553023" sldId="312"/>
            <ac:cxnSpMk id="34" creationId="{00000000-0000-0000-0000-000000000000}"/>
          </ac:cxnSpMkLst>
        </pc:cxnChg>
        <pc:cxnChg chg="add mod">
          <ac:chgData name="Vaishali Jain" userId="e0de9f58866cd58c" providerId="LiveId" clId="{7EABDA50-65FC-499E-A4B4-2C93289C9184}" dt="2021-12-07T08:46:58.489" v="240" actId="1076"/>
          <ac:cxnSpMkLst>
            <pc:docMk/>
            <pc:sldMk cId="1497553023" sldId="312"/>
            <ac:cxnSpMk id="51" creationId="{7ABB0CDB-3295-497B-8EA9-29C6B5427066}"/>
          </ac:cxnSpMkLst>
        </pc:cxnChg>
        <pc:cxnChg chg="add mod">
          <ac:chgData name="Vaishali Jain" userId="e0de9f58866cd58c" providerId="LiveId" clId="{7EABDA50-65FC-499E-A4B4-2C93289C9184}" dt="2021-12-07T08:47:35.164" v="248" actId="1076"/>
          <ac:cxnSpMkLst>
            <pc:docMk/>
            <pc:sldMk cId="1497553023" sldId="312"/>
            <ac:cxnSpMk id="52" creationId="{BC6E4A6A-E27A-40A7-8CD1-D50CB1E7C015}"/>
          </ac:cxnSpMkLst>
        </pc:cxnChg>
        <pc:cxnChg chg="add mod">
          <ac:chgData name="Vaishali Jain" userId="e0de9f58866cd58c" providerId="LiveId" clId="{7EABDA50-65FC-499E-A4B4-2C93289C9184}" dt="2021-12-07T08:47:45.250" v="251" actId="14100"/>
          <ac:cxnSpMkLst>
            <pc:docMk/>
            <pc:sldMk cId="1497553023" sldId="312"/>
            <ac:cxnSpMk id="53" creationId="{7EDA61E1-0CDE-44B3-917A-7667ABEC2FFB}"/>
          </ac:cxnSpMkLst>
        </pc:cxnChg>
        <pc:cxnChg chg="mod">
          <ac:chgData name="Vaishali Jain" userId="e0de9f58866cd58c" providerId="LiveId" clId="{7EABDA50-65FC-499E-A4B4-2C93289C9184}" dt="2021-12-07T08:44:19.160" v="162" actId="1076"/>
          <ac:cxnSpMkLst>
            <pc:docMk/>
            <pc:sldMk cId="1497553023" sldId="312"/>
            <ac:cxnSpMk id="55" creationId="{00000000-0000-0000-0000-000000000000}"/>
          </ac:cxnSpMkLst>
        </pc:cxnChg>
        <pc:cxnChg chg="mod">
          <ac:chgData name="Vaishali Jain" userId="e0de9f58866cd58c" providerId="LiveId" clId="{7EABDA50-65FC-499E-A4B4-2C93289C9184}" dt="2021-12-07T08:44:52.650" v="190" actId="1076"/>
          <ac:cxnSpMkLst>
            <pc:docMk/>
            <pc:sldMk cId="1497553023" sldId="312"/>
            <ac:cxnSpMk id="57" creationId="{00000000-0000-0000-0000-000000000000}"/>
          </ac:cxnSpMkLst>
        </pc:cxnChg>
        <pc:cxnChg chg="mod">
          <ac:chgData name="Vaishali Jain" userId="e0de9f58866cd58c" providerId="LiveId" clId="{7EABDA50-65FC-499E-A4B4-2C93289C9184}" dt="2021-12-07T08:43:55.883" v="152" actId="1076"/>
          <ac:cxnSpMkLst>
            <pc:docMk/>
            <pc:sldMk cId="1497553023" sldId="312"/>
            <ac:cxnSpMk id="65" creationId="{00000000-0000-0000-0000-000000000000}"/>
          </ac:cxnSpMkLst>
        </pc:cxnChg>
        <pc:cxnChg chg="mod">
          <ac:chgData name="Vaishali Jain" userId="e0de9f58866cd58c" providerId="LiveId" clId="{7EABDA50-65FC-499E-A4B4-2C93289C9184}" dt="2021-12-07T08:43:53.928" v="151" actId="1076"/>
          <ac:cxnSpMkLst>
            <pc:docMk/>
            <pc:sldMk cId="1497553023" sldId="312"/>
            <ac:cxnSpMk id="66" creationId="{00000000-0000-0000-0000-000000000000}"/>
          </ac:cxnSpMkLst>
        </pc:cxnChg>
        <pc:cxnChg chg="mod">
          <ac:chgData name="Vaishali Jain" userId="e0de9f58866cd58c" providerId="LiveId" clId="{7EABDA50-65FC-499E-A4B4-2C93289C9184}" dt="2021-12-07T08:44:28.703" v="165" actId="14100"/>
          <ac:cxnSpMkLst>
            <pc:docMk/>
            <pc:sldMk cId="1497553023" sldId="312"/>
            <ac:cxnSpMk id="67" creationId="{00000000-0000-0000-0000-000000000000}"/>
          </ac:cxnSpMkLst>
        </pc:cxnChg>
        <pc:cxnChg chg="mod">
          <ac:chgData name="Vaishali Jain" userId="e0de9f58866cd58c" providerId="LiveId" clId="{7EABDA50-65FC-499E-A4B4-2C93289C9184}" dt="2021-12-07T08:44:24.495" v="164" actId="1076"/>
          <ac:cxnSpMkLst>
            <pc:docMk/>
            <pc:sldMk cId="1497553023" sldId="312"/>
            <ac:cxnSpMk id="68" creationId="{00000000-0000-0000-0000-000000000000}"/>
          </ac:cxnSpMkLst>
        </pc:cxnChg>
        <pc:cxnChg chg="mod">
          <ac:chgData name="Vaishali Jain" userId="e0de9f58866cd58c" providerId="LiveId" clId="{7EABDA50-65FC-499E-A4B4-2C93289C9184}" dt="2021-12-07T08:45:00.836" v="194" actId="14100"/>
          <ac:cxnSpMkLst>
            <pc:docMk/>
            <pc:sldMk cId="1497553023" sldId="312"/>
            <ac:cxnSpMk id="69" creationId="{00000000-0000-0000-0000-000000000000}"/>
          </ac:cxnSpMkLst>
        </pc:cxnChg>
        <pc:cxnChg chg="mod">
          <ac:chgData name="Vaishali Jain" userId="e0de9f58866cd58c" providerId="LiveId" clId="{7EABDA50-65FC-499E-A4B4-2C93289C9184}" dt="2021-12-07T08:44:57.258" v="192" actId="1076"/>
          <ac:cxnSpMkLst>
            <pc:docMk/>
            <pc:sldMk cId="1497553023" sldId="312"/>
            <ac:cxnSpMk id="70" creationId="{00000000-0000-0000-0000-000000000000}"/>
          </ac:cxnSpMkLst>
        </pc:cxnChg>
        <pc:cxnChg chg="mod">
          <ac:chgData name="Vaishali Jain" userId="e0de9f58866cd58c" providerId="LiveId" clId="{7EABDA50-65FC-499E-A4B4-2C93289C9184}" dt="2021-12-07T08:49:17.149" v="255" actId="1076"/>
          <ac:cxnSpMkLst>
            <pc:docMk/>
            <pc:sldMk cId="1497553023" sldId="312"/>
            <ac:cxnSpMk id="73" creationId="{982EDA95-D5D8-439B-BD02-48FC599CF7D0}"/>
          </ac:cxnSpMkLst>
        </pc:cxnChg>
        <pc:cxnChg chg="mod">
          <ac:chgData name="Vaishali Jain" userId="e0de9f58866cd58c" providerId="LiveId" clId="{7EABDA50-65FC-499E-A4B4-2C93289C9184}" dt="2021-12-07T08:49:19.760" v="256" actId="1076"/>
          <ac:cxnSpMkLst>
            <pc:docMk/>
            <pc:sldMk cId="1497553023" sldId="312"/>
            <ac:cxnSpMk id="74" creationId="{6DA169E7-8CBF-4138-A6A5-D08C1ED39DB0}"/>
          </ac:cxnSpMkLst>
        </pc:cxnChg>
        <pc:cxnChg chg="mod">
          <ac:chgData name="Vaishali Jain" userId="e0de9f58866cd58c" providerId="LiveId" clId="{7EABDA50-65FC-499E-A4B4-2C93289C9184}" dt="2021-12-08T04:34:15.841" v="535" actId="1076"/>
          <ac:cxnSpMkLst>
            <pc:docMk/>
            <pc:sldMk cId="1497553023" sldId="312"/>
            <ac:cxnSpMk id="77" creationId="{00000000-0000-0000-0000-000000000000}"/>
          </ac:cxnSpMkLst>
        </pc:cxnChg>
        <pc:cxnChg chg="del">
          <ac:chgData name="Vaishali Jain" userId="e0de9f58866cd58c" providerId="LiveId" clId="{7EABDA50-65FC-499E-A4B4-2C93289C9184}" dt="2021-12-07T08:40:20.649" v="77" actId="478"/>
          <ac:cxnSpMkLst>
            <pc:docMk/>
            <pc:sldMk cId="1497553023" sldId="312"/>
            <ac:cxnSpMk id="80" creationId="{00000000-0000-0000-0000-000000000000}"/>
          </ac:cxnSpMkLst>
        </pc:cxnChg>
        <pc:cxnChg chg="mod">
          <ac:chgData name="Vaishali Jain" userId="e0de9f58866cd58c" providerId="LiveId" clId="{7EABDA50-65FC-499E-A4B4-2C93289C9184}" dt="2021-12-07T08:44:40.248" v="170" actId="1076"/>
          <ac:cxnSpMkLst>
            <pc:docMk/>
            <pc:sldMk cId="1497553023" sldId="312"/>
            <ac:cxnSpMk id="83" creationId="{3C688222-D622-4E52-8263-E606E3E14C04}"/>
          </ac:cxnSpMkLst>
        </pc:cxnChg>
        <pc:cxnChg chg="mod">
          <ac:chgData name="Vaishali Jain" userId="e0de9f58866cd58c" providerId="LiveId" clId="{7EABDA50-65FC-499E-A4B4-2C93289C9184}" dt="2021-12-07T08:44:37.890" v="169" actId="1076"/>
          <ac:cxnSpMkLst>
            <pc:docMk/>
            <pc:sldMk cId="1497553023" sldId="312"/>
            <ac:cxnSpMk id="84" creationId="{FCA64FDB-DFAF-4FD5-BA44-D5E90F7A8EE4}"/>
          </ac:cxnSpMkLst>
        </pc:cxnChg>
        <pc:cxnChg chg="mod">
          <ac:chgData name="Vaishali Jain" userId="e0de9f58866cd58c" providerId="LiveId" clId="{7EABDA50-65FC-499E-A4B4-2C93289C9184}" dt="2021-12-08T08:48:04.845" v="2966" actId="1076"/>
          <ac:cxnSpMkLst>
            <pc:docMk/>
            <pc:sldMk cId="1497553023" sldId="312"/>
            <ac:cxnSpMk id="85" creationId="{37AE7F07-45A8-4487-9F1E-0052338B55D4}"/>
          </ac:cxnSpMkLst>
        </pc:cxnChg>
        <pc:cxnChg chg="mod">
          <ac:chgData name="Vaishali Jain" userId="e0de9f58866cd58c" providerId="LiveId" clId="{7EABDA50-65FC-499E-A4B4-2C93289C9184}" dt="2021-12-08T08:48:13.197" v="2970" actId="1076"/>
          <ac:cxnSpMkLst>
            <pc:docMk/>
            <pc:sldMk cId="1497553023" sldId="312"/>
            <ac:cxnSpMk id="86" creationId="{1C0AA553-7730-41C0-A0DA-B66A0F559921}"/>
          </ac:cxnSpMkLst>
        </pc:cxnChg>
        <pc:cxnChg chg="mod">
          <ac:chgData name="Vaishali Jain" userId="e0de9f58866cd58c" providerId="LiveId" clId="{7EABDA50-65FC-499E-A4B4-2C93289C9184}" dt="2021-12-08T08:47:58.149" v="2964" actId="1076"/>
          <ac:cxnSpMkLst>
            <pc:docMk/>
            <pc:sldMk cId="1497553023" sldId="312"/>
            <ac:cxnSpMk id="102" creationId="{00000000-0000-0000-0000-000000000000}"/>
          </ac:cxnSpMkLst>
        </pc:cxnChg>
        <pc:cxnChg chg="mod">
          <ac:chgData name="Vaishali Jain" userId="e0de9f58866cd58c" providerId="LiveId" clId="{7EABDA50-65FC-499E-A4B4-2C93289C9184}" dt="2021-12-08T08:47:55.806" v="2963" actId="1076"/>
          <ac:cxnSpMkLst>
            <pc:docMk/>
            <pc:sldMk cId="1497553023" sldId="312"/>
            <ac:cxnSpMk id="106" creationId="{00000000-0000-0000-0000-000000000000}"/>
          </ac:cxnSpMkLst>
        </pc:cxnChg>
      </pc:sldChg>
      <pc:sldChg chg="addSp delSp modSp new mod ord">
        <pc:chgData name="Vaishali Jain" userId="e0de9f58866cd58c" providerId="LiveId" clId="{7EABDA50-65FC-499E-A4B4-2C93289C9184}" dt="2022-03-16T08:27:33.696" v="4231" actId="13926"/>
        <pc:sldMkLst>
          <pc:docMk/>
          <pc:sldMk cId="194303250" sldId="313"/>
        </pc:sldMkLst>
        <pc:spChg chg="add mod">
          <ac:chgData name="Vaishali Jain" userId="e0de9f58866cd58c" providerId="LiveId" clId="{7EABDA50-65FC-499E-A4B4-2C93289C9184}" dt="2022-03-16T08:27:06.628" v="4227" actId="1036"/>
          <ac:spMkLst>
            <pc:docMk/>
            <pc:sldMk cId="194303250" sldId="313"/>
            <ac:spMk id="2" creationId="{9B391451-17ED-46EF-BA18-CA71A461A3D6}"/>
          </ac:spMkLst>
        </pc:spChg>
        <pc:spChg chg="add del mod">
          <ac:chgData name="Vaishali Jain" userId="e0de9f58866cd58c" providerId="LiveId" clId="{7EABDA50-65FC-499E-A4B4-2C93289C9184}" dt="2022-03-16T08:25:52.020" v="4197" actId="478"/>
          <ac:spMkLst>
            <pc:docMk/>
            <pc:sldMk cId="194303250" sldId="313"/>
            <ac:spMk id="5" creationId="{3062C748-FC74-4C38-9299-A113E19A29C3}"/>
          </ac:spMkLst>
        </pc:spChg>
        <pc:spChg chg="add mod">
          <ac:chgData name="Vaishali Jain" userId="e0de9f58866cd58c" providerId="LiveId" clId="{7EABDA50-65FC-499E-A4B4-2C93289C9184}" dt="2021-12-08T09:07:34.926" v="3673" actId="20577"/>
          <ac:spMkLst>
            <pc:docMk/>
            <pc:sldMk cId="194303250" sldId="313"/>
            <ac:spMk id="6" creationId="{24640F49-37BC-48A0-ACE9-F4F2E5627705}"/>
          </ac:spMkLst>
        </pc:spChg>
        <pc:spChg chg="add mod">
          <ac:chgData name="Vaishali Jain" userId="e0de9f58866cd58c" providerId="LiveId" clId="{7EABDA50-65FC-499E-A4B4-2C93289C9184}" dt="2021-12-08T09:07:37.883" v="3675" actId="20577"/>
          <ac:spMkLst>
            <pc:docMk/>
            <pc:sldMk cId="194303250" sldId="313"/>
            <ac:spMk id="7" creationId="{9B0A3E2D-C37C-46B0-AF8C-191A9AB4F08B}"/>
          </ac:spMkLst>
        </pc:spChg>
        <pc:spChg chg="add mod">
          <ac:chgData name="Vaishali Jain" userId="e0de9f58866cd58c" providerId="LiveId" clId="{7EABDA50-65FC-499E-A4B4-2C93289C9184}" dt="2021-12-08T08:54:35.996" v="3097" actId="1076"/>
          <ac:spMkLst>
            <pc:docMk/>
            <pc:sldMk cId="194303250" sldId="313"/>
            <ac:spMk id="8" creationId="{22B21D75-4EA8-4381-9DD2-2F6BB4A35D9A}"/>
          </ac:spMkLst>
        </pc:spChg>
        <pc:spChg chg="add mod">
          <ac:chgData name="Vaishali Jain" userId="e0de9f58866cd58c" providerId="LiveId" clId="{7EABDA50-65FC-499E-A4B4-2C93289C9184}" dt="2022-03-16T08:27:33.696" v="4231" actId="13926"/>
          <ac:spMkLst>
            <pc:docMk/>
            <pc:sldMk cId="194303250" sldId="313"/>
            <ac:spMk id="9" creationId="{415B7A40-3D4F-4D16-B374-7E18D339D664}"/>
          </ac:spMkLst>
        </pc:spChg>
        <pc:graphicFrameChg chg="add mod modGraphic">
          <ac:chgData name="Vaishali Jain" userId="e0de9f58866cd58c" providerId="LiveId" clId="{7EABDA50-65FC-499E-A4B4-2C93289C9184}" dt="2022-03-16T08:27:19.140" v="4230"/>
          <ac:graphicFrameMkLst>
            <pc:docMk/>
            <pc:sldMk cId="194303250" sldId="313"/>
            <ac:graphicFrameMk id="4" creationId="{7C343DF6-CFEE-441E-909D-8A8C81C4A2BE}"/>
          </ac:graphicFrameMkLst>
        </pc:graphicFrameChg>
      </pc:sldChg>
      <pc:sldChg chg="addSp modSp new mod ord">
        <pc:chgData name="Vaishali Jain" userId="e0de9f58866cd58c" providerId="LiveId" clId="{7EABDA50-65FC-499E-A4B4-2C93289C9184}" dt="2022-03-22T04:53:14.170" v="5005"/>
        <pc:sldMkLst>
          <pc:docMk/>
          <pc:sldMk cId="997572644" sldId="314"/>
        </pc:sldMkLst>
        <pc:spChg chg="add mod">
          <ac:chgData name="Vaishali Jain" userId="e0de9f58866cd58c" providerId="LiveId" clId="{7EABDA50-65FC-499E-A4B4-2C93289C9184}" dt="2021-12-08T08:49:34.383" v="3019" actId="1076"/>
          <ac:spMkLst>
            <pc:docMk/>
            <pc:sldMk cId="997572644" sldId="314"/>
            <ac:spMk id="4" creationId="{66B5F0D8-C2C9-474B-8A89-C4E83B702C9B}"/>
          </ac:spMkLst>
        </pc:spChg>
        <pc:picChg chg="add mod modCrop">
          <ac:chgData name="Vaishali Jain" userId="e0de9f58866cd58c" providerId="LiveId" clId="{7EABDA50-65FC-499E-A4B4-2C93289C9184}" dt="2021-12-08T04:36:30.182" v="622" actId="1076"/>
          <ac:picMkLst>
            <pc:docMk/>
            <pc:sldMk cId="997572644" sldId="314"/>
            <ac:picMk id="3" creationId="{FE354037-BA2B-4EDD-9CCA-1E903BF40076}"/>
          </ac:picMkLst>
        </pc:picChg>
      </pc:sldChg>
      <pc:sldChg chg="addSp modSp new del mod ord">
        <pc:chgData name="Vaishali Jain" userId="e0de9f58866cd58c" providerId="LiveId" clId="{7EABDA50-65FC-499E-A4B4-2C93289C9184}" dt="2022-03-16T10:28:35.707" v="4298" actId="47"/>
        <pc:sldMkLst>
          <pc:docMk/>
          <pc:sldMk cId="2630607306" sldId="315"/>
        </pc:sldMkLst>
        <pc:spChg chg="add mod">
          <ac:chgData name="Vaishali Jain" userId="e0de9f58866cd58c" providerId="LiveId" clId="{7EABDA50-65FC-499E-A4B4-2C93289C9184}" dt="2021-12-08T09:07:51.422" v="3679" actId="20577"/>
          <ac:spMkLst>
            <pc:docMk/>
            <pc:sldMk cId="2630607306" sldId="315"/>
            <ac:spMk id="4" creationId="{33C5627F-047F-4ED1-9307-74A7C53C53E2}"/>
          </ac:spMkLst>
        </pc:spChg>
        <pc:picChg chg="add mod">
          <ac:chgData name="Vaishali Jain" userId="e0de9f58866cd58c" providerId="LiveId" clId="{7EABDA50-65FC-499E-A4B4-2C93289C9184}" dt="2021-12-08T08:57:15.621" v="3234" actId="1076"/>
          <ac:picMkLst>
            <pc:docMk/>
            <pc:sldMk cId="2630607306" sldId="315"/>
            <ac:picMk id="3" creationId="{CAA32A0E-45AF-421F-B8F2-A10CE66AC8FE}"/>
          </ac:picMkLst>
        </pc:picChg>
      </pc:sldChg>
      <pc:sldChg chg="addSp delSp modSp new del mod">
        <pc:chgData name="Vaishali Jain" userId="e0de9f58866cd58c" providerId="LiveId" clId="{7EABDA50-65FC-499E-A4B4-2C93289C9184}" dt="2022-03-16T10:29:10.887" v="4310" actId="47"/>
        <pc:sldMkLst>
          <pc:docMk/>
          <pc:sldMk cId="3821078164" sldId="316"/>
        </pc:sldMkLst>
        <pc:spChg chg="add del mod">
          <ac:chgData name="Vaishali Jain" userId="e0de9f58866cd58c" providerId="LiveId" clId="{7EABDA50-65FC-499E-A4B4-2C93289C9184}" dt="2021-12-08T08:57:04.759" v="3232"/>
          <ac:spMkLst>
            <pc:docMk/>
            <pc:sldMk cId="3821078164" sldId="316"/>
            <ac:spMk id="5" creationId="{EC71203F-0C3B-447F-A546-1B4FB2A0ADA6}"/>
          </ac:spMkLst>
        </pc:spChg>
        <pc:spChg chg="add mod">
          <ac:chgData name="Vaishali Jain" userId="e0de9f58866cd58c" providerId="LiveId" clId="{7EABDA50-65FC-499E-A4B4-2C93289C9184}" dt="2021-12-08T08:56:54.158" v="3230" actId="20577"/>
          <ac:spMkLst>
            <pc:docMk/>
            <pc:sldMk cId="3821078164" sldId="316"/>
            <ac:spMk id="6" creationId="{CEBA6941-779E-4A6A-89E5-CF6949589998}"/>
          </ac:spMkLst>
        </pc:spChg>
        <pc:graphicFrameChg chg="add del mod modGraphic">
          <ac:chgData name="Vaishali Jain" userId="e0de9f58866cd58c" providerId="LiveId" clId="{7EABDA50-65FC-499E-A4B4-2C93289C9184}" dt="2021-12-08T04:40:36.696" v="630" actId="478"/>
          <ac:graphicFrameMkLst>
            <pc:docMk/>
            <pc:sldMk cId="3821078164" sldId="316"/>
            <ac:graphicFrameMk id="2" creationId="{25A935BE-3758-4DFF-BF9B-2FFBCD0607C5}"/>
          </ac:graphicFrameMkLst>
        </pc:graphicFrameChg>
        <pc:graphicFrameChg chg="add mod modGraphic">
          <ac:chgData name="Vaishali Jain" userId="e0de9f58866cd58c" providerId="LiveId" clId="{7EABDA50-65FC-499E-A4B4-2C93289C9184}" dt="2021-12-08T06:46:19.864" v="2453" actId="1076"/>
          <ac:graphicFrameMkLst>
            <pc:docMk/>
            <pc:sldMk cId="3821078164" sldId="316"/>
            <ac:graphicFrameMk id="3" creationId="{9C330278-D67B-4CC7-9936-C329CDE5237D}"/>
          </ac:graphicFrameMkLst>
        </pc:graphicFrameChg>
        <pc:graphicFrameChg chg="add del mod modGraphic">
          <ac:chgData name="Vaishali Jain" userId="e0de9f58866cd58c" providerId="LiveId" clId="{7EABDA50-65FC-499E-A4B4-2C93289C9184}" dt="2021-12-08T04:53:07.330" v="1099" actId="21"/>
          <ac:graphicFrameMkLst>
            <pc:docMk/>
            <pc:sldMk cId="3821078164" sldId="316"/>
            <ac:graphicFrameMk id="4" creationId="{C124C11C-CEE7-4640-85A5-FB0D2AB41A23}"/>
          </ac:graphicFrameMkLst>
        </pc:graphicFrameChg>
      </pc:sldChg>
      <pc:sldChg chg="addSp delSp modSp new del mod ord">
        <pc:chgData name="Vaishali Jain" userId="e0de9f58866cd58c" providerId="LiveId" clId="{7EABDA50-65FC-499E-A4B4-2C93289C9184}" dt="2022-03-16T10:29:13.035" v="4311" actId="47"/>
        <pc:sldMkLst>
          <pc:docMk/>
          <pc:sldMk cId="190019399" sldId="317"/>
        </pc:sldMkLst>
        <pc:spChg chg="add del mod">
          <ac:chgData name="Vaishali Jain" userId="e0de9f58866cd58c" providerId="LiveId" clId="{7EABDA50-65FC-499E-A4B4-2C93289C9184}" dt="2021-12-08T08:54:58.518" v="3100" actId="478"/>
          <ac:spMkLst>
            <pc:docMk/>
            <pc:sldMk cId="190019399" sldId="317"/>
            <ac:spMk id="4" creationId="{D616C1B8-7F68-4306-A39E-0964288069C1}"/>
          </ac:spMkLst>
        </pc:spChg>
        <pc:spChg chg="add mod">
          <ac:chgData name="Vaishali Jain" userId="e0de9f58866cd58c" providerId="LiveId" clId="{7EABDA50-65FC-499E-A4B4-2C93289C9184}" dt="2021-12-08T08:55:42.251" v="3182" actId="20577"/>
          <ac:spMkLst>
            <pc:docMk/>
            <pc:sldMk cId="190019399" sldId="317"/>
            <ac:spMk id="5" creationId="{DC313784-78C8-4D0F-B157-1E1E1EEDBF61}"/>
          </ac:spMkLst>
        </pc:spChg>
        <pc:graphicFrameChg chg="add mod modGraphic">
          <ac:chgData name="Vaishali Jain" userId="e0de9f58866cd58c" providerId="LiveId" clId="{7EABDA50-65FC-499E-A4B4-2C93289C9184}" dt="2021-12-08T06:39:15.744" v="2420" actId="1035"/>
          <ac:graphicFrameMkLst>
            <pc:docMk/>
            <pc:sldMk cId="190019399" sldId="317"/>
            <ac:graphicFrameMk id="2" creationId="{CDFFBADA-02E3-485E-BA1B-99F662170D79}"/>
          </ac:graphicFrameMkLst>
        </pc:graphicFrameChg>
      </pc:sldChg>
      <pc:sldChg chg="addSp modSp new del mod">
        <pc:chgData name="Vaishali Jain" userId="e0de9f58866cd58c" providerId="LiveId" clId="{7EABDA50-65FC-499E-A4B4-2C93289C9184}" dt="2021-12-08T05:47:27.478" v="1427" actId="47"/>
        <pc:sldMkLst>
          <pc:docMk/>
          <pc:sldMk cId="2169380863" sldId="318"/>
        </pc:sldMkLst>
        <pc:spChg chg="add mod">
          <ac:chgData name="Vaishali Jain" userId="e0de9f58866cd58c" providerId="LiveId" clId="{7EABDA50-65FC-499E-A4B4-2C93289C9184}" dt="2021-12-08T05:47:04.439" v="1422" actId="403"/>
          <ac:spMkLst>
            <pc:docMk/>
            <pc:sldMk cId="2169380863" sldId="318"/>
            <ac:spMk id="2" creationId="{D7CE3C6F-D3CB-420B-B097-9D4193DE2BA5}"/>
          </ac:spMkLst>
        </pc:spChg>
      </pc:sldChg>
      <pc:sldChg chg="addSp modSp new del mod">
        <pc:chgData name="Vaishali Jain" userId="e0de9f58866cd58c" providerId="LiveId" clId="{7EABDA50-65FC-499E-A4B4-2C93289C9184}" dt="2022-03-16T10:29:07.839" v="4309" actId="47"/>
        <pc:sldMkLst>
          <pc:docMk/>
          <pc:sldMk cId="412238706" sldId="319"/>
        </pc:sldMkLst>
        <pc:graphicFrameChg chg="add mod modGraphic">
          <ac:chgData name="Vaishali Jain" userId="e0de9f58866cd58c" providerId="LiveId" clId="{7EABDA50-65FC-499E-A4B4-2C93289C9184}" dt="2021-12-08T06:45:54.714" v="2441" actId="20577"/>
          <ac:graphicFrameMkLst>
            <pc:docMk/>
            <pc:sldMk cId="412238706" sldId="319"/>
            <ac:graphicFrameMk id="2" creationId="{45407FDE-4941-40BB-BFD4-F66624C96CC6}"/>
          </ac:graphicFrameMkLst>
        </pc:graphicFrameChg>
      </pc:sldChg>
      <pc:sldChg chg="addSp delSp modSp new del mod">
        <pc:chgData name="Vaishali Jain" userId="e0de9f58866cd58c" providerId="LiveId" clId="{7EABDA50-65FC-499E-A4B4-2C93289C9184}" dt="2022-03-16T10:28:57.096" v="4305" actId="47"/>
        <pc:sldMkLst>
          <pc:docMk/>
          <pc:sldMk cId="766445692" sldId="320"/>
        </pc:sldMkLst>
        <pc:spChg chg="del">
          <ac:chgData name="Vaishali Jain" userId="e0de9f58866cd58c" providerId="LiveId" clId="{7EABDA50-65FC-499E-A4B4-2C93289C9184}" dt="2021-12-08T05:47:16.061" v="1424"/>
          <ac:spMkLst>
            <pc:docMk/>
            <pc:sldMk cId="766445692" sldId="320"/>
            <ac:spMk id="2" creationId="{EB2A7313-02BB-45F4-B787-02E394DFE04A}"/>
          </ac:spMkLst>
        </pc:spChg>
        <pc:spChg chg="mod">
          <ac:chgData name="Vaishali Jain" userId="e0de9f58866cd58c" providerId="LiveId" clId="{7EABDA50-65FC-499E-A4B4-2C93289C9184}" dt="2022-03-16T10:26:39.014" v="4289"/>
          <ac:spMkLst>
            <pc:docMk/>
            <pc:sldMk cId="766445692" sldId="320"/>
            <ac:spMk id="3" creationId="{30556E51-ACA8-4AA0-9B75-80F8FF56D1FD}"/>
          </ac:spMkLst>
        </pc:spChg>
        <pc:spChg chg="add mod">
          <ac:chgData name="Vaishali Jain" userId="e0de9f58866cd58c" providerId="LiveId" clId="{7EABDA50-65FC-499E-A4B4-2C93289C9184}" dt="2021-12-08T05:47:23.282" v="1426" actId="1076"/>
          <ac:spMkLst>
            <pc:docMk/>
            <pc:sldMk cId="766445692" sldId="320"/>
            <ac:spMk id="4" creationId="{821FD341-481F-42E9-932D-18DD3769B265}"/>
          </ac:spMkLst>
        </pc:spChg>
        <pc:graphicFrameChg chg="add mod modGraphic">
          <ac:chgData name="Vaishali Jain" userId="e0de9f58866cd58c" providerId="LiveId" clId="{7EABDA50-65FC-499E-A4B4-2C93289C9184}" dt="2021-12-08T05:50:59.291" v="1593" actId="1076"/>
          <ac:graphicFrameMkLst>
            <pc:docMk/>
            <pc:sldMk cId="766445692" sldId="320"/>
            <ac:graphicFrameMk id="5" creationId="{E3EE10E6-7DE6-4F4A-BB88-FC5A43394D59}"/>
          </ac:graphicFrameMkLst>
        </pc:graphicFrameChg>
      </pc:sldChg>
      <pc:sldChg chg="addSp modSp new del mod ord">
        <pc:chgData name="Vaishali Jain" userId="e0de9f58866cd58c" providerId="LiveId" clId="{7EABDA50-65FC-499E-A4B4-2C93289C9184}" dt="2022-03-16T10:29:05.287" v="4308" actId="47"/>
        <pc:sldMkLst>
          <pc:docMk/>
          <pc:sldMk cId="1717673335" sldId="321"/>
        </pc:sldMkLst>
        <pc:spChg chg="add mod">
          <ac:chgData name="Vaishali Jain" userId="e0de9f58866cd58c" providerId="LiveId" clId="{7EABDA50-65FC-499E-A4B4-2C93289C9184}" dt="2021-12-08T09:08:04.516" v="3683" actId="20577"/>
          <ac:spMkLst>
            <pc:docMk/>
            <pc:sldMk cId="1717673335" sldId="321"/>
            <ac:spMk id="3" creationId="{00EA5D4F-9177-4E07-9D1F-9FA4B7DDCA3F}"/>
          </ac:spMkLst>
        </pc:spChg>
        <pc:graphicFrameChg chg="add mod modGraphic">
          <ac:chgData name="Vaishali Jain" userId="e0de9f58866cd58c" providerId="LiveId" clId="{7EABDA50-65FC-499E-A4B4-2C93289C9184}" dt="2021-12-08T09:06:49.109" v="3667" actId="1076"/>
          <ac:graphicFrameMkLst>
            <pc:docMk/>
            <pc:sldMk cId="1717673335" sldId="321"/>
            <ac:graphicFrameMk id="2" creationId="{C3591C14-467E-44B0-BB97-F186C8E0BD1F}"/>
          </ac:graphicFrameMkLst>
        </pc:graphicFrameChg>
      </pc:sldChg>
      <pc:sldChg chg="addSp modSp new del mod">
        <pc:chgData name="Vaishali Jain" userId="e0de9f58866cd58c" providerId="LiveId" clId="{7EABDA50-65FC-499E-A4B4-2C93289C9184}" dt="2022-03-16T10:28:58.983" v="4306" actId="47"/>
        <pc:sldMkLst>
          <pc:docMk/>
          <pc:sldMk cId="749012873" sldId="322"/>
        </pc:sldMkLst>
        <pc:spChg chg="add mod">
          <ac:chgData name="Vaishali Jain" userId="e0de9f58866cd58c" providerId="LiveId" clId="{7EABDA50-65FC-499E-A4B4-2C93289C9184}" dt="2021-12-08T09:00:19.505" v="3552" actId="1076"/>
          <ac:spMkLst>
            <pc:docMk/>
            <pc:sldMk cId="749012873" sldId="322"/>
            <ac:spMk id="3" creationId="{3A607CD3-9EF3-4F0E-BB15-A9E3003C8D15}"/>
          </ac:spMkLst>
        </pc:spChg>
        <pc:graphicFrameChg chg="add mod modGraphic">
          <ac:chgData name="Vaishali Jain" userId="e0de9f58866cd58c" providerId="LiveId" clId="{7EABDA50-65FC-499E-A4B4-2C93289C9184}" dt="2021-12-08T09:01:44.466" v="3563" actId="20577"/>
          <ac:graphicFrameMkLst>
            <pc:docMk/>
            <pc:sldMk cId="749012873" sldId="322"/>
            <ac:graphicFrameMk id="2" creationId="{9F53773B-CB83-4D3D-B018-68CCEFD233FF}"/>
          </ac:graphicFrameMkLst>
        </pc:graphicFrameChg>
      </pc:sldChg>
      <pc:sldChg chg="new del">
        <pc:chgData name="Vaishali Jain" userId="e0de9f58866cd58c" providerId="LiveId" clId="{7EABDA50-65FC-499E-A4B4-2C93289C9184}" dt="2021-12-08T06:23:33.551" v="2386" actId="47"/>
        <pc:sldMkLst>
          <pc:docMk/>
          <pc:sldMk cId="3338506391" sldId="322"/>
        </pc:sldMkLst>
      </pc:sldChg>
      <pc:sldChg chg="addSp modSp new del mod">
        <pc:chgData name="Vaishali Jain" userId="e0de9f58866cd58c" providerId="LiveId" clId="{7EABDA50-65FC-499E-A4B4-2C93289C9184}" dt="2022-03-16T10:28:56.264" v="4304" actId="47"/>
        <pc:sldMkLst>
          <pc:docMk/>
          <pc:sldMk cId="1038053401" sldId="323"/>
        </pc:sldMkLst>
        <pc:graphicFrameChg chg="add mod modGraphic">
          <ac:chgData name="Vaishali Jain" userId="e0de9f58866cd58c" providerId="LiveId" clId="{7EABDA50-65FC-499E-A4B4-2C93289C9184}" dt="2021-12-08T09:02:08.053" v="3575" actId="122"/>
          <ac:graphicFrameMkLst>
            <pc:docMk/>
            <pc:sldMk cId="1038053401" sldId="323"/>
            <ac:graphicFrameMk id="2" creationId="{6CDEFAA6-575F-4B0E-8A4D-5BA1EA2FC727}"/>
          </ac:graphicFrameMkLst>
        </pc:graphicFrameChg>
      </pc:sldChg>
      <pc:sldChg chg="addSp delSp modSp new del mod">
        <pc:chgData name="Vaishali Jain" userId="e0de9f58866cd58c" providerId="LiveId" clId="{7EABDA50-65FC-499E-A4B4-2C93289C9184}" dt="2022-03-16T10:28:50.806" v="4303" actId="47"/>
        <pc:sldMkLst>
          <pc:docMk/>
          <pc:sldMk cId="1729064165" sldId="324"/>
        </pc:sldMkLst>
        <pc:spChg chg="del">
          <ac:chgData name="Vaishali Jain" userId="e0de9f58866cd58c" providerId="LiveId" clId="{7EABDA50-65FC-499E-A4B4-2C93289C9184}" dt="2021-12-08T07:23:13.522" v="2664" actId="478"/>
          <ac:spMkLst>
            <pc:docMk/>
            <pc:sldMk cId="1729064165" sldId="324"/>
            <ac:spMk id="2" creationId="{8DC0658F-9A51-4BB9-9E75-3EDBDAD094A6}"/>
          </ac:spMkLst>
        </pc:spChg>
        <pc:spChg chg="del">
          <ac:chgData name="Vaishali Jain" userId="e0de9f58866cd58c" providerId="LiveId" clId="{7EABDA50-65FC-499E-A4B4-2C93289C9184}" dt="2021-12-08T07:23:15.654" v="2665" actId="478"/>
          <ac:spMkLst>
            <pc:docMk/>
            <pc:sldMk cId="1729064165" sldId="324"/>
            <ac:spMk id="3" creationId="{2B91F472-1C7C-497F-942B-1505020906B1}"/>
          </ac:spMkLst>
        </pc:spChg>
        <pc:picChg chg="add mod">
          <ac:chgData name="Vaishali Jain" userId="e0de9f58866cd58c" providerId="LiveId" clId="{7EABDA50-65FC-499E-A4B4-2C93289C9184}" dt="2021-12-08T07:23:47.302" v="2669" actId="1076"/>
          <ac:picMkLst>
            <pc:docMk/>
            <pc:sldMk cId="1729064165" sldId="324"/>
            <ac:picMk id="1026" creationId="{707AFA77-3034-406E-8AFB-172171EFAA51}"/>
          </ac:picMkLst>
        </pc:picChg>
      </pc:sldChg>
      <pc:sldChg chg="addSp delSp modSp new del mod ord">
        <pc:chgData name="Vaishali Jain" userId="e0de9f58866cd58c" providerId="LiveId" clId="{7EABDA50-65FC-499E-A4B4-2C93289C9184}" dt="2022-03-16T10:28:59.769" v="4307" actId="47"/>
        <pc:sldMkLst>
          <pc:docMk/>
          <pc:sldMk cId="3954201785" sldId="325"/>
        </pc:sldMkLst>
        <pc:spChg chg="add mod">
          <ac:chgData name="Vaishali Jain" userId="e0de9f58866cd58c" providerId="LiveId" clId="{7EABDA50-65FC-499E-A4B4-2C93289C9184}" dt="2021-12-08T08:59:24.745" v="3464" actId="20577"/>
          <ac:spMkLst>
            <pc:docMk/>
            <pc:sldMk cId="3954201785" sldId="325"/>
            <ac:spMk id="6" creationId="{64976715-F607-434F-86F2-EDF5C8344BB5}"/>
          </ac:spMkLst>
        </pc:spChg>
        <pc:graphicFrameChg chg="add del mod">
          <ac:chgData name="Vaishali Jain" userId="e0de9f58866cd58c" providerId="LiveId" clId="{7EABDA50-65FC-499E-A4B4-2C93289C9184}" dt="2021-12-08T08:26:30.519" v="2693" actId="478"/>
          <ac:graphicFrameMkLst>
            <pc:docMk/>
            <pc:sldMk cId="3954201785" sldId="325"/>
            <ac:graphicFrameMk id="4" creationId="{5B26BA8C-B6DA-47EE-8363-51208477F2E4}"/>
          </ac:graphicFrameMkLst>
        </pc:graphicFrameChg>
        <pc:graphicFrameChg chg="add mod modGraphic">
          <ac:chgData name="Vaishali Jain" userId="e0de9f58866cd58c" providerId="LiveId" clId="{7EABDA50-65FC-499E-A4B4-2C93289C9184}" dt="2021-12-08T08:27:40.719" v="2707" actId="113"/>
          <ac:graphicFrameMkLst>
            <pc:docMk/>
            <pc:sldMk cId="3954201785" sldId="325"/>
            <ac:graphicFrameMk id="5" creationId="{311AD28C-92B4-43F0-93B3-C21A817349D7}"/>
          </ac:graphicFrameMkLst>
        </pc:graphicFrameChg>
        <pc:picChg chg="add del mod">
          <ac:chgData name="Vaishali Jain" userId="e0de9f58866cd58c" providerId="LiveId" clId="{7EABDA50-65FC-499E-A4B4-2C93289C9184}" dt="2021-12-08T07:58:06.279" v="2682"/>
          <ac:picMkLst>
            <pc:docMk/>
            <pc:sldMk cId="3954201785" sldId="325"/>
            <ac:picMk id="2" creationId="{6A26506B-C5B5-465F-BF1E-938D1B41A8EE}"/>
          </ac:picMkLst>
        </pc:picChg>
        <pc:picChg chg="add del mod">
          <ac:chgData name="Vaishali Jain" userId="e0de9f58866cd58c" providerId="LiveId" clId="{7EABDA50-65FC-499E-A4B4-2C93289C9184}" dt="2021-12-08T08:26:37.466" v="2695" actId="478"/>
          <ac:picMkLst>
            <pc:docMk/>
            <pc:sldMk cId="3954201785" sldId="325"/>
            <ac:picMk id="3" creationId="{4E216720-D140-4B5D-BC4A-FECB2F30C8B6}"/>
          </ac:picMkLst>
        </pc:picChg>
      </pc:sldChg>
      <pc:sldChg chg="modSp new del">
        <pc:chgData name="Vaishali Jain" userId="e0de9f58866cd58c" providerId="LiveId" clId="{7EABDA50-65FC-499E-A4B4-2C93289C9184}" dt="2022-03-16T10:28:49.197" v="4301" actId="47"/>
        <pc:sldMkLst>
          <pc:docMk/>
          <pc:sldMk cId="2709151754" sldId="326"/>
        </pc:sldMkLst>
        <pc:spChg chg="mod">
          <ac:chgData name="Vaishali Jain" userId="e0de9f58866cd58c" providerId="LiveId" clId="{7EABDA50-65FC-499E-A4B4-2C93289C9184}" dt="2022-03-16T10:26:39.014" v="4289"/>
          <ac:spMkLst>
            <pc:docMk/>
            <pc:sldMk cId="2709151754" sldId="326"/>
            <ac:spMk id="2" creationId="{C969B7FD-C70B-4A34-86F0-4E7C78F10A96}"/>
          </ac:spMkLst>
        </pc:spChg>
        <pc:spChg chg="mod">
          <ac:chgData name="Vaishali Jain" userId="e0de9f58866cd58c" providerId="LiveId" clId="{7EABDA50-65FC-499E-A4B4-2C93289C9184}" dt="2022-03-16T10:26:39.014" v="4289"/>
          <ac:spMkLst>
            <pc:docMk/>
            <pc:sldMk cId="2709151754" sldId="326"/>
            <ac:spMk id="3" creationId="{6B81AA80-F93F-4D70-9140-D3FD61680ABB}"/>
          </ac:spMkLst>
        </pc:spChg>
      </pc:sldChg>
      <pc:sldChg chg="modSp new del">
        <pc:chgData name="Vaishali Jain" userId="e0de9f58866cd58c" providerId="LiveId" clId="{7EABDA50-65FC-499E-A4B4-2C93289C9184}" dt="2022-03-16T10:28:48.749" v="4300" actId="47"/>
        <pc:sldMkLst>
          <pc:docMk/>
          <pc:sldMk cId="1818410200" sldId="327"/>
        </pc:sldMkLst>
        <pc:spChg chg="mod">
          <ac:chgData name="Vaishali Jain" userId="e0de9f58866cd58c" providerId="LiveId" clId="{7EABDA50-65FC-499E-A4B4-2C93289C9184}" dt="2022-03-16T10:26:39.014" v="4289"/>
          <ac:spMkLst>
            <pc:docMk/>
            <pc:sldMk cId="1818410200" sldId="327"/>
            <ac:spMk id="2" creationId="{DF72E97E-570E-41D9-82A8-72261EB28D09}"/>
          </ac:spMkLst>
        </pc:spChg>
        <pc:spChg chg="mod">
          <ac:chgData name="Vaishali Jain" userId="e0de9f58866cd58c" providerId="LiveId" clId="{7EABDA50-65FC-499E-A4B4-2C93289C9184}" dt="2022-03-16T10:26:39.014" v="4289"/>
          <ac:spMkLst>
            <pc:docMk/>
            <pc:sldMk cId="1818410200" sldId="327"/>
            <ac:spMk id="3" creationId="{D389C4DD-D561-4145-8AE3-A217479608A2}"/>
          </ac:spMkLst>
        </pc:spChg>
        <pc:spChg chg="mod">
          <ac:chgData name="Vaishali Jain" userId="e0de9f58866cd58c" providerId="LiveId" clId="{7EABDA50-65FC-499E-A4B4-2C93289C9184}" dt="2022-03-16T10:26:39.014" v="4289"/>
          <ac:spMkLst>
            <pc:docMk/>
            <pc:sldMk cId="1818410200" sldId="327"/>
            <ac:spMk id="4" creationId="{9CCDEA3A-AD00-484D-885F-7DF5122675B5}"/>
          </ac:spMkLst>
        </pc:spChg>
      </pc:sldChg>
      <pc:sldChg chg="addSp delSp modSp new mod ord">
        <pc:chgData name="Vaishali Jain" userId="e0de9f58866cd58c" providerId="LiveId" clId="{7EABDA50-65FC-499E-A4B4-2C93289C9184}" dt="2022-03-21T07:08:29.416" v="4430" actId="20577"/>
        <pc:sldMkLst>
          <pc:docMk/>
          <pc:sldMk cId="2188242046" sldId="328"/>
        </pc:sldMkLst>
        <pc:spChg chg="add del mod">
          <ac:chgData name="Vaishali Jain" userId="e0de9f58866cd58c" providerId="LiveId" clId="{7EABDA50-65FC-499E-A4B4-2C93289C9184}" dt="2022-03-16T08:01:30.148" v="3717" actId="478"/>
          <ac:spMkLst>
            <pc:docMk/>
            <pc:sldMk cId="2188242046" sldId="328"/>
            <ac:spMk id="6" creationId="{4C2D1FE9-81CA-4BDC-A8E0-CD19F0ABA2FB}"/>
          </ac:spMkLst>
        </pc:spChg>
        <pc:spChg chg="add mod">
          <ac:chgData name="Vaishali Jain" userId="e0de9f58866cd58c" providerId="LiveId" clId="{7EABDA50-65FC-499E-A4B4-2C93289C9184}" dt="2022-03-16T08:06:27.781" v="3824" actId="113"/>
          <ac:spMkLst>
            <pc:docMk/>
            <pc:sldMk cId="2188242046" sldId="328"/>
            <ac:spMk id="7" creationId="{3D57CEFB-F823-425E-9F55-22AEBF30C212}"/>
          </ac:spMkLst>
        </pc:spChg>
        <pc:spChg chg="add del mod">
          <ac:chgData name="Vaishali Jain" userId="e0de9f58866cd58c" providerId="LiveId" clId="{7EABDA50-65FC-499E-A4B4-2C93289C9184}" dt="2022-03-16T08:02:16.574" v="3726"/>
          <ac:spMkLst>
            <pc:docMk/>
            <pc:sldMk cId="2188242046" sldId="328"/>
            <ac:spMk id="8" creationId="{56CCE90F-1F89-4EF8-8470-2EDBD546FDA8}"/>
          </ac:spMkLst>
        </pc:spChg>
        <pc:spChg chg="add mod">
          <ac:chgData name="Vaishali Jain" userId="e0de9f58866cd58c" providerId="LiveId" clId="{7EABDA50-65FC-499E-A4B4-2C93289C9184}" dt="2022-03-16T08:06:27.781" v="3824" actId="113"/>
          <ac:spMkLst>
            <pc:docMk/>
            <pc:sldMk cId="2188242046" sldId="328"/>
            <ac:spMk id="9" creationId="{4DAD66F1-4832-44EE-AB78-41A63112DAD2}"/>
          </ac:spMkLst>
        </pc:spChg>
        <pc:spChg chg="add mod">
          <ac:chgData name="Vaishali Jain" userId="e0de9f58866cd58c" providerId="LiveId" clId="{7EABDA50-65FC-499E-A4B4-2C93289C9184}" dt="2022-03-16T08:06:27.781" v="3824" actId="113"/>
          <ac:spMkLst>
            <pc:docMk/>
            <pc:sldMk cId="2188242046" sldId="328"/>
            <ac:spMk id="10" creationId="{90E43714-FECD-4914-A605-D00ADAED144A}"/>
          </ac:spMkLst>
        </pc:spChg>
        <pc:spChg chg="add mod">
          <ac:chgData name="Vaishali Jain" userId="e0de9f58866cd58c" providerId="LiveId" clId="{7EABDA50-65FC-499E-A4B4-2C93289C9184}" dt="2022-03-16T08:06:27.781" v="3824" actId="113"/>
          <ac:spMkLst>
            <pc:docMk/>
            <pc:sldMk cId="2188242046" sldId="328"/>
            <ac:spMk id="11" creationId="{467888BD-6F10-4C86-9D40-91203915FD02}"/>
          </ac:spMkLst>
        </pc:spChg>
        <pc:spChg chg="add mod">
          <ac:chgData name="Vaishali Jain" userId="e0de9f58866cd58c" providerId="LiveId" clId="{7EABDA50-65FC-499E-A4B4-2C93289C9184}" dt="2022-03-16T08:06:27.781" v="3824" actId="113"/>
          <ac:spMkLst>
            <pc:docMk/>
            <pc:sldMk cId="2188242046" sldId="328"/>
            <ac:spMk id="12" creationId="{3D8E4971-4CC5-4F18-9A29-A72EF2B4A15B}"/>
          </ac:spMkLst>
        </pc:spChg>
        <pc:spChg chg="add mod">
          <ac:chgData name="Vaishali Jain" userId="e0de9f58866cd58c" providerId="LiveId" clId="{7EABDA50-65FC-499E-A4B4-2C93289C9184}" dt="2022-03-16T08:06:27.781" v="3824" actId="113"/>
          <ac:spMkLst>
            <pc:docMk/>
            <pc:sldMk cId="2188242046" sldId="328"/>
            <ac:spMk id="13" creationId="{CB37C271-723E-4894-9C37-8C731BC7DBDE}"/>
          </ac:spMkLst>
        </pc:spChg>
        <pc:spChg chg="add mod">
          <ac:chgData name="Vaishali Jain" userId="e0de9f58866cd58c" providerId="LiveId" clId="{7EABDA50-65FC-499E-A4B4-2C93289C9184}" dt="2022-03-16T08:06:27.781" v="3824" actId="113"/>
          <ac:spMkLst>
            <pc:docMk/>
            <pc:sldMk cId="2188242046" sldId="328"/>
            <ac:spMk id="14" creationId="{76B63CA6-8867-423D-8452-3162041AFA6B}"/>
          </ac:spMkLst>
        </pc:spChg>
        <pc:spChg chg="add mod">
          <ac:chgData name="Vaishali Jain" userId="e0de9f58866cd58c" providerId="LiveId" clId="{7EABDA50-65FC-499E-A4B4-2C93289C9184}" dt="2022-03-16T08:06:27.781" v="3824" actId="113"/>
          <ac:spMkLst>
            <pc:docMk/>
            <pc:sldMk cId="2188242046" sldId="328"/>
            <ac:spMk id="15" creationId="{AA9FD44B-1B0D-42BF-B2AC-305417E752EC}"/>
          </ac:spMkLst>
        </pc:spChg>
        <pc:spChg chg="add mod">
          <ac:chgData name="Vaishali Jain" userId="e0de9f58866cd58c" providerId="LiveId" clId="{7EABDA50-65FC-499E-A4B4-2C93289C9184}" dt="2022-03-16T08:06:27.781" v="3824" actId="113"/>
          <ac:spMkLst>
            <pc:docMk/>
            <pc:sldMk cId="2188242046" sldId="328"/>
            <ac:spMk id="16" creationId="{E367FF9B-FFB7-401E-A54B-7BAA95DDD07F}"/>
          </ac:spMkLst>
        </pc:spChg>
        <pc:spChg chg="add mod">
          <ac:chgData name="Vaishali Jain" userId="e0de9f58866cd58c" providerId="LiveId" clId="{7EABDA50-65FC-499E-A4B4-2C93289C9184}" dt="2022-03-16T08:06:27.781" v="3824" actId="113"/>
          <ac:spMkLst>
            <pc:docMk/>
            <pc:sldMk cId="2188242046" sldId="328"/>
            <ac:spMk id="17" creationId="{393895DE-1D5B-48A3-B1AB-A99F112EE82C}"/>
          </ac:spMkLst>
        </pc:spChg>
        <pc:spChg chg="add mod">
          <ac:chgData name="Vaishali Jain" userId="e0de9f58866cd58c" providerId="LiveId" clId="{7EABDA50-65FC-499E-A4B4-2C93289C9184}" dt="2022-03-16T08:09:35.587" v="3961" actId="20577"/>
          <ac:spMkLst>
            <pc:docMk/>
            <pc:sldMk cId="2188242046" sldId="328"/>
            <ac:spMk id="18" creationId="{1BC61ADB-96A0-4845-9B2A-F3D4EDC1FCA7}"/>
          </ac:spMkLst>
        </pc:spChg>
        <pc:spChg chg="add mod">
          <ac:chgData name="Vaishali Jain" userId="e0de9f58866cd58c" providerId="LiveId" clId="{7EABDA50-65FC-499E-A4B4-2C93289C9184}" dt="2022-03-16T08:10:08.357" v="3968" actId="1076"/>
          <ac:spMkLst>
            <pc:docMk/>
            <pc:sldMk cId="2188242046" sldId="328"/>
            <ac:spMk id="20" creationId="{3B8A99B6-F099-45A4-BF3E-EF0CDD24A619}"/>
          </ac:spMkLst>
        </pc:spChg>
        <pc:spChg chg="add mod">
          <ac:chgData name="Vaishali Jain" userId="e0de9f58866cd58c" providerId="LiveId" clId="{7EABDA50-65FC-499E-A4B4-2C93289C9184}" dt="2022-03-16T08:11:00.375" v="3977" actId="13822"/>
          <ac:spMkLst>
            <pc:docMk/>
            <pc:sldMk cId="2188242046" sldId="328"/>
            <ac:spMk id="21" creationId="{D51CA858-CF5E-49C4-87C3-50E88BA22C42}"/>
          </ac:spMkLst>
        </pc:spChg>
        <pc:spChg chg="add mod">
          <ac:chgData name="Vaishali Jain" userId="e0de9f58866cd58c" providerId="LiveId" clId="{7EABDA50-65FC-499E-A4B4-2C93289C9184}" dt="2022-03-16T08:11:55.757" v="3984" actId="14100"/>
          <ac:spMkLst>
            <pc:docMk/>
            <pc:sldMk cId="2188242046" sldId="328"/>
            <ac:spMk id="22" creationId="{4819CCC5-A7A1-426D-BFC6-8848E8C22E20}"/>
          </ac:spMkLst>
        </pc:spChg>
        <pc:spChg chg="add mod">
          <ac:chgData name="Vaishali Jain" userId="e0de9f58866cd58c" providerId="LiveId" clId="{7EABDA50-65FC-499E-A4B4-2C93289C9184}" dt="2022-03-16T08:12:23.870" v="3990" actId="1076"/>
          <ac:spMkLst>
            <pc:docMk/>
            <pc:sldMk cId="2188242046" sldId="328"/>
            <ac:spMk id="23" creationId="{A1F41F70-9F2C-407C-8F4B-C125DB8DEEE6}"/>
          </ac:spMkLst>
        </pc:spChg>
        <pc:spChg chg="add mod">
          <ac:chgData name="Vaishali Jain" userId="e0de9f58866cd58c" providerId="LiveId" clId="{7EABDA50-65FC-499E-A4B4-2C93289C9184}" dt="2022-03-16T08:12:18.537" v="3988" actId="14100"/>
          <ac:spMkLst>
            <pc:docMk/>
            <pc:sldMk cId="2188242046" sldId="328"/>
            <ac:spMk id="24" creationId="{A8CBEEBD-2DDE-4E80-A3AC-9AFACB6C269F}"/>
          </ac:spMkLst>
        </pc:spChg>
        <pc:spChg chg="add mod">
          <ac:chgData name="Vaishali Jain" userId="e0de9f58866cd58c" providerId="LiveId" clId="{7EABDA50-65FC-499E-A4B4-2C93289C9184}" dt="2022-03-16T08:13:48.312" v="4035" actId="255"/>
          <ac:spMkLst>
            <pc:docMk/>
            <pc:sldMk cId="2188242046" sldId="328"/>
            <ac:spMk id="25" creationId="{A3CBE08F-9ED8-4BAC-B78B-772088EC16EA}"/>
          </ac:spMkLst>
        </pc:spChg>
        <pc:spChg chg="add del mod">
          <ac:chgData name="Vaishali Jain" userId="e0de9f58866cd58c" providerId="LiveId" clId="{7EABDA50-65FC-499E-A4B4-2C93289C9184}" dt="2022-03-16T08:13:07.148" v="4025"/>
          <ac:spMkLst>
            <pc:docMk/>
            <pc:sldMk cId="2188242046" sldId="328"/>
            <ac:spMk id="26" creationId="{0B634BB7-9CD0-4D1D-B85B-34D255EC0C90}"/>
          </ac:spMkLst>
        </pc:spChg>
        <pc:spChg chg="add mod">
          <ac:chgData name="Vaishali Jain" userId="e0de9f58866cd58c" providerId="LiveId" clId="{7EABDA50-65FC-499E-A4B4-2C93289C9184}" dt="2022-03-21T07:08:29.416" v="4430" actId="20577"/>
          <ac:spMkLst>
            <pc:docMk/>
            <pc:sldMk cId="2188242046" sldId="328"/>
            <ac:spMk id="26" creationId="{4CC72088-8A82-4A0C-A99C-DE36A6EC7FFB}"/>
          </ac:spMkLst>
        </pc:spChg>
        <pc:spChg chg="add mod">
          <ac:chgData name="Vaishali Jain" userId="e0de9f58866cd58c" providerId="LiveId" clId="{7EABDA50-65FC-499E-A4B4-2C93289C9184}" dt="2022-03-16T08:14:21.294" v="4048" actId="20577"/>
          <ac:spMkLst>
            <pc:docMk/>
            <pc:sldMk cId="2188242046" sldId="328"/>
            <ac:spMk id="28" creationId="{61F32200-4395-4C55-800B-C767A143E78D}"/>
          </ac:spMkLst>
        </pc:spChg>
        <pc:spChg chg="add mod">
          <ac:chgData name="Vaishali Jain" userId="e0de9f58866cd58c" providerId="LiveId" clId="{7EABDA50-65FC-499E-A4B4-2C93289C9184}" dt="2022-03-16T08:14:46.714" v="4051" actId="1076"/>
          <ac:spMkLst>
            <pc:docMk/>
            <pc:sldMk cId="2188242046" sldId="328"/>
            <ac:spMk id="29" creationId="{6E7B9BC9-6A98-436F-AF53-F4431111B0CD}"/>
          </ac:spMkLst>
        </pc:spChg>
        <pc:spChg chg="add mod">
          <ac:chgData name="Vaishali Jain" userId="e0de9f58866cd58c" providerId="LiveId" clId="{7EABDA50-65FC-499E-A4B4-2C93289C9184}" dt="2022-03-16T08:16:19.025" v="4079" actId="1076"/>
          <ac:spMkLst>
            <pc:docMk/>
            <pc:sldMk cId="2188242046" sldId="328"/>
            <ac:spMk id="30" creationId="{5DC53FB1-5693-456C-9BE7-26EF156E2D44}"/>
          </ac:spMkLst>
        </pc:spChg>
        <pc:picChg chg="add mod modCrop">
          <ac:chgData name="Vaishali Jain" userId="e0de9f58866cd58c" providerId="LiveId" clId="{7EABDA50-65FC-499E-A4B4-2C93289C9184}" dt="2022-03-16T08:09:53.355" v="3964" actId="1076"/>
          <ac:picMkLst>
            <pc:docMk/>
            <pc:sldMk cId="2188242046" sldId="328"/>
            <ac:picMk id="3" creationId="{493B0DC1-F2FE-4774-A869-487E1F311AF5}"/>
          </ac:picMkLst>
        </pc:picChg>
        <pc:picChg chg="add mod modCrop">
          <ac:chgData name="Vaishali Jain" userId="e0de9f58866cd58c" providerId="LiveId" clId="{7EABDA50-65FC-499E-A4B4-2C93289C9184}" dt="2022-03-16T08:02:23.546" v="3728" actId="14100"/>
          <ac:picMkLst>
            <pc:docMk/>
            <pc:sldMk cId="2188242046" sldId="328"/>
            <ac:picMk id="5" creationId="{D417CAEC-92B5-47F2-AF6D-C0EE1D8616CE}"/>
          </ac:picMkLst>
        </pc:picChg>
      </pc:sldChg>
      <pc:sldChg chg="modSp add mod ord">
        <pc:chgData name="Vaishali Jain" userId="e0de9f58866cd58c" providerId="LiveId" clId="{7EABDA50-65FC-499E-A4B4-2C93289C9184}" dt="2022-03-22T04:55:17.899" v="5007"/>
        <pc:sldMkLst>
          <pc:docMk/>
          <pc:sldMk cId="3065795343" sldId="399"/>
        </pc:sldMkLst>
        <pc:graphicFrameChg chg="modGraphic">
          <ac:chgData name="Vaishali Jain" userId="e0de9f58866cd58c" providerId="LiveId" clId="{7EABDA50-65FC-499E-A4B4-2C93289C9184}" dt="2022-03-16T08:22:02.233" v="4183" actId="20577"/>
          <ac:graphicFrameMkLst>
            <pc:docMk/>
            <pc:sldMk cId="3065795343" sldId="399"/>
            <ac:graphicFrameMk id="4" creationId="{3E3EEB11-D809-4C61-9A8A-965CB1EBAEF3}"/>
          </ac:graphicFrameMkLst>
        </pc:graphicFrameChg>
      </pc:sldChg>
      <pc:sldChg chg="addSp modSp new mod">
        <pc:chgData name="Vaishali Jain" userId="e0de9f58866cd58c" providerId="LiveId" clId="{7EABDA50-65FC-499E-A4B4-2C93289C9184}" dt="2022-03-21T07:03:52.668" v="4404" actId="1076"/>
        <pc:sldMkLst>
          <pc:docMk/>
          <pc:sldMk cId="3419849699" sldId="400"/>
        </pc:sldMkLst>
        <pc:picChg chg="add mod">
          <ac:chgData name="Vaishali Jain" userId="e0de9f58866cd58c" providerId="LiveId" clId="{7EABDA50-65FC-499E-A4B4-2C93289C9184}" dt="2022-03-21T07:03:52.668" v="4404" actId="1076"/>
          <ac:picMkLst>
            <pc:docMk/>
            <pc:sldMk cId="3419849699" sldId="400"/>
            <ac:picMk id="3" creationId="{516B4904-5E42-4346-82F6-115F0EF65432}"/>
          </ac:picMkLst>
        </pc:picChg>
      </pc:sldChg>
      <pc:sldChg chg="addSp modSp new mod">
        <pc:chgData name="Vaishali Jain" userId="e0de9f58866cd58c" providerId="LiveId" clId="{7EABDA50-65FC-499E-A4B4-2C93289C9184}" dt="2022-03-16T10:40:00.148" v="4378" actId="1076"/>
        <pc:sldMkLst>
          <pc:docMk/>
          <pc:sldMk cId="1175572858" sldId="401"/>
        </pc:sldMkLst>
        <pc:spChg chg="add mod">
          <ac:chgData name="Vaishali Jain" userId="e0de9f58866cd58c" providerId="LiveId" clId="{7EABDA50-65FC-499E-A4B4-2C93289C9184}" dt="2022-03-16T10:40:00.148" v="4378" actId="1076"/>
          <ac:spMkLst>
            <pc:docMk/>
            <pc:sldMk cId="1175572858" sldId="401"/>
            <ac:spMk id="4" creationId="{6A4E3902-BE0F-4A53-B75F-7DF4FF1B7360}"/>
          </ac:spMkLst>
        </pc:spChg>
        <pc:graphicFrameChg chg="add mod modGraphic">
          <ac:chgData name="Vaishali Jain" userId="e0de9f58866cd58c" providerId="LiveId" clId="{7EABDA50-65FC-499E-A4B4-2C93289C9184}" dt="2022-03-16T10:39:25.793" v="4376" actId="113"/>
          <ac:graphicFrameMkLst>
            <pc:docMk/>
            <pc:sldMk cId="1175572858" sldId="401"/>
            <ac:graphicFrameMk id="2" creationId="{812A47A7-ABFB-48ED-8D4F-A51098250F4F}"/>
          </ac:graphicFrameMkLst>
        </pc:graphicFrameChg>
      </pc:sldChg>
      <pc:sldChg chg="addSp delSp modSp new del mod ord">
        <pc:chgData name="Vaishali Jain" userId="e0de9f58866cd58c" providerId="LiveId" clId="{7EABDA50-65FC-499E-A4B4-2C93289C9184}" dt="2022-03-16T10:36:51.279" v="4339" actId="47"/>
        <pc:sldMkLst>
          <pc:docMk/>
          <pc:sldMk cId="3902164819" sldId="401"/>
        </pc:sldMkLst>
        <pc:spChg chg="add mod">
          <ac:chgData name="Vaishali Jain" userId="e0de9f58866cd58c" providerId="LiveId" clId="{7EABDA50-65FC-499E-A4B4-2C93289C9184}" dt="2022-03-16T10:28:27.350" v="4295" actId="1076"/>
          <ac:spMkLst>
            <pc:docMk/>
            <pc:sldMk cId="3902164819" sldId="401"/>
            <ac:spMk id="5" creationId="{FD3705B6-916A-4906-B760-D71F167E54A2}"/>
          </ac:spMkLst>
        </pc:spChg>
        <pc:graphicFrameChg chg="add del mod modGraphic">
          <ac:chgData name="Vaishali Jain" userId="e0de9f58866cd58c" providerId="LiveId" clId="{7EABDA50-65FC-499E-A4B4-2C93289C9184}" dt="2022-03-16T10:25:26.389" v="4259" actId="478"/>
          <ac:graphicFrameMkLst>
            <pc:docMk/>
            <pc:sldMk cId="3902164819" sldId="401"/>
            <ac:graphicFrameMk id="2" creationId="{1E00D535-03F5-4C19-BBF6-496089837E07}"/>
          </ac:graphicFrameMkLst>
        </pc:graphicFrameChg>
        <pc:graphicFrameChg chg="add mod modGraphic">
          <ac:chgData name="Vaishali Jain" userId="e0de9f58866cd58c" providerId="LiveId" clId="{7EABDA50-65FC-499E-A4B4-2C93289C9184}" dt="2022-03-16T10:27:57.603" v="4293" actId="403"/>
          <ac:graphicFrameMkLst>
            <pc:docMk/>
            <pc:sldMk cId="3902164819" sldId="401"/>
            <ac:graphicFrameMk id="3" creationId="{472B9640-FAB5-45BF-AE4C-34AD5D866048}"/>
          </ac:graphicFrameMkLst>
        </pc:graphicFrameChg>
      </pc:sldChg>
      <pc:sldChg chg="addSp delSp modSp new del mod">
        <pc:chgData name="Vaishali Jain" userId="e0de9f58866cd58c" providerId="LiveId" clId="{7EABDA50-65FC-499E-A4B4-2C93289C9184}" dt="2022-03-16T10:36:22.769" v="4338" actId="47"/>
        <pc:sldMkLst>
          <pc:docMk/>
          <pc:sldMk cId="2425710196" sldId="402"/>
        </pc:sldMkLst>
        <pc:graphicFrameChg chg="add del mod">
          <ac:chgData name="Vaishali Jain" userId="e0de9f58866cd58c" providerId="LiveId" clId="{7EABDA50-65FC-499E-A4B4-2C93289C9184}" dt="2022-03-16T10:34:03.213" v="4316" actId="478"/>
          <ac:graphicFrameMkLst>
            <pc:docMk/>
            <pc:sldMk cId="2425710196" sldId="402"/>
            <ac:graphicFrameMk id="2" creationId="{EFEA2243-0135-4E27-BEFA-50980053258D}"/>
          </ac:graphicFrameMkLst>
        </pc:graphicFrameChg>
        <pc:graphicFrameChg chg="add mod modGraphic">
          <ac:chgData name="Vaishali Jain" userId="e0de9f58866cd58c" providerId="LiveId" clId="{7EABDA50-65FC-499E-A4B4-2C93289C9184}" dt="2022-03-16T10:35:22.222" v="4337" actId="14734"/>
          <ac:graphicFrameMkLst>
            <pc:docMk/>
            <pc:sldMk cId="2425710196" sldId="402"/>
            <ac:graphicFrameMk id="3" creationId="{BBB93B4F-8047-4C44-AA7D-F069229818B4}"/>
          </ac:graphicFrameMkLst>
        </pc:graphicFrameChg>
      </pc:sldChg>
      <pc:sldChg chg="addSp modSp new mod">
        <pc:chgData name="Vaishali Jain" userId="e0de9f58866cd58c" providerId="LiveId" clId="{7EABDA50-65FC-499E-A4B4-2C93289C9184}" dt="2022-03-16T10:43:32.226" v="4402" actId="14100"/>
        <pc:sldMkLst>
          <pc:docMk/>
          <pc:sldMk cId="3827140708" sldId="402"/>
        </pc:sldMkLst>
        <pc:spChg chg="add mod">
          <ac:chgData name="Vaishali Jain" userId="e0de9f58866cd58c" providerId="LiveId" clId="{7EABDA50-65FC-499E-A4B4-2C93289C9184}" dt="2022-03-16T10:43:32.226" v="4402" actId="14100"/>
          <ac:spMkLst>
            <pc:docMk/>
            <pc:sldMk cId="3827140708" sldId="402"/>
            <ac:spMk id="4" creationId="{0B2750C9-D807-4CAA-9A9A-1364069DDFB1}"/>
          </ac:spMkLst>
        </pc:spChg>
        <pc:graphicFrameChg chg="add mod modGraphic">
          <ac:chgData name="Vaishali Jain" userId="e0de9f58866cd58c" providerId="LiveId" clId="{7EABDA50-65FC-499E-A4B4-2C93289C9184}" dt="2022-03-16T10:42:31.515" v="4399" actId="113"/>
          <ac:graphicFrameMkLst>
            <pc:docMk/>
            <pc:sldMk cId="3827140708" sldId="402"/>
            <ac:graphicFrameMk id="2" creationId="{A5AD6E8C-A99D-4593-B064-6B595243A45C}"/>
          </ac:graphicFrameMkLst>
        </pc:graphicFrameChg>
      </pc:sldChg>
      <pc:sldChg chg="addSp delSp modSp new mod addCm delCm">
        <pc:chgData name="Vaishali Jain" userId="e0de9f58866cd58c" providerId="LiveId" clId="{7EABDA50-65FC-499E-A4B4-2C93289C9184}" dt="2022-03-21T09:47:54.850" v="4988" actId="1076"/>
        <pc:sldMkLst>
          <pc:docMk/>
          <pc:sldMk cId="3666942496" sldId="403"/>
        </pc:sldMkLst>
        <pc:spChg chg="add mod">
          <ac:chgData name="Vaishali Jain" userId="e0de9f58866cd58c" providerId="LiveId" clId="{7EABDA50-65FC-499E-A4B4-2C93289C9184}" dt="2022-03-21T07:38:25.097" v="4880" actId="1076"/>
          <ac:spMkLst>
            <pc:docMk/>
            <pc:sldMk cId="3666942496" sldId="403"/>
            <ac:spMk id="3" creationId="{062A1CED-638D-4B50-BA8B-A0DC006E216D}"/>
          </ac:spMkLst>
        </pc:spChg>
        <pc:spChg chg="add mod">
          <ac:chgData name="Vaishali Jain" userId="e0de9f58866cd58c" providerId="LiveId" clId="{7EABDA50-65FC-499E-A4B4-2C93289C9184}" dt="2022-03-21T07:40:27.752" v="4924" actId="1076"/>
          <ac:spMkLst>
            <pc:docMk/>
            <pc:sldMk cId="3666942496" sldId="403"/>
            <ac:spMk id="4" creationId="{4FA76315-87B1-40D2-8833-CBB6322214FD}"/>
          </ac:spMkLst>
        </pc:spChg>
        <pc:spChg chg="add mod">
          <ac:chgData name="Vaishali Jain" userId="e0de9f58866cd58c" providerId="LiveId" clId="{7EABDA50-65FC-499E-A4B4-2C93289C9184}" dt="2022-03-21T07:40:33.762" v="4925" actId="1076"/>
          <ac:spMkLst>
            <pc:docMk/>
            <pc:sldMk cId="3666942496" sldId="403"/>
            <ac:spMk id="5" creationId="{BDA85AA2-15E9-40CB-BC72-EF6CA6C2C5F4}"/>
          </ac:spMkLst>
        </pc:spChg>
        <pc:spChg chg="add mod">
          <ac:chgData name="Vaishali Jain" userId="e0de9f58866cd58c" providerId="LiveId" clId="{7EABDA50-65FC-499E-A4B4-2C93289C9184}" dt="2022-03-21T07:39:31.203" v="4922" actId="20577"/>
          <ac:spMkLst>
            <pc:docMk/>
            <pc:sldMk cId="3666942496" sldId="403"/>
            <ac:spMk id="7" creationId="{F2301E5F-21CB-4D4C-8CF8-4CE37519555B}"/>
          </ac:spMkLst>
        </pc:spChg>
        <pc:spChg chg="add del mod">
          <ac:chgData name="Vaishali Jain" userId="e0de9f58866cd58c" providerId="LiveId" clId="{7EABDA50-65FC-499E-A4B4-2C93289C9184}" dt="2022-03-21T07:35:11.130" v="4736"/>
          <ac:spMkLst>
            <pc:docMk/>
            <pc:sldMk cId="3666942496" sldId="403"/>
            <ac:spMk id="8" creationId="{8D4BB09E-5F7E-4BA9-A18A-795707AD1CB1}"/>
          </ac:spMkLst>
        </pc:spChg>
        <pc:spChg chg="add mod">
          <ac:chgData name="Vaishali Jain" userId="e0de9f58866cd58c" providerId="LiveId" clId="{7EABDA50-65FC-499E-A4B4-2C93289C9184}" dt="2022-03-21T09:47:54.850" v="4988" actId="1076"/>
          <ac:spMkLst>
            <pc:docMk/>
            <pc:sldMk cId="3666942496" sldId="403"/>
            <ac:spMk id="9" creationId="{226F68F3-A7D6-4BC0-BCA7-CECBA48BCAF5}"/>
          </ac:spMkLst>
        </pc:spChg>
        <pc:spChg chg="add del">
          <ac:chgData name="Vaishali Jain" userId="e0de9f58866cd58c" providerId="LiveId" clId="{7EABDA50-65FC-499E-A4B4-2C93289C9184}" dt="2022-03-21T07:36:36.680" v="4784" actId="22"/>
          <ac:spMkLst>
            <pc:docMk/>
            <pc:sldMk cId="3666942496" sldId="403"/>
            <ac:spMk id="11" creationId="{83A081A5-D079-4088-91CC-5A6AEC06C349}"/>
          </ac:spMkLst>
        </pc:spChg>
        <pc:spChg chg="add mod">
          <ac:chgData name="Vaishali Jain" userId="e0de9f58866cd58c" providerId="LiveId" clId="{7EABDA50-65FC-499E-A4B4-2C93289C9184}" dt="2022-03-21T07:38:56.470" v="4904" actId="20577"/>
          <ac:spMkLst>
            <pc:docMk/>
            <pc:sldMk cId="3666942496" sldId="403"/>
            <ac:spMk id="13" creationId="{E64166B8-4443-4656-B853-2E232F294D3D}"/>
          </ac:spMkLst>
        </pc:spChg>
        <pc:graphicFrameChg chg="add mod">
          <ac:chgData name="Vaishali Jain" userId="e0de9f58866cd58c" providerId="LiveId" clId="{7EABDA50-65FC-499E-A4B4-2C93289C9184}" dt="2022-03-21T07:40:23.060" v="4923" actId="1076"/>
          <ac:graphicFrameMkLst>
            <pc:docMk/>
            <pc:sldMk cId="3666942496" sldId="403"/>
            <ac:graphicFrameMk id="2" creationId="{CAF654DC-F1BE-422C-AFB4-09E0B7DDF3AC}"/>
          </ac:graphicFrameMkLst>
        </pc:graphicFrameChg>
      </pc:sldChg>
      <pc:sldChg chg="addSp delSp modSp add mod ord">
        <pc:chgData name="Vaishali Jain" userId="e0de9f58866cd58c" providerId="LiveId" clId="{7EABDA50-65FC-499E-A4B4-2C93289C9184}" dt="2022-03-21T07:44:32.586" v="4981" actId="13926"/>
        <pc:sldMkLst>
          <pc:docMk/>
          <pc:sldMk cId="3861433560" sldId="404"/>
        </pc:sldMkLst>
        <pc:graphicFrameChg chg="mod modGraphic">
          <ac:chgData name="Vaishali Jain" userId="e0de9f58866cd58c" providerId="LiveId" clId="{7EABDA50-65FC-499E-A4B4-2C93289C9184}" dt="2022-03-21T07:44:32.586" v="4981" actId="13926"/>
          <ac:graphicFrameMkLst>
            <pc:docMk/>
            <pc:sldMk cId="3861433560" sldId="404"/>
            <ac:graphicFrameMk id="4" creationId="{00000000-0000-0000-0000-000000000000}"/>
          </ac:graphicFrameMkLst>
        </pc:graphicFrameChg>
        <pc:graphicFrameChg chg="add del mod">
          <ac:chgData name="Vaishali Jain" userId="e0de9f58866cd58c" providerId="LiveId" clId="{7EABDA50-65FC-499E-A4B4-2C93289C9184}" dt="2022-03-21T07:23:12.119" v="4552" actId="1957"/>
          <ac:graphicFrameMkLst>
            <pc:docMk/>
            <pc:sldMk cId="3861433560" sldId="404"/>
            <ac:graphicFrameMk id="6" creationId="{920B5B08-3805-4160-BC44-E31DA48F542B}"/>
          </ac:graphicFrameMkLst>
        </pc:graphicFrameChg>
      </pc:sldChg>
      <pc:sldChg chg="addSp delSp new mod">
        <pc:chgData name="Vaishali Jain" userId="e0de9f58866cd58c" providerId="LiveId" clId="{7EABDA50-65FC-499E-A4B4-2C93289C9184}" dt="2022-03-21T16:50:38.164" v="4998"/>
        <pc:sldMkLst>
          <pc:docMk/>
          <pc:sldMk cId="1929611405" sldId="405"/>
        </pc:sldMkLst>
        <pc:spChg chg="add del">
          <ac:chgData name="Vaishali Jain" userId="e0de9f58866cd58c" providerId="LiveId" clId="{7EABDA50-65FC-499E-A4B4-2C93289C9184}" dt="2022-03-21T16:50:24.344" v="4991" actId="478"/>
          <ac:spMkLst>
            <pc:docMk/>
            <pc:sldMk cId="1929611405" sldId="405"/>
            <ac:spMk id="3" creationId="{AA183B24-356A-4068-93C5-20E9E8F8E272}"/>
          </ac:spMkLst>
        </pc:spChg>
        <pc:spChg chg="add del">
          <ac:chgData name="Vaishali Jain" userId="e0de9f58866cd58c" providerId="LiveId" clId="{7EABDA50-65FC-499E-A4B4-2C93289C9184}" dt="2022-03-21T16:50:38.154" v="4997"/>
          <ac:spMkLst>
            <pc:docMk/>
            <pc:sldMk cId="1929611405" sldId="405"/>
            <ac:spMk id="4" creationId="{92E9790D-0EDD-4988-8FAC-D5C884F70028}"/>
          </ac:spMkLst>
        </pc:spChg>
        <pc:picChg chg="add">
          <ac:chgData name="Vaishali Jain" userId="e0de9f58866cd58c" providerId="LiveId" clId="{7EABDA50-65FC-499E-A4B4-2C93289C9184}" dt="2022-03-21T16:50:38.164" v="4998"/>
          <ac:picMkLst>
            <pc:docMk/>
            <pc:sldMk cId="1929611405" sldId="405"/>
            <ac:picMk id="5" creationId="{D6E09A77-059C-4BD7-8C42-C5CDB4193464}"/>
          </ac:picMkLst>
        </pc:picChg>
      </pc:sldChg>
      <pc:sldChg chg="addSp delSp new">
        <pc:chgData name="Vaishali Jain" userId="e0de9f58866cd58c" providerId="LiveId" clId="{7EABDA50-65FC-499E-A4B4-2C93289C9184}" dt="2022-03-21T16:58:41.938" v="5001"/>
        <pc:sldMkLst>
          <pc:docMk/>
          <pc:sldMk cId="1909432131" sldId="406"/>
        </pc:sldMkLst>
        <pc:spChg chg="add del">
          <ac:chgData name="Vaishali Jain" userId="e0de9f58866cd58c" providerId="LiveId" clId="{7EABDA50-65FC-499E-A4B4-2C93289C9184}" dt="2022-03-21T16:58:41.938" v="5001"/>
          <ac:spMkLst>
            <pc:docMk/>
            <pc:sldMk cId="1909432131" sldId="406"/>
            <ac:spMk id="2" creationId="{6F8CB04E-8795-4F95-ABFD-B7FA3DECB77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1DADA-2963-4A3E-91ED-71034410DE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9AAB2D3-512B-4DE9-A7F8-BBC6037E54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A5AAAFA-FC70-4F1F-9A21-B9A67EEA400A}"/>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5" name="Footer Placeholder 4">
            <a:extLst>
              <a:ext uri="{FF2B5EF4-FFF2-40B4-BE49-F238E27FC236}">
                <a16:creationId xmlns:a16="http://schemas.microsoft.com/office/drawing/2014/main" id="{14A544FD-7C70-4F7B-B991-F373381E961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15D5828-8DA0-4011-92DF-A6446B169EAE}"/>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2373250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68FC-BBB6-44F1-B5FB-A0BE7CD3050F}"/>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A1038B5-DF04-409E-AC57-BB61461226B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1E7703D-56F5-4A9E-8D99-35B9C0435CAF}"/>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5" name="Footer Placeholder 4">
            <a:extLst>
              <a:ext uri="{FF2B5EF4-FFF2-40B4-BE49-F238E27FC236}">
                <a16:creationId xmlns:a16="http://schemas.microsoft.com/office/drawing/2014/main" id="{C6B46296-3AC2-4940-8A2B-C9AA4C3AC05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AA87D5F-D151-49EB-9B05-0763054D8558}"/>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4131189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0B94735-05DD-4FD6-915A-F17482D2283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27AAA4D3-6DFE-45CA-9E74-B612F4B4D35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2D5ED10-D0F8-4AEB-A9A6-2B925AFB2EE1}"/>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5" name="Footer Placeholder 4">
            <a:extLst>
              <a:ext uri="{FF2B5EF4-FFF2-40B4-BE49-F238E27FC236}">
                <a16:creationId xmlns:a16="http://schemas.microsoft.com/office/drawing/2014/main" id="{0CEEBA7F-B9AB-4AF1-BBC4-D5AD4C47F9F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63E4B8D-20B5-4282-9D4E-3D2DEF910AA6}"/>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344768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28FAE-D7AF-4ECE-A17F-5373C2A454E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2DF1D90-109C-461B-86BC-40F80C811F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AEC528C-B994-40E7-97A7-B5876572864C}"/>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5" name="Footer Placeholder 4">
            <a:extLst>
              <a:ext uri="{FF2B5EF4-FFF2-40B4-BE49-F238E27FC236}">
                <a16:creationId xmlns:a16="http://schemas.microsoft.com/office/drawing/2014/main" id="{C3E5BE12-8D8E-4714-BDAB-17D6EFD6E34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1D9F2F4-2F14-4FA8-9FCB-CC17EB7C8685}"/>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3279142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BF375-5452-4D5D-A579-FDA42A2E2D4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8B85924-9B9A-4A9D-A08E-C38C875EA5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2585E0-1549-4A1E-AAD1-29EEBDA8B166}"/>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5" name="Footer Placeholder 4">
            <a:extLst>
              <a:ext uri="{FF2B5EF4-FFF2-40B4-BE49-F238E27FC236}">
                <a16:creationId xmlns:a16="http://schemas.microsoft.com/office/drawing/2014/main" id="{240CB7C9-F635-4834-91CE-A7AB4C5B62B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AC02923-ED62-4EAF-B351-A478CB7F04DF}"/>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943071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BE217-5DC1-45BF-A55C-0DC2C07532B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056D0BE-C0B1-48D1-A7B4-0D2D953D59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2F182A50-BB52-481C-8EB6-D4FE19AF05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35E1A937-A6E1-4237-903C-358F289087A1}"/>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6" name="Footer Placeholder 5">
            <a:extLst>
              <a:ext uri="{FF2B5EF4-FFF2-40B4-BE49-F238E27FC236}">
                <a16:creationId xmlns:a16="http://schemas.microsoft.com/office/drawing/2014/main" id="{4C30CD59-7C28-4A1A-8436-A484D4E0011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E5D4486-BC88-4311-AD07-08DDB5F51ED7}"/>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1947221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5D2C8-09C5-434B-A4DD-5BE58F5620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0951DDD-EB91-4A87-8260-FD2DD13D04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6A02D6-8F27-44BE-8E89-685D493DD5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62F7EE1-BC84-4D29-B351-26798E6067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4C18D8-EA62-4B0C-9B3B-B4DCB61E162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D24EE88C-DB52-49A5-A9C5-E2218F666107}"/>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8" name="Footer Placeholder 7">
            <a:extLst>
              <a:ext uri="{FF2B5EF4-FFF2-40B4-BE49-F238E27FC236}">
                <a16:creationId xmlns:a16="http://schemas.microsoft.com/office/drawing/2014/main" id="{05CBF9DA-9521-4FC6-9AF2-4C073EA33AD3}"/>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C8BBEA9A-C1DC-47EA-A9FC-E51E02DFCC13}"/>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25842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D95A8-67F0-487D-925E-26962A27B29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33B09F0-FFC0-4107-B835-685B15719A80}"/>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4" name="Footer Placeholder 3">
            <a:extLst>
              <a:ext uri="{FF2B5EF4-FFF2-40B4-BE49-F238E27FC236}">
                <a16:creationId xmlns:a16="http://schemas.microsoft.com/office/drawing/2014/main" id="{79FC7BF1-2A76-46A1-8F24-2E3442D8C14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D628A35-C9A0-420C-A981-2E9200951D74}"/>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1191014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8D4E84-058C-48D8-AB45-B3216DA23908}"/>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3" name="Footer Placeholder 2">
            <a:extLst>
              <a:ext uri="{FF2B5EF4-FFF2-40B4-BE49-F238E27FC236}">
                <a16:creationId xmlns:a16="http://schemas.microsoft.com/office/drawing/2014/main" id="{3EE537B4-E3CE-42D4-BF71-C926CC440B2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77FC0ED-2A83-4467-839D-34F7C5F58DED}"/>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65381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143FA-B1F5-4FFC-95F8-54313802D8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9E92983-92B5-4400-84BA-74AAC8D321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A0B6D162-94A4-4AA6-BC4C-D040B9C79A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376FAB-8F18-4A68-9BD8-FBD37FB4778E}"/>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6" name="Footer Placeholder 5">
            <a:extLst>
              <a:ext uri="{FF2B5EF4-FFF2-40B4-BE49-F238E27FC236}">
                <a16:creationId xmlns:a16="http://schemas.microsoft.com/office/drawing/2014/main" id="{4C336897-C56B-4BB1-B0AB-736BF7E898F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D9B2C3-299F-4F47-8C11-179B3F638959}"/>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4049753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6BB27-434D-458D-910F-4E09929828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2AAB1E9-CD07-4E53-B8EB-1529D17ADA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3A40EED-B407-4195-9D7E-21D53ECEC0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1CE2D1-377A-445F-91C9-8B6B954D4702}"/>
              </a:ext>
            </a:extLst>
          </p:cNvPr>
          <p:cNvSpPr>
            <a:spLocks noGrp="1"/>
          </p:cNvSpPr>
          <p:nvPr>
            <p:ph type="dt" sz="half" idx="10"/>
          </p:nvPr>
        </p:nvSpPr>
        <p:spPr/>
        <p:txBody>
          <a:bodyPr/>
          <a:lstStyle/>
          <a:p>
            <a:fld id="{9D1107C3-73FA-446B-815F-5F9CA1546F42}" type="datetimeFigureOut">
              <a:rPr lang="en-IN" smtClean="0"/>
              <a:pPr/>
              <a:t>21-03-2023</a:t>
            </a:fld>
            <a:endParaRPr lang="en-IN"/>
          </a:p>
        </p:txBody>
      </p:sp>
      <p:sp>
        <p:nvSpPr>
          <p:cNvPr id="6" name="Footer Placeholder 5">
            <a:extLst>
              <a:ext uri="{FF2B5EF4-FFF2-40B4-BE49-F238E27FC236}">
                <a16:creationId xmlns:a16="http://schemas.microsoft.com/office/drawing/2014/main" id="{C203AC91-8274-4968-A735-C4A3B8F01FA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93B829F-0BB3-4E8E-A86F-083923FE9155}"/>
              </a:ext>
            </a:extLst>
          </p:cNvPr>
          <p:cNvSpPr>
            <a:spLocks noGrp="1"/>
          </p:cNvSpPr>
          <p:nvPr>
            <p:ph type="sldNum" sz="quarter" idx="12"/>
          </p:nvPr>
        </p:nvSpPr>
        <p:spPr/>
        <p:txBody>
          <a:bodyPr/>
          <a:lstStyle/>
          <a:p>
            <a:fld id="{4B2B8FCC-9543-44D5-869F-C334FCC37C07}" type="slidenum">
              <a:rPr lang="en-IN" smtClean="0"/>
              <a:pPr/>
              <a:t>‹#›</a:t>
            </a:fld>
            <a:endParaRPr lang="en-IN"/>
          </a:p>
        </p:txBody>
      </p:sp>
    </p:spTree>
    <p:extLst>
      <p:ext uri="{BB962C8B-B14F-4D97-AF65-F5344CB8AC3E}">
        <p14:creationId xmlns:p14="http://schemas.microsoft.com/office/powerpoint/2010/main" val="3729626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02CD88-ADA0-4976-8C56-3B4C63134A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AAA1877-1CF4-44D1-96F7-4180DD9D6A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C5EF1AF-A394-420F-8C0E-8CF7A96636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1107C3-73FA-446B-815F-5F9CA1546F42}" type="datetimeFigureOut">
              <a:rPr lang="en-IN" smtClean="0"/>
              <a:pPr/>
              <a:t>21-03-2023</a:t>
            </a:fld>
            <a:endParaRPr lang="en-IN"/>
          </a:p>
        </p:txBody>
      </p:sp>
      <p:sp>
        <p:nvSpPr>
          <p:cNvPr id="5" name="Footer Placeholder 4">
            <a:extLst>
              <a:ext uri="{FF2B5EF4-FFF2-40B4-BE49-F238E27FC236}">
                <a16:creationId xmlns:a16="http://schemas.microsoft.com/office/drawing/2014/main" id="{D5E73285-B206-40B3-B334-1B25A95A9E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7B1A7E4B-92D2-42FC-97BD-0ADA47A264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2B8FCC-9543-44D5-869F-C334FCC37C07}" type="slidenum">
              <a:rPr lang="en-IN" smtClean="0"/>
              <a:pPr/>
              <a:t>‹#›</a:t>
            </a:fld>
            <a:endParaRPr lang="en-IN"/>
          </a:p>
        </p:txBody>
      </p:sp>
    </p:spTree>
    <p:extLst>
      <p:ext uri="{BB962C8B-B14F-4D97-AF65-F5344CB8AC3E}">
        <p14:creationId xmlns:p14="http://schemas.microsoft.com/office/powerpoint/2010/main" val="2816052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7.tiff"/><Relationship Id="rId13" Type="http://schemas.openxmlformats.org/officeDocument/2006/relationships/image" Target="../media/image22.tiff"/><Relationship Id="rId3" Type="http://schemas.openxmlformats.org/officeDocument/2006/relationships/image" Target="../media/image12.tif"/><Relationship Id="rId7" Type="http://schemas.openxmlformats.org/officeDocument/2006/relationships/image" Target="../media/image16.tiff"/><Relationship Id="rId12" Type="http://schemas.openxmlformats.org/officeDocument/2006/relationships/image" Target="../media/image21.tiff"/><Relationship Id="rId2" Type="http://schemas.openxmlformats.org/officeDocument/2006/relationships/image" Target="../media/image11.tif"/><Relationship Id="rId1" Type="http://schemas.openxmlformats.org/officeDocument/2006/relationships/slideLayout" Target="../slideLayouts/slideLayout7.xml"/><Relationship Id="rId6" Type="http://schemas.openxmlformats.org/officeDocument/2006/relationships/image" Target="../media/image15.tiff"/><Relationship Id="rId11" Type="http://schemas.openxmlformats.org/officeDocument/2006/relationships/image" Target="../media/image20.tiff"/><Relationship Id="rId5" Type="http://schemas.openxmlformats.org/officeDocument/2006/relationships/image" Target="../media/image14.tiff"/><Relationship Id="rId10" Type="http://schemas.openxmlformats.org/officeDocument/2006/relationships/image" Target="../media/image19.tiff"/><Relationship Id="rId4" Type="http://schemas.openxmlformats.org/officeDocument/2006/relationships/image" Target="../media/image13.tiff"/><Relationship Id="rId9" Type="http://schemas.openxmlformats.org/officeDocument/2006/relationships/image" Target="../media/image1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5749" y="659765"/>
            <a:ext cx="2486025" cy="646331"/>
          </a:xfrm>
          <a:prstGeom prst="rect">
            <a:avLst/>
          </a:prstGeom>
          <a:noFill/>
        </p:spPr>
        <p:txBody>
          <a:bodyPr wrap="square" rtlCol="0">
            <a:spAutoFit/>
          </a:bodyPr>
          <a:lstStyle/>
          <a:p>
            <a:pPr algn="ctr"/>
            <a:r>
              <a:rPr lang="en-US" dirty="0"/>
              <a:t>Pooled GSD tissue lysate </a:t>
            </a:r>
          </a:p>
          <a:p>
            <a:pPr algn="ctr"/>
            <a:r>
              <a:rPr lang="en-US" dirty="0"/>
              <a:t>(n=4)</a:t>
            </a:r>
          </a:p>
        </p:txBody>
      </p:sp>
      <p:cxnSp>
        <p:nvCxnSpPr>
          <p:cNvPr id="8" name="Straight Connector 7"/>
          <p:cNvCxnSpPr>
            <a:cxnSpLocks/>
          </p:cNvCxnSpPr>
          <p:nvPr/>
        </p:nvCxnSpPr>
        <p:spPr>
          <a:xfrm>
            <a:off x="487680" y="531484"/>
            <a:ext cx="234942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a:off x="3146612" y="537882"/>
            <a:ext cx="8485094" cy="2689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12238" y="97776"/>
            <a:ext cx="2500312" cy="369332"/>
          </a:xfrm>
          <a:prstGeom prst="rect">
            <a:avLst/>
          </a:prstGeom>
          <a:noFill/>
        </p:spPr>
        <p:txBody>
          <a:bodyPr wrap="square" rtlCol="0">
            <a:spAutoFit/>
          </a:bodyPr>
          <a:lstStyle/>
          <a:p>
            <a:pPr algn="ctr"/>
            <a:r>
              <a:rPr lang="en-US" b="1" dirty="0"/>
              <a:t>Non-tumor control</a:t>
            </a:r>
          </a:p>
        </p:txBody>
      </p:sp>
      <p:sp>
        <p:nvSpPr>
          <p:cNvPr id="13" name="TextBox 12"/>
          <p:cNvSpPr txBox="1"/>
          <p:nvPr/>
        </p:nvSpPr>
        <p:spPr>
          <a:xfrm>
            <a:off x="6172201" y="162152"/>
            <a:ext cx="2185987" cy="369332"/>
          </a:xfrm>
          <a:prstGeom prst="rect">
            <a:avLst/>
          </a:prstGeom>
          <a:noFill/>
        </p:spPr>
        <p:txBody>
          <a:bodyPr wrap="square" rtlCol="0">
            <a:spAutoFit/>
          </a:bodyPr>
          <a:lstStyle/>
          <a:p>
            <a:pPr algn="ctr"/>
            <a:r>
              <a:rPr lang="en-US" b="1" dirty="0"/>
              <a:t>Cases</a:t>
            </a:r>
          </a:p>
        </p:txBody>
      </p:sp>
      <p:cxnSp>
        <p:nvCxnSpPr>
          <p:cNvPr id="30" name="Straight Arrow Connector 29"/>
          <p:cNvCxnSpPr/>
          <p:nvPr/>
        </p:nvCxnSpPr>
        <p:spPr>
          <a:xfrm>
            <a:off x="3377246" y="1633928"/>
            <a:ext cx="0" cy="514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172201" y="1692045"/>
            <a:ext cx="0" cy="4866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9286081" y="1609105"/>
            <a:ext cx="0" cy="5284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cxnSpLocks/>
            <a:stCxn id="6" idx="2"/>
          </p:cNvCxnSpPr>
          <p:nvPr/>
        </p:nvCxnSpPr>
        <p:spPr>
          <a:xfrm>
            <a:off x="1528762" y="1306096"/>
            <a:ext cx="0" cy="964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a:off x="7904074" y="1699990"/>
            <a:ext cx="1"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cxnSpLocks/>
          </p:cNvCxnSpPr>
          <p:nvPr/>
        </p:nvCxnSpPr>
        <p:spPr>
          <a:xfrm flipH="1">
            <a:off x="10490697" y="1676527"/>
            <a:ext cx="28572" cy="456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1352708" y="2231295"/>
            <a:ext cx="1085850" cy="369332"/>
          </a:xfrm>
          <a:prstGeom prst="rect">
            <a:avLst/>
          </a:prstGeom>
          <a:noFill/>
        </p:spPr>
        <p:txBody>
          <a:bodyPr wrap="square" rtlCol="0">
            <a:spAutoFit/>
          </a:bodyPr>
          <a:lstStyle/>
          <a:p>
            <a:r>
              <a:rPr lang="en-US" dirty="0"/>
              <a:t>113</a:t>
            </a:r>
          </a:p>
        </p:txBody>
      </p:sp>
      <p:sp>
        <p:nvSpPr>
          <p:cNvPr id="59" name="TextBox 58"/>
          <p:cNvSpPr txBox="1"/>
          <p:nvPr/>
        </p:nvSpPr>
        <p:spPr>
          <a:xfrm>
            <a:off x="3169104" y="2163232"/>
            <a:ext cx="1042987" cy="369332"/>
          </a:xfrm>
          <a:prstGeom prst="rect">
            <a:avLst/>
          </a:prstGeom>
          <a:noFill/>
        </p:spPr>
        <p:txBody>
          <a:bodyPr wrap="square" rtlCol="0">
            <a:spAutoFit/>
          </a:bodyPr>
          <a:lstStyle/>
          <a:p>
            <a:r>
              <a:rPr lang="en-US" dirty="0"/>
              <a:t>114</a:t>
            </a:r>
          </a:p>
        </p:txBody>
      </p:sp>
      <p:sp>
        <p:nvSpPr>
          <p:cNvPr id="60" name="TextBox 59"/>
          <p:cNvSpPr txBox="1"/>
          <p:nvPr/>
        </p:nvSpPr>
        <p:spPr>
          <a:xfrm>
            <a:off x="4685245" y="2104721"/>
            <a:ext cx="558690" cy="646331"/>
          </a:xfrm>
          <a:prstGeom prst="rect">
            <a:avLst/>
          </a:prstGeom>
          <a:noFill/>
        </p:spPr>
        <p:txBody>
          <a:bodyPr wrap="square" rtlCol="0">
            <a:spAutoFit/>
          </a:bodyPr>
          <a:lstStyle/>
          <a:p>
            <a:r>
              <a:rPr lang="en-US" dirty="0"/>
              <a:t>115</a:t>
            </a:r>
          </a:p>
          <a:p>
            <a:endParaRPr lang="en-US" dirty="0"/>
          </a:p>
        </p:txBody>
      </p:sp>
      <p:sp>
        <p:nvSpPr>
          <p:cNvPr id="61" name="TextBox 60"/>
          <p:cNvSpPr txBox="1"/>
          <p:nvPr/>
        </p:nvSpPr>
        <p:spPr>
          <a:xfrm>
            <a:off x="6012359" y="2152435"/>
            <a:ext cx="1335882" cy="369332"/>
          </a:xfrm>
          <a:prstGeom prst="rect">
            <a:avLst/>
          </a:prstGeom>
          <a:noFill/>
        </p:spPr>
        <p:txBody>
          <a:bodyPr wrap="square" rtlCol="0">
            <a:spAutoFit/>
          </a:bodyPr>
          <a:lstStyle/>
          <a:p>
            <a:r>
              <a:rPr lang="en-US" dirty="0"/>
              <a:t>116</a:t>
            </a:r>
          </a:p>
        </p:txBody>
      </p:sp>
      <p:cxnSp>
        <p:nvCxnSpPr>
          <p:cNvPr id="63" name="Straight Arrow Connector 62"/>
          <p:cNvCxnSpPr/>
          <p:nvPr/>
        </p:nvCxnSpPr>
        <p:spPr bwMode="auto">
          <a:xfrm>
            <a:off x="1568740" y="2836097"/>
            <a:ext cx="2509842" cy="398995"/>
          </a:xfrm>
          <a:prstGeom prst="straightConnector1">
            <a:avLst/>
          </a:prstGeom>
          <a:ln w="3175">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bwMode="auto">
          <a:xfrm>
            <a:off x="3442447" y="2823883"/>
            <a:ext cx="2057400" cy="416858"/>
          </a:xfrm>
          <a:prstGeom prst="straightConnector1">
            <a:avLst/>
          </a:prstGeom>
          <a:ln w="3175">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bwMode="auto">
          <a:xfrm rot="16200000" flipH="1">
            <a:off x="3284989" y="2671684"/>
            <a:ext cx="304800" cy="1190"/>
          </a:xfrm>
          <a:prstGeom prst="line">
            <a:avLst/>
          </a:prstGeom>
          <a:ln w="317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a:cxnSpLocks/>
          </p:cNvCxnSpPr>
          <p:nvPr/>
        </p:nvCxnSpPr>
        <p:spPr bwMode="auto">
          <a:xfrm flipH="1">
            <a:off x="6709467" y="2781389"/>
            <a:ext cx="1194607" cy="368164"/>
          </a:xfrm>
          <a:prstGeom prst="straightConnector1">
            <a:avLst/>
          </a:prstGeom>
          <a:ln w="3175">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bwMode="auto">
          <a:xfrm>
            <a:off x="7926395" y="2489212"/>
            <a:ext cx="1192" cy="304800"/>
          </a:xfrm>
          <a:prstGeom prst="line">
            <a:avLst/>
          </a:prstGeom>
          <a:ln w="317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a:cxnSpLocks/>
          </p:cNvCxnSpPr>
          <p:nvPr/>
        </p:nvCxnSpPr>
        <p:spPr bwMode="auto">
          <a:xfrm flipH="1">
            <a:off x="7646314" y="2799365"/>
            <a:ext cx="2844383" cy="409983"/>
          </a:xfrm>
          <a:prstGeom prst="straightConnector1">
            <a:avLst/>
          </a:prstGeom>
          <a:ln w="3175">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bwMode="auto">
          <a:xfrm>
            <a:off x="10495506" y="2501141"/>
            <a:ext cx="1191" cy="305991"/>
          </a:xfrm>
          <a:prstGeom prst="line">
            <a:avLst/>
          </a:prstGeom>
          <a:ln w="317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71" name="Rectangle 70"/>
          <p:cNvSpPr/>
          <p:nvPr/>
        </p:nvSpPr>
        <p:spPr>
          <a:xfrm>
            <a:off x="4188199" y="3389791"/>
            <a:ext cx="4686300" cy="369332"/>
          </a:xfrm>
          <a:prstGeom prst="rect">
            <a:avLst/>
          </a:prstGeom>
        </p:spPr>
        <p:txBody>
          <a:bodyPr wrap="square">
            <a:spAutoFit/>
          </a:bodyPr>
          <a:lstStyle/>
          <a:p>
            <a:pPr algn="ctr"/>
            <a:r>
              <a:rPr lang="en-US" altLang="en-US" dirty="0">
                <a:ea typeface="MS PGothic" panose="020B0600070205080204" pitchFamily="34" charset="-128"/>
              </a:rPr>
              <a:t>Pooling of all the eight labeled samples</a:t>
            </a:r>
          </a:p>
        </p:txBody>
      </p:sp>
      <p:cxnSp>
        <p:nvCxnSpPr>
          <p:cNvPr id="77" name="Straight Arrow Connector 76"/>
          <p:cNvCxnSpPr>
            <a:cxnSpLocks/>
          </p:cNvCxnSpPr>
          <p:nvPr/>
        </p:nvCxnSpPr>
        <p:spPr>
          <a:xfrm flipH="1">
            <a:off x="6206489" y="3739868"/>
            <a:ext cx="22858" cy="5887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4856489" y="4356170"/>
            <a:ext cx="3242840" cy="615553"/>
          </a:xfrm>
          <a:prstGeom prst="rect">
            <a:avLst/>
          </a:prstGeom>
        </p:spPr>
        <p:txBody>
          <a:bodyPr wrap="square">
            <a:spAutoFit/>
          </a:bodyPr>
          <a:lstStyle/>
          <a:p>
            <a:pPr algn="ctr"/>
            <a:r>
              <a:rPr lang="en-US" altLang="en-US" dirty="0">
                <a:ea typeface="MS PGothic" panose="020B0600070205080204" pitchFamily="34" charset="-128"/>
              </a:rPr>
              <a:t>Nano RPLC-MS/MS analysis</a:t>
            </a:r>
          </a:p>
          <a:p>
            <a:pPr algn="ctr"/>
            <a:r>
              <a:rPr lang="en-US" altLang="en-US" sz="1600" i="1" dirty="0">
                <a:ea typeface="MS PGothic" panose="020B0600070205080204" pitchFamily="34" charset="-128"/>
              </a:rPr>
              <a:t>(Four Replicate Runs)</a:t>
            </a:r>
          </a:p>
        </p:txBody>
      </p:sp>
      <p:cxnSp>
        <p:nvCxnSpPr>
          <p:cNvPr id="102" name="Straight Arrow Connector 101"/>
          <p:cNvCxnSpPr/>
          <p:nvPr/>
        </p:nvCxnSpPr>
        <p:spPr>
          <a:xfrm>
            <a:off x="4886644" y="1638685"/>
            <a:ext cx="0" cy="4692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4" name="Rectangle 103"/>
          <p:cNvSpPr/>
          <p:nvPr/>
        </p:nvSpPr>
        <p:spPr>
          <a:xfrm>
            <a:off x="4266840" y="5536876"/>
            <a:ext cx="4011867" cy="369332"/>
          </a:xfrm>
          <a:prstGeom prst="rect">
            <a:avLst/>
          </a:prstGeom>
        </p:spPr>
        <p:txBody>
          <a:bodyPr wrap="none">
            <a:spAutoFit/>
          </a:bodyPr>
          <a:lstStyle/>
          <a:p>
            <a:pPr algn="ctr"/>
            <a:r>
              <a:rPr lang="en-US" altLang="en-US" dirty="0">
                <a:ea typeface="MS PGothic" panose="020B0600070205080204" pitchFamily="34" charset="-128"/>
              </a:rPr>
              <a:t>Protein identification and quantification</a:t>
            </a:r>
          </a:p>
        </p:txBody>
      </p:sp>
      <p:sp>
        <p:nvSpPr>
          <p:cNvPr id="16" name="TextBox 15">
            <a:extLst>
              <a:ext uri="{FF2B5EF4-FFF2-40B4-BE49-F238E27FC236}">
                <a16:creationId xmlns:a16="http://schemas.microsoft.com/office/drawing/2014/main" id="{1206A522-F4FB-499A-B361-6246E9F42C3F}"/>
              </a:ext>
            </a:extLst>
          </p:cNvPr>
          <p:cNvSpPr txBox="1"/>
          <p:nvPr/>
        </p:nvSpPr>
        <p:spPr>
          <a:xfrm>
            <a:off x="7646314" y="2146556"/>
            <a:ext cx="856523" cy="369332"/>
          </a:xfrm>
          <a:prstGeom prst="rect">
            <a:avLst/>
          </a:prstGeom>
          <a:noFill/>
        </p:spPr>
        <p:txBody>
          <a:bodyPr wrap="square" rtlCol="0">
            <a:spAutoFit/>
          </a:bodyPr>
          <a:lstStyle/>
          <a:p>
            <a:r>
              <a:rPr lang="en-US" dirty="0"/>
              <a:t>117</a:t>
            </a:r>
          </a:p>
        </p:txBody>
      </p:sp>
      <p:sp>
        <p:nvSpPr>
          <p:cNvPr id="18" name="TextBox 17">
            <a:extLst>
              <a:ext uri="{FF2B5EF4-FFF2-40B4-BE49-F238E27FC236}">
                <a16:creationId xmlns:a16="http://schemas.microsoft.com/office/drawing/2014/main" id="{4ADC0705-7499-4C68-8C76-4B2C8BB5D20B}"/>
              </a:ext>
            </a:extLst>
          </p:cNvPr>
          <p:cNvSpPr txBox="1"/>
          <p:nvPr/>
        </p:nvSpPr>
        <p:spPr>
          <a:xfrm>
            <a:off x="9066521" y="2188152"/>
            <a:ext cx="1204772" cy="369332"/>
          </a:xfrm>
          <a:prstGeom prst="rect">
            <a:avLst/>
          </a:prstGeom>
          <a:noFill/>
        </p:spPr>
        <p:txBody>
          <a:bodyPr wrap="square" rtlCol="0">
            <a:spAutoFit/>
          </a:bodyPr>
          <a:lstStyle/>
          <a:p>
            <a:r>
              <a:rPr lang="en-US" dirty="0"/>
              <a:t>118</a:t>
            </a:r>
          </a:p>
        </p:txBody>
      </p:sp>
      <p:sp>
        <p:nvSpPr>
          <p:cNvPr id="72" name="TextBox 71">
            <a:extLst>
              <a:ext uri="{FF2B5EF4-FFF2-40B4-BE49-F238E27FC236}">
                <a16:creationId xmlns:a16="http://schemas.microsoft.com/office/drawing/2014/main" id="{73057726-D8FF-4999-A22F-64B875844A71}"/>
              </a:ext>
            </a:extLst>
          </p:cNvPr>
          <p:cNvSpPr txBox="1"/>
          <p:nvPr/>
        </p:nvSpPr>
        <p:spPr>
          <a:xfrm>
            <a:off x="10232591" y="2156498"/>
            <a:ext cx="1621416" cy="369332"/>
          </a:xfrm>
          <a:prstGeom prst="rect">
            <a:avLst/>
          </a:prstGeom>
          <a:noFill/>
        </p:spPr>
        <p:txBody>
          <a:bodyPr wrap="square" rtlCol="0">
            <a:spAutoFit/>
          </a:bodyPr>
          <a:lstStyle/>
          <a:p>
            <a:r>
              <a:rPr lang="en-US" dirty="0"/>
              <a:t>119	121</a:t>
            </a:r>
          </a:p>
        </p:txBody>
      </p:sp>
      <p:sp>
        <p:nvSpPr>
          <p:cNvPr id="23" name="TextBox 22">
            <a:extLst>
              <a:ext uri="{FF2B5EF4-FFF2-40B4-BE49-F238E27FC236}">
                <a16:creationId xmlns:a16="http://schemas.microsoft.com/office/drawing/2014/main" id="{AE71EF22-1302-437B-B4A0-6937DF6D27B5}"/>
              </a:ext>
            </a:extLst>
          </p:cNvPr>
          <p:cNvSpPr txBox="1"/>
          <p:nvPr/>
        </p:nvSpPr>
        <p:spPr>
          <a:xfrm>
            <a:off x="2905918" y="1058372"/>
            <a:ext cx="8900002" cy="646331"/>
          </a:xfrm>
          <a:prstGeom prst="rect">
            <a:avLst/>
          </a:prstGeom>
          <a:noFill/>
        </p:spPr>
        <p:txBody>
          <a:bodyPr wrap="square" rtlCol="0">
            <a:spAutoFit/>
          </a:bodyPr>
          <a:lstStyle/>
          <a:p>
            <a:endParaRPr lang="en-US" dirty="0"/>
          </a:p>
          <a:p>
            <a:r>
              <a:rPr lang="en-US" dirty="0"/>
              <a:t>   GBC1 	                GBC2	      GBC3	  	GBC4	          GBC5              GBC6        GBC7                   </a:t>
            </a:r>
          </a:p>
        </p:txBody>
      </p:sp>
      <p:sp>
        <p:nvSpPr>
          <p:cNvPr id="39" name="TextBox 38">
            <a:extLst>
              <a:ext uri="{FF2B5EF4-FFF2-40B4-BE49-F238E27FC236}">
                <a16:creationId xmlns:a16="http://schemas.microsoft.com/office/drawing/2014/main" id="{2C93F929-6C31-4F8D-B27D-2AA873198C66}"/>
              </a:ext>
            </a:extLst>
          </p:cNvPr>
          <p:cNvSpPr txBox="1"/>
          <p:nvPr/>
        </p:nvSpPr>
        <p:spPr>
          <a:xfrm>
            <a:off x="4184063" y="696399"/>
            <a:ext cx="1604995" cy="369332"/>
          </a:xfrm>
          <a:prstGeom prst="rect">
            <a:avLst/>
          </a:prstGeom>
          <a:noFill/>
        </p:spPr>
        <p:txBody>
          <a:bodyPr wrap="square" rtlCol="0">
            <a:spAutoFit/>
          </a:bodyPr>
          <a:lstStyle/>
          <a:p>
            <a:pPr algn="ctr"/>
            <a:r>
              <a:rPr lang="en-US" dirty="0"/>
              <a:t>LN Negative</a:t>
            </a:r>
          </a:p>
        </p:txBody>
      </p:sp>
      <p:sp>
        <p:nvSpPr>
          <p:cNvPr id="40" name="TextBox 39">
            <a:extLst>
              <a:ext uri="{FF2B5EF4-FFF2-40B4-BE49-F238E27FC236}">
                <a16:creationId xmlns:a16="http://schemas.microsoft.com/office/drawing/2014/main" id="{18564696-6E1F-43DE-96B5-6383ACB910CB}"/>
              </a:ext>
            </a:extLst>
          </p:cNvPr>
          <p:cNvSpPr txBox="1"/>
          <p:nvPr/>
        </p:nvSpPr>
        <p:spPr>
          <a:xfrm>
            <a:off x="8996036" y="682868"/>
            <a:ext cx="1270182" cy="369332"/>
          </a:xfrm>
          <a:prstGeom prst="rect">
            <a:avLst/>
          </a:prstGeom>
          <a:noFill/>
        </p:spPr>
        <p:txBody>
          <a:bodyPr wrap="square" rtlCol="0">
            <a:spAutoFit/>
          </a:bodyPr>
          <a:lstStyle/>
          <a:p>
            <a:r>
              <a:rPr lang="en-US" dirty="0"/>
              <a:t>LN positive</a:t>
            </a:r>
          </a:p>
        </p:txBody>
      </p:sp>
      <p:cxnSp>
        <p:nvCxnSpPr>
          <p:cNvPr id="83" name="Straight Connector 82">
            <a:extLst>
              <a:ext uri="{FF2B5EF4-FFF2-40B4-BE49-F238E27FC236}">
                <a16:creationId xmlns:a16="http://schemas.microsoft.com/office/drawing/2014/main" id="{3C688222-D622-4E52-8263-E606E3E14C04}"/>
              </a:ext>
            </a:extLst>
          </p:cNvPr>
          <p:cNvCxnSpPr/>
          <p:nvPr/>
        </p:nvCxnSpPr>
        <p:spPr bwMode="auto">
          <a:xfrm rot="16200000" flipH="1">
            <a:off x="9244715" y="2609987"/>
            <a:ext cx="304800" cy="1190"/>
          </a:xfrm>
          <a:prstGeom prst="line">
            <a:avLst/>
          </a:prstGeom>
          <a:ln w="317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84" name="Straight Arrow Connector 83">
            <a:extLst>
              <a:ext uri="{FF2B5EF4-FFF2-40B4-BE49-F238E27FC236}">
                <a16:creationId xmlns:a16="http://schemas.microsoft.com/office/drawing/2014/main" id="{FCA64FDB-DFAF-4FD5-BA44-D5E90F7A8EE4}"/>
              </a:ext>
            </a:extLst>
          </p:cNvPr>
          <p:cNvCxnSpPr>
            <a:cxnSpLocks/>
          </p:cNvCxnSpPr>
          <p:nvPr/>
        </p:nvCxnSpPr>
        <p:spPr bwMode="auto">
          <a:xfrm flipH="1">
            <a:off x="7274551" y="2780238"/>
            <a:ext cx="2118763" cy="380861"/>
          </a:xfrm>
          <a:prstGeom prst="straightConnector1">
            <a:avLst/>
          </a:prstGeom>
          <a:ln w="3175">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86" name="Straight Arrow Connector 85">
            <a:extLst>
              <a:ext uri="{FF2B5EF4-FFF2-40B4-BE49-F238E27FC236}">
                <a16:creationId xmlns:a16="http://schemas.microsoft.com/office/drawing/2014/main" id="{1C0AA553-7730-41C0-A0DA-B66A0F559921}"/>
              </a:ext>
            </a:extLst>
          </p:cNvPr>
          <p:cNvCxnSpPr>
            <a:cxnSpLocks/>
          </p:cNvCxnSpPr>
          <p:nvPr/>
        </p:nvCxnSpPr>
        <p:spPr>
          <a:xfrm>
            <a:off x="6235745" y="2485396"/>
            <a:ext cx="0" cy="637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7ABB0CDB-3295-497B-8EA9-29C6B5427066}"/>
              </a:ext>
            </a:extLst>
          </p:cNvPr>
          <p:cNvCxnSpPr>
            <a:cxnSpLocks/>
          </p:cNvCxnSpPr>
          <p:nvPr/>
        </p:nvCxnSpPr>
        <p:spPr>
          <a:xfrm flipH="1">
            <a:off x="11478534" y="1667814"/>
            <a:ext cx="28572" cy="456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C6E4A6A-E27A-40A7-8CD1-D50CB1E7C015}"/>
              </a:ext>
            </a:extLst>
          </p:cNvPr>
          <p:cNvCxnSpPr/>
          <p:nvPr/>
        </p:nvCxnSpPr>
        <p:spPr bwMode="auto">
          <a:xfrm>
            <a:off x="11470616" y="2532495"/>
            <a:ext cx="1191" cy="305991"/>
          </a:xfrm>
          <a:prstGeom prst="line">
            <a:avLst/>
          </a:prstGeom>
          <a:ln w="317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7EDA61E1-0CDE-44B3-917A-7667ABEC2FFB}"/>
              </a:ext>
            </a:extLst>
          </p:cNvPr>
          <p:cNvCxnSpPr>
            <a:cxnSpLocks/>
          </p:cNvCxnSpPr>
          <p:nvPr/>
        </p:nvCxnSpPr>
        <p:spPr bwMode="auto">
          <a:xfrm flipH="1">
            <a:off x="8101469" y="2823571"/>
            <a:ext cx="3362789" cy="496879"/>
          </a:xfrm>
          <a:prstGeom prst="straightConnector1">
            <a:avLst/>
          </a:prstGeom>
          <a:ln w="3175">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BC55B5D2-3663-40BF-AD48-6AA3FF6B4582}"/>
              </a:ext>
            </a:extLst>
          </p:cNvPr>
          <p:cNvSpPr txBox="1"/>
          <p:nvPr/>
        </p:nvSpPr>
        <p:spPr>
          <a:xfrm>
            <a:off x="6245028" y="3846770"/>
            <a:ext cx="2660272" cy="307777"/>
          </a:xfrm>
          <a:prstGeom prst="rect">
            <a:avLst/>
          </a:prstGeom>
          <a:noFill/>
        </p:spPr>
        <p:txBody>
          <a:bodyPr wrap="square" rtlCol="0">
            <a:spAutoFit/>
          </a:bodyPr>
          <a:lstStyle/>
          <a:p>
            <a:r>
              <a:rPr lang="en-IN" sz="1400" i="1" dirty="0">
                <a:solidFill>
                  <a:srgbClr val="0000CC"/>
                </a:solidFill>
              </a:rPr>
              <a:t>SCX and C-18 Clean Up</a:t>
            </a:r>
          </a:p>
        </p:txBody>
      </p:sp>
      <p:sp>
        <p:nvSpPr>
          <p:cNvPr id="50" name="TextBox 49">
            <a:extLst>
              <a:ext uri="{FF2B5EF4-FFF2-40B4-BE49-F238E27FC236}">
                <a16:creationId xmlns:a16="http://schemas.microsoft.com/office/drawing/2014/main" id="{ADA5EBC3-17A5-8648-60D8-4F24532B8924}"/>
              </a:ext>
            </a:extLst>
          </p:cNvPr>
          <p:cNvSpPr txBox="1"/>
          <p:nvPr/>
        </p:nvSpPr>
        <p:spPr>
          <a:xfrm>
            <a:off x="707006" y="6031930"/>
            <a:ext cx="11320368" cy="738664"/>
          </a:xfrm>
          <a:prstGeom prst="rect">
            <a:avLst/>
          </a:prstGeom>
          <a:noFill/>
        </p:spPr>
        <p:txBody>
          <a:bodyPr wrap="square">
            <a:spAutoFit/>
          </a:bodyPr>
          <a:lstStyle/>
          <a:p>
            <a:r>
              <a:rPr lang="en-US" sz="1400" b="1" dirty="0">
                <a:latin typeface="Arial" panose="020B0604020202020204" pitchFamily="34" charset="0"/>
                <a:ea typeface="Calibri" panose="020F0502020204030204" pitchFamily="34" charset="0"/>
                <a:cs typeface="Arial" panose="020B0604020202020204" pitchFamily="34" charset="0"/>
              </a:rPr>
              <a:t>Supplementary Fig. S1: </a:t>
            </a:r>
          </a:p>
          <a:p>
            <a:r>
              <a:rPr lang="en-US" sz="1400" b="1" dirty="0">
                <a:latin typeface="Arial" panose="020B0604020202020204" pitchFamily="34" charset="0"/>
                <a:cs typeface="Arial" panose="020B0604020202020204" pitchFamily="34" charset="0"/>
              </a:rPr>
              <a:t>Experimental design of </a:t>
            </a:r>
            <a:r>
              <a:rPr lang="en-US" sz="1400" b="1" dirty="0" err="1">
                <a:latin typeface="Arial" panose="020B0604020202020204" pitchFamily="34" charset="0"/>
                <a:cs typeface="Arial" panose="020B0604020202020204" pitchFamily="34" charset="0"/>
              </a:rPr>
              <a:t>iTRAQ</a:t>
            </a:r>
            <a:r>
              <a:rPr lang="en-US" sz="1400" b="1" dirty="0">
                <a:latin typeface="Arial" panose="020B0604020202020204" pitchFamily="34" charset="0"/>
                <a:cs typeface="Arial" panose="020B0604020202020204" pitchFamily="34" charset="0"/>
              </a:rPr>
              <a:t>-based quantitative proteomic  analysis for identification of differentially expressed proteins in LN Metastatic GBC </a:t>
            </a:r>
            <a:endParaRPr lang="en-US" sz="1400" dirty="0">
              <a:latin typeface="Arial" panose="020B0604020202020204" pitchFamily="34" charset="0"/>
              <a:cs typeface="Arial" panose="020B0604020202020204" pitchFamily="34" charset="0"/>
            </a:endParaRPr>
          </a:p>
        </p:txBody>
      </p:sp>
      <p:sp>
        <p:nvSpPr>
          <p:cNvPr id="2" name="TextBox 1"/>
          <p:cNvSpPr txBox="1"/>
          <p:nvPr/>
        </p:nvSpPr>
        <p:spPr>
          <a:xfrm>
            <a:off x="6575612" y="1667436"/>
            <a:ext cx="1048870" cy="954107"/>
          </a:xfrm>
          <a:prstGeom prst="rect">
            <a:avLst/>
          </a:prstGeom>
          <a:noFill/>
        </p:spPr>
        <p:txBody>
          <a:bodyPr wrap="square" rtlCol="0">
            <a:spAutoFit/>
          </a:bodyPr>
          <a:lstStyle/>
          <a:p>
            <a:r>
              <a:rPr lang="en-IN" sz="1400" i="1" dirty="0">
                <a:solidFill>
                  <a:srgbClr val="0000CC"/>
                </a:solidFill>
              </a:rPr>
              <a:t>Trypsin digestion, </a:t>
            </a:r>
            <a:r>
              <a:rPr lang="en-IN" sz="1400" i="1" dirty="0" err="1">
                <a:solidFill>
                  <a:srgbClr val="0000CC"/>
                </a:solidFill>
              </a:rPr>
              <a:t>iTRAQ</a:t>
            </a:r>
            <a:r>
              <a:rPr lang="en-IN" sz="1400" i="1" dirty="0">
                <a:solidFill>
                  <a:srgbClr val="0000CC"/>
                </a:solidFill>
              </a:rPr>
              <a:t> </a:t>
            </a:r>
            <a:r>
              <a:rPr lang="en-IN" sz="1400" i="1" dirty="0" err="1">
                <a:solidFill>
                  <a:srgbClr val="0000CC"/>
                </a:solidFill>
              </a:rPr>
              <a:t>labeling</a:t>
            </a:r>
            <a:endParaRPr lang="en-IN" sz="1400" i="1" dirty="0">
              <a:solidFill>
                <a:srgbClr val="0000CC"/>
              </a:solidFill>
            </a:endParaRPr>
          </a:p>
        </p:txBody>
      </p:sp>
      <p:cxnSp>
        <p:nvCxnSpPr>
          <p:cNvPr id="54" name="Straight Arrow Connector 53"/>
          <p:cNvCxnSpPr/>
          <p:nvPr/>
        </p:nvCxnSpPr>
        <p:spPr bwMode="auto">
          <a:xfrm>
            <a:off x="4993335" y="2828366"/>
            <a:ext cx="1151971" cy="304799"/>
          </a:xfrm>
          <a:prstGeom prst="straightConnector1">
            <a:avLst/>
          </a:prstGeom>
          <a:ln w="3175">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bwMode="auto">
          <a:xfrm rot="16200000" flipH="1">
            <a:off x="4835877" y="2676167"/>
            <a:ext cx="304800" cy="1190"/>
          </a:xfrm>
          <a:prstGeom prst="line">
            <a:avLst/>
          </a:prstGeom>
          <a:ln w="317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7" name="Left Brace 6"/>
          <p:cNvSpPr/>
          <p:nvPr/>
        </p:nvSpPr>
        <p:spPr>
          <a:xfrm rot="5400000">
            <a:off x="4716554" y="-588312"/>
            <a:ext cx="443753" cy="373156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b="1" dirty="0"/>
          </a:p>
        </p:txBody>
      </p:sp>
      <p:sp>
        <p:nvSpPr>
          <p:cNvPr id="62" name="Left Brace 61"/>
          <p:cNvSpPr/>
          <p:nvPr/>
        </p:nvSpPr>
        <p:spPr>
          <a:xfrm rot="5400000">
            <a:off x="9398370" y="-837079"/>
            <a:ext cx="443753" cy="429185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cxnSp>
        <p:nvCxnSpPr>
          <p:cNvPr id="75" name="Straight Connector 74"/>
          <p:cNvCxnSpPr/>
          <p:nvPr/>
        </p:nvCxnSpPr>
        <p:spPr bwMode="auto">
          <a:xfrm rot="16200000" flipH="1">
            <a:off x="1406885" y="2676167"/>
            <a:ext cx="304800" cy="1190"/>
          </a:xfrm>
          <a:prstGeom prst="line">
            <a:avLst/>
          </a:prstGeom>
          <a:ln w="317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cxnSpLocks/>
          </p:cNvCxnSpPr>
          <p:nvPr/>
        </p:nvCxnSpPr>
        <p:spPr>
          <a:xfrm flipH="1">
            <a:off x="6224419" y="4981475"/>
            <a:ext cx="22858" cy="5887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7553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3B0DC1-F2FE-4774-A869-487E1F311AF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653" t="1" r="13627" b="21110"/>
          <a:stretch/>
        </p:blipFill>
        <p:spPr>
          <a:xfrm>
            <a:off x="1044876" y="1276377"/>
            <a:ext cx="5140473" cy="4110516"/>
          </a:xfrm>
          <a:prstGeom prst="rect">
            <a:avLst/>
          </a:prstGeom>
        </p:spPr>
      </p:pic>
      <p:pic>
        <p:nvPicPr>
          <p:cNvPr id="5" name="Picture 4">
            <a:extLst>
              <a:ext uri="{FF2B5EF4-FFF2-40B4-BE49-F238E27FC236}">
                <a16:creationId xmlns:a16="http://schemas.microsoft.com/office/drawing/2014/main" id="{D417CAEC-92B5-47F2-AF6D-C0EE1D8616C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711" t="4545" r="8241" b="15565"/>
          <a:stretch/>
        </p:blipFill>
        <p:spPr>
          <a:xfrm>
            <a:off x="6647386" y="1207011"/>
            <a:ext cx="5044684" cy="4179882"/>
          </a:xfrm>
          <a:prstGeom prst="rect">
            <a:avLst/>
          </a:prstGeom>
        </p:spPr>
      </p:pic>
      <p:sp>
        <p:nvSpPr>
          <p:cNvPr id="7" name="TextBox 6">
            <a:extLst>
              <a:ext uri="{FF2B5EF4-FFF2-40B4-BE49-F238E27FC236}">
                <a16:creationId xmlns:a16="http://schemas.microsoft.com/office/drawing/2014/main" id="{3D57CEFB-F823-425E-9F55-22AEBF30C212}"/>
              </a:ext>
            </a:extLst>
          </p:cNvPr>
          <p:cNvSpPr txBox="1"/>
          <p:nvPr/>
        </p:nvSpPr>
        <p:spPr>
          <a:xfrm>
            <a:off x="582839" y="5017561"/>
            <a:ext cx="548640" cy="307777"/>
          </a:xfrm>
          <a:prstGeom prst="rect">
            <a:avLst/>
          </a:prstGeom>
          <a:noFill/>
        </p:spPr>
        <p:txBody>
          <a:bodyPr wrap="square" rtlCol="0">
            <a:spAutoFit/>
          </a:bodyPr>
          <a:lstStyle/>
          <a:p>
            <a:r>
              <a:rPr lang="en-IN" sz="1400" b="1" dirty="0"/>
              <a:t>10</a:t>
            </a:r>
          </a:p>
        </p:txBody>
      </p:sp>
      <p:sp>
        <p:nvSpPr>
          <p:cNvPr id="9" name="TextBox 8">
            <a:extLst>
              <a:ext uri="{FF2B5EF4-FFF2-40B4-BE49-F238E27FC236}">
                <a16:creationId xmlns:a16="http://schemas.microsoft.com/office/drawing/2014/main" id="{4DAD66F1-4832-44EE-AB78-41A63112DAD2}"/>
              </a:ext>
            </a:extLst>
          </p:cNvPr>
          <p:cNvSpPr txBox="1"/>
          <p:nvPr/>
        </p:nvSpPr>
        <p:spPr>
          <a:xfrm>
            <a:off x="582839" y="4655373"/>
            <a:ext cx="462037" cy="307777"/>
          </a:xfrm>
          <a:prstGeom prst="rect">
            <a:avLst/>
          </a:prstGeom>
          <a:noFill/>
        </p:spPr>
        <p:txBody>
          <a:bodyPr wrap="square" rtlCol="0">
            <a:spAutoFit/>
          </a:bodyPr>
          <a:lstStyle/>
          <a:p>
            <a:r>
              <a:rPr lang="en-IN" sz="1400" b="1" dirty="0"/>
              <a:t>15</a:t>
            </a:r>
          </a:p>
        </p:txBody>
      </p:sp>
      <p:sp>
        <p:nvSpPr>
          <p:cNvPr id="10" name="TextBox 9">
            <a:extLst>
              <a:ext uri="{FF2B5EF4-FFF2-40B4-BE49-F238E27FC236}">
                <a16:creationId xmlns:a16="http://schemas.microsoft.com/office/drawing/2014/main" id="{90E43714-FECD-4914-A605-D00ADAED144A}"/>
              </a:ext>
            </a:extLst>
          </p:cNvPr>
          <p:cNvSpPr txBox="1"/>
          <p:nvPr/>
        </p:nvSpPr>
        <p:spPr>
          <a:xfrm>
            <a:off x="582839" y="4130625"/>
            <a:ext cx="548640" cy="307777"/>
          </a:xfrm>
          <a:prstGeom prst="rect">
            <a:avLst/>
          </a:prstGeom>
          <a:noFill/>
        </p:spPr>
        <p:txBody>
          <a:bodyPr wrap="square" rtlCol="0">
            <a:spAutoFit/>
          </a:bodyPr>
          <a:lstStyle/>
          <a:p>
            <a:r>
              <a:rPr lang="en-IN" sz="1400" b="1" dirty="0"/>
              <a:t>20</a:t>
            </a:r>
          </a:p>
        </p:txBody>
      </p:sp>
      <p:sp>
        <p:nvSpPr>
          <p:cNvPr id="11" name="TextBox 10">
            <a:extLst>
              <a:ext uri="{FF2B5EF4-FFF2-40B4-BE49-F238E27FC236}">
                <a16:creationId xmlns:a16="http://schemas.microsoft.com/office/drawing/2014/main" id="{467888BD-6F10-4C86-9D40-91203915FD02}"/>
              </a:ext>
            </a:extLst>
          </p:cNvPr>
          <p:cNvSpPr txBox="1"/>
          <p:nvPr/>
        </p:nvSpPr>
        <p:spPr>
          <a:xfrm>
            <a:off x="582839" y="3822253"/>
            <a:ext cx="548640" cy="307777"/>
          </a:xfrm>
          <a:prstGeom prst="rect">
            <a:avLst/>
          </a:prstGeom>
          <a:noFill/>
        </p:spPr>
        <p:txBody>
          <a:bodyPr wrap="square" rtlCol="0">
            <a:spAutoFit/>
          </a:bodyPr>
          <a:lstStyle/>
          <a:p>
            <a:r>
              <a:rPr lang="en-IN" sz="1400" b="1" dirty="0"/>
              <a:t>25</a:t>
            </a:r>
          </a:p>
        </p:txBody>
      </p:sp>
      <p:sp>
        <p:nvSpPr>
          <p:cNvPr id="12" name="TextBox 11">
            <a:extLst>
              <a:ext uri="{FF2B5EF4-FFF2-40B4-BE49-F238E27FC236}">
                <a16:creationId xmlns:a16="http://schemas.microsoft.com/office/drawing/2014/main" id="{3D8E4971-4CC5-4F18-9A29-A72EF2B4A15B}"/>
              </a:ext>
            </a:extLst>
          </p:cNvPr>
          <p:cNvSpPr txBox="1"/>
          <p:nvPr/>
        </p:nvSpPr>
        <p:spPr>
          <a:xfrm>
            <a:off x="582839" y="3283773"/>
            <a:ext cx="462037" cy="307777"/>
          </a:xfrm>
          <a:prstGeom prst="rect">
            <a:avLst/>
          </a:prstGeom>
          <a:noFill/>
        </p:spPr>
        <p:txBody>
          <a:bodyPr wrap="square" rtlCol="0">
            <a:spAutoFit/>
          </a:bodyPr>
          <a:lstStyle/>
          <a:p>
            <a:r>
              <a:rPr lang="en-IN" sz="1400" b="1" dirty="0"/>
              <a:t>37</a:t>
            </a:r>
          </a:p>
        </p:txBody>
      </p:sp>
      <p:sp>
        <p:nvSpPr>
          <p:cNvPr id="13" name="TextBox 12">
            <a:extLst>
              <a:ext uri="{FF2B5EF4-FFF2-40B4-BE49-F238E27FC236}">
                <a16:creationId xmlns:a16="http://schemas.microsoft.com/office/drawing/2014/main" id="{CB37C271-723E-4894-9C37-8C731BC7DBDE}"/>
              </a:ext>
            </a:extLst>
          </p:cNvPr>
          <p:cNvSpPr txBox="1"/>
          <p:nvPr/>
        </p:nvSpPr>
        <p:spPr>
          <a:xfrm>
            <a:off x="582839" y="3019613"/>
            <a:ext cx="462037" cy="307777"/>
          </a:xfrm>
          <a:prstGeom prst="rect">
            <a:avLst/>
          </a:prstGeom>
          <a:noFill/>
        </p:spPr>
        <p:txBody>
          <a:bodyPr wrap="square" rtlCol="0">
            <a:spAutoFit/>
          </a:bodyPr>
          <a:lstStyle/>
          <a:p>
            <a:r>
              <a:rPr lang="en-IN" sz="1400" b="1" dirty="0"/>
              <a:t>50</a:t>
            </a:r>
          </a:p>
        </p:txBody>
      </p:sp>
      <p:sp>
        <p:nvSpPr>
          <p:cNvPr id="14" name="TextBox 13">
            <a:extLst>
              <a:ext uri="{FF2B5EF4-FFF2-40B4-BE49-F238E27FC236}">
                <a16:creationId xmlns:a16="http://schemas.microsoft.com/office/drawing/2014/main" id="{76B63CA6-8867-423D-8452-3162041AFA6B}"/>
              </a:ext>
            </a:extLst>
          </p:cNvPr>
          <p:cNvSpPr txBox="1"/>
          <p:nvPr/>
        </p:nvSpPr>
        <p:spPr>
          <a:xfrm>
            <a:off x="582839" y="2750373"/>
            <a:ext cx="462037" cy="307777"/>
          </a:xfrm>
          <a:prstGeom prst="rect">
            <a:avLst/>
          </a:prstGeom>
          <a:noFill/>
        </p:spPr>
        <p:txBody>
          <a:bodyPr wrap="square" rtlCol="0">
            <a:spAutoFit/>
          </a:bodyPr>
          <a:lstStyle/>
          <a:p>
            <a:r>
              <a:rPr lang="en-IN" sz="1400" b="1" dirty="0"/>
              <a:t>75</a:t>
            </a:r>
          </a:p>
        </p:txBody>
      </p:sp>
      <p:sp>
        <p:nvSpPr>
          <p:cNvPr id="15" name="TextBox 14">
            <a:extLst>
              <a:ext uri="{FF2B5EF4-FFF2-40B4-BE49-F238E27FC236}">
                <a16:creationId xmlns:a16="http://schemas.microsoft.com/office/drawing/2014/main" id="{AA9FD44B-1B0D-42BF-B2AC-305417E752EC}"/>
              </a:ext>
            </a:extLst>
          </p:cNvPr>
          <p:cNvSpPr txBox="1"/>
          <p:nvPr/>
        </p:nvSpPr>
        <p:spPr>
          <a:xfrm>
            <a:off x="566869" y="2521773"/>
            <a:ext cx="559287" cy="307777"/>
          </a:xfrm>
          <a:prstGeom prst="rect">
            <a:avLst/>
          </a:prstGeom>
          <a:noFill/>
        </p:spPr>
        <p:txBody>
          <a:bodyPr wrap="square" rtlCol="0">
            <a:spAutoFit/>
          </a:bodyPr>
          <a:lstStyle/>
          <a:p>
            <a:r>
              <a:rPr lang="en-IN" sz="1400" b="1" dirty="0"/>
              <a:t>100</a:t>
            </a:r>
          </a:p>
        </p:txBody>
      </p:sp>
      <p:sp>
        <p:nvSpPr>
          <p:cNvPr id="16" name="TextBox 15">
            <a:extLst>
              <a:ext uri="{FF2B5EF4-FFF2-40B4-BE49-F238E27FC236}">
                <a16:creationId xmlns:a16="http://schemas.microsoft.com/office/drawing/2014/main" id="{E367FF9B-FFB7-401E-A54B-7BAA95DDD07F}"/>
              </a:ext>
            </a:extLst>
          </p:cNvPr>
          <p:cNvSpPr txBox="1"/>
          <p:nvPr/>
        </p:nvSpPr>
        <p:spPr>
          <a:xfrm>
            <a:off x="572192" y="2349053"/>
            <a:ext cx="548640" cy="307777"/>
          </a:xfrm>
          <a:prstGeom prst="rect">
            <a:avLst/>
          </a:prstGeom>
          <a:noFill/>
        </p:spPr>
        <p:txBody>
          <a:bodyPr wrap="square" rtlCol="0">
            <a:spAutoFit/>
          </a:bodyPr>
          <a:lstStyle/>
          <a:p>
            <a:r>
              <a:rPr lang="en-IN" sz="1400" b="1" dirty="0"/>
              <a:t>150</a:t>
            </a:r>
          </a:p>
        </p:txBody>
      </p:sp>
      <p:sp>
        <p:nvSpPr>
          <p:cNvPr id="17" name="TextBox 16">
            <a:extLst>
              <a:ext uri="{FF2B5EF4-FFF2-40B4-BE49-F238E27FC236}">
                <a16:creationId xmlns:a16="http://schemas.microsoft.com/office/drawing/2014/main" id="{393895DE-1D5B-48A3-B1AB-A99F112EE82C}"/>
              </a:ext>
            </a:extLst>
          </p:cNvPr>
          <p:cNvSpPr txBox="1"/>
          <p:nvPr/>
        </p:nvSpPr>
        <p:spPr>
          <a:xfrm>
            <a:off x="582839" y="2186790"/>
            <a:ext cx="626057" cy="307777"/>
          </a:xfrm>
          <a:prstGeom prst="rect">
            <a:avLst/>
          </a:prstGeom>
          <a:noFill/>
        </p:spPr>
        <p:txBody>
          <a:bodyPr wrap="square" rtlCol="0">
            <a:spAutoFit/>
          </a:bodyPr>
          <a:lstStyle/>
          <a:p>
            <a:r>
              <a:rPr lang="en-IN" sz="1400" b="1" dirty="0"/>
              <a:t>250</a:t>
            </a:r>
          </a:p>
        </p:txBody>
      </p:sp>
      <p:sp>
        <p:nvSpPr>
          <p:cNvPr id="18" name="TextBox 17">
            <a:extLst>
              <a:ext uri="{FF2B5EF4-FFF2-40B4-BE49-F238E27FC236}">
                <a16:creationId xmlns:a16="http://schemas.microsoft.com/office/drawing/2014/main" id="{1BC61ADB-96A0-4845-9B2A-F3D4EDC1FCA7}"/>
              </a:ext>
            </a:extLst>
          </p:cNvPr>
          <p:cNvSpPr txBox="1"/>
          <p:nvPr/>
        </p:nvSpPr>
        <p:spPr>
          <a:xfrm>
            <a:off x="1120831" y="968600"/>
            <a:ext cx="5044683" cy="307777"/>
          </a:xfrm>
          <a:prstGeom prst="rect">
            <a:avLst/>
          </a:prstGeom>
          <a:noFill/>
        </p:spPr>
        <p:txBody>
          <a:bodyPr wrap="square" rtlCol="0">
            <a:spAutoFit/>
          </a:bodyPr>
          <a:lstStyle/>
          <a:p>
            <a:r>
              <a:rPr lang="en-IN" sz="1400" b="1" dirty="0"/>
              <a:t>Mw(</a:t>
            </a:r>
            <a:r>
              <a:rPr lang="en-IN" sz="1400" b="1" dirty="0" err="1"/>
              <a:t>kD</a:t>
            </a:r>
            <a:r>
              <a:rPr lang="en-IN" sz="1400" b="1" dirty="0"/>
              <a:t>)    BSA      1            2           3          4            5         6          7</a:t>
            </a:r>
          </a:p>
        </p:txBody>
      </p:sp>
      <p:sp>
        <p:nvSpPr>
          <p:cNvPr id="20" name="TextBox 19">
            <a:extLst>
              <a:ext uri="{FF2B5EF4-FFF2-40B4-BE49-F238E27FC236}">
                <a16:creationId xmlns:a16="http://schemas.microsoft.com/office/drawing/2014/main" id="{3B8A99B6-F099-45A4-BF3E-EF0CDD24A619}"/>
              </a:ext>
            </a:extLst>
          </p:cNvPr>
          <p:cNvSpPr txBox="1"/>
          <p:nvPr/>
        </p:nvSpPr>
        <p:spPr>
          <a:xfrm>
            <a:off x="6754310" y="899234"/>
            <a:ext cx="6096000" cy="307777"/>
          </a:xfrm>
          <a:prstGeom prst="rect">
            <a:avLst/>
          </a:prstGeom>
          <a:noFill/>
        </p:spPr>
        <p:txBody>
          <a:bodyPr wrap="square">
            <a:spAutoFit/>
          </a:bodyPr>
          <a:lstStyle/>
          <a:p>
            <a:r>
              <a:rPr lang="en-IN" sz="1400" b="1" dirty="0"/>
              <a:t>Mw(</a:t>
            </a:r>
            <a:r>
              <a:rPr lang="en-IN" sz="1400" b="1" dirty="0" err="1"/>
              <a:t>kD</a:t>
            </a:r>
            <a:r>
              <a:rPr lang="en-IN" sz="1400" b="1" dirty="0"/>
              <a:t>)    BSA      1            2           3          4            5         6          7</a:t>
            </a:r>
          </a:p>
        </p:txBody>
      </p:sp>
      <p:sp>
        <p:nvSpPr>
          <p:cNvPr id="21" name="Left Brace 20">
            <a:extLst>
              <a:ext uri="{FF2B5EF4-FFF2-40B4-BE49-F238E27FC236}">
                <a16:creationId xmlns:a16="http://schemas.microsoft.com/office/drawing/2014/main" id="{D51CA858-CF5E-49C4-87C3-50E88BA22C42}"/>
              </a:ext>
            </a:extLst>
          </p:cNvPr>
          <p:cNvSpPr/>
          <p:nvPr/>
        </p:nvSpPr>
        <p:spPr>
          <a:xfrm rot="5400000">
            <a:off x="3070856" y="-120991"/>
            <a:ext cx="515101" cy="1771804"/>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IN"/>
          </a:p>
        </p:txBody>
      </p:sp>
      <p:sp>
        <p:nvSpPr>
          <p:cNvPr id="22" name="Left Brace 21">
            <a:extLst>
              <a:ext uri="{FF2B5EF4-FFF2-40B4-BE49-F238E27FC236}">
                <a16:creationId xmlns:a16="http://schemas.microsoft.com/office/drawing/2014/main" id="{4819CCC5-A7A1-426D-BFC6-8848E8C22E20}"/>
              </a:ext>
            </a:extLst>
          </p:cNvPr>
          <p:cNvSpPr/>
          <p:nvPr/>
        </p:nvSpPr>
        <p:spPr>
          <a:xfrm rot="5400000">
            <a:off x="4927709" y="-6802"/>
            <a:ext cx="479316" cy="1507644"/>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IN"/>
          </a:p>
        </p:txBody>
      </p:sp>
      <p:sp>
        <p:nvSpPr>
          <p:cNvPr id="23" name="Left Brace 22">
            <a:extLst>
              <a:ext uri="{FF2B5EF4-FFF2-40B4-BE49-F238E27FC236}">
                <a16:creationId xmlns:a16="http://schemas.microsoft.com/office/drawing/2014/main" id="{A1F41F70-9F2C-407C-8F4B-C125DB8DEEE6}"/>
              </a:ext>
            </a:extLst>
          </p:cNvPr>
          <p:cNvSpPr/>
          <p:nvPr/>
        </p:nvSpPr>
        <p:spPr>
          <a:xfrm rot="5400000">
            <a:off x="8278138" y="292838"/>
            <a:ext cx="479318" cy="938681"/>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IN"/>
          </a:p>
        </p:txBody>
      </p:sp>
      <p:sp>
        <p:nvSpPr>
          <p:cNvPr id="24" name="Left Brace 23">
            <a:extLst>
              <a:ext uri="{FF2B5EF4-FFF2-40B4-BE49-F238E27FC236}">
                <a16:creationId xmlns:a16="http://schemas.microsoft.com/office/drawing/2014/main" id="{A8CBEEBD-2DDE-4E80-A3AC-9AFACB6C269F}"/>
              </a:ext>
            </a:extLst>
          </p:cNvPr>
          <p:cNvSpPr/>
          <p:nvPr/>
        </p:nvSpPr>
        <p:spPr>
          <a:xfrm rot="5400000">
            <a:off x="10032674" y="-400827"/>
            <a:ext cx="479318" cy="2331477"/>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IN"/>
          </a:p>
        </p:txBody>
      </p:sp>
      <p:sp>
        <p:nvSpPr>
          <p:cNvPr id="25" name="TextBox 24">
            <a:extLst>
              <a:ext uri="{FF2B5EF4-FFF2-40B4-BE49-F238E27FC236}">
                <a16:creationId xmlns:a16="http://schemas.microsoft.com/office/drawing/2014/main" id="{A3CBE08F-9ED8-4BAC-B78B-772088EC16EA}"/>
              </a:ext>
            </a:extLst>
          </p:cNvPr>
          <p:cNvSpPr txBox="1"/>
          <p:nvPr/>
        </p:nvSpPr>
        <p:spPr>
          <a:xfrm>
            <a:off x="2784213" y="225528"/>
            <a:ext cx="1310640" cy="307777"/>
          </a:xfrm>
          <a:prstGeom prst="rect">
            <a:avLst/>
          </a:prstGeom>
          <a:noFill/>
        </p:spPr>
        <p:txBody>
          <a:bodyPr wrap="square">
            <a:spAutoFit/>
          </a:bodyPr>
          <a:lstStyle>
            <a:defPPr>
              <a:defRPr lang="en-US"/>
            </a:defPPr>
            <a:lvl1pPr>
              <a:defRPr sz="1200" b="1"/>
            </a:lvl1pPr>
          </a:lstStyle>
          <a:p>
            <a:r>
              <a:rPr lang="en-IN" sz="1400" dirty="0"/>
              <a:t>GBC Stage IIIA</a:t>
            </a:r>
          </a:p>
        </p:txBody>
      </p:sp>
      <p:sp>
        <p:nvSpPr>
          <p:cNvPr id="28" name="TextBox 27">
            <a:extLst>
              <a:ext uri="{FF2B5EF4-FFF2-40B4-BE49-F238E27FC236}">
                <a16:creationId xmlns:a16="http://schemas.microsoft.com/office/drawing/2014/main" id="{61F32200-4395-4C55-800B-C767A143E78D}"/>
              </a:ext>
            </a:extLst>
          </p:cNvPr>
          <p:cNvSpPr txBox="1"/>
          <p:nvPr/>
        </p:nvSpPr>
        <p:spPr>
          <a:xfrm>
            <a:off x="4681720" y="229354"/>
            <a:ext cx="1438705" cy="307777"/>
          </a:xfrm>
          <a:prstGeom prst="rect">
            <a:avLst/>
          </a:prstGeom>
          <a:noFill/>
        </p:spPr>
        <p:txBody>
          <a:bodyPr wrap="square">
            <a:spAutoFit/>
          </a:bodyPr>
          <a:lstStyle/>
          <a:p>
            <a:r>
              <a:rPr lang="en-IN" sz="1400" b="1" dirty="0"/>
              <a:t>GBC Stage IIIB</a:t>
            </a:r>
          </a:p>
        </p:txBody>
      </p:sp>
      <p:sp>
        <p:nvSpPr>
          <p:cNvPr id="29" name="TextBox 28">
            <a:extLst>
              <a:ext uri="{FF2B5EF4-FFF2-40B4-BE49-F238E27FC236}">
                <a16:creationId xmlns:a16="http://schemas.microsoft.com/office/drawing/2014/main" id="{6E7B9BC9-6A98-436F-AF53-F4431111B0CD}"/>
              </a:ext>
            </a:extLst>
          </p:cNvPr>
          <p:cNvSpPr txBox="1"/>
          <p:nvPr/>
        </p:nvSpPr>
        <p:spPr>
          <a:xfrm>
            <a:off x="7914196" y="199583"/>
            <a:ext cx="1438705" cy="307777"/>
          </a:xfrm>
          <a:prstGeom prst="rect">
            <a:avLst/>
          </a:prstGeom>
          <a:noFill/>
        </p:spPr>
        <p:txBody>
          <a:bodyPr wrap="square">
            <a:spAutoFit/>
          </a:bodyPr>
          <a:lstStyle/>
          <a:p>
            <a:r>
              <a:rPr lang="en-IN" sz="1400" b="1" dirty="0"/>
              <a:t>GBC Stage IIIB</a:t>
            </a:r>
          </a:p>
        </p:txBody>
      </p:sp>
      <p:sp>
        <p:nvSpPr>
          <p:cNvPr id="30" name="TextBox 29">
            <a:extLst>
              <a:ext uri="{FF2B5EF4-FFF2-40B4-BE49-F238E27FC236}">
                <a16:creationId xmlns:a16="http://schemas.microsoft.com/office/drawing/2014/main" id="{5DC53FB1-5693-456C-9BE7-26EF156E2D44}"/>
              </a:ext>
            </a:extLst>
          </p:cNvPr>
          <p:cNvSpPr txBox="1"/>
          <p:nvPr/>
        </p:nvSpPr>
        <p:spPr>
          <a:xfrm>
            <a:off x="9602349" y="224817"/>
            <a:ext cx="1544323" cy="307777"/>
          </a:xfrm>
          <a:prstGeom prst="rect">
            <a:avLst/>
          </a:prstGeom>
          <a:noFill/>
        </p:spPr>
        <p:txBody>
          <a:bodyPr wrap="square" rtlCol="0">
            <a:spAutoFit/>
          </a:bodyPr>
          <a:lstStyle/>
          <a:p>
            <a:r>
              <a:rPr lang="en-IN" sz="1400" b="1" dirty="0"/>
              <a:t>Gallstone Disease</a:t>
            </a:r>
          </a:p>
        </p:txBody>
      </p:sp>
      <p:sp>
        <p:nvSpPr>
          <p:cNvPr id="26" name="TextBox 25">
            <a:extLst>
              <a:ext uri="{FF2B5EF4-FFF2-40B4-BE49-F238E27FC236}">
                <a16:creationId xmlns:a16="http://schemas.microsoft.com/office/drawing/2014/main" id="{4CC72088-8A82-4A0C-A99C-DE36A6EC7FFB}"/>
              </a:ext>
            </a:extLst>
          </p:cNvPr>
          <p:cNvSpPr txBox="1"/>
          <p:nvPr/>
        </p:nvSpPr>
        <p:spPr>
          <a:xfrm>
            <a:off x="444949" y="5727575"/>
            <a:ext cx="11572240" cy="954107"/>
          </a:xfrm>
          <a:prstGeom prst="rect">
            <a:avLst/>
          </a:prstGeom>
          <a:noFill/>
        </p:spPr>
        <p:txBody>
          <a:bodyPr wrap="square">
            <a:spAutoFit/>
          </a:bodyPr>
          <a:lstStyle/>
          <a:p>
            <a:r>
              <a:rPr lang="en-US" sz="1400" b="1" dirty="0">
                <a:latin typeface="Arial" panose="020B0604020202020204" pitchFamily="34" charset="0"/>
                <a:ea typeface="Calibri" panose="020F0502020204030204" pitchFamily="34" charset="0"/>
                <a:cs typeface="Arial" panose="020B0604020202020204" pitchFamily="34" charset="0"/>
              </a:rPr>
              <a:t>Supplementary Fig. S2: </a:t>
            </a:r>
          </a:p>
          <a:p>
            <a:r>
              <a:rPr lang="en-US" sz="1400" b="1" dirty="0">
                <a:latin typeface="Arial" panose="020B0604020202020204" pitchFamily="34" charset="0"/>
                <a:ea typeface="Calibri" panose="020F0502020204030204" pitchFamily="34" charset="0"/>
                <a:cs typeface="Arial" panose="020B0604020202020204" pitchFamily="34" charset="0"/>
              </a:rPr>
              <a:t>SDS-PAGE profile of tissue lysate</a:t>
            </a:r>
            <a:r>
              <a:rPr lang="en-US" sz="1400" b="1"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400" b="1" dirty="0">
                <a:latin typeface="Arial" panose="020B0604020202020204" pitchFamily="34" charset="0"/>
                <a:ea typeface="Calibri" panose="020F0502020204030204" pitchFamily="34" charset="0"/>
                <a:cs typeface="Arial" panose="020B0604020202020204" pitchFamily="34" charset="0"/>
              </a:rPr>
              <a:t>GBC Stage IIIA and IIIB and control (GSD). </a:t>
            </a:r>
            <a:r>
              <a:rPr lang="en-US" sz="1400" dirty="0">
                <a:latin typeface="Arial" panose="020B0604020202020204" pitchFamily="34" charset="0"/>
                <a:ea typeface="Calibri" panose="020F0502020204030204" pitchFamily="34" charset="0"/>
                <a:cs typeface="Arial" panose="020B0604020202020204" pitchFamily="34" charset="0"/>
              </a:rPr>
              <a:t> A total of 15 µg protein was resolved on 12%  gel and stained with Coomassie Brilliant Blue R250 to visualize the protein bands. The protein load for different samples was normalized based on the total density of proteins in each lane.</a:t>
            </a:r>
            <a:endParaRPr lang="en-IN"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8242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E354037-BA2B-4EDD-9CCA-1E903BF4007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9201"/>
          <a:stretch/>
        </p:blipFill>
        <p:spPr>
          <a:xfrm>
            <a:off x="3005602" y="355601"/>
            <a:ext cx="6180795" cy="5406318"/>
          </a:xfrm>
          <a:prstGeom prst="rect">
            <a:avLst/>
          </a:prstGeom>
        </p:spPr>
      </p:pic>
      <p:sp>
        <p:nvSpPr>
          <p:cNvPr id="6" name="TextBox 5">
            <a:extLst>
              <a:ext uri="{FF2B5EF4-FFF2-40B4-BE49-F238E27FC236}">
                <a16:creationId xmlns:a16="http://schemas.microsoft.com/office/drawing/2014/main" id="{1EEE4155-42C1-4C4E-8144-4D0A01EA2458}"/>
              </a:ext>
            </a:extLst>
          </p:cNvPr>
          <p:cNvSpPr txBox="1"/>
          <p:nvPr/>
        </p:nvSpPr>
        <p:spPr>
          <a:xfrm>
            <a:off x="1940560" y="1412240"/>
            <a:ext cx="1339362" cy="646331"/>
          </a:xfrm>
          <a:prstGeom prst="rect">
            <a:avLst/>
          </a:prstGeom>
          <a:noFill/>
        </p:spPr>
        <p:txBody>
          <a:bodyPr wrap="square" rtlCol="0">
            <a:spAutoFit/>
          </a:bodyPr>
          <a:lstStyle/>
          <a:p>
            <a:r>
              <a:rPr lang="en-IN" b="1" dirty="0">
                <a:solidFill>
                  <a:srgbClr val="FFC000"/>
                </a:solidFill>
              </a:rPr>
              <a:t>Replicate 1</a:t>
            </a:r>
          </a:p>
          <a:p>
            <a:pPr algn="ctr"/>
            <a:r>
              <a:rPr lang="en-IN" b="1" dirty="0">
                <a:solidFill>
                  <a:srgbClr val="FFC000"/>
                </a:solidFill>
              </a:rPr>
              <a:t>(729)</a:t>
            </a:r>
          </a:p>
        </p:txBody>
      </p:sp>
      <p:sp>
        <p:nvSpPr>
          <p:cNvPr id="7" name="TextBox 6">
            <a:extLst>
              <a:ext uri="{FF2B5EF4-FFF2-40B4-BE49-F238E27FC236}">
                <a16:creationId xmlns:a16="http://schemas.microsoft.com/office/drawing/2014/main" id="{5C8A9C67-0C0C-4F8D-9C3C-485152D7FFB6}"/>
              </a:ext>
            </a:extLst>
          </p:cNvPr>
          <p:cNvSpPr txBox="1"/>
          <p:nvPr/>
        </p:nvSpPr>
        <p:spPr>
          <a:xfrm>
            <a:off x="3676162" y="243840"/>
            <a:ext cx="1353038" cy="646331"/>
          </a:xfrm>
          <a:prstGeom prst="rect">
            <a:avLst/>
          </a:prstGeom>
          <a:noFill/>
        </p:spPr>
        <p:txBody>
          <a:bodyPr wrap="square" rtlCol="0">
            <a:spAutoFit/>
          </a:bodyPr>
          <a:lstStyle/>
          <a:p>
            <a:r>
              <a:rPr lang="en-IN" b="1" dirty="0">
                <a:solidFill>
                  <a:srgbClr val="92D050"/>
                </a:solidFill>
              </a:rPr>
              <a:t>Replicate 2</a:t>
            </a:r>
          </a:p>
          <a:p>
            <a:pPr algn="ctr"/>
            <a:r>
              <a:rPr lang="en-IN" b="1" dirty="0">
                <a:solidFill>
                  <a:srgbClr val="92D050"/>
                </a:solidFill>
              </a:rPr>
              <a:t>(767)</a:t>
            </a:r>
          </a:p>
        </p:txBody>
      </p:sp>
      <p:sp>
        <p:nvSpPr>
          <p:cNvPr id="8" name="TextBox 7">
            <a:extLst>
              <a:ext uri="{FF2B5EF4-FFF2-40B4-BE49-F238E27FC236}">
                <a16:creationId xmlns:a16="http://schemas.microsoft.com/office/drawing/2014/main" id="{3667E974-838F-435E-B719-7272A7221CAF}"/>
              </a:ext>
            </a:extLst>
          </p:cNvPr>
          <p:cNvSpPr txBox="1"/>
          <p:nvPr/>
        </p:nvSpPr>
        <p:spPr>
          <a:xfrm>
            <a:off x="7244080" y="243840"/>
            <a:ext cx="1442720" cy="646331"/>
          </a:xfrm>
          <a:prstGeom prst="rect">
            <a:avLst/>
          </a:prstGeom>
          <a:noFill/>
        </p:spPr>
        <p:txBody>
          <a:bodyPr wrap="square" rtlCol="0">
            <a:spAutoFit/>
          </a:bodyPr>
          <a:lstStyle/>
          <a:p>
            <a:pPr algn="ctr"/>
            <a:r>
              <a:rPr lang="en-IN" b="1" dirty="0">
                <a:solidFill>
                  <a:schemeClr val="accent1">
                    <a:lumMod val="60000"/>
                    <a:lumOff val="40000"/>
                  </a:schemeClr>
                </a:solidFill>
              </a:rPr>
              <a:t>Replicate 3</a:t>
            </a:r>
          </a:p>
          <a:p>
            <a:pPr algn="ctr"/>
            <a:r>
              <a:rPr lang="en-IN" b="1" dirty="0">
                <a:solidFill>
                  <a:schemeClr val="accent1">
                    <a:lumMod val="60000"/>
                    <a:lumOff val="40000"/>
                  </a:schemeClr>
                </a:solidFill>
              </a:rPr>
              <a:t>(764)</a:t>
            </a:r>
          </a:p>
        </p:txBody>
      </p:sp>
      <p:sp>
        <p:nvSpPr>
          <p:cNvPr id="9" name="TextBox 8">
            <a:extLst>
              <a:ext uri="{FF2B5EF4-FFF2-40B4-BE49-F238E27FC236}">
                <a16:creationId xmlns:a16="http://schemas.microsoft.com/office/drawing/2014/main" id="{17595985-7755-40AB-A6ED-E1E80B67E73C}"/>
              </a:ext>
            </a:extLst>
          </p:cNvPr>
          <p:cNvSpPr txBox="1"/>
          <p:nvPr/>
        </p:nvSpPr>
        <p:spPr>
          <a:xfrm>
            <a:off x="8912077" y="1290320"/>
            <a:ext cx="1339362" cy="646331"/>
          </a:xfrm>
          <a:prstGeom prst="rect">
            <a:avLst/>
          </a:prstGeom>
          <a:noFill/>
        </p:spPr>
        <p:txBody>
          <a:bodyPr wrap="square" rtlCol="0">
            <a:spAutoFit/>
          </a:bodyPr>
          <a:lstStyle/>
          <a:p>
            <a:r>
              <a:rPr lang="en-IN" b="1" dirty="0">
                <a:solidFill>
                  <a:schemeClr val="accent4">
                    <a:lumMod val="60000"/>
                    <a:lumOff val="40000"/>
                  </a:schemeClr>
                </a:solidFill>
              </a:rPr>
              <a:t>Replicate 4</a:t>
            </a:r>
          </a:p>
          <a:p>
            <a:pPr algn="ctr"/>
            <a:r>
              <a:rPr lang="en-IN" b="1" dirty="0">
                <a:solidFill>
                  <a:schemeClr val="accent4">
                    <a:lumMod val="60000"/>
                    <a:lumOff val="40000"/>
                  </a:schemeClr>
                </a:solidFill>
              </a:rPr>
              <a:t>(710)</a:t>
            </a:r>
          </a:p>
        </p:txBody>
      </p:sp>
      <p:sp>
        <p:nvSpPr>
          <p:cNvPr id="10" name="TextBox 9">
            <a:extLst>
              <a:ext uri="{FF2B5EF4-FFF2-40B4-BE49-F238E27FC236}">
                <a16:creationId xmlns:a16="http://schemas.microsoft.com/office/drawing/2014/main" id="{1AD57A41-12BB-38BF-4723-BCBE56F2B725}"/>
              </a:ext>
            </a:extLst>
          </p:cNvPr>
          <p:cNvSpPr txBox="1"/>
          <p:nvPr/>
        </p:nvSpPr>
        <p:spPr>
          <a:xfrm>
            <a:off x="556698" y="5596715"/>
            <a:ext cx="11078602" cy="1061829"/>
          </a:xfrm>
          <a:prstGeom prst="rect">
            <a:avLst/>
          </a:prstGeom>
          <a:noFill/>
          <a:ln>
            <a:noFill/>
          </a:ln>
        </p:spPr>
        <p:txBody>
          <a:bodyPr wrap="square">
            <a:spAutoFit/>
          </a:bodyPr>
          <a:lstStyle/>
          <a:p>
            <a:pPr marL="457200" algn="just">
              <a:lnSpc>
                <a:spcPct val="150000"/>
              </a:lnSpc>
            </a:pPr>
            <a:r>
              <a:rPr lang="en-US" sz="1400" b="1" dirty="0">
                <a:latin typeface="Arial" panose="020B0604020202020204" pitchFamily="34" charset="0"/>
                <a:ea typeface="Calibri" panose="020F0502020204030204" pitchFamily="34" charset="0"/>
                <a:cs typeface="Arial" panose="020B0604020202020204" pitchFamily="34" charset="0"/>
              </a:rPr>
              <a:t>Supplementary Fig. S3:</a:t>
            </a:r>
            <a:r>
              <a:rPr lang="en-US" sz="1400" dirty="0">
                <a:effectLst/>
                <a:latin typeface="Arial" panose="020B0604020202020204" pitchFamily="34" charset="0"/>
                <a:ea typeface="Calibri" panose="020F0502020204030204" pitchFamily="34" charset="0"/>
                <a:cs typeface="Arial" panose="020B0604020202020204" pitchFamily="34" charset="0"/>
              </a:rPr>
              <a:t> </a:t>
            </a:r>
          </a:p>
          <a:p>
            <a:pPr marL="457200" algn="just">
              <a:lnSpc>
                <a:spcPct val="150000"/>
              </a:lnSpc>
            </a:pPr>
            <a:r>
              <a:rPr lang="en-US" sz="1400" b="1" dirty="0">
                <a:effectLst/>
                <a:latin typeface="Arial" panose="020B0604020202020204" pitchFamily="34" charset="0"/>
                <a:ea typeface="Calibri" panose="020F0502020204030204" pitchFamily="34" charset="0"/>
                <a:cs typeface="Arial" panose="020B0604020202020204" pitchFamily="34" charset="0"/>
              </a:rPr>
              <a:t>Venn diagram showing proteins identified in four technical replicate </a:t>
            </a:r>
            <a:r>
              <a:rPr lang="en-US" sz="1400" b="1" dirty="0">
                <a:latin typeface="Arial" panose="020B0604020202020204" pitchFamily="34" charset="0"/>
                <a:ea typeface="Calibri" panose="020F0502020204030204" pitchFamily="34" charset="0"/>
                <a:cs typeface="Arial" panose="020B0604020202020204" pitchFamily="34" charset="0"/>
              </a:rPr>
              <a:t>runs. </a:t>
            </a:r>
            <a:r>
              <a:rPr lang="en-US" sz="1400" dirty="0">
                <a:latin typeface="Arial" panose="020B0604020202020204" pitchFamily="34" charset="0"/>
                <a:ea typeface="Calibri" panose="020F0502020204030204" pitchFamily="34" charset="0"/>
                <a:cs typeface="Arial" panose="020B0604020202020204" pitchFamily="34" charset="0"/>
              </a:rPr>
              <a:t>We found a total of ~700 proteins in each replicate, of which 468 proteins were identified by all four technical replicates. Venn diagram was prepared using the </a:t>
            </a:r>
            <a:r>
              <a:rPr lang="en-US" sz="1400" dirty="0" err="1">
                <a:latin typeface="Arial" panose="020B0604020202020204" pitchFamily="34" charset="0"/>
                <a:ea typeface="Calibri" panose="020F0502020204030204" pitchFamily="34" charset="0"/>
                <a:cs typeface="Arial" panose="020B0604020202020204" pitchFamily="34" charset="0"/>
              </a:rPr>
              <a:t>BioVenn</a:t>
            </a:r>
            <a:r>
              <a:rPr lang="en-US" sz="1400" dirty="0">
                <a:latin typeface="Arial" panose="020B0604020202020204" pitchFamily="34" charset="0"/>
                <a:ea typeface="Calibri" panose="020F0502020204030204" pitchFamily="34" charset="0"/>
                <a:cs typeface="Arial" panose="020B0604020202020204" pitchFamily="34" charset="0"/>
              </a:rPr>
              <a:t> software.</a:t>
            </a:r>
            <a:endParaRPr lang="en-IN" sz="14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97572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4947" y="5176244"/>
            <a:ext cx="10625909" cy="1169551"/>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Supplementary Fig. S4: </a:t>
            </a:r>
          </a:p>
          <a:p>
            <a:r>
              <a:rPr lang="en-US" sz="1400" b="1" dirty="0">
                <a:latin typeface="Arial" panose="020B0604020202020204" pitchFamily="34" charset="0"/>
                <a:cs typeface="Arial" panose="020B0604020202020204" pitchFamily="34" charset="0"/>
              </a:rPr>
              <a:t>Volcano plot showing DEPS in individual GBC patients.</a:t>
            </a:r>
            <a:r>
              <a:rPr lang="en-US" sz="1400" dirty="0">
                <a:latin typeface="Arial" panose="020B0604020202020204" pitchFamily="34" charset="0"/>
                <a:cs typeface="Arial" panose="020B0604020202020204" pitchFamily="34" charset="0"/>
              </a:rPr>
              <a:t> The volcano map was prepared by using log2 fold change and -log10 (p-value) as the co-ordinates and significant fold change ≥ 2.0 and p-value &lt;0.05 were considered to screen the proteins. Dots in orange, blue and grey represents proteins that are </a:t>
            </a:r>
            <a:r>
              <a:rPr lang="en-US" sz="1400" dirty="0" err="1">
                <a:latin typeface="Arial" panose="020B0604020202020204" pitchFamily="34" charset="0"/>
                <a:cs typeface="Arial" panose="020B0604020202020204" pitchFamily="34" charset="0"/>
              </a:rPr>
              <a:t>upregulated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downregulated</a:t>
            </a:r>
            <a:r>
              <a:rPr lang="en-US" sz="1400" dirty="0">
                <a:latin typeface="Arial" panose="020B0604020202020204" pitchFamily="34" charset="0"/>
                <a:cs typeface="Arial" panose="020B0604020202020204" pitchFamily="34" charset="0"/>
              </a:rPr>
              <a:t> and unchanged respectively. GBC- Gallbladder cancer</a:t>
            </a:r>
          </a:p>
        </p:txBody>
      </p:sp>
      <p:sp>
        <p:nvSpPr>
          <p:cNvPr id="21" name="TextBox 20">
            <a:extLst>
              <a:ext uri="{FF2B5EF4-FFF2-40B4-BE49-F238E27FC236}">
                <a16:creationId xmlns:a16="http://schemas.microsoft.com/office/drawing/2014/main" id="{7D761B6A-6B92-FA99-C6AD-370198E2651B}"/>
              </a:ext>
            </a:extLst>
          </p:cNvPr>
          <p:cNvSpPr txBox="1"/>
          <p:nvPr/>
        </p:nvSpPr>
        <p:spPr>
          <a:xfrm>
            <a:off x="1666702" y="2275838"/>
            <a:ext cx="1554480" cy="369332"/>
          </a:xfrm>
          <a:prstGeom prst="rect">
            <a:avLst/>
          </a:prstGeom>
          <a:noFill/>
        </p:spPr>
        <p:txBody>
          <a:bodyPr wrap="square" rtlCol="0">
            <a:spAutoFit/>
          </a:bodyPr>
          <a:lstStyle/>
          <a:p>
            <a:r>
              <a:rPr lang="en-IN" dirty="0"/>
              <a:t>GBC1</a:t>
            </a:r>
          </a:p>
        </p:txBody>
      </p:sp>
      <p:sp>
        <p:nvSpPr>
          <p:cNvPr id="22" name="TextBox 21">
            <a:extLst>
              <a:ext uri="{FF2B5EF4-FFF2-40B4-BE49-F238E27FC236}">
                <a16:creationId xmlns:a16="http://schemas.microsoft.com/office/drawing/2014/main" id="{E4D6433D-46BE-23C1-0268-08DAB32717BF}"/>
              </a:ext>
            </a:extLst>
          </p:cNvPr>
          <p:cNvSpPr txBox="1"/>
          <p:nvPr/>
        </p:nvSpPr>
        <p:spPr>
          <a:xfrm>
            <a:off x="5790403" y="2280275"/>
            <a:ext cx="1767840" cy="369332"/>
          </a:xfrm>
          <a:prstGeom prst="rect">
            <a:avLst/>
          </a:prstGeom>
          <a:noFill/>
        </p:spPr>
        <p:txBody>
          <a:bodyPr wrap="square" rtlCol="0">
            <a:spAutoFit/>
          </a:bodyPr>
          <a:lstStyle/>
          <a:p>
            <a:r>
              <a:rPr lang="en-IN" dirty="0"/>
              <a:t>GBC2</a:t>
            </a:r>
          </a:p>
        </p:txBody>
      </p:sp>
      <p:sp>
        <p:nvSpPr>
          <p:cNvPr id="23" name="TextBox 22">
            <a:extLst>
              <a:ext uri="{FF2B5EF4-FFF2-40B4-BE49-F238E27FC236}">
                <a16:creationId xmlns:a16="http://schemas.microsoft.com/office/drawing/2014/main" id="{4E802287-FE38-FBE9-4740-2B6C57333C3A}"/>
              </a:ext>
            </a:extLst>
          </p:cNvPr>
          <p:cNvSpPr txBox="1"/>
          <p:nvPr/>
        </p:nvSpPr>
        <p:spPr>
          <a:xfrm>
            <a:off x="9571940" y="2251861"/>
            <a:ext cx="1554480" cy="369332"/>
          </a:xfrm>
          <a:prstGeom prst="rect">
            <a:avLst/>
          </a:prstGeom>
          <a:noFill/>
        </p:spPr>
        <p:txBody>
          <a:bodyPr wrap="square" rtlCol="0">
            <a:spAutoFit/>
          </a:bodyPr>
          <a:lstStyle/>
          <a:p>
            <a:r>
              <a:rPr lang="en-IN" dirty="0"/>
              <a:t>GBC3</a:t>
            </a:r>
          </a:p>
        </p:txBody>
      </p:sp>
      <p:sp>
        <p:nvSpPr>
          <p:cNvPr id="24" name="TextBox 23">
            <a:extLst>
              <a:ext uri="{FF2B5EF4-FFF2-40B4-BE49-F238E27FC236}">
                <a16:creationId xmlns:a16="http://schemas.microsoft.com/office/drawing/2014/main" id="{8EFB63BB-E12F-EAE7-CD67-062F182D5AA7}"/>
              </a:ext>
            </a:extLst>
          </p:cNvPr>
          <p:cNvSpPr txBox="1"/>
          <p:nvPr/>
        </p:nvSpPr>
        <p:spPr>
          <a:xfrm>
            <a:off x="1580350" y="4797141"/>
            <a:ext cx="1554480" cy="369332"/>
          </a:xfrm>
          <a:prstGeom prst="rect">
            <a:avLst/>
          </a:prstGeom>
          <a:noFill/>
        </p:spPr>
        <p:txBody>
          <a:bodyPr wrap="square" rtlCol="0">
            <a:spAutoFit/>
          </a:bodyPr>
          <a:lstStyle/>
          <a:p>
            <a:r>
              <a:rPr lang="en-IN" dirty="0"/>
              <a:t>GBC4</a:t>
            </a:r>
          </a:p>
        </p:txBody>
      </p:sp>
      <p:sp>
        <p:nvSpPr>
          <p:cNvPr id="25" name="TextBox 24">
            <a:extLst>
              <a:ext uri="{FF2B5EF4-FFF2-40B4-BE49-F238E27FC236}">
                <a16:creationId xmlns:a16="http://schemas.microsoft.com/office/drawing/2014/main" id="{7D75D060-955C-B104-AFB9-2B68837FA2C4}"/>
              </a:ext>
            </a:extLst>
          </p:cNvPr>
          <p:cNvSpPr txBox="1"/>
          <p:nvPr/>
        </p:nvSpPr>
        <p:spPr>
          <a:xfrm>
            <a:off x="6888480" y="4797140"/>
            <a:ext cx="1554480" cy="646331"/>
          </a:xfrm>
          <a:prstGeom prst="rect">
            <a:avLst/>
          </a:prstGeom>
          <a:noFill/>
        </p:spPr>
        <p:txBody>
          <a:bodyPr wrap="square" rtlCol="0">
            <a:spAutoFit/>
          </a:bodyPr>
          <a:lstStyle/>
          <a:p>
            <a:r>
              <a:rPr lang="en-IN" dirty="0"/>
              <a:t>GBC6</a:t>
            </a:r>
          </a:p>
          <a:p>
            <a:endParaRPr lang="en-IN" dirty="0"/>
          </a:p>
        </p:txBody>
      </p:sp>
      <p:sp>
        <p:nvSpPr>
          <p:cNvPr id="26" name="TextBox 25">
            <a:extLst>
              <a:ext uri="{FF2B5EF4-FFF2-40B4-BE49-F238E27FC236}">
                <a16:creationId xmlns:a16="http://schemas.microsoft.com/office/drawing/2014/main" id="{3A206641-4C03-73F2-FA13-F0BA47EBDAAB}"/>
              </a:ext>
            </a:extLst>
          </p:cNvPr>
          <p:cNvSpPr txBox="1"/>
          <p:nvPr/>
        </p:nvSpPr>
        <p:spPr>
          <a:xfrm>
            <a:off x="4289835" y="4797139"/>
            <a:ext cx="1554480" cy="646331"/>
          </a:xfrm>
          <a:prstGeom prst="rect">
            <a:avLst/>
          </a:prstGeom>
          <a:noFill/>
        </p:spPr>
        <p:txBody>
          <a:bodyPr wrap="square" rtlCol="0">
            <a:spAutoFit/>
          </a:bodyPr>
          <a:lstStyle/>
          <a:p>
            <a:r>
              <a:rPr lang="en-IN" dirty="0"/>
              <a:t>GBC5</a:t>
            </a:r>
          </a:p>
          <a:p>
            <a:endParaRPr lang="en-IN" dirty="0"/>
          </a:p>
        </p:txBody>
      </p:sp>
      <p:sp>
        <p:nvSpPr>
          <p:cNvPr id="27" name="TextBox 26">
            <a:extLst>
              <a:ext uri="{FF2B5EF4-FFF2-40B4-BE49-F238E27FC236}">
                <a16:creationId xmlns:a16="http://schemas.microsoft.com/office/drawing/2014/main" id="{2BDD7094-3487-C839-66CA-0E20DC308834}"/>
              </a:ext>
            </a:extLst>
          </p:cNvPr>
          <p:cNvSpPr txBox="1"/>
          <p:nvPr/>
        </p:nvSpPr>
        <p:spPr>
          <a:xfrm>
            <a:off x="10154920" y="4797141"/>
            <a:ext cx="1554480" cy="646331"/>
          </a:xfrm>
          <a:prstGeom prst="rect">
            <a:avLst/>
          </a:prstGeom>
          <a:noFill/>
        </p:spPr>
        <p:txBody>
          <a:bodyPr wrap="square" rtlCol="0">
            <a:spAutoFit/>
          </a:bodyPr>
          <a:lstStyle/>
          <a:p>
            <a:r>
              <a:rPr lang="en-IN" dirty="0"/>
              <a:t>GBC7</a:t>
            </a:r>
          </a:p>
          <a:p>
            <a:endParaRPr lang="en-IN" dirty="0"/>
          </a:p>
        </p:txBody>
      </p:sp>
      <p:sp>
        <p:nvSpPr>
          <p:cNvPr id="17" name="Left Brace 16"/>
          <p:cNvSpPr/>
          <p:nvPr/>
        </p:nvSpPr>
        <p:spPr>
          <a:xfrm>
            <a:off x="304800" y="415620"/>
            <a:ext cx="207818" cy="21613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e 18"/>
          <p:cNvSpPr/>
          <p:nvPr/>
        </p:nvSpPr>
        <p:spPr>
          <a:xfrm>
            <a:off x="263236" y="2632354"/>
            <a:ext cx="207818" cy="21613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rot="16200000">
            <a:off x="-735475" y="1109531"/>
            <a:ext cx="1840284" cy="369332"/>
          </a:xfrm>
          <a:prstGeom prst="rect">
            <a:avLst/>
          </a:prstGeom>
          <a:noFill/>
        </p:spPr>
        <p:txBody>
          <a:bodyPr wrap="square" rtlCol="0">
            <a:spAutoFit/>
          </a:bodyPr>
          <a:lstStyle/>
          <a:p>
            <a:r>
              <a:rPr lang="en-US" dirty="0"/>
              <a:t>LN negative GBC</a:t>
            </a:r>
          </a:p>
        </p:txBody>
      </p:sp>
      <p:sp>
        <p:nvSpPr>
          <p:cNvPr id="30" name="TextBox 29"/>
          <p:cNvSpPr txBox="1"/>
          <p:nvPr/>
        </p:nvSpPr>
        <p:spPr>
          <a:xfrm rot="16200000">
            <a:off x="-735476" y="3520228"/>
            <a:ext cx="1840284" cy="369332"/>
          </a:xfrm>
          <a:prstGeom prst="rect">
            <a:avLst/>
          </a:prstGeom>
          <a:noFill/>
        </p:spPr>
        <p:txBody>
          <a:bodyPr wrap="square" rtlCol="0">
            <a:spAutoFit/>
          </a:bodyPr>
          <a:lstStyle/>
          <a:p>
            <a:r>
              <a:rPr lang="en-US" dirty="0"/>
              <a:t>LN positive GBC</a:t>
            </a:r>
          </a:p>
        </p:txBody>
      </p:sp>
      <p:pic>
        <p:nvPicPr>
          <p:cNvPr id="4" name="Picture 3">
            <a:extLst>
              <a:ext uri="{FF2B5EF4-FFF2-40B4-BE49-F238E27FC236}">
                <a16:creationId xmlns:a16="http://schemas.microsoft.com/office/drawing/2014/main" id="{A488E337-3FFF-5298-F0A6-3306F839ED0A}"/>
              </a:ext>
            </a:extLst>
          </p:cNvPr>
          <p:cNvPicPr>
            <a:picLocks noChangeAspect="1"/>
          </p:cNvPicPr>
          <p:nvPr/>
        </p:nvPicPr>
        <p:blipFill>
          <a:blip r:embed="rId2" cstate="print"/>
          <a:stretch>
            <a:fillRect/>
          </a:stretch>
        </p:blipFill>
        <p:spPr>
          <a:xfrm>
            <a:off x="6237216" y="2702858"/>
            <a:ext cx="2870716" cy="2004071"/>
          </a:xfrm>
          <a:prstGeom prst="rect">
            <a:avLst/>
          </a:prstGeom>
        </p:spPr>
      </p:pic>
      <p:pic>
        <p:nvPicPr>
          <p:cNvPr id="6" name="Picture 5">
            <a:extLst>
              <a:ext uri="{FF2B5EF4-FFF2-40B4-BE49-F238E27FC236}">
                <a16:creationId xmlns:a16="http://schemas.microsoft.com/office/drawing/2014/main" id="{3C561A6E-04FA-0394-DD69-6D276A6D0107}"/>
              </a:ext>
            </a:extLst>
          </p:cNvPr>
          <p:cNvPicPr>
            <a:picLocks noChangeAspect="1"/>
          </p:cNvPicPr>
          <p:nvPr/>
        </p:nvPicPr>
        <p:blipFill>
          <a:blip r:embed="rId3" cstate="print"/>
          <a:stretch>
            <a:fillRect/>
          </a:stretch>
        </p:blipFill>
        <p:spPr>
          <a:xfrm>
            <a:off x="9272473" y="2657061"/>
            <a:ext cx="2678354" cy="2194829"/>
          </a:xfrm>
          <a:prstGeom prst="rect">
            <a:avLst/>
          </a:prstGeom>
        </p:spPr>
      </p:pic>
      <p:pic>
        <p:nvPicPr>
          <p:cNvPr id="8" name="Picture 7">
            <a:extLst>
              <a:ext uri="{FF2B5EF4-FFF2-40B4-BE49-F238E27FC236}">
                <a16:creationId xmlns:a16="http://schemas.microsoft.com/office/drawing/2014/main" id="{4AF50627-BD20-2DFE-CB74-002206608729}"/>
              </a:ext>
            </a:extLst>
          </p:cNvPr>
          <p:cNvPicPr>
            <a:picLocks noChangeAspect="1"/>
          </p:cNvPicPr>
          <p:nvPr/>
        </p:nvPicPr>
        <p:blipFill>
          <a:blip r:embed="rId4" cstate="print"/>
          <a:stretch>
            <a:fillRect/>
          </a:stretch>
        </p:blipFill>
        <p:spPr>
          <a:xfrm>
            <a:off x="3349917" y="2719066"/>
            <a:ext cx="2834758" cy="2105347"/>
          </a:xfrm>
          <a:prstGeom prst="rect">
            <a:avLst/>
          </a:prstGeom>
        </p:spPr>
      </p:pic>
      <p:pic>
        <p:nvPicPr>
          <p:cNvPr id="10" name="Picture 9">
            <a:extLst>
              <a:ext uri="{FF2B5EF4-FFF2-40B4-BE49-F238E27FC236}">
                <a16:creationId xmlns:a16="http://schemas.microsoft.com/office/drawing/2014/main" id="{17A0795B-2849-EF88-AF48-601A2A177419}"/>
              </a:ext>
            </a:extLst>
          </p:cNvPr>
          <p:cNvPicPr>
            <a:picLocks noChangeAspect="1"/>
          </p:cNvPicPr>
          <p:nvPr/>
        </p:nvPicPr>
        <p:blipFill>
          <a:blip r:embed="rId5" cstate="print"/>
          <a:stretch>
            <a:fillRect/>
          </a:stretch>
        </p:blipFill>
        <p:spPr>
          <a:xfrm>
            <a:off x="426660" y="2719066"/>
            <a:ext cx="2927712" cy="2070821"/>
          </a:xfrm>
          <a:prstGeom prst="rect">
            <a:avLst/>
          </a:prstGeom>
        </p:spPr>
      </p:pic>
      <p:pic>
        <p:nvPicPr>
          <p:cNvPr id="14" name="Picture 13">
            <a:extLst>
              <a:ext uri="{FF2B5EF4-FFF2-40B4-BE49-F238E27FC236}">
                <a16:creationId xmlns:a16="http://schemas.microsoft.com/office/drawing/2014/main" id="{B95EEC28-DB21-3EDB-E9AC-A296FC5A8B63}"/>
              </a:ext>
            </a:extLst>
          </p:cNvPr>
          <p:cNvPicPr>
            <a:picLocks noChangeAspect="1"/>
          </p:cNvPicPr>
          <p:nvPr/>
        </p:nvPicPr>
        <p:blipFill>
          <a:blip r:embed="rId6" cstate="print"/>
          <a:stretch>
            <a:fillRect/>
          </a:stretch>
        </p:blipFill>
        <p:spPr>
          <a:xfrm>
            <a:off x="8274572" y="292799"/>
            <a:ext cx="3175748" cy="2025513"/>
          </a:xfrm>
          <a:prstGeom prst="rect">
            <a:avLst/>
          </a:prstGeom>
        </p:spPr>
      </p:pic>
      <p:pic>
        <p:nvPicPr>
          <p:cNvPr id="34" name="Picture 33">
            <a:extLst>
              <a:ext uri="{FF2B5EF4-FFF2-40B4-BE49-F238E27FC236}">
                <a16:creationId xmlns:a16="http://schemas.microsoft.com/office/drawing/2014/main" id="{93CB2588-CA09-AF9A-B897-BB8A8AA9D4F5}"/>
              </a:ext>
            </a:extLst>
          </p:cNvPr>
          <p:cNvPicPr>
            <a:picLocks noChangeAspect="1"/>
          </p:cNvPicPr>
          <p:nvPr/>
        </p:nvPicPr>
        <p:blipFill>
          <a:blip r:embed="rId7" cstate="print"/>
          <a:stretch>
            <a:fillRect/>
          </a:stretch>
        </p:blipFill>
        <p:spPr>
          <a:xfrm>
            <a:off x="4518550" y="292799"/>
            <a:ext cx="3211669" cy="2095591"/>
          </a:xfrm>
          <a:prstGeom prst="rect">
            <a:avLst/>
          </a:prstGeom>
        </p:spPr>
      </p:pic>
      <p:pic>
        <p:nvPicPr>
          <p:cNvPr id="36" name="Picture 35">
            <a:extLst>
              <a:ext uri="{FF2B5EF4-FFF2-40B4-BE49-F238E27FC236}">
                <a16:creationId xmlns:a16="http://schemas.microsoft.com/office/drawing/2014/main" id="{E89501DD-FD0A-D827-8D31-24B497D60518}"/>
              </a:ext>
            </a:extLst>
          </p:cNvPr>
          <p:cNvPicPr>
            <a:picLocks noChangeAspect="1"/>
          </p:cNvPicPr>
          <p:nvPr/>
        </p:nvPicPr>
        <p:blipFill>
          <a:blip r:embed="rId8" cstate="print"/>
          <a:stretch>
            <a:fillRect/>
          </a:stretch>
        </p:blipFill>
        <p:spPr>
          <a:xfrm>
            <a:off x="716872" y="270555"/>
            <a:ext cx="3292464" cy="198130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0B69C85F-8869-9E0F-350F-B9AF664775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656" y="2250613"/>
            <a:ext cx="2057034" cy="1534306"/>
          </a:xfrm>
          <a:prstGeom prst="rect">
            <a:avLst/>
          </a:prstGeom>
          <a:ln>
            <a:solidFill>
              <a:schemeClr val="tx1"/>
            </a:solidFill>
          </a:ln>
        </p:spPr>
      </p:pic>
      <p:pic>
        <p:nvPicPr>
          <p:cNvPr id="9" name="Picture 8">
            <a:extLst>
              <a:ext uri="{FF2B5EF4-FFF2-40B4-BE49-F238E27FC236}">
                <a16:creationId xmlns:a16="http://schemas.microsoft.com/office/drawing/2014/main" id="{3AC8FF3C-E6FE-EC56-5B93-6A4CBC86E2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9463" y="2203371"/>
            <a:ext cx="2177688" cy="1624299"/>
          </a:xfrm>
          <a:prstGeom prst="rect">
            <a:avLst/>
          </a:prstGeom>
          <a:ln>
            <a:solidFill>
              <a:schemeClr val="tx1"/>
            </a:solidFill>
          </a:ln>
        </p:spPr>
      </p:pic>
      <p:pic>
        <p:nvPicPr>
          <p:cNvPr id="3" name="Picture 2">
            <a:extLst>
              <a:ext uri="{FF2B5EF4-FFF2-40B4-BE49-F238E27FC236}">
                <a16:creationId xmlns:a16="http://schemas.microsoft.com/office/drawing/2014/main" id="{B7A920C0-3723-6DDF-A32F-6F1D54ED76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65823" y="4114061"/>
            <a:ext cx="2164388" cy="1613691"/>
          </a:xfrm>
          <a:prstGeom prst="rect">
            <a:avLst/>
          </a:prstGeom>
          <a:ln>
            <a:solidFill>
              <a:schemeClr val="tx1"/>
            </a:solidFill>
          </a:ln>
        </p:spPr>
      </p:pic>
      <p:pic>
        <p:nvPicPr>
          <p:cNvPr id="6" name="Picture 5">
            <a:extLst>
              <a:ext uri="{FF2B5EF4-FFF2-40B4-BE49-F238E27FC236}">
                <a16:creationId xmlns:a16="http://schemas.microsoft.com/office/drawing/2014/main" id="{1A2BF000-E45D-52B0-D3C0-8BFCD87DDC6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35715" y="4114061"/>
            <a:ext cx="2167329" cy="1615838"/>
          </a:xfrm>
          <a:prstGeom prst="rect">
            <a:avLst/>
          </a:prstGeom>
          <a:ln>
            <a:solidFill>
              <a:schemeClr val="tx1"/>
            </a:solidFill>
          </a:ln>
        </p:spPr>
      </p:pic>
      <p:pic>
        <p:nvPicPr>
          <p:cNvPr id="5" name="Picture 4">
            <a:extLst>
              <a:ext uri="{FF2B5EF4-FFF2-40B4-BE49-F238E27FC236}">
                <a16:creationId xmlns:a16="http://schemas.microsoft.com/office/drawing/2014/main" id="{17274827-1560-F691-245E-6CE3EA0F8C1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0784" y="227953"/>
            <a:ext cx="2072178" cy="1544962"/>
          </a:xfrm>
          <a:prstGeom prst="rect">
            <a:avLst/>
          </a:prstGeom>
          <a:ln>
            <a:solidFill>
              <a:schemeClr val="tx1"/>
            </a:solidFill>
          </a:ln>
        </p:spPr>
      </p:pic>
      <p:pic>
        <p:nvPicPr>
          <p:cNvPr id="7" name="Picture 6">
            <a:extLst>
              <a:ext uri="{FF2B5EF4-FFF2-40B4-BE49-F238E27FC236}">
                <a16:creationId xmlns:a16="http://schemas.microsoft.com/office/drawing/2014/main" id="{2A657AF9-E2DE-7533-84C0-BB48E6676E3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24893" y="212292"/>
            <a:ext cx="2079374" cy="1550326"/>
          </a:xfrm>
          <a:prstGeom prst="rect">
            <a:avLst/>
          </a:prstGeom>
          <a:noFill/>
          <a:ln>
            <a:solidFill>
              <a:schemeClr val="tx1"/>
            </a:solidFill>
          </a:ln>
        </p:spPr>
      </p:pic>
      <p:sp>
        <p:nvSpPr>
          <p:cNvPr id="19" name="TextBox 18">
            <a:extLst>
              <a:ext uri="{FF2B5EF4-FFF2-40B4-BE49-F238E27FC236}">
                <a16:creationId xmlns:a16="http://schemas.microsoft.com/office/drawing/2014/main" id="{410C3DC6-8AFE-B6EC-1DE6-BAF6ED3CCF0C}"/>
              </a:ext>
            </a:extLst>
          </p:cNvPr>
          <p:cNvSpPr txBox="1"/>
          <p:nvPr/>
        </p:nvSpPr>
        <p:spPr>
          <a:xfrm rot="18492787">
            <a:off x="4031312" y="189266"/>
            <a:ext cx="663789" cy="215444"/>
          </a:xfrm>
          <a:prstGeom prst="rect">
            <a:avLst/>
          </a:prstGeom>
          <a:noFill/>
        </p:spPr>
        <p:txBody>
          <a:bodyPr wrap="square" rtlCol="0">
            <a:spAutoFit/>
          </a:bodyPr>
          <a:lstStyle/>
          <a:p>
            <a:r>
              <a:rPr lang="en-IN" sz="800" b="1" dirty="0"/>
              <a:t>GBC 1</a:t>
            </a:r>
          </a:p>
        </p:txBody>
      </p:sp>
      <p:sp>
        <p:nvSpPr>
          <p:cNvPr id="21" name="TextBox 20">
            <a:extLst>
              <a:ext uri="{FF2B5EF4-FFF2-40B4-BE49-F238E27FC236}">
                <a16:creationId xmlns:a16="http://schemas.microsoft.com/office/drawing/2014/main" id="{6118FEA4-0082-DDBF-57FC-30FC8CA93FBB}"/>
              </a:ext>
            </a:extLst>
          </p:cNvPr>
          <p:cNvSpPr txBox="1"/>
          <p:nvPr/>
        </p:nvSpPr>
        <p:spPr>
          <a:xfrm rot="18492787">
            <a:off x="4386957" y="214028"/>
            <a:ext cx="663789" cy="215444"/>
          </a:xfrm>
          <a:prstGeom prst="rect">
            <a:avLst/>
          </a:prstGeom>
          <a:noFill/>
        </p:spPr>
        <p:txBody>
          <a:bodyPr wrap="square" rtlCol="0">
            <a:spAutoFit/>
          </a:bodyPr>
          <a:lstStyle/>
          <a:p>
            <a:r>
              <a:rPr lang="en-IN" sz="800" b="1" dirty="0"/>
              <a:t>GBC 3</a:t>
            </a:r>
          </a:p>
        </p:txBody>
      </p:sp>
      <p:sp>
        <p:nvSpPr>
          <p:cNvPr id="22" name="TextBox 21">
            <a:extLst>
              <a:ext uri="{FF2B5EF4-FFF2-40B4-BE49-F238E27FC236}">
                <a16:creationId xmlns:a16="http://schemas.microsoft.com/office/drawing/2014/main" id="{84F13610-2A70-9A14-4677-130CA1133168}"/>
              </a:ext>
            </a:extLst>
          </p:cNvPr>
          <p:cNvSpPr txBox="1"/>
          <p:nvPr/>
        </p:nvSpPr>
        <p:spPr>
          <a:xfrm rot="18492787">
            <a:off x="5036293" y="175596"/>
            <a:ext cx="663789" cy="215444"/>
          </a:xfrm>
          <a:prstGeom prst="rect">
            <a:avLst/>
          </a:prstGeom>
          <a:noFill/>
        </p:spPr>
        <p:txBody>
          <a:bodyPr wrap="square" rtlCol="0">
            <a:spAutoFit/>
          </a:bodyPr>
          <a:lstStyle/>
          <a:p>
            <a:r>
              <a:rPr lang="en-IN" sz="800" b="1" dirty="0"/>
              <a:t>GBC 5</a:t>
            </a:r>
          </a:p>
        </p:txBody>
      </p:sp>
      <p:sp>
        <p:nvSpPr>
          <p:cNvPr id="23" name="TextBox 22">
            <a:extLst>
              <a:ext uri="{FF2B5EF4-FFF2-40B4-BE49-F238E27FC236}">
                <a16:creationId xmlns:a16="http://schemas.microsoft.com/office/drawing/2014/main" id="{04171F7A-66FD-F44E-53D2-F29CAA2B1833}"/>
              </a:ext>
            </a:extLst>
          </p:cNvPr>
          <p:cNvSpPr txBox="1"/>
          <p:nvPr/>
        </p:nvSpPr>
        <p:spPr>
          <a:xfrm rot="18492787">
            <a:off x="4521180" y="229684"/>
            <a:ext cx="663789" cy="215444"/>
          </a:xfrm>
          <a:prstGeom prst="rect">
            <a:avLst/>
          </a:prstGeom>
          <a:noFill/>
        </p:spPr>
        <p:txBody>
          <a:bodyPr wrap="square" rtlCol="0">
            <a:spAutoFit/>
          </a:bodyPr>
          <a:lstStyle/>
          <a:p>
            <a:r>
              <a:rPr lang="en-IN" sz="800" b="1" dirty="0"/>
              <a:t>GBC 8</a:t>
            </a:r>
          </a:p>
        </p:txBody>
      </p:sp>
      <p:sp>
        <p:nvSpPr>
          <p:cNvPr id="24" name="TextBox 23">
            <a:extLst>
              <a:ext uri="{FF2B5EF4-FFF2-40B4-BE49-F238E27FC236}">
                <a16:creationId xmlns:a16="http://schemas.microsoft.com/office/drawing/2014/main" id="{88BAE716-429A-5F36-E2D3-D6DFC8E56BE4}"/>
              </a:ext>
            </a:extLst>
          </p:cNvPr>
          <p:cNvSpPr txBox="1"/>
          <p:nvPr/>
        </p:nvSpPr>
        <p:spPr>
          <a:xfrm rot="18492787">
            <a:off x="4868777" y="160064"/>
            <a:ext cx="663789" cy="215444"/>
          </a:xfrm>
          <a:prstGeom prst="rect">
            <a:avLst/>
          </a:prstGeom>
          <a:noFill/>
        </p:spPr>
        <p:txBody>
          <a:bodyPr wrap="square" rtlCol="0">
            <a:spAutoFit/>
          </a:bodyPr>
          <a:lstStyle/>
          <a:p>
            <a:r>
              <a:rPr lang="en-IN" sz="800" b="1" dirty="0"/>
              <a:t>GBC 4</a:t>
            </a:r>
          </a:p>
        </p:txBody>
      </p:sp>
      <p:sp>
        <p:nvSpPr>
          <p:cNvPr id="25" name="TextBox 24">
            <a:extLst>
              <a:ext uri="{FF2B5EF4-FFF2-40B4-BE49-F238E27FC236}">
                <a16:creationId xmlns:a16="http://schemas.microsoft.com/office/drawing/2014/main" id="{FAE4D4DC-13C4-CB9F-A5C4-F107738E2F0A}"/>
              </a:ext>
            </a:extLst>
          </p:cNvPr>
          <p:cNvSpPr txBox="1"/>
          <p:nvPr/>
        </p:nvSpPr>
        <p:spPr>
          <a:xfrm rot="18492787">
            <a:off x="5180629" y="189265"/>
            <a:ext cx="663789" cy="215444"/>
          </a:xfrm>
          <a:prstGeom prst="rect">
            <a:avLst/>
          </a:prstGeom>
          <a:noFill/>
        </p:spPr>
        <p:txBody>
          <a:bodyPr wrap="square" rtlCol="0">
            <a:spAutoFit/>
          </a:bodyPr>
          <a:lstStyle/>
          <a:p>
            <a:r>
              <a:rPr lang="en-IN" sz="800" b="1" dirty="0"/>
              <a:t>GBC 7</a:t>
            </a:r>
          </a:p>
        </p:txBody>
      </p:sp>
      <p:sp>
        <p:nvSpPr>
          <p:cNvPr id="27" name="TextBox 26">
            <a:extLst>
              <a:ext uri="{FF2B5EF4-FFF2-40B4-BE49-F238E27FC236}">
                <a16:creationId xmlns:a16="http://schemas.microsoft.com/office/drawing/2014/main" id="{9C39E1A1-5681-FBD2-802B-53F32800E714}"/>
              </a:ext>
            </a:extLst>
          </p:cNvPr>
          <p:cNvSpPr txBox="1"/>
          <p:nvPr/>
        </p:nvSpPr>
        <p:spPr>
          <a:xfrm rot="18492787">
            <a:off x="4225190" y="184150"/>
            <a:ext cx="663789" cy="215444"/>
          </a:xfrm>
          <a:prstGeom prst="rect">
            <a:avLst/>
          </a:prstGeom>
          <a:noFill/>
        </p:spPr>
        <p:txBody>
          <a:bodyPr wrap="square" rtlCol="0">
            <a:spAutoFit/>
          </a:bodyPr>
          <a:lstStyle/>
          <a:p>
            <a:r>
              <a:rPr lang="en-IN" sz="800" b="1" dirty="0"/>
              <a:t>GBC 2</a:t>
            </a:r>
          </a:p>
        </p:txBody>
      </p:sp>
      <p:sp>
        <p:nvSpPr>
          <p:cNvPr id="28" name="TextBox 27">
            <a:extLst>
              <a:ext uri="{FF2B5EF4-FFF2-40B4-BE49-F238E27FC236}">
                <a16:creationId xmlns:a16="http://schemas.microsoft.com/office/drawing/2014/main" id="{9BF1808B-9337-5431-DD42-3579571024D3}"/>
              </a:ext>
            </a:extLst>
          </p:cNvPr>
          <p:cNvSpPr txBox="1"/>
          <p:nvPr/>
        </p:nvSpPr>
        <p:spPr>
          <a:xfrm rot="18492787">
            <a:off x="4674491" y="168493"/>
            <a:ext cx="663789" cy="215444"/>
          </a:xfrm>
          <a:prstGeom prst="rect">
            <a:avLst/>
          </a:prstGeom>
          <a:noFill/>
        </p:spPr>
        <p:txBody>
          <a:bodyPr wrap="square" rtlCol="0">
            <a:spAutoFit/>
          </a:bodyPr>
          <a:lstStyle/>
          <a:p>
            <a:r>
              <a:rPr lang="en-IN" sz="800" b="1" dirty="0"/>
              <a:t>GBC 6</a:t>
            </a:r>
          </a:p>
        </p:txBody>
      </p:sp>
      <p:sp>
        <p:nvSpPr>
          <p:cNvPr id="29" name="TextBox 28">
            <a:extLst>
              <a:ext uri="{FF2B5EF4-FFF2-40B4-BE49-F238E27FC236}">
                <a16:creationId xmlns:a16="http://schemas.microsoft.com/office/drawing/2014/main" id="{83776760-53AE-7642-E9BB-058A0FE73585}"/>
              </a:ext>
            </a:extLst>
          </p:cNvPr>
          <p:cNvSpPr txBox="1"/>
          <p:nvPr/>
        </p:nvSpPr>
        <p:spPr>
          <a:xfrm rot="18492787">
            <a:off x="5201253" y="8648"/>
            <a:ext cx="1237964" cy="215444"/>
          </a:xfrm>
          <a:prstGeom prst="rect">
            <a:avLst/>
          </a:prstGeom>
          <a:noFill/>
        </p:spPr>
        <p:txBody>
          <a:bodyPr wrap="square" rtlCol="0">
            <a:spAutoFit/>
          </a:bodyPr>
          <a:lstStyle/>
          <a:p>
            <a:r>
              <a:rPr lang="en-IN" sz="800" b="1" dirty="0"/>
              <a:t>GBC Pool Lysate</a:t>
            </a:r>
          </a:p>
        </p:txBody>
      </p:sp>
      <p:sp>
        <p:nvSpPr>
          <p:cNvPr id="30" name="TextBox 29">
            <a:extLst>
              <a:ext uri="{FF2B5EF4-FFF2-40B4-BE49-F238E27FC236}">
                <a16:creationId xmlns:a16="http://schemas.microsoft.com/office/drawing/2014/main" id="{0EB559B6-D3F9-FDE8-96E8-B096BB6ADE04}"/>
              </a:ext>
            </a:extLst>
          </p:cNvPr>
          <p:cNvSpPr txBox="1"/>
          <p:nvPr/>
        </p:nvSpPr>
        <p:spPr>
          <a:xfrm>
            <a:off x="-57966" y="747999"/>
            <a:ext cx="1075810" cy="369332"/>
          </a:xfrm>
          <a:prstGeom prst="rect">
            <a:avLst/>
          </a:prstGeom>
          <a:noFill/>
        </p:spPr>
        <p:txBody>
          <a:bodyPr wrap="square" rtlCol="0">
            <a:spAutoFit/>
          </a:bodyPr>
          <a:lstStyle/>
          <a:p>
            <a:r>
              <a:rPr lang="en-IN" dirty="0"/>
              <a:t>(A) KRT7</a:t>
            </a:r>
          </a:p>
        </p:txBody>
      </p:sp>
      <p:sp>
        <p:nvSpPr>
          <p:cNvPr id="32" name="TextBox 31">
            <a:extLst>
              <a:ext uri="{FF2B5EF4-FFF2-40B4-BE49-F238E27FC236}">
                <a16:creationId xmlns:a16="http://schemas.microsoft.com/office/drawing/2014/main" id="{01FFA859-F471-70F0-37D9-9E73F87BDF52}"/>
              </a:ext>
            </a:extLst>
          </p:cNvPr>
          <p:cNvSpPr txBox="1"/>
          <p:nvPr/>
        </p:nvSpPr>
        <p:spPr>
          <a:xfrm>
            <a:off x="7207620" y="1800521"/>
            <a:ext cx="2306320" cy="369332"/>
          </a:xfrm>
          <a:prstGeom prst="rect">
            <a:avLst/>
          </a:prstGeom>
          <a:noFill/>
        </p:spPr>
        <p:txBody>
          <a:bodyPr wrap="square" rtlCol="0">
            <a:spAutoFit/>
          </a:bodyPr>
          <a:lstStyle/>
          <a:p>
            <a:r>
              <a:rPr lang="en-IN" dirty="0"/>
              <a:t>(D) NPM1</a:t>
            </a:r>
          </a:p>
        </p:txBody>
      </p:sp>
      <p:pic>
        <p:nvPicPr>
          <p:cNvPr id="18" name="Picture 17">
            <a:extLst>
              <a:ext uri="{FF2B5EF4-FFF2-40B4-BE49-F238E27FC236}">
                <a16:creationId xmlns:a16="http://schemas.microsoft.com/office/drawing/2014/main" id="{F86571A6-396B-9FAF-C264-6631D9431A3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47476" y="2207601"/>
            <a:ext cx="2167328" cy="1615838"/>
          </a:xfrm>
          <a:prstGeom prst="rect">
            <a:avLst/>
          </a:prstGeom>
          <a:ln>
            <a:solidFill>
              <a:schemeClr val="tx1"/>
            </a:solidFill>
          </a:ln>
        </p:spPr>
      </p:pic>
      <p:pic>
        <p:nvPicPr>
          <p:cNvPr id="26" name="Picture 25">
            <a:extLst>
              <a:ext uri="{FF2B5EF4-FFF2-40B4-BE49-F238E27FC236}">
                <a16:creationId xmlns:a16="http://schemas.microsoft.com/office/drawing/2014/main" id="{BE67F4EF-9D90-F7F4-0970-D0656E4BD29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504865" y="2201699"/>
            <a:ext cx="2164387" cy="1613690"/>
          </a:xfrm>
          <a:prstGeom prst="rect">
            <a:avLst/>
          </a:prstGeom>
          <a:ln>
            <a:solidFill>
              <a:schemeClr val="tx1"/>
            </a:solidFill>
          </a:ln>
        </p:spPr>
      </p:pic>
      <p:sp>
        <p:nvSpPr>
          <p:cNvPr id="35" name="TextBox 34">
            <a:extLst>
              <a:ext uri="{FF2B5EF4-FFF2-40B4-BE49-F238E27FC236}">
                <a16:creationId xmlns:a16="http://schemas.microsoft.com/office/drawing/2014/main" id="{CA98EC11-FD49-C55C-7C5B-1E41D45CD6E8}"/>
              </a:ext>
            </a:extLst>
          </p:cNvPr>
          <p:cNvSpPr txBox="1"/>
          <p:nvPr/>
        </p:nvSpPr>
        <p:spPr>
          <a:xfrm>
            <a:off x="595228" y="610729"/>
            <a:ext cx="688184" cy="1092607"/>
          </a:xfrm>
          <a:prstGeom prst="rect">
            <a:avLst/>
          </a:prstGeom>
          <a:noFill/>
        </p:spPr>
        <p:txBody>
          <a:bodyPr wrap="square" rtlCol="0">
            <a:spAutoFit/>
          </a:bodyPr>
          <a:lstStyle/>
          <a:p>
            <a:pPr algn="r"/>
            <a:r>
              <a:rPr lang="en-IN" sz="500" b="1" dirty="0"/>
              <a:t>250</a:t>
            </a:r>
          </a:p>
          <a:p>
            <a:pPr algn="r"/>
            <a:r>
              <a:rPr lang="en-IN" sz="500" b="1" dirty="0"/>
              <a:t>150</a:t>
            </a:r>
          </a:p>
          <a:p>
            <a:pPr algn="r"/>
            <a:r>
              <a:rPr lang="en-IN" sz="500" b="1" dirty="0"/>
              <a:t>100</a:t>
            </a:r>
          </a:p>
          <a:p>
            <a:pPr algn="r"/>
            <a:r>
              <a:rPr lang="en-IN" sz="500" b="1" dirty="0"/>
              <a:t>75</a:t>
            </a:r>
          </a:p>
          <a:p>
            <a:pPr algn="r"/>
            <a:r>
              <a:rPr lang="en-IN" sz="500" b="1" dirty="0"/>
              <a:t>50</a:t>
            </a:r>
          </a:p>
          <a:p>
            <a:pPr algn="r"/>
            <a:endParaRPr lang="en-IN" sz="500" b="1" dirty="0"/>
          </a:p>
          <a:p>
            <a:pPr algn="r"/>
            <a:r>
              <a:rPr lang="en-IN" sz="500" b="1" dirty="0"/>
              <a:t>37</a:t>
            </a:r>
          </a:p>
          <a:p>
            <a:pPr algn="r"/>
            <a:endParaRPr lang="en-IN" sz="500" b="1" dirty="0"/>
          </a:p>
          <a:p>
            <a:pPr algn="r"/>
            <a:endParaRPr lang="en-IN" sz="500" b="1" dirty="0"/>
          </a:p>
          <a:p>
            <a:pPr algn="r"/>
            <a:r>
              <a:rPr lang="en-IN" sz="500" b="1" dirty="0"/>
              <a:t>25</a:t>
            </a:r>
          </a:p>
          <a:p>
            <a:pPr algn="r"/>
            <a:r>
              <a:rPr lang="en-IN" sz="500" b="1" dirty="0"/>
              <a:t>20</a:t>
            </a:r>
          </a:p>
          <a:p>
            <a:pPr algn="r"/>
            <a:endParaRPr lang="en-IN" sz="500" b="1" dirty="0"/>
          </a:p>
          <a:p>
            <a:pPr algn="r"/>
            <a:endParaRPr lang="en-IN" sz="500" b="1" dirty="0"/>
          </a:p>
        </p:txBody>
      </p:sp>
      <p:sp>
        <p:nvSpPr>
          <p:cNvPr id="37" name="TextBox 36">
            <a:extLst>
              <a:ext uri="{FF2B5EF4-FFF2-40B4-BE49-F238E27FC236}">
                <a16:creationId xmlns:a16="http://schemas.microsoft.com/office/drawing/2014/main" id="{9ABE535E-B6E4-76D1-6576-40156CE2D98A}"/>
              </a:ext>
            </a:extLst>
          </p:cNvPr>
          <p:cNvSpPr txBox="1"/>
          <p:nvPr/>
        </p:nvSpPr>
        <p:spPr>
          <a:xfrm>
            <a:off x="6503352" y="2353701"/>
            <a:ext cx="701040" cy="1246495"/>
          </a:xfrm>
          <a:prstGeom prst="rect">
            <a:avLst/>
          </a:prstGeom>
          <a:noFill/>
        </p:spPr>
        <p:txBody>
          <a:bodyPr wrap="square" rtlCol="0">
            <a:spAutoFit/>
          </a:bodyPr>
          <a:lstStyle/>
          <a:p>
            <a:pPr algn="r"/>
            <a:r>
              <a:rPr lang="en-IN" sz="500" b="1" dirty="0"/>
              <a:t>250</a:t>
            </a:r>
          </a:p>
          <a:p>
            <a:pPr algn="r"/>
            <a:r>
              <a:rPr lang="en-IN" sz="500" b="1" dirty="0"/>
              <a:t>150</a:t>
            </a:r>
          </a:p>
          <a:p>
            <a:pPr algn="r"/>
            <a:r>
              <a:rPr lang="en-IN" sz="500" b="1" dirty="0"/>
              <a:t>100</a:t>
            </a:r>
          </a:p>
          <a:p>
            <a:pPr algn="r"/>
            <a:r>
              <a:rPr lang="en-IN" sz="500" b="1" dirty="0"/>
              <a:t>75</a:t>
            </a:r>
          </a:p>
          <a:p>
            <a:pPr algn="r"/>
            <a:r>
              <a:rPr lang="en-IN" sz="500" b="1" dirty="0"/>
              <a:t>50</a:t>
            </a:r>
          </a:p>
          <a:p>
            <a:pPr algn="r"/>
            <a:endParaRPr lang="en-IN" sz="500" b="1" dirty="0"/>
          </a:p>
          <a:p>
            <a:pPr algn="r"/>
            <a:r>
              <a:rPr lang="en-IN" sz="500" b="1" dirty="0"/>
              <a:t>37</a:t>
            </a:r>
          </a:p>
          <a:p>
            <a:pPr algn="r"/>
            <a:endParaRPr lang="en-IN" sz="500" b="1" dirty="0"/>
          </a:p>
          <a:p>
            <a:pPr algn="r"/>
            <a:r>
              <a:rPr lang="en-IN" sz="500" b="1" dirty="0"/>
              <a:t>25</a:t>
            </a:r>
          </a:p>
          <a:p>
            <a:pPr algn="r"/>
            <a:endParaRPr lang="en-IN" sz="500" b="1" dirty="0"/>
          </a:p>
          <a:p>
            <a:pPr algn="r"/>
            <a:r>
              <a:rPr lang="en-IN" sz="500" b="1" dirty="0"/>
              <a:t>20</a:t>
            </a:r>
          </a:p>
          <a:p>
            <a:pPr algn="r"/>
            <a:endParaRPr lang="en-IN" sz="500" b="1" dirty="0"/>
          </a:p>
          <a:p>
            <a:pPr algn="r"/>
            <a:r>
              <a:rPr lang="en-IN" sz="500" b="1" dirty="0"/>
              <a:t>15</a:t>
            </a:r>
          </a:p>
          <a:p>
            <a:pPr algn="r"/>
            <a:endParaRPr lang="en-IN" sz="500" b="1" dirty="0"/>
          </a:p>
          <a:p>
            <a:pPr algn="r"/>
            <a:r>
              <a:rPr lang="en-IN" sz="500" b="1" dirty="0"/>
              <a:t>10</a:t>
            </a:r>
            <a:endParaRPr lang="en-IN" sz="600" b="1" dirty="0"/>
          </a:p>
        </p:txBody>
      </p:sp>
      <p:sp>
        <p:nvSpPr>
          <p:cNvPr id="38" name="Rectangle 37">
            <a:extLst>
              <a:ext uri="{FF2B5EF4-FFF2-40B4-BE49-F238E27FC236}">
                <a16:creationId xmlns:a16="http://schemas.microsoft.com/office/drawing/2014/main" id="{F52224D3-795F-3635-743D-6A451B644AB2}"/>
              </a:ext>
            </a:extLst>
          </p:cNvPr>
          <p:cNvSpPr/>
          <p:nvPr/>
        </p:nvSpPr>
        <p:spPr>
          <a:xfrm>
            <a:off x="1417730" y="829591"/>
            <a:ext cx="719059" cy="292874"/>
          </a:xfrm>
          <a:prstGeom prst="rect">
            <a:avLst/>
          </a:prstGeom>
          <a:noFill/>
          <a:ln w="254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41" name="Rectangle 40">
            <a:extLst>
              <a:ext uri="{FF2B5EF4-FFF2-40B4-BE49-F238E27FC236}">
                <a16:creationId xmlns:a16="http://schemas.microsoft.com/office/drawing/2014/main" id="{8E1A80E9-D60A-4C07-D519-DBD86B3C8C3F}"/>
              </a:ext>
            </a:extLst>
          </p:cNvPr>
          <p:cNvSpPr/>
          <p:nvPr/>
        </p:nvSpPr>
        <p:spPr>
          <a:xfrm>
            <a:off x="4197678" y="653044"/>
            <a:ext cx="1230823" cy="272691"/>
          </a:xfrm>
          <a:prstGeom prst="rect">
            <a:avLst/>
          </a:prstGeom>
          <a:noFill/>
          <a:ln w="254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44" name="Rectangle 43">
            <a:extLst>
              <a:ext uri="{FF2B5EF4-FFF2-40B4-BE49-F238E27FC236}">
                <a16:creationId xmlns:a16="http://schemas.microsoft.com/office/drawing/2014/main" id="{B9692B11-3217-A673-9E3B-C434FBB48919}"/>
              </a:ext>
            </a:extLst>
          </p:cNvPr>
          <p:cNvSpPr/>
          <p:nvPr/>
        </p:nvSpPr>
        <p:spPr>
          <a:xfrm>
            <a:off x="9924319" y="4764739"/>
            <a:ext cx="1292213" cy="190212"/>
          </a:xfrm>
          <a:prstGeom prst="rect">
            <a:avLst/>
          </a:prstGeom>
          <a:noFill/>
          <a:ln w="254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45" name="Rectangle 44">
            <a:extLst>
              <a:ext uri="{FF2B5EF4-FFF2-40B4-BE49-F238E27FC236}">
                <a16:creationId xmlns:a16="http://schemas.microsoft.com/office/drawing/2014/main" id="{D029C4E4-B5E0-D47A-4D30-9443A45CC97C}"/>
              </a:ext>
            </a:extLst>
          </p:cNvPr>
          <p:cNvSpPr/>
          <p:nvPr/>
        </p:nvSpPr>
        <p:spPr>
          <a:xfrm>
            <a:off x="7352731" y="4646141"/>
            <a:ext cx="921587" cy="159238"/>
          </a:xfrm>
          <a:prstGeom prst="rect">
            <a:avLst/>
          </a:prstGeom>
          <a:noFill/>
          <a:ln w="254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47" name="TextBox 46">
            <a:extLst>
              <a:ext uri="{FF2B5EF4-FFF2-40B4-BE49-F238E27FC236}">
                <a16:creationId xmlns:a16="http://schemas.microsoft.com/office/drawing/2014/main" id="{3F12813E-816B-09FD-D434-3A7A6E99A35D}"/>
              </a:ext>
            </a:extLst>
          </p:cNvPr>
          <p:cNvSpPr txBox="1"/>
          <p:nvPr/>
        </p:nvSpPr>
        <p:spPr>
          <a:xfrm>
            <a:off x="8423425" y="5526262"/>
            <a:ext cx="2869324" cy="307777"/>
          </a:xfrm>
          <a:prstGeom prst="rect">
            <a:avLst/>
          </a:prstGeom>
          <a:noFill/>
        </p:spPr>
        <p:txBody>
          <a:bodyPr wrap="square" rtlCol="0">
            <a:spAutoFit/>
          </a:bodyPr>
          <a:lstStyle/>
          <a:p>
            <a:r>
              <a:rPr lang="en-IN" sz="1400" dirty="0"/>
              <a:t>HIGH EXPOSURE</a:t>
            </a:r>
          </a:p>
        </p:txBody>
      </p:sp>
      <p:sp>
        <p:nvSpPr>
          <p:cNvPr id="48" name="TextBox 47">
            <a:extLst>
              <a:ext uri="{FF2B5EF4-FFF2-40B4-BE49-F238E27FC236}">
                <a16:creationId xmlns:a16="http://schemas.microsoft.com/office/drawing/2014/main" id="{A919DE94-4417-F7CC-4C50-3D5403886B1E}"/>
              </a:ext>
            </a:extLst>
          </p:cNvPr>
          <p:cNvSpPr txBox="1"/>
          <p:nvPr/>
        </p:nvSpPr>
        <p:spPr>
          <a:xfrm>
            <a:off x="8686474" y="3806284"/>
            <a:ext cx="2869324" cy="307777"/>
          </a:xfrm>
          <a:prstGeom prst="rect">
            <a:avLst/>
          </a:prstGeom>
          <a:noFill/>
        </p:spPr>
        <p:txBody>
          <a:bodyPr wrap="square" rtlCol="0">
            <a:spAutoFit/>
          </a:bodyPr>
          <a:lstStyle/>
          <a:p>
            <a:r>
              <a:rPr lang="en-IN" sz="1400" dirty="0"/>
              <a:t>LOW EXPOSURE</a:t>
            </a:r>
          </a:p>
        </p:txBody>
      </p:sp>
      <p:pic>
        <p:nvPicPr>
          <p:cNvPr id="54" name="Picture 53">
            <a:extLst>
              <a:ext uri="{FF2B5EF4-FFF2-40B4-BE49-F238E27FC236}">
                <a16:creationId xmlns:a16="http://schemas.microsoft.com/office/drawing/2014/main" id="{84613066-3FDA-1799-C503-B0C268CE787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69162" y="4125707"/>
            <a:ext cx="2165566" cy="1615257"/>
          </a:xfrm>
          <a:prstGeom prst="rect">
            <a:avLst/>
          </a:prstGeom>
          <a:noFill/>
          <a:ln>
            <a:solidFill>
              <a:schemeClr val="tx1"/>
            </a:solidFill>
          </a:ln>
        </p:spPr>
      </p:pic>
      <p:sp>
        <p:nvSpPr>
          <p:cNvPr id="55" name="Rectangle 54">
            <a:extLst>
              <a:ext uri="{FF2B5EF4-FFF2-40B4-BE49-F238E27FC236}">
                <a16:creationId xmlns:a16="http://schemas.microsoft.com/office/drawing/2014/main" id="{AA0A44B4-75D0-112C-5FF4-F5316DC34074}"/>
              </a:ext>
            </a:extLst>
          </p:cNvPr>
          <p:cNvSpPr/>
          <p:nvPr/>
        </p:nvSpPr>
        <p:spPr>
          <a:xfrm>
            <a:off x="1160697" y="4855447"/>
            <a:ext cx="996743" cy="197903"/>
          </a:xfrm>
          <a:prstGeom prst="rect">
            <a:avLst/>
          </a:prstGeom>
          <a:noFill/>
          <a:ln w="254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57" name="TextBox 56">
            <a:extLst>
              <a:ext uri="{FF2B5EF4-FFF2-40B4-BE49-F238E27FC236}">
                <a16:creationId xmlns:a16="http://schemas.microsoft.com/office/drawing/2014/main" id="{92C9A1CE-FBFA-217C-B552-6BD2E4AD60C3}"/>
              </a:ext>
            </a:extLst>
          </p:cNvPr>
          <p:cNvSpPr txBox="1"/>
          <p:nvPr/>
        </p:nvSpPr>
        <p:spPr>
          <a:xfrm>
            <a:off x="455959" y="2321576"/>
            <a:ext cx="701040" cy="1246495"/>
          </a:xfrm>
          <a:prstGeom prst="rect">
            <a:avLst/>
          </a:prstGeom>
          <a:noFill/>
        </p:spPr>
        <p:txBody>
          <a:bodyPr wrap="square" rtlCol="0">
            <a:spAutoFit/>
          </a:bodyPr>
          <a:lstStyle/>
          <a:p>
            <a:pPr algn="r"/>
            <a:r>
              <a:rPr lang="en-IN" sz="500" b="1" dirty="0"/>
              <a:t>250</a:t>
            </a:r>
          </a:p>
          <a:p>
            <a:pPr algn="r"/>
            <a:r>
              <a:rPr lang="en-IN" sz="500" b="1" dirty="0"/>
              <a:t>150</a:t>
            </a:r>
          </a:p>
          <a:p>
            <a:pPr algn="r"/>
            <a:r>
              <a:rPr lang="en-IN" sz="500" b="1" dirty="0"/>
              <a:t>100</a:t>
            </a:r>
          </a:p>
          <a:p>
            <a:pPr algn="r"/>
            <a:r>
              <a:rPr lang="en-IN" sz="500" b="1" dirty="0"/>
              <a:t>75</a:t>
            </a:r>
          </a:p>
          <a:p>
            <a:pPr algn="r"/>
            <a:endParaRPr lang="en-IN" sz="500" b="1" dirty="0"/>
          </a:p>
          <a:p>
            <a:pPr algn="r"/>
            <a:r>
              <a:rPr lang="en-IN" sz="500" b="1" dirty="0"/>
              <a:t>50</a:t>
            </a:r>
          </a:p>
          <a:p>
            <a:pPr algn="r"/>
            <a:endParaRPr lang="en-IN" sz="500" b="1" dirty="0"/>
          </a:p>
          <a:p>
            <a:pPr algn="r"/>
            <a:endParaRPr lang="en-IN" sz="500" b="1" dirty="0"/>
          </a:p>
          <a:p>
            <a:pPr algn="r"/>
            <a:r>
              <a:rPr lang="en-IN" sz="500" b="1" dirty="0"/>
              <a:t>37</a:t>
            </a:r>
          </a:p>
          <a:p>
            <a:pPr algn="r"/>
            <a:endParaRPr lang="en-IN" sz="500" b="1" dirty="0"/>
          </a:p>
          <a:p>
            <a:pPr algn="r"/>
            <a:endParaRPr lang="en-IN" sz="500" b="1" dirty="0"/>
          </a:p>
          <a:p>
            <a:pPr algn="r"/>
            <a:r>
              <a:rPr lang="en-IN" sz="500" b="1" dirty="0"/>
              <a:t>25</a:t>
            </a:r>
          </a:p>
          <a:p>
            <a:pPr algn="r"/>
            <a:r>
              <a:rPr lang="en-IN" sz="500" b="1" dirty="0"/>
              <a:t>20</a:t>
            </a:r>
          </a:p>
          <a:p>
            <a:pPr algn="r"/>
            <a:r>
              <a:rPr lang="en-IN" sz="500" b="1" dirty="0"/>
              <a:t>15</a:t>
            </a:r>
          </a:p>
          <a:p>
            <a:pPr algn="r"/>
            <a:endParaRPr lang="en-IN" sz="500" b="1" dirty="0"/>
          </a:p>
        </p:txBody>
      </p:sp>
      <p:pic>
        <p:nvPicPr>
          <p:cNvPr id="58" name="Picture 57">
            <a:extLst>
              <a:ext uri="{FF2B5EF4-FFF2-40B4-BE49-F238E27FC236}">
                <a16:creationId xmlns:a16="http://schemas.microsoft.com/office/drawing/2014/main" id="{5893417E-CF15-A71C-C51B-127D3325EE7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38235" y="4125708"/>
            <a:ext cx="2165566" cy="1615257"/>
          </a:xfrm>
          <a:prstGeom prst="rect">
            <a:avLst/>
          </a:prstGeom>
          <a:ln>
            <a:solidFill>
              <a:schemeClr val="tx1"/>
            </a:solidFill>
          </a:ln>
        </p:spPr>
      </p:pic>
      <p:pic>
        <p:nvPicPr>
          <p:cNvPr id="59" name="Picture 58">
            <a:extLst>
              <a:ext uri="{FF2B5EF4-FFF2-40B4-BE49-F238E27FC236}">
                <a16:creationId xmlns:a16="http://schemas.microsoft.com/office/drawing/2014/main" id="{DA20121E-089B-D628-DABD-4F256FA27EE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958579" y="233731"/>
            <a:ext cx="2156225" cy="1607512"/>
          </a:xfrm>
          <a:prstGeom prst="rect">
            <a:avLst/>
          </a:prstGeom>
          <a:ln>
            <a:solidFill>
              <a:schemeClr val="tx1"/>
            </a:solidFill>
          </a:ln>
        </p:spPr>
      </p:pic>
      <p:pic>
        <p:nvPicPr>
          <p:cNvPr id="60" name="Picture 59">
            <a:extLst>
              <a:ext uri="{FF2B5EF4-FFF2-40B4-BE49-F238E27FC236}">
                <a16:creationId xmlns:a16="http://schemas.microsoft.com/office/drawing/2014/main" id="{BD5F54F8-2FB4-81DD-FCC4-FBD2BB3AD88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486570" y="222311"/>
            <a:ext cx="2119517" cy="1580236"/>
          </a:xfrm>
          <a:prstGeom prst="rect">
            <a:avLst/>
          </a:prstGeom>
          <a:ln>
            <a:solidFill>
              <a:schemeClr val="tx1"/>
            </a:solidFill>
          </a:ln>
        </p:spPr>
      </p:pic>
      <p:sp>
        <p:nvSpPr>
          <p:cNvPr id="61" name="TextBox 60">
            <a:extLst>
              <a:ext uri="{FF2B5EF4-FFF2-40B4-BE49-F238E27FC236}">
                <a16:creationId xmlns:a16="http://schemas.microsoft.com/office/drawing/2014/main" id="{FAFC51D4-A20F-5FCB-AA60-13CC6567D6B3}"/>
              </a:ext>
            </a:extLst>
          </p:cNvPr>
          <p:cNvSpPr txBox="1"/>
          <p:nvPr/>
        </p:nvSpPr>
        <p:spPr>
          <a:xfrm>
            <a:off x="6946819" y="282803"/>
            <a:ext cx="324249" cy="1169551"/>
          </a:xfrm>
          <a:prstGeom prst="rect">
            <a:avLst/>
          </a:prstGeom>
          <a:noFill/>
        </p:spPr>
        <p:txBody>
          <a:bodyPr wrap="square" rtlCol="0">
            <a:spAutoFit/>
          </a:bodyPr>
          <a:lstStyle/>
          <a:p>
            <a:pPr algn="r"/>
            <a:r>
              <a:rPr lang="en-IN" sz="500" b="1" dirty="0"/>
              <a:t>250</a:t>
            </a:r>
          </a:p>
          <a:p>
            <a:pPr algn="r"/>
            <a:r>
              <a:rPr lang="en-IN" sz="500" b="1" dirty="0"/>
              <a:t>150</a:t>
            </a:r>
          </a:p>
          <a:p>
            <a:pPr algn="r"/>
            <a:r>
              <a:rPr lang="en-IN" sz="500" b="1" dirty="0"/>
              <a:t>100</a:t>
            </a:r>
          </a:p>
          <a:p>
            <a:pPr algn="r"/>
            <a:r>
              <a:rPr lang="en-IN" sz="500" b="1" dirty="0"/>
              <a:t>75</a:t>
            </a:r>
          </a:p>
          <a:p>
            <a:pPr algn="r"/>
            <a:r>
              <a:rPr lang="en-IN" sz="500" b="1" dirty="0"/>
              <a:t>50</a:t>
            </a:r>
          </a:p>
          <a:p>
            <a:pPr algn="r"/>
            <a:r>
              <a:rPr lang="en-IN" sz="500" b="1" dirty="0"/>
              <a:t>37</a:t>
            </a:r>
          </a:p>
          <a:p>
            <a:pPr algn="r"/>
            <a:endParaRPr lang="en-IN" sz="500" b="1" dirty="0"/>
          </a:p>
          <a:p>
            <a:pPr algn="r"/>
            <a:endParaRPr lang="en-IN" sz="500" b="1" dirty="0"/>
          </a:p>
          <a:p>
            <a:pPr algn="r"/>
            <a:r>
              <a:rPr lang="en-IN" sz="500" b="1" dirty="0"/>
              <a:t>25</a:t>
            </a:r>
          </a:p>
          <a:p>
            <a:pPr algn="r"/>
            <a:r>
              <a:rPr lang="en-IN" sz="500" b="1" dirty="0"/>
              <a:t>20</a:t>
            </a:r>
          </a:p>
          <a:p>
            <a:pPr algn="r"/>
            <a:endParaRPr lang="en-IN" sz="500" b="1" dirty="0"/>
          </a:p>
          <a:p>
            <a:pPr algn="r"/>
            <a:r>
              <a:rPr lang="en-IN" sz="500" b="1" dirty="0"/>
              <a:t>15</a:t>
            </a:r>
          </a:p>
          <a:p>
            <a:pPr algn="r"/>
            <a:endParaRPr lang="en-IN" sz="500" b="1" dirty="0"/>
          </a:p>
          <a:p>
            <a:pPr algn="r"/>
            <a:r>
              <a:rPr lang="en-IN" sz="500" b="1" dirty="0"/>
              <a:t>10</a:t>
            </a:r>
            <a:endParaRPr lang="en-IN" sz="600" b="1" dirty="0"/>
          </a:p>
        </p:txBody>
      </p:sp>
      <p:sp>
        <p:nvSpPr>
          <p:cNvPr id="62" name="Rectangle 61">
            <a:extLst>
              <a:ext uri="{FF2B5EF4-FFF2-40B4-BE49-F238E27FC236}">
                <a16:creationId xmlns:a16="http://schemas.microsoft.com/office/drawing/2014/main" id="{3E6890CB-AAA8-AEFD-61B6-BF30392FD897}"/>
              </a:ext>
            </a:extLst>
          </p:cNvPr>
          <p:cNvSpPr/>
          <p:nvPr/>
        </p:nvSpPr>
        <p:spPr>
          <a:xfrm>
            <a:off x="9962147" y="966371"/>
            <a:ext cx="1254385" cy="198193"/>
          </a:xfrm>
          <a:prstGeom prst="rect">
            <a:avLst/>
          </a:prstGeom>
          <a:noFill/>
          <a:ln w="254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63" name="Rectangle 62">
            <a:extLst>
              <a:ext uri="{FF2B5EF4-FFF2-40B4-BE49-F238E27FC236}">
                <a16:creationId xmlns:a16="http://schemas.microsoft.com/office/drawing/2014/main" id="{E097798A-661A-87E9-67FF-5C853995CE5A}"/>
              </a:ext>
            </a:extLst>
          </p:cNvPr>
          <p:cNvSpPr/>
          <p:nvPr/>
        </p:nvSpPr>
        <p:spPr>
          <a:xfrm>
            <a:off x="7402216" y="914418"/>
            <a:ext cx="798306" cy="195072"/>
          </a:xfrm>
          <a:prstGeom prst="rect">
            <a:avLst/>
          </a:prstGeom>
          <a:noFill/>
          <a:ln w="254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64" name="Rectangle 63">
            <a:extLst>
              <a:ext uri="{FF2B5EF4-FFF2-40B4-BE49-F238E27FC236}">
                <a16:creationId xmlns:a16="http://schemas.microsoft.com/office/drawing/2014/main" id="{491085B3-D642-74C1-58AB-756E04383859}"/>
              </a:ext>
            </a:extLst>
          </p:cNvPr>
          <p:cNvSpPr/>
          <p:nvPr/>
        </p:nvSpPr>
        <p:spPr>
          <a:xfrm>
            <a:off x="3980758" y="4947884"/>
            <a:ext cx="1789051" cy="242034"/>
          </a:xfrm>
          <a:prstGeom prst="rect">
            <a:avLst/>
          </a:prstGeom>
          <a:noFill/>
          <a:ln w="254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65" name="TextBox 64">
            <a:extLst>
              <a:ext uri="{FF2B5EF4-FFF2-40B4-BE49-F238E27FC236}">
                <a16:creationId xmlns:a16="http://schemas.microsoft.com/office/drawing/2014/main" id="{D4AA1DB7-B056-7896-A30F-94D025908D80}"/>
              </a:ext>
            </a:extLst>
          </p:cNvPr>
          <p:cNvSpPr txBox="1"/>
          <p:nvPr/>
        </p:nvSpPr>
        <p:spPr>
          <a:xfrm rot="18492787">
            <a:off x="9885309" y="2166117"/>
            <a:ext cx="663789" cy="215444"/>
          </a:xfrm>
          <a:prstGeom prst="rect">
            <a:avLst/>
          </a:prstGeom>
          <a:noFill/>
        </p:spPr>
        <p:txBody>
          <a:bodyPr wrap="square" rtlCol="0">
            <a:spAutoFit/>
          </a:bodyPr>
          <a:lstStyle/>
          <a:p>
            <a:r>
              <a:rPr lang="en-IN" sz="800" b="1" dirty="0"/>
              <a:t>GBC 1</a:t>
            </a:r>
          </a:p>
        </p:txBody>
      </p:sp>
      <p:sp>
        <p:nvSpPr>
          <p:cNvPr id="66" name="TextBox 65">
            <a:extLst>
              <a:ext uri="{FF2B5EF4-FFF2-40B4-BE49-F238E27FC236}">
                <a16:creationId xmlns:a16="http://schemas.microsoft.com/office/drawing/2014/main" id="{8C82DF6C-6898-7E33-C0C4-D1860EB45587}"/>
              </a:ext>
            </a:extLst>
          </p:cNvPr>
          <p:cNvSpPr txBox="1"/>
          <p:nvPr/>
        </p:nvSpPr>
        <p:spPr>
          <a:xfrm rot="18492787">
            <a:off x="10283307" y="2150177"/>
            <a:ext cx="663789" cy="215444"/>
          </a:xfrm>
          <a:prstGeom prst="rect">
            <a:avLst/>
          </a:prstGeom>
          <a:noFill/>
        </p:spPr>
        <p:txBody>
          <a:bodyPr wrap="square" rtlCol="0">
            <a:spAutoFit/>
          </a:bodyPr>
          <a:lstStyle/>
          <a:p>
            <a:r>
              <a:rPr lang="en-IN" sz="800" b="1" dirty="0"/>
              <a:t>GBC 3</a:t>
            </a:r>
          </a:p>
        </p:txBody>
      </p:sp>
      <p:sp>
        <p:nvSpPr>
          <p:cNvPr id="67" name="TextBox 66">
            <a:extLst>
              <a:ext uri="{FF2B5EF4-FFF2-40B4-BE49-F238E27FC236}">
                <a16:creationId xmlns:a16="http://schemas.microsoft.com/office/drawing/2014/main" id="{A4475864-A22D-9643-D9E3-CBF1AD9A9D78}"/>
              </a:ext>
            </a:extLst>
          </p:cNvPr>
          <p:cNvSpPr txBox="1"/>
          <p:nvPr/>
        </p:nvSpPr>
        <p:spPr>
          <a:xfrm rot="18492787">
            <a:off x="10772864" y="2152098"/>
            <a:ext cx="663789" cy="215444"/>
          </a:xfrm>
          <a:prstGeom prst="rect">
            <a:avLst/>
          </a:prstGeom>
          <a:noFill/>
        </p:spPr>
        <p:txBody>
          <a:bodyPr wrap="square" rtlCol="0">
            <a:spAutoFit/>
          </a:bodyPr>
          <a:lstStyle/>
          <a:p>
            <a:r>
              <a:rPr lang="en-IN" sz="800" b="1" dirty="0"/>
              <a:t>GBC 5</a:t>
            </a:r>
          </a:p>
        </p:txBody>
      </p:sp>
      <p:sp>
        <p:nvSpPr>
          <p:cNvPr id="68" name="TextBox 67">
            <a:extLst>
              <a:ext uri="{FF2B5EF4-FFF2-40B4-BE49-F238E27FC236}">
                <a16:creationId xmlns:a16="http://schemas.microsoft.com/office/drawing/2014/main" id="{CB6E5D70-0B44-76BC-F605-6C68CC6E42D4}"/>
              </a:ext>
            </a:extLst>
          </p:cNvPr>
          <p:cNvSpPr txBox="1"/>
          <p:nvPr/>
        </p:nvSpPr>
        <p:spPr>
          <a:xfrm rot="18492787">
            <a:off x="10449437" y="2166110"/>
            <a:ext cx="663789" cy="215444"/>
          </a:xfrm>
          <a:prstGeom prst="rect">
            <a:avLst/>
          </a:prstGeom>
          <a:noFill/>
        </p:spPr>
        <p:txBody>
          <a:bodyPr wrap="square" rtlCol="0">
            <a:spAutoFit/>
          </a:bodyPr>
          <a:lstStyle/>
          <a:p>
            <a:r>
              <a:rPr lang="en-IN" sz="800" b="1" dirty="0"/>
              <a:t>GBC 8</a:t>
            </a:r>
          </a:p>
        </p:txBody>
      </p:sp>
      <p:sp>
        <p:nvSpPr>
          <p:cNvPr id="69" name="TextBox 68">
            <a:extLst>
              <a:ext uri="{FF2B5EF4-FFF2-40B4-BE49-F238E27FC236}">
                <a16:creationId xmlns:a16="http://schemas.microsoft.com/office/drawing/2014/main" id="{85A556CC-A725-3237-FC4A-435F8CA47F81}"/>
              </a:ext>
            </a:extLst>
          </p:cNvPr>
          <p:cNvSpPr txBox="1"/>
          <p:nvPr/>
        </p:nvSpPr>
        <p:spPr>
          <a:xfrm rot="18492787">
            <a:off x="10594692" y="2148256"/>
            <a:ext cx="663789" cy="215444"/>
          </a:xfrm>
          <a:prstGeom prst="rect">
            <a:avLst/>
          </a:prstGeom>
          <a:noFill/>
        </p:spPr>
        <p:txBody>
          <a:bodyPr wrap="square" rtlCol="0">
            <a:spAutoFit/>
          </a:bodyPr>
          <a:lstStyle/>
          <a:p>
            <a:r>
              <a:rPr lang="en-IN" sz="800" b="1" dirty="0"/>
              <a:t>GBC 4</a:t>
            </a:r>
          </a:p>
        </p:txBody>
      </p:sp>
      <p:sp>
        <p:nvSpPr>
          <p:cNvPr id="70" name="TextBox 69">
            <a:extLst>
              <a:ext uri="{FF2B5EF4-FFF2-40B4-BE49-F238E27FC236}">
                <a16:creationId xmlns:a16="http://schemas.microsoft.com/office/drawing/2014/main" id="{F629C963-81F8-CEBA-30AB-A1EF16446972}"/>
              </a:ext>
            </a:extLst>
          </p:cNvPr>
          <p:cNvSpPr txBox="1"/>
          <p:nvPr/>
        </p:nvSpPr>
        <p:spPr>
          <a:xfrm rot="18492787">
            <a:off x="10079187" y="2161001"/>
            <a:ext cx="663789" cy="215444"/>
          </a:xfrm>
          <a:prstGeom prst="rect">
            <a:avLst/>
          </a:prstGeom>
          <a:noFill/>
        </p:spPr>
        <p:txBody>
          <a:bodyPr wrap="square" rtlCol="0">
            <a:spAutoFit/>
          </a:bodyPr>
          <a:lstStyle/>
          <a:p>
            <a:r>
              <a:rPr lang="en-IN" sz="800" b="1" dirty="0"/>
              <a:t>GBC 2</a:t>
            </a:r>
          </a:p>
        </p:txBody>
      </p:sp>
      <p:sp>
        <p:nvSpPr>
          <p:cNvPr id="71" name="TextBox 70">
            <a:extLst>
              <a:ext uri="{FF2B5EF4-FFF2-40B4-BE49-F238E27FC236}">
                <a16:creationId xmlns:a16="http://schemas.microsoft.com/office/drawing/2014/main" id="{D9220BA4-BC31-44A3-6146-E740F8D48BD1}"/>
              </a:ext>
            </a:extLst>
          </p:cNvPr>
          <p:cNvSpPr txBox="1"/>
          <p:nvPr/>
        </p:nvSpPr>
        <p:spPr>
          <a:xfrm rot="18492787">
            <a:off x="10984247" y="2166110"/>
            <a:ext cx="663789" cy="215444"/>
          </a:xfrm>
          <a:prstGeom prst="rect">
            <a:avLst/>
          </a:prstGeom>
          <a:noFill/>
        </p:spPr>
        <p:txBody>
          <a:bodyPr wrap="square" rtlCol="0">
            <a:spAutoFit/>
          </a:bodyPr>
          <a:lstStyle/>
          <a:p>
            <a:r>
              <a:rPr lang="en-IN" sz="800" b="1" dirty="0"/>
              <a:t>GBC 6</a:t>
            </a:r>
          </a:p>
        </p:txBody>
      </p:sp>
      <p:sp>
        <p:nvSpPr>
          <p:cNvPr id="72" name="TextBox 71">
            <a:extLst>
              <a:ext uri="{FF2B5EF4-FFF2-40B4-BE49-F238E27FC236}">
                <a16:creationId xmlns:a16="http://schemas.microsoft.com/office/drawing/2014/main" id="{1C3822F7-F616-003F-4F03-EA4EAA97FD15}"/>
              </a:ext>
            </a:extLst>
          </p:cNvPr>
          <p:cNvSpPr txBox="1"/>
          <p:nvPr/>
        </p:nvSpPr>
        <p:spPr>
          <a:xfrm rot="18492787">
            <a:off x="11272745" y="1930209"/>
            <a:ext cx="1237964" cy="215444"/>
          </a:xfrm>
          <a:prstGeom prst="rect">
            <a:avLst/>
          </a:prstGeom>
          <a:noFill/>
        </p:spPr>
        <p:txBody>
          <a:bodyPr wrap="square" rtlCol="0">
            <a:spAutoFit/>
          </a:bodyPr>
          <a:lstStyle/>
          <a:p>
            <a:r>
              <a:rPr lang="en-IN" sz="800" b="1" dirty="0"/>
              <a:t>GBC Pool Lysate</a:t>
            </a:r>
          </a:p>
        </p:txBody>
      </p:sp>
      <p:sp>
        <p:nvSpPr>
          <p:cNvPr id="73" name="TextBox 72">
            <a:extLst>
              <a:ext uri="{FF2B5EF4-FFF2-40B4-BE49-F238E27FC236}">
                <a16:creationId xmlns:a16="http://schemas.microsoft.com/office/drawing/2014/main" id="{E576EC96-FA75-082F-F04D-2B783AFACFEF}"/>
              </a:ext>
            </a:extLst>
          </p:cNvPr>
          <p:cNvSpPr txBox="1"/>
          <p:nvPr/>
        </p:nvSpPr>
        <p:spPr>
          <a:xfrm rot="18492787">
            <a:off x="11162198" y="2146991"/>
            <a:ext cx="663789" cy="215444"/>
          </a:xfrm>
          <a:prstGeom prst="rect">
            <a:avLst/>
          </a:prstGeom>
          <a:noFill/>
        </p:spPr>
        <p:txBody>
          <a:bodyPr wrap="square" rtlCol="0">
            <a:spAutoFit/>
          </a:bodyPr>
          <a:lstStyle/>
          <a:p>
            <a:r>
              <a:rPr lang="en-IN" sz="800" b="1" dirty="0"/>
              <a:t>GBC 7</a:t>
            </a:r>
          </a:p>
        </p:txBody>
      </p:sp>
      <p:sp>
        <p:nvSpPr>
          <p:cNvPr id="74" name="TextBox 73">
            <a:extLst>
              <a:ext uri="{FF2B5EF4-FFF2-40B4-BE49-F238E27FC236}">
                <a16:creationId xmlns:a16="http://schemas.microsoft.com/office/drawing/2014/main" id="{93891DA9-2D57-D73C-0A6C-A91D88DA33C6}"/>
              </a:ext>
            </a:extLst>
          </p:cNvPr>
          <p:cNvSpPr txBox="1"/>
          <p:nvPr/>
        </p:nvSpPr>
        <p:spPr>
          <a:xfrm rot="18492787">
            <a:off x="9861675" y="80410"/>
            <a:ext cx="663789" cy="215444"/>
          </a:xfrm>
          <a:prstGeom prst="rect">
            <a:avLst/>
          </a:prstGeom>
          <a:noFill/>
        </p:spPr>
        <p:txBody>
          <a:bodyPr wrap="square" rtlCol="0">
            <a:spAutoFit/>
          </a:bodyPr>
          <a:lstStyle/>
          <a:p>
            <a:r>
              <a:rPr lang="en-IN" sz="800" b="1" dirty="0"/>
              <a:t>GBC 1</a:t>
            </a:r>
          </a:p>
        </p:txBody>
      </p:sp>
      <p:sp>
        <p:nvSpPr>
          <p:cNvPr id="75" name="TextBox 74">
            <a:extLst>
              <a:ext uri="{FF2B5EF4-FFF2-40B4-BE49-F238E27FC236}">
                <a16:creationId xmlns:a16="http://schemas.microsoft.com/office/drawing/2014/main" id="{69A0C03F-17DA-D62D-46F5-D52ED9B42915}"/>
              </a:ext>
            </a:extLst>
          </p:cNvPr>
          <p:cNvSpPr txBox="1"/>
          <p:nvPr/>
        </p:nvSpPr>
        <p:spPr>
          <a:xfrm rot="18492787">
            <a:off x="10259673" y="64470"/>
            <a:ext cx="663789" cy="215444"/>
          </a:xfrm>
          <a:prstGeom prst="rect">
            <a:avLst/>
          </a:prstGeom>
          <a:noFill/>
        </p:spPr>
        <p:txBody>
          <a:bodyPr wrap="square" rtlCol="0">
            <a:spAutoFit/>
          </a:bodyPr>
          <a:lstStyle/>
          <a:p>
            <a:r>
              <a:rPr lang="en-IN" sz="800" b="1" dirty="0"/>
              <a:t>GBC 3</a:t>
            </a:r>
          </a:p>
        </p:txBody>
      </p:sp>
      <p:sp>
        <p:nvSpPr>
          <p:cNvPr id="76" name="TextBox 75">
            <a:extLst>
              <a:ext uri="{FF2B5EF4-FFF2-40B4-BE49-F238E27FC236}">
                <a16:creationId xmlns:a16="http://schemas.microsoft.com/office/drawing/2014/main" id="{3370CE41-CCEC-BF4C-540B-9D5BEE8E7C75}"/>
              </a:ext>
            </a:extLst>
          </p:cNvPr>
          <p:cNvSpPr txBox="1"/>
          <p:nvPr/>
        </p:nvSpPr>
        <p:spPr>
          <a:xfrm rot="18492787">
            <a:off x="10749230" y="66391"/>
            <a:ext cx="663789" cy="215444"/>
          </a:xfrm>
          <a:prstGeom prst="rect">
            <a:avLst/>
          </a:prstGeom>
          <a:noFill/>
        </p:spPr>
        <p:txBody>
          <a:bodyPr wrap="square" rtlCol="0">
            <a:spAutoFit/>
          </a:bodyPr>
          <a:lstStyle/>
          <a:p>
            <a:r>
              <a:rPr lang="en-IN" sz="800" b="1" dirty="0"/>
              <a:t>GBC 5</a:t>
            </a:r>
          </a:p>
        </p:txBody>
      </p:sp>
      <p:sp>
        <p:nvSpPr>
          <p:cNvPr id="77" name="TextBox 76">
            <a:extLst>
              <a:ext uri="{FF2B5EF4-FFF2-40B4-BE49-F238E27FC236}">
                <a16:creationId xmlns:a16="http://schemas.microsoft.com/office/drawing/2014/main" id="{AD34E43A-68F8-85DC-C340-F43D12824554}"/>
              </a:ext>
            </a:extLst>
          </p:cNvPr>
          <p:cNvSpPr txBox="1"/>
          <p:nvPr/>
        </p:nvSpPr>
        <p:spPr>
          <a:xfrm rot="18492787">
            <a:off x="10425803" y="80403"/>
            <a:ext cx="663789" cy="215444"/>
          </a:xfrm>
          <a:prstGeom prst="rect">
            <a:avLst/>
          </a:prstGeom>
          <a:noFill/>
        </p:spPr>
        <p:txBody>
          <a:bodyPr wrap="square" rtlCol="0">
            <a:spAutoFit/>
          </a:bodyPr>
          <a:lstStyle/>
          <a:p>
            <a:r>
              <a:rPr lang="en-IN" sz="800" b="1" dirty="0"/>
              <a:t>GBC 8</a:t>
            </a:r>
          </a:p>
        </p:txBody>
      </p:sp>
      <p:sp>
        <p:nvSpPr>
          <p:cNvPr id="78" name="TextBox 77">
            <a:extLst>
              <a:ext uri="{FF2B5EF4-FFF2-40B4-BE49-F238E27FC236}">
                <a16:creationId xmlns:a16="http://schemas.microsoft.com/office/drawing/2014/main" id="{221E5B36-6681-7E41-EAB9-9F283B32B4E5}"/>
              </a:ext>
            </a:extLst>
          </p:cNvPr>
          <p:cNvSpPr txBox="1"/>
          <p:nvPr/>
        </p:nvSpPr>
        <p:spPr>
          <a:xfrm rot="18492787">
            <a:off x="10571058" y="62549"/>
            <a:ext cx="663789" cy="215444"/>
          </a:xfrm>
          <a:prstGeom prst="rect">
            <a:avLst/>
          </a:prstGeom>
          <a:noFill/>
        </p:spPr>
        <p:txBody>
          <a:bodyPr wrap="square" rtlCol="0">
            <a:spAutoFit/>
          </a:bodyPr>
          <a:lstStyle/>
          <a:p>
            <a:r>
              <a:rPr lang="en-IN" sz="800" b="1" dirty="0"/>
              <a:t>GBC 4</a:t>
            </a:r>
          </a:p>
        </p:txBody>
      </p:sp>
      <p:sp>
        <p:nvSpPr>
          <p:cNvPr id="79" name="TextBox 78">
            <a:extLst>
              <a:ext uri="{FF2B5EF4-FFF2-40B4-BE49-F238E27FC236}">
                <a16:creationId xmlns:a16="http://schemas.microsoft.com/office/drawing/2014/main" id="{F5F080BF-208E-3C2E-8A74-57A6A97396FE}"/>
              </a:ext>
            </a:extLst>
          </p:cNvPr>
          <p:cNvSpPr txBox="1"/>
          <p:nvPr/>
        </p:nvSpPr>
        <p:spPr>
          <a:xfrm rot="18492787">
            <a:off x="11085998" y="40555"/>
            <a:ext cx="663789" cy="215444"/>
          </a:xfrm>
          <a:prstGeom prst="rect">
            <a:avLst/>
          </a:prstGeom>
          <a:noFill/>
        </p:spPr>
        <p:txBody>
          <a:bodyPr wrap="square" rtlCol="0">
            <a:spAutoFit/>
          </a:bodyPr>
          <a:lstStyle/>
          <a:p>
            <a:r>
              <a:rPr lang="en-IN" sz="800" b="1" dirty="0"/>
              <a:t>GBC 7</a:t>
            </a:r>
          </a:p>
        </p:txBody>
      </p:sp>
      <p:sp>
        <p:nvSpPr>
          <p:cNvPr id="80" name="TextBox 79">
            <a:extLst>
              <a:ext uri="{FF2B5EF4-FFF2-40B4-BE49-F238E27FC236}">
                <a16:creationId xmlns:a16="http://schemas.microsoft.com/office/drawing/2014/main" id="{59789CD8-1E89-3BA4-699E-5DE97AABEE98}"/>
              </a:ext>
            </a:extLst>
          </p:cNvPr>
          <p:cNvSpPr txBox="1"/>
          <p:nvPr/>
        </p:nvSpPr>
        <p:spPr>
          <a:xfrm rot="18492787">
            <a:off x="10055553" y="75294"/>
            <a:ext cx="663789" cy="215444"/>
          </a:xfrm>
          <a:prstGeom prst="rect">
            <a:avLst/>
          </a:prstGeom>
          <a:noFill/>
        </p:spPr>
        <p:txBody>
          <a:bodyPr wrap="square" rtlCol="0">
            <a:spAutoFit/>
          </a:bodyPr>
          <a:lstStyle/>
          <a:p>
            <a:r>
              <a:rPr lang="en-IN" sz="800" b="1" dirty="0"/>
              <a:t>GBC 2</a:t>
            </a:r>
          </a:p>
        </p:txBody>
      </p:sp>
      <p:sp>
        <p:nvSpPr>
          <p:cNvPr id="81" name="TextBox 80">
            <a:extLst>
              <a:ext uri="{FF2B5EF4-FFF2-40B4-BE49-F238E27FC236}">
                <a16:creationId xmlns:a16="http://schemas.microsoft.com/office/drawing/2014/main" id="{65A41B28-B342-F7E4-0859-E3573FD61B52}"/>
              </a:ext>
            </a:extLst>
          </p:cNvPr>
          <p:cNvSpPr txBox="1"/>
          <p:nvPr/>
        </p:nvSpPr>
        <p:spPr>
          <a:xfrm rot="18492787">
            <a:off x="10919123" y="61284"/>
            <a:ext cx="663789" cy="215444"/>
          </a:xfrm>
          <a:prstGeom prst="rect">
            <a:avLst/>
          </a:prstGeom>
          <a:noFill/>
        </p:spPr>
        <p:txBody>
          <a:bodyPr wrap="square" rtlCol="0">
            <a:spAutoFit/>
          </a:bodyPr>
          <a:lstStyle/>
          <a:p>
            <a:r>
              <a:rPr lang="en-IN" sz="800" b="1" dirty="0"/>
              <a:t>GBC 6</a:t>
            </a:r>
          </a:p>
        </p:txBody>
      </p:sp>
      <p:sp>
        <p:nvSpPr>
          <p:cNvPr id="90" name="TextBox 89">
            <a:extLst>
              <a:ext uri="{FF2B5EF4-FFF2-40B4-BE49-F238E27FC236}">
                <a16:creationId xmlns:a16="http://schemas.microsoft.com/office/drawing/2014/main" id="{E8BE9CFB-75C4-F705-0243-64B2E2B0A4E1}"/>
              </a:ext>
            </a:extLst>
          </p:cNvPr>
          <p:cNvSpPr txBox="1"/>
          <p:nvPr/>
        </p:nvSpPr>
        <p:spPr>
          <a:xfrm rot="18492787">
            <a:off x="11037981" y="1030"/>
            <a:ext cx="1237964" cy="215444"/>
          </a:xfrm>
          <a:prstGeom prst="rect">
            <a:avLst/>
          </a:prstGeom>
          <a:noFill/>
        </p:spPr>
        <p:txBody>
          <a:bodyPr wrap="square" rtlCol="0">
            <a:spAutoFit/>
          </a:bodyPr>
          <a:lstStyle/>
          <a:p>
            <a:r>
              <a:rPr lang="en-IN" sz="800" b="1" dirty="0"/>
              <a:t>GBC Pool Lysate</a:t>
            </a:r>
          </a:p>
        </p:txBody>
      </p:sp>
      <p:sp>
        <p:nvSpPr>
          <p:cNvPr id="91" name="TextBox 90">
            <a:extLst>
              <a:ext uri="{FF2B5EF4-FFF2-40B4-BE49-F238E27FC236}">
                <a16:creationId xmlns:a16="http://schemas.microsoft.com/office/drawing/2014/main" id="{04B58AB3-2C4A-07E9-BEEA-EEB584A85066}"/>
              </a:ext>
            </a:extLst>
          </p:cNvPr>
          <p:cNvSpPr txBox="1"/>
          <p:nvPr/>
        </p:nvSpPr>
        <p:spPr>
          <a:xfrm rot="18492787">
            <a:off x="3950093" y="2232221"/>
            <a:ext cx="663789" cy="215444"/>
          </a:xfrm>
          <a:prstGeom prst="rect">
            <a:avLst/>
          </a:prstGeom>
          <a:noFill/>
        </p:spPr>
        <p:txBody>
          <a:bodyPr wrap="square" rtlCol="0">
            <a:spAutoFit/>
          </a:bodyPr>
          <a:lstStyle/>
          <a:p>
            <a:r>
              <a:rPr lang="en-IN" sz="800" b="1" dirty="0"/>
              <a:t>GBC 1</a:t>
            </a:r>
          </a:p>
        </p:txBody>
      </p:sp>
      <p:sp>
        <p:nvSpPr>
          <p:cNvPr id="92" name="TextBox 91">
            <a:extLst>
              <a:ext uri="{FF2B5EF4-FFF2-40B4-BE49-F238E27FC236}">
                <a16:creationId xmlns:a16="http://schemas.microsoft.com/office/drawing/2014/main" id="{5F266C00-53D3-B19A-A307-02101C055688}"/>
              </a:ext>
            </a:extLst>
          </p:cNvPr>
          <p:cNvSpPr txBox="1"/>
          <p:nvPr/>
        </p:nvSpPr>
        <p:spPr>
          <a:xfrm rot="18492787">
            <a:off x="4410675" y="2219444"/>
            <a:ext cx="663789" cy="215444"/>
          </a:xfrm>
          <a:prstGeom prst="rect">
            <a:avLst/>
          </a:prstGeom>
          <a:noFill/>
        </p:spPr>
        <p:txBody>
          <a:bodyPr wrap="square" rtlCol="0">
            <a:spAutoFit/>
          </a:bodyPr>
          <a:lstStyle/>
          <a:p>
            <a:r>
              <a:rPr lang="en-IN" sz="800" b="1" dirty="0"/>
              <a:t>GBC 3</a:t>
            </a:r>
          </a:p>
        </p:txBody>
      </p:sp>
      <p:sp>
        <p:nvSpPr>
          <p:cNvPr id="93" name="TextBox 92">
            <a:extLst>
              <a:ext uri="{FF2B5EF4-FFF2-40B4-BE49-F238E27FC236}">
                <a16:creationId xmlns:a16="http://schemas.microsoft.com/office/drawing/2014/main" id="{45C1EF08-61D6-8439-DCF5-F6E6FB5F66CC}"/>
              </a:ext>
            </a:extLst>
          </p:cNvPr>
          <p:cNvSpPr txBox="1"/>
          <p:nvPr/>
        </p:nvSpPr>
        <p:spPr>
          <a:xfrm rot="18492787">
            <a:off x="5023063" y="2219445"/>
            <a:ext cx="663789" cy="215444"/>
          </a:xfrm>
          <a:prstGeom prst="rect">
            <a:avLst/>
          </a:prstGeom>
          <a:noFill/>
        </p:spPr>
        <p:txBody>
          <a:bodyPr wrap="square" rtlCol="0">
            <a:spAutoFit/>
          </a:bodyPr>
          <a:lstStyle/>
          <a:p>
            <a:r>
              <a:rPr lang="en-IN" sz="800" b="1" dirty="0"/>
              <a:t>GBC 5</a:t>
            </a:r>
          </a:p>
        </p:txBody>
      </p:sp>
      <p:sp>
        <p:nvSpPr>
          <p:cNvPr id="94" name="TextBox 93">
            <a:extLst>
              <a:ext uri="{FF2B5EF4-FFF2-40B4-BE49-F238E27FC236}">
                <a16:creationId xmlns:a16="http://schemas.microsoft.com/office/drawing/2014/main" id="{271796FE-B6D8-CFED-CD20-A4CC293D8F05}"/>
              </a:ext>
            </a:extLst>
          </p:cNvPr>
          <p:cNvSpPr txBox="1"/>
          <p:nvPr/>
        </p:nvSpPr>
        <p:spPr>
          <a:xfrm rot="18492787">
            <a:off x="4599219" y="2210955"/>
            <a:ext cx="663789" cy="215444"/>
          </a:xfrm>
          <a:prstGeom prst="rect">
            <a:avLst/>
          </a:prstGeom>
          <a:noFill/>
        </p:spPr>
        <p:txBody>
          <a:bodyPr wrap="square" rtlCol="0">
            <a:spAutoFit/>
          </a:bodyPr>
          <a:lstStyle/>
          <a:p>
            <a:r>
              <a:rPr lang="en-IN" sz="800" b="1" dirty="0"/>
              <a:t>GBC 8</a:t>
            </a:r>
          </a:p>
        </p:txBody>
      </p:sp>
      <p:sp>
        <p:nvSpPr>
          <p:cNvPr id="95" name="TextBox 94">
            <a:extLst>
              <a:ext uri="{FF2B5EF4-FFF2-40B4-BE49-F238E27FC236}">
                <a16:creationId xmlns:a16="http://schemas.microsoft.com/office/drawing/2014/main" id="{CB7CD673-4107-B327-5625-16DC4369B366}"/>
              </a:ext>
            </a:extLst>
          </p:cNvPr>
          <p:cNvSpPr txBox="1"/>
          <p:nvPr/>
        </p:nvSpPr>
        <p:spPr>
          <a:xfrm rot="18492787">
            <a:off x="4825911" y="2248369"/>
            <a:ext cx="663789" cy="215444"/>
          </a:xfrm>
          <a:prstGeom prst="rect">
            <a:avLst/>
          </a:prstGeom>
          <a:noFill/>
        </p:spPr>
        <p:txBody>
          <a:bodyPr wrap="square" rtlCol="0">
            <a:spAutoFit/>
          </a:bodyPr>
          <a:lstStyle/>
          <a:p>
            <a:r>
              <a:rPr lang="en-IN" sz="800" b="1" dirty="0"/>
              <a:t>GBC 4</a:t>
            </a:r>
          </a:p>
        </p:txBody>
      </p:sp>
      <p:sp>
        <p:nvSpPr>
          <p:cNvPr id="96" name="TextBox 95">
            <a:extLst>
              <a:ext uri="{FF2B5EF4-FFF2-40B4-BE49-F238E27FC236}">
                <a16:creationId xmlns:a16="http://schemas.microsoft.com/office/drawing/2014/main" id="{6F56CBA0-AC2A-30A4-A81E-DB4D43206951}"/>
              </a:ext>
            </a:extLst>
          </p:cNvPr>
          <p:cNvSpPr txBox="1"/>
          <p:nvPr/>
        </p:nvSpPr>
        <p:spPr>
          <a:xfrm rot="18492787">
            <a:off x="5414856" y="2258559"/>
            <a:ext cx="663789" cy="215444"/>
          </a:xfrm>
          <a:prstGeom prst="rect">
            <a:avLst/>
          </a:prstGeom>
          <a:noFill/>
        </p:spPr>
        <p:txBody>
          <a:bodyPr wrap="square" rtlCol="0">
            <a:spAutoFit/>
          </a:bodyPr>
          <a:lstStyle/>
          <a:p>
            <a:r>
              <a:rPr lang="en-IN" sz="800" b="1" dirty="0"/>
              <a:t>GBC 7</a:t>
            </a:r>
          </a:p>
        </p:txBody>
      </p:sp>
      <p:sp>
        <p:nvSpPr>
          <p:cNvPr id="97" name="TextBox 96">
            <a:extLst>
              <a:ext uri="{FF2B5EF4-FFF2-40B4-BE49-F238E27FC236}">
                <a16:creationId xmlns:a16="http://schemas.microsoft.com/office/drawing/2014/main" id="{C7FD50B4-496A-4904-CDE9-AE23A2FFC925}"/>
              </a:ext>
            </a:extLst>
          </p:cNvPr>
          <p:cNvSpPr txBox="1"/>
          <p:nvPr/>
        </p:nvSpPr>
        <p:spPr>
          <a:xfrm rot="18492787">
            <a:off x="4196569" y="2209802"/>
            <a:ext cx="663789" cy="215444"/>
          </a:xfrm>
          <a:prstGeom prst="rect">
            <a:avLst/>
          </a:prstGeom>
          <a:noFill/>
        </p:spPr>
        <p:txBody>
          <a:bodyPr wrap="square" rtlCol="0">
            <a:spAutoFit/>
          </a:bodyPr>
          <a:lstStyle/>
          <a:p>
            <a:r>
              <a:rPr lang="en-IN" sz="800" b="1" dirty="0"/>
              <a:t>GBC 2</a:t>
            </a:r>
          </a:p>
        </p:txBody>
      </p:sp>
      <p:sp>
        <p:nvSpPr>
          <p:cNvPr id="98" name="TextBox 97">
            <a:extLst>
              <a:ext uri="{FF2B5EF4-FFF2-40B4-BE49-F238E27FC236}">
                <a16:creationId xmlns:a16="http://schemas.microsoft.com/office/drawing/2014/main" id="{FA6A51A1-C874-6471-363C-D210A82B8519}"/>
              </a:ext>
            </a:extLst>
          </p:cNvPr>
          <p:cNvSpPr txBox="1"/>
          <p:nvPr/>
        </p:nvSpPr>
        <p:spPr>
          <a:xfrm rot="18492787">
            <a:off x="5224534" y="2239140"/>
            <a:ext cx="663789" cy="215444"/>
          </a:xfrm>
          <a:prstGeom prst="rect">
            <a:avLst/>
          </a:prstGeom>
          <a:noFill/>
        </p:spPr>
        <p:txBody>
          <a:bodyPr wrap="square" rtlCol="0">
            <a:spAutoFit/>
          </a:bodyPr>
          <a:lstStyle/>
          <a:p>
            <a:r>
              <a:rPr lang="en-IN" sz="800" b="1" dirty="0"/>
              <a:t>GBC 6</a:t>
            </a:r>
          </a:p>
        </p:txBody>
      </p:sp>
      <p:sp>
        <p:nvSpPr>
          <p:cNvPr id="106" name="TextBox 105">
            <a:extLst>
              <a:ext uri="{FF2B5EF4-FFF2-40B4-BE49-F238E27FC236}">
                <a16:creationId xmlns:a16="http://schemas.microsoft.com/office/drawing/2014/main" id="{73E7A9C4-AFCD-2D49-62A0-7904A262DEFC}"/>
              </a:ext>
            </a:extLst>
          </p:cNvPr>
          <p:cNvSpPr txBox="1"/>
          <p:nvPr/>
        </p:nvSpPr>
        <p:spPr>
          <a:xfrm rot="18492787">
            <a:off x="2274198" y="95739"/>
            <a:ext cx="1775303" cy="215444"/>
          </a:xfrm>
          <a:prstGeom prst="rect">
            <a:avLst/>
          </a:prstGeom>
          <a:noFill/>
        </p:spPr>
        <p:txBody>
          <a:bodyPr wrap="square" rtlCol="0">
            <a:spAutoFit/>
          </a:bodyPr>
          <a:lstStyle/>
          <a:p>
            <a:r>
              <a:rPr lang="en-IN" sz="800" b="1" dirty="0"/>
              <a:t>Negative control LN neg</a:t>
            </a:r>
          </a:p>
        </p:txBody>
      </p:sp>
      <p:sp>
        <p:nvSpPr>
          <p:cNvPr id="107" name="TextBox 106">
            <a:extLst>
              <a:ext uri="{FF2B5EF4-FFF2-40B4-BE49-F238E27FC236}">
                <a16:creationId xmlns:a16="http://schemas.microsoft.com/office/drawing/2014/main" id="{F52CA1CF-6512-F4B3-F894-BD8520AC04A3}"/>
              </a:ext>
            </a:extLst>
          </p:cNvPr>
          <p:cNvSpPr txBox="1"/>
          <p:nvPr/>
        </p:nvSpPr>
        <p:spPr>
          <a:xfrm rot="18492787">
            <a:off x="2452007" y="71796"/>
            <a:ext cx="1775303" cy="215444"/>
          </a:xfrm>
          <a:prstGeom prst="rect">
            <a:avLst/>
          </a:prstGeom>
          <a:noFill/>
        </p:spPr>
        <p:txBody>
          <a:bodyPr wrap="square" rtlCol="0">
            <a:spAutoFit/>
          </a:bodyPr>
          <a:lstStyle/>
          <a:p>
            <a:r>
              <a:rPr lang="en-IN" sz="800" b="1" dirty="0"/>
              <a:t>Negative control LN </a:t>
            </a:r>
            <a:r>
              <a:rPr lang="en-IN" sz="800" b="1" dirty="0" err="1"/>
              <a:t>Pos</a:t>
            </a:r>
            <a:endParaRPr lang="en-IN" sz="800" b="1" dirty="0"/>
          </a:p>
        </p:txBody>
      </p:sp>
      <p:sp>
        <p:nvSpPr>
          <p:cNvPr id="108" name="TextBox 107">
            <a:extLst>
              <a:ext uri="{FF2B5EF4-FFF2-40B4-BE49-F238E27FC236}">
                <a16:creationId xmlns:a16="http://schemas.microsoft.com/office/drawing/2014/main" id="{437CF946-E695-46EC-E48F-F54EEAC0D3BD}"/>
              </a:ext>
            </a:extLst>
          </p:cNvPr>
          <p:cNvSpPr txBox="1"/>
          <p:nvPr/>
        </p:nvSpPr>
        <p:spPr>
          <a:xfrm rot="18492787">
            <a:off x="7281827" y="272164"/>
            <a:ext cx="508000" cy="215444"/>
          </a:xfrm>
          <a:prstGeom prst="rect">
            <a:avLst/>
          </a:prstGeom>
          <a:noFill/>
        </p:spPr>
        <p:txBody>
          <a:bodyPr wrap="square" rtlCol="0">
            <a:spAutoFit/>
          </a:bodyPr>
          <a:lstStyle/>
          <a:p>
            <a:r>
              <a:rPr lang="en-IN" sz="800" b="1" dirty="0"/>
              <a:t>GSD1</a:t>
            </a:r>
          </a:p>
        </p:txBody>
      </p:sp>
      <p:sp>
        <p:nvSpPr>
          <p:cNvPr id="109" name="TextBox 108">
            <a:extLst>
              <a:ext uri="{FF2B5EF4-FFF2-40B4-BE49-F238E27FC236}">
                <a16:creationId xmlns:a16="http://schemas.microsoft.com/office/drawing/2014/main" id="{A12179D9-AFB3-47FC-C2AC-FEBAB6D719F4}"/>
              </a:ext>
            </a:extLst>
          </p:cNvPr>
          <p:cNvSpPr txBox="1"/>
          <p:nvPr/>
        </p:nvSpPr>
        <p:spPr>
          <a:xfrm rot="18492787">
            <a:off x="7443681" y="273432"/>
            <a:ext cx="530419" cy="215444"/>
          </a:xfrm>
          <a:prstGeom prst="rect">
            <a:avLst/>
          </a:prstGeom>
          <a:noFill/>
        </p:spPr>
        <p:txBody>
          <a:bodyPr wrap="square" rtlCol="0">
            <a:spAutoFit/>
          </a:bodyPr>
          <a:lstStyle/>
          <a:p>
            <a:r>
              <a:rPr lang="en-IN" sz="800" b="1" dirty="0"/>
              <a:t>GSD2</a:t>
            </a:r>
          </a:p>
        </p:txBody>
      </p:sp>
      <p:sp>
        <p:nvSpPr>
          <p:cNvPr id="110" name="TextBox 109">
            <a:extLst>
              <a:ext uri="{FF2B5EF4-FFF2-40B4-BE49-F238E27FC236}">
                <a16:creationId xmlns:a16="http://schemas.microsoft.com/office/drawing/2014/main" id="{254A343E-96B2-78F5-BD65-2003AEE4E720}"/>
              </a:ext>
            </a:extLst>
          </p:cNvPr>
          <p:cNvSpPr txBox="1"/>
          <p:nvPr/>
        </p:nvSpPr>
        <p:spPr>
          <a:xfrm rot="18492787">
            <a:off x="7649902" y="258942"/>
            <a:ext cx="508000" cy="215444"/>
          </a:xfrm>
          <a:prstGeom prst="rect">
            <a:avLst/>
          </a:prstGeom>
          <a:noFill/>
        </p:spPr>
        <p:txBody>
          <a:bodyPr wrap="square" rtlCol="0">
            <a:spAutoFit/>
          </a:bodyPr>
          <a:lstStyle/>
          <a:p>
            <a:r>
              <a:rPr lang="en-IN" sz="800" b="1" dirty="0"/>
              <a:t>GSD3</a:t>
            </a:r>
          </a:p>
        </p:txBody>
      </p:sp>
      <p:sp>
        <p:nvSpPr>
          <p:cNvPr id="111" name="TextBox 110">
            <a:extLst>
              <a:ext uri="{FF2B5EF4-FFF2-40B4-BE49-F238E27FC236}">
                <a16:creationId xmlns:a16="http://schemas.microsoft.com/office/drawing/2014/main" id="{D3B3B142-99B6-2B09-6AAF-1ED68FD7AC09}"/>
              </a:ext>
            </a:extLst>
          </p:cNvPr>
          <p:cNvSpPr txBox="1"/>
          <p:nvPr/>
        </p:nvSpPr>
        <p:spPr>
          <a:xfrm rot="18492787">
            <a:off x="7857911" y="258943"/>
            <a:ext cx="508000" cy="215444"/>
          </a:xfrm>
          <a:prstGeom prst="rect">
            <a:avLst/>
          </a:prstGeom>
          <a:noFill/>
        </p:spPr>
        <p:txBody>
          <a:bodyPr wrap="square" rtlCol="0">
            <a:spAutoFit/>
          </a:bodyPr>
          <a:lstStyle/>
          <a:p>
            <a:r>
              <a:rPr lang="en-IN" sz="800" b="1" dirty="0"/>
              <a:t>GSD4</a:t>
            </a:r>
          </a:p>
        </p:txBody>
      </p:sp>
      <p:sp>
        <p:nvSpPr>
          <p:cNvPr id="112" name="TextBox 111">
            <a:extLst>
              <a:ext uri="{FF2B5EF4-FFF2-40B4-BE49-F238E27FC236}">
                <a16:creationId xmlns:a16="http://schemas.microsoft.com/office/drawing/2014/main" id="{73A6177F-85A3-BA2B-622C-A8672CF1C120}"/>
              </a:ext>
            </a:extLst>
          </p:cNvPr>
          <p:cNvSpPr txBox="1"/>
          <p:nvPr/>
        </p:nvSpPr>
        <p:spPr>
          <a:xfrm rot="18492787">
            <a:off x="8027559" y="277481"/>
            <a:ext cx="508000" cy="215444"/>
          </a:xfrm>
          <a:prstGeom prst="rect">
            <a:avLst/>
          </a:prstGeom>
          <a:noFill/>
        </p:spPr>
        <p:txBody>
          <a:bodyPr wrap="square" rtlCol="0">
            <a:spAutoFit/>
          </a:bodyPr>
          <a:lstStyle/>
          <a:p>
            <a:r>
              <a:rPr lang="en-IN" sz="800" b="1" dirty="0"/>
              <a:t>GSD5</a:t>
            </a:r>
            <a:endParaRPr lang="en-IN" sz="900" b="1" dirty="0"/>
          </a:p>
        </p:txBody>
      </p:sp>
      <p:sp>
        <p:nvSpPr>
          <p:cNvPr id="113" name="TextBox 112">
            <a:extLst>
              <a:ext uri="{FF2B5EF4-FFF2-40B4-BE49-F238E27FC236}">
                <a16:creationId xmlns:a16="http://schemas.microsoft.com/office/drawing/2014/main" id="{4BCFF1A7-5BEE-C317-CF92-D63F99CB31F6}"/>
              </a:ext>
            </a:extLst>
          </p:cNvPr>
          <p:cNvSpPr txBox="1"/>
          <p:nvPr/>
        </p:nvSpPr>
        <p:spPr>
          <a:xfrm rot="18492787">
            <a:off x="8010465" y="24989"/>
            <a:ext cx="1237964" cy="215444"/>
          </a:xfrm>
          <a:prstGeom prst="rect">
            <a:avLst/>
          </a:prstGeom>
          <a:noFill/>
        </p:spPr>
        <p:txBody>
          <a:bodyPr wrap="square" rtlCol="0">
            <a:spAutoFit/>
          </a:bodyPr>
          <a:lstStyle/>
          <a:p>
            <a:r>
              <a:rPr lang="en-IN" sz="800" b="1" dirty="0"/>
              <a:t>GBC Pool Lysate</a:t>
            </a:r>
          </a:p>
        </p:txBody>
      </p:sp>
      <p:sp>
        <p:nvSpPr>
          <p:cNvPr id="114" name="TextBox 113">
            <a:extLst>
              <a:ext uri="{FF2B5EF4-FFF2-40B4-BE49-F238E27FC236}">
                <a16:creationId xmlns:a16="http://schemas.microsoft.com/office/drawing/2014/main" id="{814670E1-55C8-82A6-65C7-215DB2F7AAD2}"/>
              </a:ext>
            </a:extLst>
          </p:cNvPr>
          <p:cNvSpPr txBox="1"/>
          <p:nvPr/>
        </p:nvSpPr>
        <p:spPr>
          <a:xfrm rot="18492787">
            <a:off x="8241328" y="63836"/>
            <a:ext cx="1775303" cy="215444"/>
          </a:xfrm>
          <a:prstGeom prst="rect">
            <a:avLst/>
          </a:prstGeom>
          <a:noFill/>
        </p:spPr>
        <p:txBody>
          <a:bodyPr wrap="square" rtlCol="0">
            <a:spAutoFit/>
          </a:bodyPr>
          <a:lstStyle/>
          <a:p>
            <a:r>
              <a:rPr lang="en-IN" sz="800" b="1" dirty="0"/>
              <a:t>Negative control LN neg</a:t>
            </a:r>
          </a:p>
        </p:txBody>
      </p:sp>
      <p:sp>
        <p:nvSpPr>
          <p:cNvPr id="115" name="TextBox 114">
            <a:extLst>
              <a:ext uri="{FF2B5EF4-FFF2-40B4-BE49-F238E27FC236}">
                <a16:creationId xmlns:a16="http://schemas.microsoft.com/office/drawing/2014/main" id="{1D087B7D-265F-1B82-2DAD-334DA5D4A0E5}"/>
              </a:ext>
            </a:extLst>
          </p:cNvPr>
          <p:cNvSpPr txBox="1"/>
          <p:nvPr/>
        </p:nvSpPr>
        <p:spPr>
          <a:xfrm rot="18492787">
            <a:off x="8465011" y="80551"/>
            <a:ext cx="1775303" cy="215444"/>
          </a:xfrm>
          <a:prstGeom prst="rect">
            <a:avLst/>
          </a:prstGeom>
          <a:noFill/>
        </p:spPr>
        <p:txBody>
          <a:bodyPr wrap="square" rtlCol="0">
            <a:spAutoFit/>
          </a:bodyPr>
          <a:lstStyle/>
          <a:p>
            <a:r>
              <a:rPr lang="en-IN" sz="800" b="1" dirty="0"/>
              <a:t>Negative control LN </a:t>
            </a:r>
            <a:r>
              <a:rPr lang="en-IN" sz="800" b="1" dirty="0" err="1"/>
              <a:t>Pos</a:t>
            </a:r>
            <a:endParaRPr lang="en-IN" sz="800" b="1" dirty="0"/>
          </a:p>
        </p:txBody>
      </p:sp>
      <p:sp>
        <p:nvSpPr>
          <p:cNvPr id="116" name="TextBox 115">
            <a:extLst>
              <a:ext uri="{FF2B5EF4-FFF2-40B4-BE49-F238E27FC236}">
                <a16:creationId xmlns:a16="http://schemas.microsoft.com/office/drawing/2014/main" id="{C9596CE5-A13D-01AA-6EED-93B37046B69D}"/>
              </a:ext>
            </a:extLst>
          </p:cNvPr>
          <p:cNvSpPr txBox="1"/>
          <p:nvPr/>
        </p:nvSpPr>
        <p:spPr>
          <a:xfrm rot="18492787">
            <a:off x="8060302" y="-26733"/>
            <a:ext cx="1775303" cy="215444"/>
          </a:xfrm>
          <a:prstGeom prst="rect">
            <a:avLst/>
          </a:prstGeom>
          <a:noFill/>
        </p:spPr>
        <p:txBody>
          <a:bodyPr wrap="square" rtlCol="0">
            <a:spAutoFit/>
          </a:bodyPr>
          <a:lstStyle/>
          <a:p>
            <a:r>
              <a:rPr lang="en-IN" sz="800" b="1" dirty="0"/>
              <a:t>Negative control GSD</a:t>
            </a:r>
          </a:p>
        </p:txBody>
      </p:sp>
      <p:sp>
        <p:nvSpPr>
          <p:cNvPr id="117" name="TextBox 116">
            <a:extLst>
              <a:ext uri="{FF2B5EF4-FFF2-40B4-BE49-F238E27FC236}">
                <a16:creationId xmlns:a16="http://schemas.microsoft.com/office/drawing/2014/main" id="{A41EFEE6-346D-905F-F118-1B1FCE5743C7}"/>
              </a:ext>
            </a:extLst>
          </p:cNvPr>
          <p:cNvSpPr txBox="1"/>
          <p:nvPr/>
        </p:nvSpPr>
        <p:spPr>
          <a:xfrm rot="18492787">
            <a:off x="7209915" y="2328003"/>
            <a:ext cx="508000" cy="215444"/>
          </a:xfrm>
          <a:prstGeom prst="rect">
            <a:avLst/>
          </a:prstGeom>
          <a:noFill/>
        </p:spPr>
        <p:txBody>
          <a:bodyPr wrap="square" rtlCol="0">
            <a:spAutoFit/>
          </a:bodyPr>
          <a:lstStyle/>
          <a:p>
            <a:r>
              <a:rPr lang="en-IN" sz="800" b="1" dirty="0"/>
              <a:t>GSD1</a:t>
            </a:r>
          </a:p>
        </p:txBody>
      </p:sp>
      <p:sp>
        <p:nvSpPr>
          <p:cNvPr id="118" name="TextBox 117">
            <a:extLst>
              <a:ext uri="{FF2B5EF4-FFF2-40B4-BE49-F238E27FC236}">
                <a16:creationId xmlns:a16="http://schemas.microsoft.com/office/drawing/2014/main" id="{67DEF871-D24F-581A-F57B-8E3359FB289E}"/>
              </a:ext>
            </a:extLst>
          </p:cNvPr>
          <p:cNvSpPr txBox="1"/>
          <p:nvPr/>
        </p:nvSpPr>
        <p:spPr>
          <a:xfrm rot="18492787">
            <a:off x="7378360" y="2340574"/>
            <a:ext cx="530419" cy="215444"/>
          </a:xfrm>
          <a:prstGeom prst="rect">
            <a:avLst/>
          </a:prstGeom>
          <a:noFill/>
        </p:spPr>
        <p:txBody>
          <a:bodyPr wrap="square" rtlCol="0">
            <a:spAutoFit/>
          </a:bodyPr>
          <a:lstStyle/>
          <a:p>
            <a:r>
              <a:rPr lang="en-IN" sz="800" b="1" dirty="0"/>
              <a:t>GSD2</a:t>
            </a:r>
          </a:p>
        </p:txBody>
      </p:sp>
      <p:sp>
        <p:nvSpPr>
          <p:cNvPr id="119" name="TextBox 118">
            <a:extLst>
              <a:ext uri="{FF2B5EF4-FFF2-40B4-BE49-F238E27FC236}">
                <a16:creationId xmlns:a16="http://schemas.microsoft.com/office/drawing/2014/main" id="{A44D7CAA-823D-96C7-2FC2-6FE7D2F54784}"/>
              </a:ext>
            </a:extLst>
          </p:cNvPr>
          <p:cNvSpPr txBox="1"/>
          <p:nvPr/>
        </p:nvSpPr>
        <p:spPr>
          <a:xfrm rot="18492787">
            <a:off x="7584596" y="2362115"/>
            <a:ext cx="508000" cy="215444"/>
          </a:xfrm>
          <a:prstGeom prst="rect">
            <a:avLst/>
          </a:prstGeom>
          <a:noFill/>
        </p:spPr>
        <p:txBody>
          <a:bodyPr wrap="square" rtlCol="0">
            <a:spAutoFit/>
          </a:bodyPr>
          <a:lstStyle/>
          <a:p>
            <a:r>
              <a:rPr lang="en-IN" sz="800" b="1" dirty="0"/>
              <a:t>GSD3</a:t>
            </a:r>
          </a:p>
        </p:txBody>
      </p:sp>
      <p:sp>
        <p:nvSpPr>
          <p:cNvPr id="120" name="TextBox 119">
            <a:extLst>
              <a:ext uri="{FF2B5EF4-FFF2-40B4-BE49-F238E27FC236}">
                <a16:creationId xmlns:a16="http://schemas.microsoft.com/office/drawing/2014/main" id="{39D33F72-F3B4-B1C1-82FF-7447502DDB55}"/>
              </a:ext>
            </a:extLst>
          </p:cNvPr>
          <p:cNvSpPr txBox="1"/>
          <p:nvPr/>
        </p:nvSpPr>
        <p:spPr>
          <a:xfrm rot="18492787">
            <a:off x="7778557" y="2385718"/>
            <a:ext cx="508000" cy="215444"/>
          </a:xfrm>
          <a:prstGeom prst="rect">
            <a:avLst/>
          </a:prstGeom>
          <a:noFill/>
        </p:spPr>
        <p:txBody>
          <a:bodyPr wrap="square" rtlCol="0">
            <a:spAutoFit/>
          </a:bodyPr>
          <a:lstStyle/>
          <a:p>
            <a:r>
              <a:rPr lang="en-IN" sz="800" b="1" dirty="0"/>
              <a:t>GSD4</a:t>
            </a:r>
          </a:p>
        </p:txBody>
      </p:sp>
      <p:sp>
        <p:nvSpPr>
          <p:cNvPr id="121" name="TextBox 120">
            <a:extLst>
              <a:ext uri="{FF2B5EF4-FFF2-40B4-BE49-F238E27FC236}">
                <a16:creationId xmlns:a16="http://schemas.microsoft.com/office/drawing/2014/main" id="{7711F13C-5B37-1CE8-E78E-C4A218321A1F}"/>
              </a:ext>
            </a:extLst>
          </p:cNvPr>
          <p:cNvSpPr txBox="1"/>
          <p:nvPr/>
        </p:nvSpPr>
        <p:spPr>
          <a:xfrm rot="18492787">
            <a:off x="7968081" y="2393693"/>
            <a:ext cx="458059" cy="215444"/>
          </a:xfrm>
          <a:prstGeom prst="rect">
            <a:avLst/>
          </a:prstGeom>
          <a:noFill/>
        </p:spPr>
        <p:txBody>
          <a:bodyPr wrap="square" rtlCol="0">
            <a:spAutoFit/>
          </a:bodyPr>
          <a:lstStyle/>
          <a:p>
            <a:r>
              <a:rPr lang="en-IN" sz="800" b="1" dirty="0"/>
              <a:t>GSD5</a:t>
            </a:r>
          </a:p>
        </p:txBody>
      </p:sp>
      <p:sp>
        <p:nvSpPr>
          <p:cNvPr id="122" name="TextBox 121">
            <a:extLst>
              <a:ext uri="{FF2B5EF4-FFF2-40B4-BE49-F238E27FC236}">
                <a16:creationId xmlns:a16="http://schemas.microsoft.com/office/drawing/2014/main" id="{2CCEFF53-7E31-FC45-3C6F-3FF4AA51A4AA}"/>
              </a:ext>
            </a:extLst>
          </p:cNvPr>
          <p:cNvSpPr txBox="1"/>
          <p:nvPr/>
        </p:nvSpPr>
        <p:spPr>
          <a:xfrm rot="18492787">
            <a:off x="7990771" y="2124788"/>
            <a:ext cx="1237964" cy="215444"/>
          </a:xfrm>
          <a:prstGeom prst="rect">
            <a:avLst/>
          </a:prstGeom>
          <a:noFill/>
        </p:spPr>
        <p:txBody>
          <a:bodyPr wrap="square" rtlCol="0">
            <a:spAutoFit/>
          </a:bodyPr>
          <a:lstStyle/>
          <a:p>
            <a:r>
              <a:rPr lang="en-IN" sz="800" b="1" dirty="0"/>
              <a:t>GBC Pool Lysate</a:t>
            </a:r>
          </a:p>
        </p:txBody>
      </p:sp>
      <p:sp>
        <p:nvSpPr>
          <p:cNvPr id="123" name="TextBox 122">
            <a:extLst>
              <a:ext uri="{FF2B5EF4-FFF2-40B4-BE49-F238E27FC236}">
                <a16:creationId xmlns:a16="http://schemas.microsoft.com/office/drawing/2014/main" id="{CE2FFA66-2A24-0931-4034-51257466BDD3}"/>
              </a:ext>
            </a:extLst>
          </p:cNvPr>
          <p:cNvSpPr txBox="1"/>
          <p:nvPr/>
        </p:nvSpPr>
        <p:spPr>
          <a:xfrm rot="18492787">
            <a:off x="8065186" y="1920833"/>
            <a:ext cx="1775303" cy="215444"/>
          </a:xfrm>
          <a:prstGeom prst="rect">
            <a:avLst/>
          </a:prstGeom>
          <a:noFill/>
        </p:spPr>
        <p:txBody>
          <a:bodyPr wrap="square" rtlCol="0">
            <a:spAutoFit/>
          </a:bodyPr>
          <a:lstStyle/>
          <a:p>
            <a:r>
              <a:rPr lang="en-IN" sz="800" b="1" dirty="0"/>
              <a:t>Negative control GSD</a:t>
            </a:r>
          </a:p>
        </p:txBody>
      </p:sp>
      <p:sp>
        <p:nvSpPr>
          <p:cNvPr id="124" name="TextBox 123">
            <a:extLst>
              <a:ext uri="{FF2B5EF4-FFF2-40B4-BE49-F238E27FC236}">
                <a16:creationId xmlns:a16="http://schemas.microsoft.com/office/drawing/2014/main" id="{054E4F04-39F2-35CF-7E56-022EE509B7D8}"/>
              </a:ext>
            </a:extLst>
          </p:cNvPr>
          <p:cNvSpPr txBox="1"/>
          <p:nvPr/>
        </p:nvSpPr>
        <p:spPr>
          <a:xfrm rot="18492787">
            <a:off x="8261823" y="1930210"/>
            <a:ext cx="1775303" cy="215444"/>
          </a:xfrm>
          <a:prstGeom prst="rect">
            <a:avLst/>
          </a:prstGeom>
          <a:noFill/>
        </p:spPr>
        <p:txBody>
          <a:bodyPr wrap="square" rtlCol="0">
            <a:spAutoFit/>
          </a:bodyPr>
          <a:lstStyle/>
          <a:p>
            <a:r>
              <a:rPr lang="en-IN" sz="800" b="1" dirty="0"/>
              <a:t>Negative control LN neg</a:t>
            </a:r>
          </a:p>
        </p:txBody>
      </p:sp>
      <p:sp>
        <p:nvSpPr>
          <p:cNvPr id="125" name="TextBox 124">
            <a:extLst>
              <a:ext uri="{FF2B5EF4-FFF2-40B4-BE49-F238E27FC236}">
                <a16:creationId xmlns:a16="http://schemas.microsoft.com/office/drawing/2014/main" id="{D8AB5F71-4C97-A0E0-E45D-837F4D650C92}"/>
              </a:ext>
            </a:extLst>
          </p:cNvPr>
          <p:cNvSpPr txBox="1"/>
          <p:nvPr/>
        </p:nvSpPr>
        <p:spPr>
          <a:xfrm rot="18492787">
            <a:off x="8448588" y="1911728"/>
            <a:ext cx="1775303" cy="215444"/>
          </a:xfrm>
          <a:prstGeom prst="rect">
            <a:avLst/>
          </a:prstGeom>
          <a:noFill/>
        </p:spPr>
        <p:txBody>
          <a:bodyPr wrap="square" rtlCol="0">
            <a:spAutoFit/>
          </a:bodyPr>
          <a:lstStyle/>
          <a:p>
            <a:r>
              <a:rPr lang="en-IN" sz="800" b="1" dirty="0"/>
              <a:t>Negative control LN </a:t>
            </a:r>
            <a:r>
              <a:rPr lang="en-IN" sz="800" b="1" dirty="0" err="1"/>
              <a:t>Pos</a:t>
            </a:r>
            <a:endParaRPr lang="en-IN" sz="800" b="1" dirty="0"/>
          </a:p>
        </p:txBody>
      </p:sp>
      <p:sp>
        <p:nvSpPr>
          <p:cNvPr id="127" name="TextBox 126">
            <a:extLst>
              <a:ext uri="{FF2B5EF4-FFF2-40B4-BE49-F238E27FC236}">
                <a16:creationId xmlns:a16="http://schemas.microsoft.com/office/drawing/2014/main" id="{755DB91D-5A55-33FC-AF3E-8806F6F6331D}"/>
              </a:ext>
            </a:extLst>
          </p:cNvPr>
          <p:cNvSpPr txBox="1"/>
          <p:nvPr/>
        </p:nvSpPr>
        <p:spPr>
          <a:xfrm rot="18492787">
            <a:off x="1274035" y="2276210"/>
            <a:ext cx="530419" cy="215444"/>
          </a:xfrm>
          <a:prstGeom prst="rect">
            <a:avLst/>
          </a:prstGeom>
          <a:noFill/>
        </p:spPr>
        <p:txBody>
          <a:bodyPr wrap="square" rtlCol="0">
            <a:spAutoFit/>
          </a:bodyPr>
          <a:lstStyle/>
          <a:p>
            <a:r>
              <a:rPr lang="en-IN" sz="800" b="1" dirty="0"/>
              <a:t>GSD2</a:t>
            </a:r>
          </a:p>
        </p:txBody>
      </p:sp>
      <p:sp>
        <p:nvSpPr>
          <p:cNvPr id="129" name="TextBox 128">
            <a:extLst>
              <a:ext uri="{FF2B5EF4-FFF2-40B4-BE49-F238E27FC236}">
                <a16:creationId xmlns:a16="http://schemas.microsoft.com/office/drawing/2014/main" id="{87E67FBB-9F18-C0A0-0501-48ED0F362E70}"/>
              </a:ext>
            </a:extLst>
          </p:cNvPr>
          <p:cNvSpPr txBox="1"/>
          <p:nvPr/>
        </p:nvSpPr>
        <p:spPr>
          <a:xfrm rot="18492787">
            <a:off x="1590884" y="2344834"/>
            <a:ext cx="508000" cy="215444"/>
          </a:xfrm>
          <a:prstGeom prst="rect">
            <a:avLst/>
          </a:prstGeom>
          <a:noFill/>
        </p:spPr>
        <p:txBody>
          <a:bodyPr wrap="square" rtlCol="0">
            <a:spAutoFit/>
          </a:bodyPr>
          <a:lstStyle/>
          <a:p>
            <a:r>
              <a:rPr lang="en-IN" sz="800" b="1" dirty="0"/>
              <a:t>GSD4</a:t>
            </a:r>
          </a:p>
        </p:txBody>
      </p:sp>
      <p:sp>
        <p:nvSpPr>
          <p:cNvPr id="130" name="TextBox 129">
            <a:extLst>
              <a:ext uri="{FF2B5EF4-FFF2-40B4-BE49-F238E27FC236}">
                <a16:creationId xmlns:a16="http://schemas.microsoft.com/office/drawing/2014/main" id="{6A603414-559F-C995-FC64-05AE8D31C7D5}"/>
              </a:ext>
            </a:extLst>
          </p:cNvPr>
          <p:cNvSpPr txBox="1"/>
          <p:nvPr/>
        </p:nvSpPr>
        <p:spPr>
          <a:xfrm rot="18492787">
            <a:off x="1762578" y="2362116"/>
            <a:ext cx="457992" cy="215444"/>
          </a:xfrm>
          <a:prstGeom prst="rect">
            <a:avLst/>
          </a:prstGeom>
          <a:noFill/>
        </p:spPr>
        <p:txBody>
          <a:bodyPr wrap="square" rtlCol="0">
            <a:spAutoFit/>
          </a:bodyPr>
          <a:lstStyle/>
          <a:p>
            <a:r>
              <a:rPr lang="en-IN" sz="800" b="1" dirty="0"/>
              <a:t>GSD5</a:t>
            </a:r>
            <a:endParaRPr lang="en-IN" sz="900" b="1" dirty="0"/>
          </a:p>
        </p:txBody>
      </p:sp>
      <p:sp>
        <p:nvSpPr>
          <p:cNvPr id="131" name="TextBox 130">
            <a:extLst>
              <a:ext uri="{FF2B5EF4-FFF2-40B4-BE49-F238E27FC236}">
                <a16:creationId xmlns:a16="http://schemas.microsoft.com/office/drawing/2014/main" id="{805FBBA3-BD6D-8A35-5287-BB3A5BD9C6AA}"/>
              </a:ext>
            </a:extLst>
          </p:cNvPr>
          <p:cNvSpPr txBox="1"/>
          <p:nvPr/>
        </p:nvSpPr>
        <p:spPr>
          <a:xfrm rot="18492787">
            <a:off x="1590365" y="1956267"/>
            <a:ext cx="1775303" cy="215444"/>
          </a:xfrm>
          <a:prstGeom prst="rect">
            <a:avLst/>
          </a:prstGeom>
          <a:noFill/>
        </p:spPr>
        <p:txBody>
          <a:bodyPr wrap="square" rtlCol="0">
            <a:spAutoFit/>
          </a:bodyPr>
          <a:lstStyle/>
          <a:p>
            <a:r>
              <a:rPr lang="en-IN" sz="800" b="1" dirty="0"/>
              <a:t>Negative control GSD</a:t>
            </a:r>
          </a:p>
        </p:txBody>
      </p:sp>
      <p:sp>
        <p:nvSpPr>
          <p:cNvPr id="132" name="TextBox 131">
            <a:extLst>
              <a:ext uri="{FF2B5EF4-FFF2-40B4-BE49-F238E27FC236}">
                <a16:creationId xmlns:a16="http://schemas.microsoft.com/office/drawing/2014/main" id="{0C38A419-A934-B1FA-8A3E-23F6455CC70F}"/>
              </a:ext>
            </a:extLst>
          </p:cNvPr>
          <p:cNvSpPr txBox="1"/>
          <p:nvPr/>
        </p:nvSpPr>
        <p:spPr>
          <a:xfrm rot="18492787">
            <a:off x="1794222" y="1947894"/>
            <a:ext cx="1775303" cy="215444"/>
          </a:xfrm>
          <a:prstGeom prst="rect">
            <a:avLst/>
          </a:prstGeom>
          <a:noFill/>
        </p:spPr>
        <p:txBody>
          <a:bodyPr wrap="square" rtlCol="0">
            <a:spAutoFit/>
          </a:bodyPr>
          <a:lstStyle/>
          <a:p>
            <a:r>
              <a:rPr lang="en-IN" sz="800" b="1" dirty="0"/>
              <a:t>Negative control LN neg</a:t>
            </a:r>
          </a:p>
        </p:txBody>
      </p:sp>
      <p:sp>
        <p:nvSpPr>
          <p:cNvPr id="133" name="TextBox 132">
            <a:extLst>
              <a:ext uri="{FF2B5EF4-FFF2-40B4-BE49-F238E27FC236}">
                <a16:creationId xmlns:a16="http://schemas.microsoft.com/office/drawing/2014/main" id="{A2CC9E17-EFFF-4C93-F849-53D648ED064D}"/>
              </a:ext>
            </a:extLst>
          </p:cNvPr>
          <p:cNvSpPr txBox="1"/>
          <p:nvPr/>
        </p:nvSpPr>
        <p:spPr>
          <a:xfrm rot="18492787">
            <a:off x="2057733" y="1911728"/>
            <a:ext cx="1775303" cy="215444"/>
          </a:xfrm>
          <a:prstGeom prst="rect">
            <a:avLst/>
          </a:prstGeom>
          <a:noFill/>
        </p:spPr>
        <p:txBody>
          <a:bodyPr wrap="square" rtlCol="0">
            <a:spAutoFit/>
          </a:bodyPr>
          <a:lstStyle/>
          <a:p>
            <a:r>
              <a:rPr lang="en-IN" sz="800" b="1" dirty="0"/>
              <a:t>Negative control LN </a:t>
            </a:r>
            <a:r>
              <a:rPr lang="en-IN" sz="800" b="1" dirty="0" err="1"/>
              <a:t>Pos</a:t>
            </a:r>
            <a:endParaRPr lang="en-IN" sz="800" b="1" dirty="0"/>
          </a:p>
        </p:txBody>
      </p:sp>
      <p:sp>
        <p:nvSpPr>
          <p:cNvPr id="134" name="TextBox 133">
            <a:extLst>
              <a:ext uri="{FF2B5EF4-FFF2-40B4-BE49-F238E27FC236}">
                <a16:creationId xmlns:a16="http://schemas.microsoft.com/office/drawing/2014/main" id="{CD7C1327-8741-67BB-49BF-AAFBE24B1411}"/>
              </a:ext>
            </a:extLst>
          </p:cNvPr>
          <p:cNvSpPr txBox="1"/>
          <p:nvPr/>
        </p:nvSpPr>
        <p:spPr>
          <a:xfrm>
            <a:off x="6237717" y="49765"/>
            <a:ext cx="2306320" cy="369332"/>
          </a:xfrm>
          <a:prstGeom prst="rect">
            <a:avLst/>
          </a:prstGeom>
          <a:noFill/>
        </p:spPr>
        <p:txBody>
          <a:bodyPr wrap="square" rtlCol="0">
            <a:spAutoFit/>
          </a:bodyPr>
          <a:lstStyle/>
          <a:p>
            <a:r>
              <a:rPr lang="en-IN" dirty="0"/>
              <a:t>(C) SRI</a:t>
            </a:r>
          </a:p>
        </p:txBody>
      </p:sp>
      <p:sp>
        <p:nvSpPr>
          <p:cNvPr id="135" name="TextBox 134">
            <a:extLst>
              <a:ext uri="{FF2B5EF4-FFF2-40B4-BE49-F238E27FC236}">
                <a16:creationId xmlns:a16="http://schemas.microsoft.com/office/drawing/2014/main" id="{2726010E-1AD3-FA4C-7791-169918C591B5}"/>
              </a:ext>
            </a:extLst>
          </p:cNvPr>
          <p:cNvSpPr txBox="1"/>
          <p:nvPr/>
        </p:nvSpPr>
        <p:spPr>
          <a:xfrm>
            <a:off x="60890" y="2579317"/>
            <a:ext cx="1075810" cy="646331"/>
          </a:xfrm>
          <a:prstGeom prst="rect">
            <a:avLst/>
          </a:prstGeom>
          <a:noFill/>
        </p:spPr>
        <p:txBody>
          <a:bodyPr wrap="square" rtlCol="0">
            <a:spAutoFit/>
          </a:bodyPr>
          <a:lstStyle/>
          <a:p>
            <a:r>
              <a:rPr lang="en-IN" dirty="0"/>
              <a:t>(B) KRT19</a:t>
            </a:r>
          </a:p>
        </p:txBody>
      </p:sp>
      <p:sp>
        <p:nvSpPr>
          <p:cNvPr id="4" name="Rectangle 3">
            <a:extLst>
              <a:ext uri="{FF2B5EF4-FFF2-40B4-BE49-F238E27FC236}">
                <a16:creationId xmlns:a16="http://schemas.microsoft.com/office/drawing/2014/main" id="{FE2A1E6A-681F-B7D5-84DC-0C62B42D5794}"/>
              </a:ext>
            </a:extLst>
          </p:cNvPr>
          <p:cNvSpPr/>
          <p:nvPr/>
        </p:nvSpPr>
        <p:spPr>
          <a:xfrm>
            <a:off x="144256" y="5765393"/>
            <a:ext cx="11903488" cy="1092607"/>
          </a:xfrm>
          <a:prstGeom prst="rect">
            <a:avLst/>
          </a:prstGeom>
        </p:spPr>
        <p:txBody>
          <a:bodyPr wrap="square">
            <a:spAutoFit/>
          </a:bodyPr>
          <a:lstStyle/>
          <a:p>
            <a:pPr algn="just"/>
            <a:r>
              <a:rPr lang="en-IN" sz="1300" b="1" dirty="0">
                <a:latin typeface="Arial" pitchFamily="34" charset="0"/>
                <a:cs typeface="Arial" pitchFamily="34" charset="0"/>
              </a:rPr>
              <a:t>Supplementary Fig. S5:</a:t>
            </a:r>
          </a:p>
          <a:p>
            <a:pPr algn="just"/>
            <a:r>
              <a:rPr lang="en-US" sz="1300" b="1" dirty="0">
                <a:latin typeface="Arial" pitchFamily="34" charset="0"/>
                <a:cs typeface="Arial" pitchFamily="34" charset="0"/>
              </a:rPr>
              <a:t>Full-length blot images of Fig. 7 for the expression of KRT7, KRT19, SRI and NPM1 in the individual tissue samples from LN positive GBC, LN negative GBC and GSD cases. </a:t>
            </a:r>
            <a:r>
              <a:rPr lang="en-US" sz="1300" dirty="0">
                <a:solidFill>
                  <a:srgbClr val="000000"/>
                </a:solidFill>
                <a:latin typeface="Arial" pitchFamily="34" charset="0"/>
                <a:cs typeface="Arial" pitchFamily="34" charset="0"/>
              </a:rPr>
              <a:t>For NPM1, the main image includes a) the lane with MW marker from the ‘low exposure’ image  and  b) other lanes showing NPM1 expression from the blot with ‘high exposure’. T</a:t>
            </a:r>
            <a:r>
              <a:rPr lang="en-US" sz="1300" dirty="0">
                <a:latin typeface="Arial" pitchFamily="34" charset="0"/>
                <a:cs typeface="Arial" pitchFamily="34" charset="0"/>
              </a:rPr>
              <a:t>he pooled tissue </a:t>
            </a:r>
            <a:r>
              <a:rPr lang="en-US" sz="1300" dirty="0" err="1">
                <a:latin typeface="Arial" pitchFamily="34" charset="0"/>
                <a:cs typeface="Arial" pitchFamily="34" charset="0"/>
              </a:rPr>
              <a:t>lysate</a:t>
            </a:r>
            <a:r>
              <a:rPr lang="en-US" sz="1300" dirty="0">
                <a:latin typeface="Arial" pitchFamily="34" charset="0"/>
                <a:cs typeface="Arial" pitchFamily="34" charset="0"/>
              </a:rPr>
              <a:t> from GSD or LN negative or LN positive GBC was used for Negative control (the blot without primary antibody). Negative control data is not presented in the main image. The cropping of the blot images is indicated with red dashed line. </a:t>
            </a:r>
            <a:endParaRPr lang="en-US" sz="1300" dirty="0"/>
          </a:p>
        </p:txBody>
      </p:sp>
      <p:sp>
        <p:nvSpPr>
          <p:cNvPr id="16" name="TextBox 15">
            <a:extLst>
              <a:ext uri="{FF2B5EF4-FFF2-40B4-BE49-F238E27FC236}">
                <a16:creationId xmlns:a16="http://schemas.microsoft.com/office/drawing/2014/main" id="{028171A1-03EB-EB33-2B46-D6DFFEE3ABE0}"/>
              </a:ext>
            </a:extLst>
          </p:cNvPr>
          <p:cNvSpPr txBox="1"/>
          <p:nvPr/>
        </p:nvSpPr>
        <p:spPr>
          <a:xfrm rot="18492787">
            <a:off x="2107322" y="49253"/>
            <a:ext cx="1775303" cy="215444"/>
          </a:xfrm>
          <a:prstGeom prst="rect">
            <a:avLst/>
          </a:prstGeom>
          <a:noFill/>
        </p:spPr>
        <p:txBody>
          <a:bodyPr wrap="square" rtlCol="0">
            <a:spAutoFit/>
          </a:bodyPr>
          <a:lstStyle/>
          <a:p>
            <a:r>
              <a:rPr lang="en-IN" sz="800" b="1" dirty="0"/>
              <a:t>Negative control GSD</a:t>
            </a:r>
          </a:p>
        </p:txBody>
      </p:sp>
      <p:sp>
        <p:nvSpPr>
          <p:cNvPr id="17" name="TextBox 16">
            <a:extLst>
              <a:ext uri="{FF2B5EF4-FFF2-40B4-BE49-F238E27FC236}">
                <a16:creationId xmlns:a16="http://schemas.microsoft.com/office/drawing/2014/main" id="{7DED2A2B-62B3-0700-4968-63D4DB85F2A8}"/>
              </a:ext>
            </a:extLst>
          </p:cNvPr>
          <p:cNvSpPr txBox="1"/>
          <p:nvPr/>
        </p:nvSpPr>
        <p:spPr>
          <a:xfrm rot="18492787">
            <a:off x="1293604" y="362877"/>
            <a:ext cx="508000" cy="215444"/>
          </a:xfrm>
          <a:prstGeom prst="rect">
            <a:avLst/>
          </a:prstGeom>
          <a:noFill/>
        </p:spPr>
        <p:txBody>
          <a:bodyPr wrap="square" rtlCol="0">
            <a:spAutoFit/>
          </a:bodyPr>
          <a:lstStyle/>
          <a:p>
            <a:r>
              <a:rPr lang="en-IN" sz="800" b="1" dirty="0"/>
              <a:t>GSD1</a:t>
            </a:r>
          </a:p>
        </p:txBody>
      </p:sp>
      <p:sp>
        <p:nvSpPr>
          <p:cNvPr id="20" name="TextBox 19">
            <a:extLst>
              <a:ext uri="{FF2B5EF4-FFF2-40B4-BE49-F238E27FC236}">
                <a16:creationId xmlns:a16="http://schemas.microsoft.com/office/drawing/2014/main" id="{D37E1E38-78FF-E802-9D40-FFE098EDB288}"/>
              </a:ext>
            </a:extLst>
          </p:cNvPr>
          <p:cNvSpPr txBox="1"/>
          <p:nvPr/>
        </p:nvSpPr>
        <p:spPr>
          <a:xfrm rot="18492787">
            <a:off x="1455458" y="364145"/>
            <a:ext cx="530419" cy="215444"/>
          </a:xfrm>
          <a:prstGeom prst="rect">
            <a:avLst/>
          </a:prstGeom>
          <a:noFill/>
        </p:spPr>
        <p:txBody>
          <a:bodyPr wrap="square" rtlCol="0">
            <a:spAutoFit/>
          </a:bodyPr>
          <a:lstStyle/>
          <a:p>
            <a:r>
              <a:rPr lang="en-IN" sz="800" b="1" dirty="0"/>
              <a:t>GSD2</a:t>
            </a:r>
          </a:p>
        </p:txBody>
      </p:sp>
      <p:sp>
        <p:nvSpPr>
          <p:cNvPr id="31" name="TextBox 30">
            <a:extLst>
              <a:ext uri="{FF2B5EF4-FFF2-40B4-BE49-F238E27FC236}">
                <a16:creationId xmlns:a16="http://schemas.microsoft.com/office/drawing/2014/main" id="{BF0A84CD-AF6E-6A43-D977-07663475C271}"/>
              </a:ext>
            </a:extLst>
          </p:cNvPr>
          <p:cNvSpPr txBox="1"/>
          <p:nvPr/>
        </p:nvSpPr>
        <p:spPr>
          <a:xfrm rot="18492787">
            <a:off x="1661679" y="349655"/>
            <a:ext cx="508000" cy="215444"/>
          </a:xfrm>
          <a:prstGeom prst="rect">
            <a:avLst/>
          </a:prstGeom>
          <a:noFill/>
        </p:spPr>
        <p:txBody>
          <a:bodyPr wrap="square" rtlCol="0">
            <a:spAutoFit/>
          </a:bodyPr>
          <a:lstStyle/>
          <a:p>
            <a:r>
              <a:rPr lang="en-IN" sz="800" b="1" dirty="0"/>
              <a:t>GSD3</a:t>
            </a:r>
          </a:p>
        </p:txBody>
      </p:sp>
      <p:sp>
        <p:nvSpPr>
          <p:cNvPr id="33" name="TextBox 32">
            <a:extLst>
              <a:ext uri="{FF2B5EF4-FFF2-40B4-BE49-F238E27FC236}">
                <a16:creationId xmlns:a16="http://schemas.microsoft.com/office/drawing/2014/main" id="{2A5D017B-9B8E-79EF-6B57-4A6419C5C0D6}"/>
              </a:ext>
            </a:extLst>
          </p:cNvPr>
          <p:cNvSpPr txBox="1"/>
          <p:nvPr/>
        </p:nvSpPr>
        <p:spPr>
          <a:xfrm rot="18492787">
            <a:off x="1869688" y="349656"/>
            <a:ext cx="508000" cy="215444"/>
          </a:xfrm>
          <a:prstGeom prst="rect">
            <a:avLst/>
          </a:prstGeom>
          <a:noFill/>
        </p:spPr>
        <p:txBody>
          <a:bodyPr wrap="square" rtlCol="0">
            <a:spAutoFit/>
          </a:bodyPr>
          <a:lstStyle/>
          <a:p>
            <a:r>
              <a:rPr lang="en-IN" sz="800" b="1" dirty="0"/>
              <a:t>GSD4</a:t>
            </a:r>
          </a:p>
        </p:txBody>
      </p:sp>
      <p:sp>
        <p:nvSpPr>
          <p:cNvPr id="34" name="TextBox 33">
            <a:extLst>
              <a:ext uri="{FF2B5EF4-FFF2-40B4-BE49-F238E27FC236}">
                <a16:creationId xmlns:a16="http://schemas.microsoft.com/office/drawing/2014/main" id="{05E47A91-FF8E-81C8-8AB7-E2D8F474C8BE}"/>
              </a:ext>
            </a:extLst>
          </p:cNvPr>
          <p:cNvSpPr txBox="1"/>
          <p:nvPr/>
        </p:nvSpPr>
        <p:spPr>
          <a:xfrm rot="18492787">
            <a:off x="2039336" y="368194"/>
            <a:ext cx="508000" cy="215444"/>
          </a:xfrm>
          <a:prstGeom prst="rect">
            <a:avLst/>
          </a:prstGeom>
          <a:noFill/>
        </p:spPr>
        <p:txBody>
          <a:bodyPr wrap="square" rtlCol="0">
            <a:spAutoFit/>
          </a:bodyPr>
          <a:lstStyle/>
          <a:p>
            <a:r>
              <a:rPr lang="en-IN" sz="800" b="1" dirty="0"/>
              <a:t>GSD5</a:t>
            </a:r>
          </a:p>
        </p:txBody>
      </p:sp>
      <p:sp>
        <p:nvSpPr>
          <p:cNvPr id="36" name="TextBox 35">
            <a:extLst>
              <a:ext uri="{FF2B5EF4-FFF2-40B4-BE49-F238E27FC236}">
                <a16:creationId xmlns:a16="http://schemas.microsoft.com/office/drawing/2014/main" id="{8CC46E49-57D5-DDAD-DD91-C6060D29C3F2}"/>
              </a:ext>
            </a:extLst>
          </p:cNvPr>
          <p:cNvSpPr txBox="1"/>
          <p:nvPr/>
        </p:nvSpPr>
        <p:spPr>
          <a:xfrm rot="18492787">
            <a:off x="2099017" y="154694"/>
            <a:ext cx="1237964" cy="215444"/>
          </a:xfrm>
          <a:prstGeom prst="rect">
            <a:avLst/>
          </a:prstGeom>
          <a:noFill/>
        </p:spPr>
        <p:txBody>
          <a:bodyPr wrap="square" rtlCol="0">
            <a:spAutoFit/>
          </a:bodyPr>
          <a:lstStyle/>
          <a:p>
            <a:r>
              <a:rPr lang="en-IN" sz="800" b="1" dirty="0"/>
              <a:t>GBC Pool Lysate</a:t>
            </a:r>
          </a:p>
        </p:txBody>
      </p:sp>
      <p:sp>
        <p:nvSpPr>
          <p:cNvPr id="42" name="TextBox 41">
            <a:extLst>
              <a:ext uri="{FF2B5EF4-FFF2-40B4-BE49-F238E27FC236}">
                <a16:creationId xmlns:a16="http://schemas.microsoft.com/office/drawing/2014/main" id="{AE2BB3AD-949F-8BC0-815D-D415FCA9FDB8}"/>
              </a:ext>
            </a:extLst>
          </p:cNvPr>
          <p:cNvSpPr txBox="1"/>
          <p:nvPr/>
        </p:nvSpPr>
        <p:spPr>
          <a:xfrm rot="18492787">
            <a:off x="1109563" y="2232221"/>
            <a:ext cx="508000" cy="215444"/>
          </a:xfrm>
          <a:prstGeom prst="rect">
            <a:avLst/>
          </a:prstGeom>
          <a:noFill/>
        </p:spPr>
        <p:txBody>
          <a:bodyPr wrap="square" rtlCol="0">
            <a:spAutoFit/>
          </a:bodyPr>
          <a:lstStyle/>
          <a:p>
            <a:r>
              <a:rPr lang="en-IN" sz="800" b="1" dirty="0"/>
              <a:t>GSD1</a:t>
            </a:r>
          </a:p>
        </p:txBody>
      </p:sp>
      <p:sp>
        <p:nvSpPr>
          <p:cNvPr id="43" name="TextBox 42">
            <a:extLst>
              <a:ext uri="{FF2B5EF4-FFF2-40B4-BE49-F238E27FC236}">
                <a16:creationId xmlns:a16="http://schemas.microsoft.com/office/drawing/2014/main" id="{176D06C6-F542-D916-7738-B5F4F2F1F007}"/>
              </a:ext>
            </a:extLst>
          </p:cNvPr>
          <p:cNvSpPr txBox="1"/>
          <p:nvPr/>
        </p:nvSpPr>
        <p:spPr>
          <a:xfrm rot="18492787">
            <a:off x="1450154" y="2296486"/>
            <a:ext cx="508000" cy="215444"/>
          </a:xfrm>
          <a:prstGeom prst="rect">
            <a:avLst/>
          </a:prstGeom>
          <a:noFill/>
        </p:spPr>
        <p:txBody>
          <a:bodyPr wrap="square" rtlCol="0">
            <a:spAutoFit/>
          </a:bodyPr>
          <a:lstStyle/>
          <a:p>
            <a:r>
              <a:rPr lang="en-IN" sz="800" b="1" dirty="0"/>
              <a:t>GSD3</a:t>
            </a:r>
          </a:p>
        </p:txBody>
      </p:sp>
      <p:sp>
        <p:nvSpPr>
          <p:cNvPr id="51" name="TextBox 50">
            <a:extLst>
              <a:ext uri="{FF2B5EF4-FFF2-40B4-BE49-F238E27FC236}">
                <a16:creationId xmlns:a16="http://schemas.microsoft.com/office/drawing/2014/main" id="{FE8CEAC7-2907-B021-010B-0BC471B95144}"/>
              </a:ext>
            </a:extLst>
          </p:cNvPr>
          <p:cNvSpPr txBox="1"/>
          <p:nvPr/>
        </p:nvSpPr>
        <p:spPr>
          <a:xfrm>
            <a:off x="2640184" y="3766181"/>
            <a:ext cx="2869324" cy="307777"/>
          </a:xfrm>
          <a:prstGeom prst="rect">
            <a:avLst/>
          </a:prstGeom>
          <a:noFill/>
        </p:spPr>
        <p:txBody>
          <a:bodyPr wrap="square" rtlCol="0">
            <a:spAutoFit/>
          </a:bodyPr>
          <a:lstStyle/>
          <a:p>
            <a:r>
              <a:rPr lang="en-IN" sz="1400" dirty="0"/>
              <a:t>LOW EXPOSURE</a:t>
            </a:r>
          </a:p>
        </p:txBody>
      </p:sp>
      <p:sp>
        <p:nvSpPr>
          <p:cNvPr id="52" name="TextBox 51">
            <a:extLst>
              <a:ext uri="{FF2B5EF4-FFF2-40B4-BE49-F238E27FC236}">
                <a16:creationId xmlns:a16="http://schemas.microsoft.com/office/drawing/2014/main" id="{2845A93D-6F0E-8803-3B48-10224E1BFAC0}"/>
              </a:ext>
            </a:extLst>
          </p:cNvPr>
          <p:cNvSpPr txBox="1"/>
          <p:nvPr/>
        </p:nvSpPr>
        <p:spPr>
          <a:xfrm>
            <a:off x="2672912" y="5505961"/>
            <a:ext cx="2869324" cy="307777"/>
          </a:xfrm>
          <a:prstGeom prst="rect">
            <a:avLst/>
          </a:prstGeom>
          <a:noFill/>
        </p:spPr>
        <p:txBody>
          <a:bodyPr wrap="square" rtlCol="0">
            <a:spAutoFit/>
          </a:bodyPr>
          <a:lstStyle/>
          <a:p>
            <a:r>
              <a:rPr lang="en-IN" sz="1400" dirty="0"/>
              <a:t>HIGH EXPOSURE</a:t>
            </a:r>
          </a:p>
        </p:txBody>
      </p:sp>
    </p:spTree>
    <p:extLst>
      <p:ext uri="{BB962C8B-B14F-4D97-AF65-F5344CB8AC3E}">
        <p14:creationId xmlns:p14="http://schemas.microsoft.com/office/powerpoint/2010/main" val="19706142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2889</TotalTime>
  <Words>690</Words>
  <Application>Microsoft Office PowerPoint</Application>
  <PresentationFormat>Widescreen</PresentationFormat>
  <Paragraphs>196</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Differential Proteome Profiling of Lymph Node Metastatic Gallbladder Carcinoma</dc:title>
  <dc:creator>Vaishali Jain</dc:creator>
  <cp:lastModifiedBy>Vaishali Jain</cp:lastModifiedBy>
  <cp:revision>189</cp:revision>
  <dcterms:created xsi:type="dcterms:W3CDTF">2021-12-07T07:39:29Z</dcterms:created>
  <dcterms:modified xsi:type="dcterms:W3CDTF">2023-03-21T09:24:17Z</dcterms:modified>
</cp:coreProperties>
</file>