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84" r:id="rId1"/>
  </p:sldMasterIdLst>
  <p:notesMasterIdLst>
    <p:notesMasterId r:id="rId3"/>
  </p:notesMasterIdLst>
  <p:sldIdLst>
    <p:sldId id="299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1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guyen, Chi (Contractor)" initials="NC(" lastIdx="1" clrIdx="0">
    <p:extLst>
      <p:ext uri="{19B8F6BF-5375-455C-9EA6-DF929625EA0E}">
        <p15:presenceInfo xmlns:p15="http://schemas.microsoft.com/office/powerpoint/2012/main" userId="S-1-5-21-73586283-1284227242-1801674531-8349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BF"/>
    <a:srgbClr val="FBE5D6"/>
    <a:srgbClr val="B5C1FD"/>
    <a:srgbClr val="ECECEC"/>
    <a:srgbClr val="D5D31D"/>
    <a:srgbClr val="E8A25C"/>
    <a:srgbClr val="7F7F7F"/>
    <a:srgbClr val="9BF4F4"/>
    <a:srgbClr val="B3EB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86556" autoAdjust="0"/>
  </p:normalViewPr>
  <p:slideViewPr>
    <p:cSldViewPr snapToGrid="0" snapToObjects="1" showGuides="1">
      <p:cViewPr varScale="1">
        <p:scale>
          <a:sx n="55" d="100"/>
          <a:sy n="55" d="100"/>
        </p:scale>
        <p:origin x="1339" y="86"/>
      </p:cViewPr>
      <p:guideLst>
        <p:guide orient="horz" pos="3600"/>
        <p:guide pos="1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763F3-2C6C-DF4F-A31B-758713842F78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D1183-0F02-2040-AC9C-1B6F16437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2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4D1183-0F02-2040-AC9C-1B6F16437F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51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6EFB-EC29-4A09-BA9A-A79B5222F2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DDD45-134C-425C-9103-BFBCFF8B6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96622-1432-454F-B5D2-761A13DB7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E5C8F-DBC4-4F8D-BDEB-2C99FA1C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0E2EF-3E7D-43CB-80C1-A217759C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9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15E04-3F9E-4F81-9B5F-28722AD77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B1693-E872-4DCB-94F2-62A1FE96A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6A40B-3C14-434B-AFCC-4030B7C2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F1883-7E50-4B33-914D-10259A7A6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35631-87DA-43D6-AE49-0B81DEC10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FEEBC8-43F3-40BC-ADFD-F9DEFA53E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52F20D-58EC-495E-8927-A8286ECCC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BDAC4-0528-42C4-ABAB-6D480B977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590B2-482D-4F54-8605-6D624307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E1FC-7230-4D45-A5A8-34B6DA42C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0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87082-E725-4995-ABF8-CBF9FFDF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F6A1-E13A-4A01-B226-9CD2593FF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F4029-31D4-40CD-A299-FB43092A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2635D-35E0-464A-8E77-731711008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9EA1C-6043-40FC-8497-EF4E65C1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E334F-ADF8-46CA-98CB-DFAD180CA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9D5DC-1E1B-4FCA-B0BD-CE5ED3E30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A1B78-12E8-4470-809F-486840F2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686EA-20AF-415F-BB49-6A9BEFDBB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312E-9A3F-4D89-836C-62AF1B218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DB8C-2DA2-437E-ADC9-5F8740857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978E4-1A4B-4EE8-B60B-14567B340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96E66-5A33-4EF9-9D9E-E0CF7FD85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9BE73-CF1C-4C83-9016-FB92DC6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0F745-9CC6-4D84-A406-BE817BE41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9B285-525C-4577-9AAB-023A1FC4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6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911E-E968-470F-A0CC-44BA4222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FAC70-DB6F-4508-9D2F-D65768C28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B315E9-72DD-4844-A2DA-F08EF2E74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C5D89-C637-4AFD-8B6A-82D363E709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C06D23-07CF-47DC-B816-D6B6EBEFA8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8FF387-2E2C-42BB-A496-D967C503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E734F9-6129-4FF1-9384-EF3E09727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826B0-98B1-4792-B087-39C72ABCC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6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B59B-79A4-419D-A321-CC4A42D3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AD172A-5A44-4906-8C9A-BF96D8C7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2BBDC3-393D-4962-9795-055F977BD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88FE1-649C-4666-A69C-34481B41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0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D25E5-58F5-49B7-B44C-1052E7E2B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ED836D-C2D2-4740-B42E-5FBE4C04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3C11B-CF1B-4D5B-878D-559E8BC4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0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97BE0-BC64-49EF-8690-DE472AAB2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4B5EF-3614-4CB8-879B-3585DB54D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3E698-19A8-4DE4-B155-BF694B805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3F738-6AEA-4198-B4EE-1CF0D6F1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74E20-A001-4923-AAF5-F530CA6A3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0A98A-8C65-4B5A-92D0-8416295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5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5DAF3-2D5E-40F0-9D5A-84083984C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B6B40B-A8D3-400E-BBB0-4CD560DB8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B591D-B486-4448-916D-56B287175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3E7502-FFA3-4C03-B93D-F692A3A80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CD812-A0A2-48F3-8160-79307F6D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A67FB-084D-4BF8-B576-F0BEAC10B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5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4B4D4D-F9B4-4C38-B8A8-DCB814ED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FAB06-657B-4D42-9F38-F2CB59BF1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F3FB2-F103-4718-95B2-D16A5A8D5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2B2A6-4ECE-4869-9F9E-536D7A30E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EE83A-60A6-46EF-BE28-4558AE6DD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2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A8DD28-8849-4F72-AE91-02FF8137D62F}"/>
              </a:ext>
            </a:extLst>
          </p:cNvPr>
          <p:cNvSpPr/>
          <p:nvPr/>
        </p:nvSpPr>
        <p:spPr>
          <a:xfrm>
            <a:off x="4511233" y="1583841"/>
            <a:ext cx="108513" cy="157569"/>
          </a:xfrm>
          <a:custGeom>
            <a:avLst/>
            <a:gdLst>
              <a:gd name="connsiteX0" fmla="*/ 105591 w 108513"/>
              <a:gd name="connsiteY0" fmla="*/ 2912 h 157569"/>
              <a:gd name="connsiteX1" fmla="*/ 31632 w 108513"/>
              <a:gd name="connsiteY1" fmla="*/ 11877 h 157569"/>
              <a:gd name="connsiteX2" fmla="*/ 6979 w 108513"/>
              <a:gd name="connsiteY2" fmla="*/ 45494 h 157569"/>
              <a:gd name="connsiteX3" fmla="*/ 255 w 108513"/>
              <a:gd name="connsiteY3" fmla="*/ 63424 h 157569"/>
              <a:gd name="connsiteX4" fmla="*/ 13702 w 108513"/>
              <a:gd name="connsiteY4" fmla="*/ 83594 h 157569"/>
              <a:gd name="connsiteX5" fmla="*/ 15943 w 108513"/>
              <a:gd name="connsiteY5" fmla="*/ 101524 h 157569"/>
              <a:gd name="connsiteX6" fmla="*/ 6979 w 108513"/>
              <a:gd name="connsiteY6" fmla="*/ 114971 h 157569"/>
              <a:gd name="connsiteX7" fmla="*/ 22667 w 108513"/>
              <a:gd name="connsiteY7" fmla="*/ 130659 h 157569"/>
              <a:gd name="connsiteX8" fmla="*/ 49561 w 108513"/>
              <a:gd name="connsiteY8" fmla="*/ 146347 h 157569"/>
              <a:gd name="connsiteX9" fmla="*/ 74214 w 108513"/>
              <a:gd name="connsiteY9" fmla="*/ 157553 h 157569"/>
              <a:gd name="connsiteX10" fmla="*/ 87661 w 108513"/>
              <a:gd name="connsiteY10" fmla="*/ 148588 h 157569"/>
              <a:gd name="connsiteX11" fmla="*/ 94385 w 108513"/>
              <a:gd name="connsiteY11" fmla="*/ 137383 h 157569"/>
              <a:gd name="connsiteX12" fmla="*/ 83179 w 108513"/>
              <a:gd name="connsiteY12" fmla="*/ 123935 h 157569"/>
              <a:gd name="connsiteX13" fmla="*/ 80938 w 108513"/>
              <a:gd name="connsiteY13" fmla="*/ 110488 h 157569"/>
              <a:gd name="connsiteX14" fmla="*/ 89902 w 108513"/>
              <a:gd name="connsiteY14" fmla="*/ 83594 h 157569"/>
              <a:gd name="connsiteX15" fmla="*/ 94385 w 108513"/>
              <a:gd name="connsiteY15" fmla="*/ 58941 h 157569"/>
              <a:gd name="connsiteX16" fmla="*/ 105591 w 108513"/>
              <a:gd name="connsiteY16" fmla="*/ 2912 h 1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8513" h="157569">
                <a:moveTo>
                  <a:pt x="105591" y="2912"/>
                </a:moveTo>
                <a:cubicBezTo>
                  <a:pt x="95132" y="-4932"/>
                  <a:pt x="48067" y="4780"/>
                  <a:pt x="31632" y="11877"/>
                </a:cubicBezTo>
                <a:cubicBezTo>
                  <a:pt x="15197" y="18974"/>
                  <a:pt x="12208" y="36903"/>
                  <a:pt x="6979" y="45494"/>
                </a:cubicBezTo>
                <a:cubicBezTo>
                  <a:pt x="1750" y="54085"/>
                  <a:pt x="-865" y="57074"/>
                  <a:pt x="255" y="63424"/>
                </a:cubicBezTo>
                <a:cubicBezTo>
                  <a:pt x="1375" y="69774"/>
                  <a:pt x="11087" y="77244"/>
                  <a:pt x="13702" y="83594"/>
                </a:cubicBezTo>
                <a:cubicBezTo>
                  <a:pt x="16317" y="89944"/>
                  <a:pt x="17063" y="96295"/>
                  <a:pt x="15943" y="101524"/>
                </a:cubicBezTo>
                <a:cubicBezTo>
                  <a:pt x="14822" y="106754"/>
                  <a:pt x="5858" y="110115"/>
                  <a:pt x="6979" y="114971"/>
                </a:cubicBezTo>
                <a:cubicBezTo>
                  <a:pt x="8100" y="119827"/>
                  <a:pt x="15570" y="125430"/>
                  <a:pt x="22667" y="130659"/>
                </a:cubicBezTo>
                <a:cubicBezTo>
                  <a:pt x="29764" y="135888"/>
                  <a:pt x="40970" y="141865"/>
                  <a:pt x="49561" y="146347"/>
                </a:cubicBezTo>
                <a:cubicBezTo>
                  <a:pt x="58152" y="150829"/>
                  <a:pt x="67864" y="157179"/>
                  <a:pt x="74214" y="157553"/>
                </a:cubicBezTo>
                <a:cubicBezTo>
                  <a:pt x="80564" y="157927"/>
                  <a:pt x="84299" y="151950"/>
                  <a:pt x="87661" y="148588"/>
                </a:cubicBezTo>
                <a:cubicBezTo>
                  <a:pt x="91023" y="145226"/>
                  <a:pt x="95132" y="141492"/>
                  <a:pt x="94385" y="137383"/>
                </a:cubicBezTo>
                <a:cubicBezTo>
                  <a:pt x="93638" y="133274"/>
                  <a:pt x="85420" y="128417"/>
                  <a:pt x="83179" y="123935"/>
                </a:cubicBezTo>
                <a:cubicBezTo>
                  <a:pt x="80938" y="119453"/>
                  <a:pt x="79817" y="117212"/>
                  <a:pt x="80938" y="110488"/>
                </a:cubicBezTo>
                <a:cubicBezTo>
                  <a:pt x="82058" y="103765"/>
                  <a:pt x="87661" y="92185"/>
                  <a:pt x="89902" y="83594"/>
                </a:cubicBezTo>
                <a:cubicBezTo>
                  <a:pt x="92143" y="75003"/>
                  <a:pt x="93638" y="65664"/>
                  <a:pt x="94385" y="58941"/>
                </a:cubicBezTo>
                <a:cubicBezTo>
                  <a:pt x="95132" y="52218"/>
                  <a:pt x="116050" y="10756"/>
                  <a:pt x="105591" y="2912"/>
                </a:cubicBezTo>
                <a:close/>
              </a:path>
            </a:pathLst>
          </a:cu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utward to inward open">
            <a:hlinkClick r:id="" action="ppaction://media"/>
            <a:extLst>
              <a:ext uri="{FF2B5EF4-FFF2-40B4-BE49-F238E27FC236}">
                <a16:creationId xmlns:a16="http://schemas.microsoft.com/office/drawing/2014/main" id="{15C9A99C-E74D-49BB-916B-767F74BEA8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28225" t="12152" r="26851" b="14228"/>
          <a:stretch/>
        </p:blipFill>
        <p:spPr>
          <a:xfrm>
            <a:off x="-102904" y="-149291"/>
            <a:ext cx="3649831" cy="472128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BBD794-2AA4-4C77-9086-5CA8FAB5492F}"/>
              </a:ext>
            </a:extLst>
          </p:cNvPr>
          <p:cNvCxnSpPr>
            <a:cxnSpLocks/>
          </p:cNvCxnSpPr>
          <p:nvPr/>
        </p:nvCxnSpPr>
        <p:spPr>
          <a:xfrm>
            <a:off x="-1173" y="3503868"/>
            <a:ext cx="246432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7375C8-2868-45AD-A494-49925D3B0EBF}"/>
              </a:ext>
            </a:extLst>
          </p:cNvPr>
          <p:cNvCxnSpPr>
            <a:cxnSpLocks/>
          </p:cNvCxnSpPr>
          <p:nvPr/>
        </p:nvCxnSpPr>
        <p:spPr>
          <a:xfrm>
            <a:off x="10553" y="759581"/>
            <a:ext cx="488028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F110811-7F11-407B-AF0B-708BC333EABF}"/>
              </a:ext>
            </a:extLst>
          </p:cNvPr>
          <p:cNvSpPr txBox="1"/>
          <p:nvPr/>
        </p:nvSpPr>
        <p:spPr>
          <a:xfrm>
            <a:off x="0" y="3455094"/>
            <a:ext cx="491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051328-C832-4B48-988D-EF715FAF1D7A}"/>
              </a:ext>
            </a:extLst>
          </p:cNvPr>
          <p:cNvSpPr txBox="1"/>
          <p:nvPr/>
        </p:nvSpPr>
        <p:spPr>
          <a:xfrm>
            <a:off x="-20999" y="551555"/>
            <a:ext cx="49169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00261C-9285-458D-B261-58D941E2D693}"/>
              </a:ext>
            </a:extLst>
          </p:cNvPr>
          <p:cNvSpPr txBox="1"/>
          <p:nvPr/>
        </p:nvSpPr>
        <p:spPr>
          <a:xfrm>
            <a:off x="1700977" y="2322368"/>
            <a:ext cx="491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aseline="-250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77F7F9-F707-4CA4-A380-08D4DA22122A}"/>
              </a:ext>
            </a:extLst>
          </p:cNvPr>
          <p:cNvSpPr txBox="1"/>
          <p:nvPr/>
        </p:nvSpPr>
        <p:spPr>
          <a:xfrm>
            <a:off x="1226460" y="2336654"/>
            <a:ext cx="491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aseline="-250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pic>
        <p:nvPicPr>
          <p:cNvPr id="30" name="outward to inward open oposite side">
            <a:hlinkClick r:id="" action="ppaction://media"/>
            <a:extLst>
              <a:ext uri="{FF2B5EF4-FFF2-40B4-BE49-F238E27FC236}">
                <a16:creationId xmlns:a16="http://schemas.microsoft.com/office/drawing/2014/main" id="{2395EA2A-FCCA-4221-AA56-1E5660F1FBA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29220" t="3443" r="31336" b="1511"/>
          <a:stretch/>
        </p:blipFill>
        <p:spPr>
          <a:xfrm>
            <a:off x="3255002" y="-76200"/>
            <a:ext cx="3924868" cy="464819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7B31F04-4444-40F8-BB21-A989844A5939}"/>
              </a:ext>
            </a:extLst>
          </p:cNvPr>
          <p:cNvSpPr txBox="1"/>
          <p:nvPr/>
        </p:nvSpPr>
        <p:spPr>
          <a:xfrm>
            <a:off x="4915540" y="2336655"/>
            <a:ext cx="491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aseline="-250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FE4412-C978-428A-9E77-9927B0D29D68}"/>
              </a:ext>
            </a:extLst>
          </p:cNvPr>
          <p:cNvSpPr txBox="1"/>
          <p:nvPr/>
        </p:nvSpPr>
        <p:spPr>
          <a:xfrm>
            <a:off x="5423846" y="2247896"/>
            <a:ext cx="491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aseline="-25000" dirty="0">
                <a:effectLst>
                  <a:glow rad="635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FFA368-7F68-4A51-8D87-C7D2D334397B}"/>
              </a:ext>
            </a:extLst>
          </p:cNvPr>
          <p:cNvCxnSpPr>
            <a:cxnSpLocks/>
          </p:cNvCxnSpPr>
          <p:nvPr/>
        </p:nvCxnSpPr>
        <p:spPr>
          <a:xfrm>
            <a:off x="3300463" y="759582"/>
            <a:ext cx="540017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6F0F8B-19C5-4A5E-A135-DCF8DDB18137}"/>
              </a:ext>
            </a:extLst>
          </p:cNvPr>
          <p:cNvCxnSpPr>
            <a:cxnSpLocks/>
          </p:cNvCxnSpPr>
          <p:nvPr/>
        </p:nvCxnSpPr>
        <p:spPr>
          <a:xfrm>
            <a:off x="3095730" y="3525638"/>
            <a:ext cx="916015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2131FE-DF06-4CA6-B23E-301FA723D12A}"/>
              </a:ext>
            </a:extLst>
          </p:cNvPr>
          <p:cNvCxnSpPr>
            <a:cxnSpLocks/>
          </p:cNvCxnSpPr>
          <p:nvPr/>
        </p:nvCxnSpPr>
        <p:spPr>
          <a:xfrm>
            <a:off x="6556670" y="759581"/>
            <a:ext cx="310208" cy="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C970E08-8C9B-43AB-81F5-C6EC53057CBD}"/>
              </a:ext>
            </a:extLst>
          </p:cNvPr>
          <p:cNvCxnSpPr>
            <a:cxnSpLocks/>
          </p:cNvCxnSpPr>
          <p:nvPr/>
        </p:nvCxnSpPr>
        <p:spPr>
          <a:xfrm>
            <a:off x="6645142" y="3527725"/>
            <a:ext cx="212858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D26CC10-478F-4CA6-9B8D-769A4AB9A382}"/>
              </a:ext>
            </a:extLst>
          </p:cNvPr>
          <p:cNvGrpSpPr/>
          <p:nvPr/>
        </p:nvGrpSpPr>
        <p:grpSpPr>
          <a:xfrm rot="5400000">
            <a:off x="3137546" y="1693819"/>
            <a:ext cx="513308" cy="325731"/>
            <a:chOff x="3012552" y="1625975"/>
            <a:chExt cx="513308" cy="325731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9356633-DD90-49B5-BEB9-2B4CB147EDD2}"/>
                </a:ext>
              </a:extLst>
            </p:cNvPr>
            <p:cNvGrpSpPr/>
            <p:nvPr/>
          </p:nvGrpSpPr>
          <p:grpSpPr>
            <a:xfrm>
              <a:off x="3231267" y="1679980"/>
              <a:ext cx="294593" cy="207395"/>
              <a:chOff x="3285416" y="1581580"/>
              <a:chExt cx="294593" cy="207395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7C723CC5-E98F-42CF-9EE2-E2BFC6BEF3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1466" y="1682669"/>
                <a:ext cx="88543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Arrow: Curved Down 45">
                <a:extLst>
                  <a:ext uri="{FF2B5EF4-FFF2-40B4-BE49-F238E27FC236}">
                    <a16:creationId xmlns:a16="http://schemas.microsoft.com/office/drawing/2014/main" id="{F7928ED7-21F5-4411-B3BD-FEA7B74FF64D}"/>
                  </a:ext>
                </a:extLst>
              </p:cNvPr>
              <p:cNvSpPr/>
              <p:nvPr/>
            </p:nvSpPr>
            <p:spPr>
              <a:xfrm>
                <a:off x="3379058" y="1581580"/>
                <a:ext cx="140500" cy="207395"/>
              </a:xfrm>
              <a:prstGeom prst="curvedDownArrow">
                <a:avLst>
                  <a:gd name="adj1" fmla="val 0"/>
                  <a:gd name="adj2" fmla="val 33052"/>
                  <a:gd name="adj3" fmla="val 28613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0ECC97E4-6EFF-407F-8C20-C1D312224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85416" y="1682669"/>
                <a:ext cx="194776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4023CB6-CE12-42DD-9F7B-C2BDAB7DB40E}"/>
                </a:ext>
              </a:extLst>
            </p:cNvPr>
            <p:cNvSpPr/>
            <p:nvPr/>
          </p:nvSpPr>
          <p:spPr>
            <a:xfrm rot="16200000">
              <a:off x="2972797" y="1665730"/>
              <a:ext cx="325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783"/>
              <a:r>
                <a:rPr lang="en-US" sz="1000" dirty="0">
                  <a:solidFill>
                    <a:prstClr val="black"/>
                  </a:solidFill>
                  <a:effectLst>
                    <a:glow rad="25400">
                      <a:schemeClr val="bg1"/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  <a:r>
                <a:rPr lang="he-IL" sz="1000" dirty="0">
                  <a:solidFill>
                    <a:prstClr val="black"/>
                  </a:solidFill>
                  <a:effectLst>
                    <a:glow rad="25400">
                      <a:schemeClr val="bg1"/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֯</a:t>
              </a:r>
              <a:endParaRPr lang="en-US" sz="1000" dirty="0">
                <a:solidFill>
                  <a:prstClr val="black"/>
                </a:solidFill>
                <a:effectLst>
                  <a:glow rad="254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E32F92EE-7CEA-4F33-BB51-572BCB7D9A1A}"/>
              </a:ext>
            </a:extLst>
          </p:cNvPr>
          <p:cNvSpPr txBox="1"/>
          <p:nvPr/>
        </p:nvSpPr>
        <p:spPr>
          <a:xfrm>
            <a:off x="-102904" y="235533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52F314-2796-4D7B-ADA7-EF4B734E760B}"/>
              </a:ext>
            </a:extLst>
          </p:cNvPr>
          <p:cNvSpPr txBox="1"/>
          <p:nvPr/>
        </p:nvSpPr>
        <p:spPr>
          <a:xfrm>
            <a:off x="3486838" y="235533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FCE980-44CB-4EC0-BA44-7B688D0D378B}"/>
              </a:ext>
            </a:extLst>
          </p:cNvPr>
          <p:cNvSpPr txBox="1"/>
          <p:nvPr/>
        </p:nvSpPr>
        <p:spPr>
          <a:xfrm>
            <a:off x="-1173" y="4981009"/>
            <a:ext cx="18604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Supplementary Movie 1</a:t>
            </a:r>
          </a:p>
        </p:txBody>
      </p:sp>
    </p:spTree>
    <p:extLst>
      <p:ext uri="{BB962C8B-B14F-4D97-AF65-F5344CB8AC3E}">
        <p14:creationId xmlns:p14="http://schemas.microsoft.com/office/powerpoint/2010/main" val="84907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08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165154</TotalTime>
  <Words>14</Words>
  <Application>Microsoft Office PowerPoint</Application>
  <PresentationFormat>Letter Paper (8.5x11 in)</PresentationFormat>
  <Paragraphs>11</Paragraphs>
  <Slides>1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Matthies, Doreen (NIH/NICHD) [E]</dc:creator>
  <cp:lastModifiedBy>Nguyen, Chi (Contractor)</cp:lastModifiedBy>
  <cp:revision>1122</cp:revision>
  <dcterms:created xsi:type="dcterms:W3CDTF">2022-03-02T22:29:46Z</dcterms:created>
  <dcterms:modified xsi:type="dcterms:W3CDTF">2023-03-18T05:15:56Z</dcterms:modified>
</cp:coreProperties>
</file>