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84" r:id="rId1"/>
  </p:sldMasterIdLst>
  <p:notesMasterIdLst>
    <p:notesMasterId r:id="rId5"/>
  </p:notesMasterIdLst>
  <p:sldIdLst>
    <p:sldId id="306" r:id="rId2"/>
    <p:sldId id="307" r:id="rId3"/>
    <p:sldId id="308" r:id="rId4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0" userDrawn="1">
          <p15:clr>
            <a:srgbClr val="A4A3A4"/>
          </p15:clr>
        </p15:guide>
        <p15:guide id="2" pos="132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guyen, Chi (Contractor)" initials="NC(" lastIdx="1" clrIdx="0">
    <p:extLst>
      <p:ext uri="{19B8F6BF-5375-455C-9EA6-DF929625EA0E}">
        <p15:presenceInfo xmlns:p15="http://schemas.microsoft.com/office/powerpoint/2012/main" userId="S-1-5-21-73586283-1284227242-1801674531-8349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BF"/>
    <a:srgbClr val="FBE5D6"/>
    <a:srgbClr val="B5C1FD"/>
    <a:srgbClr val="ECECEC"/>
    <a:srgbClr val="D5D31D"/>
    <a:srgbClr val="E8A25C"/>
    <a:srgbClr val="7F7F7F"/>
    <a:srgbClr val="9BF4F4"/>
    <a:srgbClr val="B3EB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4" autoAdjust="0"/>
    <p:restoredTop sz="86556" autoAdjust="0"/>
  </p:normalViewPr>
  <p:slideViewPr>
    <p:cSldViewPr snapToGrid="0" snapToObjects="1" showGuides="1">
      <p:cViewPr varScale="1">
        <p:scale>
          <a:sx n="55" d="100"/>
          <a:sy n="55" d="100"/>
        </p:scale>
        <p:origin x="1339" y="62"/>
      </p:cViewPr>
      <p:guideLst>
        <p:guide orient="horz" pos="3600"/>
        <p:guide pos="1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4763F3-2C6C-DF4F-A31B-758713842F78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4D1183-0F02-2040-AC9C-1B6F16437F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720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66EFB-EC29-4A09-BA9A-A79B5222F2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3DDD45-134C-425C-9103-BFBCFF8B67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F96622-1432-454F-B5D2-761A13DB7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E5C8F-DBC4-4F8D-BDEB-2C99FA1CF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0E2EF-3E7D-43CB-80C1-A217759C6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95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15E04-3F9E-4F81-9B5F-28722AD77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5B1693-E872-4DCB-94F2-62A1FE96AC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D6A40B-3C14-434B-AFCC-4030B7C22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F1883-7E50-4B33-914D-10259A7A6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35631-87DA-43D6-AE49-0B81DEC10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FEEBC8-43F3-40BC-ADFD-F9DEFA53E1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52F20D-58EC-495E-8927-A8286ECCCB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BDAC4-0528-42C4-ABAB-6D480B977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590B2-482D-4F54-8605-6D624307E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5E1FC-7230-4D45-A5A8-34B6DA42C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04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87082-E725-4995-ABF8-CBF9FFDF0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FF6A1-E13A-4A01-B226-9CD2593FFC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F4029-31D4-40CD-A299-FB43092A8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2635D-35E0-464A-8E77-731711008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9EA1C-6043-40FC-8497-EF4E65C11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54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E334F-ADF8-46CA-98CB-DFAD180CAF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9D5DC-1E1B-4FCA-B0BD-CE5ED3E30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A1B78-12E8-4470-809F-486840F22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686EA-20AF-415F-BB49-6A9BEFDBB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2312E-9A3F-4D89-836C-62AF1B218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82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DB8C-2DA2-437E-ADC9-5F8740857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7978E4-1A4B-4EE8-B60B-14567B340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896E66-5A33-4EF9-9D9E-E0CF7FD858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9BE73-CF1C-4C83-9016-FB92DC621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0F745-9CC6-4D84-A406-BE817BE41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E9B285-525C-4577-9AAB-023A1FC47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61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6911E-E968-470F-A0CC-44BA4222F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FFAC70-DB6F-4508-9D2F-D65768C28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B315E9-72DD-4844-A2DA-F08EF2E745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7C5D89-C637-4AFD-8B6A-82D363E709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C06D23-07CF-47DC-B816-D6B6EBEFA8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8FF387-2E2C-42BB-A496-D967C503E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E734F9-6129-4FF1-9384-EF3E09727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9826B0-98B1-4792-B087-39C72ABCC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6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1B59B-79A4-419D-A321-CC4A42D38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AD172A-5A44-4906-8C9A-BF96D8C72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2BBDC3-393D-4962-9795-055F977BD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688FE1-649C-4666-A69C-34481B416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00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6D25E5-58F5-49B7-B44C-1052E7E2B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ED836D-C2D2-4740-B42E-5FBE4C04D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3C11B-CF1B-4D5B-878D-559E8BC4D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607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97BE0-BC64-49EF-8690-DE472AAB2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4B5EF-3614-4CB8-879B-3585DB54D9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93E698-19A8-4DE4-B155-BF694B805B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3F738-6AEA-4198-B4EE-1CF0D6F1F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274E20-A001-4923-AAF5-F530CA6A3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0A98A-8C65-4B5A-92D0-8416295B12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54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5DAF3-2D5E-40F0-9D5A-84083984C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B6B40B-A8D3-400E-BBB0-4CD560DB8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AB591D-B486-4448-916D-56B2871754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3E7502-FFA3-4C03-B93D-F692A3A80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7CD812-A0A2-48F3-8160-79307F6D4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A67FB-084D-4BF8-B576-F0BEAC10B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5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4B4D4D-F9B4-4C38-B8A8-DCB814EDD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9FAB06-657B-4D42-9F38-F2CB59BF1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F3FB2-F103-4718-95B2-D16A5A8D5F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DD4B9-DF33-3141-BB16-2D662EE8C8A3}" type="datetimeFigureOut">
              <a:rPr lang="en-US" smtClean="0"/>
              <a:t>3/17/2023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2B2A6-4ECE-4869-9F9E-536D7A30ED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2EE83A-60A6-46EF-BE28-4558AE6DD1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915CE-88A3-4840-AC63-44BD43757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528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microsoft.com/office/2007/relationships/media" Target="../media/media2.mp4"/><Relationship Id="rId7" Type="http://schemas.openxmlformats.org/officeDocument/2006/relationships/image" Target="../media/image2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mp4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4.mp4"/><Relationship Id="rId7" Type="http://schemas.openxmlformats.org/officeDocument/2006/relationships/image" Target="../media/image6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4.mp4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media" Target="../media/media6.mp4"/><Relationship Id="rId7" Type="http://schemas.openxmlformats.org/officeDocument/2006/relationships/image" Target="../media/image10.png"/><Relationship Id="rId2" Type="http://schemas.openxmlformats.org/officeDocument/2006/relationships/video" Target="../media/media5.mp4"/><Relationship Id="rId1" Type="http://schemas.microsoft.com/office/2007/relationships/media" Target="../media/media5.mp4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6.mp4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>
            <a:extLst>
              <a:ext uri="{FF2B5EF4-FFF2-40B4-BE49-F238E27FC236}">
                <a16:creationId xmlns:a16="http://schemas.microsoft.com/office/drawing/2014/main" id="{2441078A-5559-49B7-976A-C1FB0ABC682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559" t="13453" r="20086" b="18491"/>
          <a:stretch/>
        </p:blipFill>
        <p:spPr>
          <a:xfrm>
            <a:off x="193665" y="109727"/>
            <a:ext cx="3367680" cy="4132329"/>
          </a:xfrm>
          <a:prstGeom prst="rect">
            <a:avLst/>
          </a:prstGeom>
        </p:spPr>
      </p:pic>
      <p:pic>
        <p:nvPicPr>
          <p:cNvPr id="58" name="outward to outward occluded side view">
            <a:hlinkClick r:id="" action="ppaction://media"/>
            <a:extLst>
              <a:ext uri="{FF2B5EF4-FFF2-40B4-BE49-F238E27FC236}">
                <a16:creationId xmlns:a16="http://schemas.microsoft.com/office/drawing/2014/main" id="{A55E966E-6638-4495-B454-EA5CB074D9F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0390" t="13995" r="24754" b="18806"/>
          <a:stretch/>
        </p:blipFill>
        <p:spPr>
          <a:xfrm>
            <a:off x="193665" y="4500615"/>
            <a:ext cx="3367679" cy="41654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2A18C0-6638-4087-BF04-0DE6075001A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7179" t="18889" r="26667" b="21453"/>
          <a:stretch/>
        </p:blipFill>
        <p:spPr>
          <a:xfrm>
            <a:off x="3651738" y="222739"/>
            <a:ext cx="3165231" cy="4091354"/>
          </a:xfrm>
          <a:prstGeom prst="rect">
            <a:avLst/>
          </a:prstGeom>
        </p:spPr>
      </p:pic>
      <p:pic>
        <p:nvPicPr>
          <p:cNvPr id="8" name="outward occluded to inward">
            <a:hlinkClick r:id="" action="ppaction://media"/>
            <a:extLst>
              <a:ext uri="{FF2B5EF4-FFF2-40B4-BE49-F238E27FC236}">
                <a16:creationId xmlns:a16="http://schemas.microsoft.com/office/drawing/2014/main" id="{8DAC0357-3D0B-46B6-93F6-A200E1CD024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37231" t="20016" r="36102" b="24524"/>
          <a:stretch/>
        </p:blipFill>
        <p:spPr>
          <a:xfrm>
            <a:off x="3692769" y="4572000"/>
            <a:ext cx="3165231" cy="38826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465622-68F4-4F1A-B09D-8A195DC5F9AD}"/>
              </a:ext>
            </a:extLst>
          </p:cNvPr>
          <p:cNvSpPr txBox="1"/>
          <p:nvPr/>
        </p:nvSpPr>
        <p:spPr>
          <a:xfrm>
            <a:off x="1128842" y="542505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B28F2-97B5-4D98-B0AE-759140771753}"/>
              </a:ext>
            </a:extLst>
          </p:cNvPr>
          <p:cNvSpPr txBox="1"/>
          <p:nvPr/>
        </p:nvSpPr>
        <p:spPr>
          <a:xfrm>
            <a:off x="1371109" y="578043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8D1B8-045B-4D8E-9E39-9A6FF5DACEB5}"/>
              </a:ext>
            </a:extLst>
          </p:cNvPr>
          <p:cNvSpPr txBox="1"/>
          <p:nvPr/>
        </p:nvSpPr>
        <p:spPr>
          <a:xfrm>
            <a:off x="2144832" y="5793118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C1F92E-963A-48C2-993F-494D08FF2B2E}"/>
              </a:ext>
            </a:extLst>
          </p:cNvPr>
          <p:cNvSpPr txBox="1"/>
          <p:nvPr/>
        </p:nvSpPr>
        <p:spPr>
          <a:xfrm>
            <a:off x="2061301" y="485162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73A440-B6AA-4A9A-B763-921BFF01AE24}"/>
              </a:ext>
            </a:extLst>
          </p:cNvPr>
          <p:cNvSpPr txBox="1"/>
          <p:nvPr/>
        </p:nvSpPr>
        <p:spPr>
          <a:xfrm>
            <a:off x="2110640" y="7303562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A3B29B-FF7B-4224-BFBB-07D8F5D4745C}"/>
              </a:ext>
            </a:extLst>
          </p:cNvPr>
          <p:cNvSpPr txBox="1"/>
          <p:nvPr/>
        </p:nvSpPr>
        <p:spPr>
          <a:xfrm>
            <a:off x="2616693" y="6606048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9CFF7C-4FFF-4728-AF87-D6875F10A39A}"/>
              </a:ext>
            </a:extLst>
          </p:cNvPr>
          <p:cNvSpPr txBox="1"/>
          <p:nvPr/>
        </p:nvSpPr>
        <p:spPr>
          <a:xfrm>
            <a:off x="2380762" y="628250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57E1DE-8870-4B88-A3A9-4CAD23DB93C6}"/>
              </a:ext>
            </a:extLst>
          </p:cNvPr>
          <p:cNvSpPr txBox="1"/>
          <p:nvPr/>
        </p:nvSpPr>
        <p:spPr>
          <a:xfrm>
            <a:off x="3047046" y="644427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088DB1-EAB6-47D7-8AA8-6EF6295DED27}"/>
              </a:ext>
            </a:extLst>
          </p:cNvPr>
          <p:cNvSpPr txBox="1"/>
          <p:nvPr/>
        </p:nvSpPr>
        <p:spPr>
          <a:xfrm>
            <a:off x="1001205" y="4956276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4F619F-7F33-40C2-9099-0B05B5EF44E8}"/>
              </a:ext>
            </a:extLst>
          </p:cNvPr>
          <p:cNvSpPr txBox="1"/>
          <p:nvPr/>
        </p:nvSpPr>
        <p:spPr>
          <a:xfrm>
            <a:off x="835643" y="6244743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2D21D9-BB4D-40A8-8AC4-C90E9FE84255}"/>
              </a:ext>
            </a:extLst>
          </p:cNvPr>
          <p:cNvSpPr txBox="1"/>
          <p:nvPr/>
        </p:nvSpPr>
        <p:spPr>
          <a:xfrm>
            <a:off x="535894" y="6741091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62033-B637-45CE-BC07-D6377A3EE7C6}"/>
              </a:ext>
            </a:extLst>
          </p:cNvPr>
          <p:cNvSpPr txBox="1"/>
          <p:nvPr/>
        </p:nvSpPr>
        <p:spPr>
          <a:xfrm>
            <a:off x="554107" y="5133966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BDF2D5-3B33-47A8-92C3-AB4EED912C07}"/>
              </a:ext>
            </a:extLst>
          </p:cNvPr>
          <p:cNvSpPr txBox="1"/>
          <p:nvPr/>
        </p:nvSpPr>
        <p:spPr>
          <a:xfrm>
            <a:off x="1065023" y="99783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1D093B-FFA0-40F6-931A-75732411ACF5}"/>
              </a:ext>
            </a:extLst>
          </p:cNvPr>
          <p:cNvSpPr txBox="1"/>
          <p:nvPr/>
        </p:nvSpPr>
        <p:spPr>
          <a:xfrm>
            <a:off x="1348462" y="1575927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A144AD-1CE9-4B32-9707-B42E3E5F6E8C}"/>
              </a:ext>
            </a:extLst>
          </p:cNvPr>
          <p:cNvSpPr txBox="1"/>
          <p:nvPr/>
        </p:nvSpPr>
        <p:spPr>
          <a:xfrm>
            <a:off x="1908901" y="443208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BAF670-8FE8-4E1D-BD07-C478F565DE8C}"/>
              </a:ext>
            </a:extLst>
          </p:cNvPr>
          <p:cNvSpPr txBox="1"/>
          <p:nvPr/>
        </p:nvSpPr>
        <p:spPr>
          <a:xfrm>
            <a:off x="853966" y="1907852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4B755E-5543-46B4-95F5-BE6A492A23F7}"/>
              </a:ext>
            </a:extLst>
          </p:cNvPr>
          <p:cNvSpPr txBox="1"/>
          <p:nvPr/>
        </p:nvSpPr>
        <p:spPr>
          <a:xfrm>
            <a:off x="557534" y="2603846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626587-FA14-4C6E-A292-A342FAEE07D4}"/>
              </a:ext>
            </a:extLst>
          </p:cNvPr>
          <p:cNvSpPr txBox="1"/>
          <p:nvPr/>
        </p:nvSpPr>
        <p:spPr>
          <a:xfrm>
            <a:off x="393130" y="572035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73513D-F36B-4618-88E9-1E59E236B2D4}"/>
              </a:ext>
            </a:extLst>
          </p:cNvPr>
          <p:cNvSpPr txBox="1"/>
          <p:nvPr/>
        </p:nvSpPr>
        <p:spPr>
          <a:xfrm>
            <a:off x="1086665" y="477959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1528EA9-B230-4E47-B665-1FB2DF90685A}"/>
              </a:ext>
            </a:extLst>
          </p:cNvPr>
          <p:cNvSpPr txBox="1"/>
          <p:nvPr/>
        </p:nvSpPr>
        <p:spPr>
          <a:xfrm>
            <a:off x="1862781" y="189181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4B8C54D-A630-4134-AAF3-B8D5514B6EC7}"/>
              </a:ext>
            </a:extLst>
          </p:cNvPr>
          <p:cNvSpPr txBox="1"/>
          <p:nvPr/>
        </p:nvSpPr>
        <p:spPr>
          <a:xfrm>
            <a:off x="2409959" y="1861670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82D18A-0439-4760-8545-3D9D6DAC8A87}"/>
              </a:ext>
            </a:extLst>
          </p:cNvPr>
          <p:cNvSpPr txBox="1"/>
          <p:nvPr/>
        </p:nvSpPr>
        <p:spPr>
          <a:xfrm>
            <a:off x="2645889" y="246880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8987D1-BE07-42D6-B10D-6986298A1EFF}"/>
              </a:ext>
            </a:extLst>
          </p:cNvPr>
          <p:cNvSpPr txBox="1"/>
          <p:nvPr/>
        </p:nvSpPr>
        <p:spPr>
          <a:xfrm>
            <a:off x="3069964" y="1907852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C024A06-F67C-4F96-85AA-05D04AFB8B2C}"/>
              </a:ext>
            </a:extLst>
          </p:cNvPr>
          <p:cNvSpPr txBox="1"/>
          <p:nvPr/>
        </p:nvSpPr>
        <p:spPr>
          <a:xfrm>
            <a:off x="2263040" y="293279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6DAF5B0-1381-47F1-B405-F057EA532729}"/>
              </a:ext>
            </a:extLst>
          </p:cNvPr>
          <p:cNvSpPr txBox="1"/>
          <p:nvPr/>
        </p:nvSpPr>
        <p:spPr>
          <a:xfrm>
            <a:off x="4633785" y="5666600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D899AE0-0533-416A-B999-BF717CC5FFC8}"/>
              </a:ext>
            </a:extLst>
          </p:cNvPr>
          <p:cNvSpPr txBox="1"/>
          <p:nvPr/>
        </p:nvSpPr>
        <p:spPr>
          <a:xfrm>
            <a:off x="4888616" y="6250010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0F9CA7A-1ACA-4D41-BB9C-FE342036DE56}"/>
              </a:ext>
            </a:extLst>
          </p:cNvPr>
          <p:cNvSpPr txBox="1"/>
          <p:nvPr/>
        </p:nvSpPr>
        <p:spPr>
          <a:xfrm>
            <a:off x="5401445" y="593513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8660C2-CA3A-439F-8B22-BFF645D274ED}"/>
              </a:ext>
            </a:extLst>
          </p:cNvPr>
          <p:cNvSpPr txBox="1"/>
          <p:nvPr/>
        </p:nvSpPr>
        <p:spPr>
          <a:xfrm>
            <a:off x="5275384" y="478438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3E20FED-B9BE-4C13-B843-3611362DEF52}"/>
              </a:ext>
            </a:extLst>
          </p:cNvPr>
          <p:cNvSpPr txBox="1"/>
          <p:nvPr/>
        </p:nvSpPr>
        <p:spPr>
          <a:xfrm>
            <a:off x="5732145" y="654699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89C3E8-3255-4770-B441-CFB349284F65}"/>
              </a:ext>
            </a:extLst>
          </p:cNvPr>
          <p:cNvSpPr txBox="1"/>
          <p:nvPr/>
        </p:nvSpPr>
        <p:spPr>
          <a:xfrm>
            <a:off x="6109237" y="674109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ADE0EA5-92C9-4D6B-BF2A-F7815CE66AC8}"/>
              </a:ext>
            </a:extLst>
          </p:cNvPr>
          <p:cNvSpPr txBox="1"/>
          <p:nvPr/>
        </p:nvSpPr>
        <p:spPr>
          <a:xfrm>
            <a:off x="5873307" y="616597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3E5908-AE88-4F2C-8129-442B9663103E}"/>
              </a:ext>
            </a:extLst>
          </p:cNvPr>
          <p:cNvSpPr txBox="1"/>
          <p:nvPr/>
        </p:nvSpPr>
        <p:spPr>
          <a:xfrm>
            <a:off x="6517563" y="6484128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3A41574-DCBD-4B5C-8127-222581096B15}"/>
              </a:ext>
            </a:extLst>
          </p:cNvPr>
          <p:cNvSpPr txBox="1"/>
          <p:nvPr/>
        </p:nvSpPr>
        <p:spPr>
          <a:xfrm>
            <a:off x="4634855" y="4739362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27D50EE-4C65-42C9-BBE3-D5E09116F4A6}"/>
              </a:ext>
            </a:extLst>
          </p:cNvPr>
          <p:cNvSpPr txBox="1"/>
          <p:nvPr/>
        </p:nvSpPr>
        <p:spPr>
          <a:xfrm>
            <a:off x="4375786" y="6183778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30B3F25-4F55-48F6-89D0-62892353E040}"/>
              </a:ext>
            </a:extLst>
          </p:cNvPr>
          <p:cNvSpPr txBox="1"/>
          <p:nvPr/>
        </p:nvSpPr>
        <p:spPr>
          <a:xfrm>
            <a:off x="4065575" y="6568110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0FC38A0-AE2C-407C-B172-E704E83DAD42}"/>
              </a:ext>
            </a:extLst>
          </p:cNvPr>
          <p:cNvSpPr txBox="1"/>
          <p:nvPr/>
        </p:nvSpPr>
        <p:spPr>
          <a:xfrm>
            <a:off x="4206317" y="4691118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EA62FD-1C18-47C2-9DE7-A78F69ABEC9A}"/>
              </a:ext>
            </a:extLst>
          </p:cNvPr>
          <p:cNvSpPr txBox="1"/>
          <p:nvPr/>
        </p:nvSpPr>
        <p:spPr>
          <a:xfrm>
            <a:off x="4671916" y="140912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380ECB-3F92-44B5-BD2B-72D9C64B49A5}"/>
              </a:ext>
            </a:extLst>
          </p:cNvPr>
          <p:cNvSpPr txBox="1"/>
          <p:nvPr/>
        </p:nvSpPr>
        <p:spPr>
          <a:xfrm>
            <a:off x="4926747" y="199253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9DCD618-5E22-4BB6-890D-57B404890FD6}"/>
              </a:ext>
            </a:extLst>
          </p:cNvPr>
          <p:cNvSpPr txBox="1"/>
          <p:nvPr/>
        </p:nvSpPr>
        <p:spPr>
          <a:xfrm>
            <a:off x="5439576" y="1677662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0CB40CB-6B88-4779-8383-077E122CE7EE}"/>
              </a:ext>
            </a:extLst>
          </p:cNvPr>
          <p:cNvSpPr txBox="1"/>
          <p:nvPr/>
        </p:nvSpPr>
        <p:spPr>
          <a:xfrm>
            <a:off x="5313515" y="52690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5A5981D-A3AB-47F5-B142-F7E68693F767}"/>
              </a:ext>
            </a:extLst>
          </p:cNvPr>
          <p:cNvSpPr txBox="1"/>
          <p:nvPr/>
        </p:nvSpPr>
        <p:spPr>
          <a:xfrm>
            <a:off x="5700851" y="245748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EA46D9-B37F-4D1D-B42D-9E78E6FA33CF}"/>
              </a:ext>
            </a:extLst>
          </p:cNvPr>
          <p:cNvSpPr txBox="1"/>
          <p:nvPr/>
        </p:nvSpPr>
        <p:spPr>
          <a:xfrm>
            <a:off x="6104084" y="207980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638CFD6-4A3D-478C-A60C-B566A52BD962}"/>
              </a:ext>
            </a:extLst>
          </p:cNvPr>
          <p:cNvSpPr txBox="1"/>
          <p:nvPr/>
        </p:nvSpPr>
        <p:spPr>
          <a:xfrm>
            <a:off x="5813943" y="180675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6F3FD93-ED2C-46DE-9445-BD633B0D0131}"/>
              </a:ext>
            </a:extLst>
          </p:cNvPr>
          <p:cNvSpPr txBox="1"/>
          <p:nvPr/>
        </p:nvSpPr>
        <p:spPr>
          <a:xfrm>
            <a:off x="6476034" y="178835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0A40D3B-DA7B-4F37-A2ED-390864E135C6}"/>
              </a:ext>
            </a:extLst>
          </p:cNvPr>
          <p:cNvSpPr txBox="1"/>
          <p:nvPr/>
        </p:nvSpPr>
        <p:spPr>
          <a:xfrm>
            <a:off x="4672986" y="481885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73649A8-A4B6-4359-A8E2-A5DC4B9AF393}"/>
              </a:ext>
            </a:extLst>
          </p:cNvPr>
          <p:cNvSpPr txBox="1"/>
          <p:nvPr/>
        </p:nvSpPr>
        <p:spPr>
          <a:xfrm>
            <a:off x="4413917" y="2116787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EB115F-FC95-4AA3-B08C-3D587CFE054D}"/>
              </a:ext>
            </a:extLst>
          </p:cNvPr>
          <p:cNvSpPr txBox="1"/>
          <p:nvPr/>
        </p:nvSpPr>
        <p:spPr>
          <a:xfrm>
            <a:off x="3906568" y="2328063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9D9512B-9D49-4D57-873A-CF003B3AA3DA}"/>
              </a:ext>
            </a:extLst>
          </p:cNvPr>
          <p:cNvSpPr txBox="1"/>
          <p:nvPr/>
        </p:nvSpPr>
        <p:spPr>
          <a:xfrm>
            <a:off x="4083675" y="433641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757AF38-D85E-44C6-9CB6-94CBE8056B93}"/>
              </a:ext>
            </a:extLst>
          </p:cNvPr>
          <p:cNvSpPr txBox="1"/>
          <p:nvPr/>
        </p:nvSpPr>
        <p:spPr>
          <a:xfrm>
            <a:off x="-54136" y="235533"/>
            <a:ext cx="1041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9A5036B-2989-455F-B057-4ACC1AD5DAD3}"/>
              </a:ext>
            </a:extLst>
          </p:cNvPr>
          <p:cNvSpPr txBox="1"/>
          <p:nvPr/>
        </p:nvSpPr>
        <p:spPr>
          <a:xfrm>
            <a:off x="3535606" y="235533"/>
            <a:ext cx="880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8B7CBDE-73CB-463B-90E5-29F4C405B786}"/>
              </a:ext>
            </a:extLst>
          </p:cNvPr>
          <p:cNvSpPr txBox="1"/>
          <p:nvPr/>
        </p:nvSpPr>
        <p:spPr>
          <a:xfrm>
            <a:off x="-60232" y="4716093"/>
            <a:ext cx="1041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F5341B5-A29E-48AC-8988-11B1213A0EFE}"/>
              </a:ext>
            </a:extLst>
          </p:cNvPr>
          <p:cNvSpPr txBox="1"/>
          <p:nvPr/>
        </p:nvSpPr>
        <p:spPr>
          <a:xfrm>
            <a:off x="3529510" y="4716093"/>
            <a:ext cx="880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D15CF17-E8AB-47D1-A2BF-254DFCD242B1}"/>
              </a:ext>
            </a:extLst>
          </p:cNvPr>
          <p:cNvCxnSpPr>
            <a:cxnSpLocks/>
          </p:cNvCxnSpPr>
          <p:nvPr/>
        </p:nvCxnSpPr>
        <p:spPr>
          <a:xfrm>
            <a:off x="3005328" y="3298703"/>
            <a:ext cx="1095624" cy="843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CFF536EC-A6D3-4D6B-B5B2-B2178BC232B3}"/>
              </a:ext>
            </a:extLst>
          </p:cNvPr>
          <p:cNvCxnSpPr>
            <a:cxnSpLocks/>
          </p:cNvCxnSpPr>
          <p:nvPr/>
        </p:nvCxnSpPr>
        <p:spPr>
          <a:xfrm>
            <a:off x="3526579" y="881066"/>
            <a:ext cx="489029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5DE95011-6CFB-45CC-97EB-AE9CAD79AC3C}"/>
              </a:ext>
            </a:extLst>
          </p:cNvPr>
          <p:cNvCxnSpPr>
            <a:cxnSpLocks/>
          </p:cNvCxnSpPr>
          <p:nvPr/>
        </p:nvCxnSpPr>
        <p:spPr>
          <a:xfrm>
            <a:off x="0" y="3292607"/>
            <a:ext cx="656712" cy="843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99E557D7-CE91-4D15-87D3-5885252A3B18}"/>
              </a:ext>
            </a:extLst>
          </p:cNvPr>
          <p:cNvCxnSpPr>
            <a:cxnSpLocks/>
          </p:cNvCxnSpPr>
          <p:nvPr/>
        </p:nvCxnSpPr>
        <p:spPr>
          <a:xfrm>
            <a:off x="-15197" y="874970"/>
            <a:ext cx="489029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7E9F293F-3321-400A-A8DC-04112F852F04}"/>
              </a:ext>
            </a:extLst>
          </p:cNvPr>
          <p:cNvCxnSpPr>
            <a:cxnSpLocks/>
          </p:cNvCxnSpPr>
          <p:nvPr/>
        </p:nvCxnSpPr>
        <p:spPr>
          <a:xfrm>
            <a:off x="6541008" y="3298703"/>
            <a:ext cx="300345" cy="2335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F3F4852B-886F-44F9-AE56-36F8989D1961}"/>
              </a:ext>
            </a:extLst>
          </p:cNvPr>
          <p:cNvCxnSpPr>
            <a:cxnSpLocks/>
          </p:cNvCxnSpPr>
          <p:nvPr/>
        </p:nvCxnSpPr>
        <p:spPr>
          <a:xfrm flipV="1">
            <a:off x="6635539" y="874970"/>
            <a:ext cx="222461" cy="6096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40D8BAE-6BB3-42EB-BAFA-E2EBCC8E6ABA}"/>
              </a:ext>
            </a:extLst>
          </p:cNvPr>
          <p:cNvCxnSpPr>
            <a:cxnSpLocks/>
          </p:cNvCxnSpPr>
          <p:nvPr/>
        </p:nvCxnSpPr>
        <p:spPr>
          <a:xfrm>
            <a:off x="3011424" y="7645151"/>
            <a:ext cx="1095624" cy="843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DA9F1DE6-7DAA-4EF1-9D54-9A209BAC2E49}"/>
              </a:ext>
            </a:extLst>
          </p:cNvPr>
          <p:cNvCxnSpPr>
            <a:cxnSpLocks/>
          </p:cNvCxnSpPr>
          <p:nvPr/>
        </p:nvCxnSpPr>
        <p:spPr>
          <a:xfrm>
            <a:off x="3532675" y="5227514"/>
            <a:ext cx="489029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B450A716-BE6D-4617-A634-E62BB22CF72C}"/>
              </a:ext>
            </a:extLst>
          </p:cNvPr>
          <p:cNvCxnSpPr>
            <a:cxnSpLocks/>
          </p:cNvCxnSpPr>
          <p:nvPr/>
        </p:nvCxnSpPr>
        <p:spPr>
          <a:xfrm>
            <a:off x="6096" y="7639055"/>
            <a:ext cx="656712" cy="8431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3FE7B7C-B4E5-4955-B219-1E158D8ADE46}"/>
              </a:ext>
            </a:extLst>
          </p:cNvPr>
          <p:cNvCxnSpPr>
            <a:cxnSpLocks/>
          </p:cNvCxnSpPr>
          <p:nvPr/>
        </p:nvCxnSpPr>
        <p:spPr>
          <a:xfrm>
            <a:off x="-9101" y="5221418"/>
            <a:ext cx="489029" cy="0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98A6EA60-6D9C-4F4E-90EA-99A7A6293081}"/>
              </a:ext>
            </a:extLst>
          </p:cNvPr>
          <p:cNvCxnSpPr>
            <a:cxnSpLocks/>
          </p:cNvCxnSpPr>
          <p:nvPr/>
        </p:nvCxnSpPr>
        <p:spPr>
          <a:xfrm>
            <a:off x="6547104" y="7645151"/>
            <a:ext cx="300345" cy="2335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3DF15EA7-A9DF-4915-AAF8-305710AC8EE9}"/>
              </a:ext>
            </a:extLst>
          </p:cNvPr>
          <p:cNvCxnSpPr>
            <a:cxnSpLocks/>
          </p:cNvCxnSpPr>
          <p:nvPr/>
        </p:nvCxnSpPr>
        <p:spPr>
          <a:xfrm flipV="1">
            <a:off x="6641635" y="5221418"/>
            <a:ext cx="222461" cy="6096"/>
          </a:xfrm>
          <a:prstGeom prst="line">
            <a:avLst/>
          </a:prstGeom>
          <a:ln w="19050" cap="rnd">
            <a:solidFill>
              <a:schemeClr val="bg1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3B77141D-B523-42D3-8FE9-F942CD5CD98B}"/>
              </a:ext>
            </a:extLst>
          </p:cNvPr>
          <p:cNvSpPr txBox="1"/>
          <p:nvPr/>
        </p:nvSpPr>
        <p:spPr>
          <a:xfrm>
            <a:off x="-70635" y="3303049"/>
            <a:ext cx="491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effectLst>
                  <a:glow rad="1016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0705E9C-12F5-4AB6-92A7-9C39C4F1751D}"/>
              </a:ext>
            </a:extLst>
          </p:cNvPr>
          <p:cNvSpPr txBox="1"/>
          <p:nvPr/>
        </p:nvSpPr>
        <p:spPr>
          <a:xfrm>
            <a:off x="-81234" y="602495"/>
            <a:ext cx="491691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effectLst>
                  <a:glow rad="1016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F87D885-480A-4C6A-BCBF-E57085FE2D9B}"/>
              </a:ext>
            </a:extLst>
          </p:cNvPr>
          <p:cNvSpPr txBox="1"/>
          <p:nvPr/>
        </p:nvSpPr>
        <p:spPr>
          <a:xfrm>
            <a:off x="-81126" y="7595365"/>
            <a:ext cx="491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effectLst>
                  <a:glow rad="1016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0ADA317-340C-4001-AA64-4A90F978D7D4}"/>
              </a:ext>
            </a:extLst>
          </p:cNvPr>
          <p:cNvSpPr txBox="1"/>
          <p:nvPr/>
        </p:nvSpPr>
        <p:spPr>
          <a:xfrm flipH="1">
            <a:off x="-80062" y="4936353"/>
            <a:ext cx="61417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>
                <a:effectLst>
                  <a:glow rad="1016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Out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9B3952A-965E-45FE-A8D6-50A4562355E9}"/>
              </a:ext>
            </a:extLst>
          </p:cNvPr>
          <p:cNvSpPr txBox="1"/>
          <p:nvPr/>
        </p:nvSpPr>
        <p:spPr>
          <a:xfrm>
            <a:off x="5082" y="8666041"/>
            <a:ext cx="36876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Supplementary Movie 2 continue on next page</a:t>
            </a:r>
          </a:p>
        </p:txBody>
      </p:sp>
    </p:spTree>
    <p:extLst>
      <p:ext uri="{BB962C8B-B14F-4D97-AF65-F5344CB8AC3E}">
        <p14:creationId xmlns:p14="http://schemas.microsoft.com/office/powerpoint/2010/main" val="225414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7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674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58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outward to outward occluded extracell">
            <a:hlinkClick r:id="" action="ppaction://media"/>
            <a:extLst>
              <a:ext uri="{FF2B5EF4-FFF2-40B4-BE49-F238E27FC236}">
                <a16:creationId xmlns:a16="http://schemas.microsoft.com/office/drawing/2014/main" id="{1B042758-DFBC-4511-BA5C-E6CA98AEC1A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32916" t="32377" r="15103" b="30546"/>
          <a:stretch/>
        </p:blipFill>
        <p:spPr>
          <a:xfrm>
            <a:off x="31028" y="4989971"/>
            <a:ext cx="3590328" cy="2198235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7C9DA46A-F4A2-4506-8778-B9AF1D1CA14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7739" t="29531" r="12977" b="31046"/>
          <a:stretch/>
        </p:blipFill>
        <p:spPr>
          <a:xfrm>
            <a:off x="3491344" y="309106"/>
            <a:ext cx="3380632" cy="2316269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28BBF0BF-39E8-40E3-B879-88A5523D99A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6098" t="28480" r="9610" b="31358"/>
          <a:stretch/>
        </p:blipFill>
        <p:spPr>
          <a:xfrm>
            <a:off x="-141524" y="232339"/>
            <a:ext cx="3694044" cy="2453998"/>
          </a:xfrm>
          <a:prstGeom prst="rect">
            <a:avLst/>
          </a:prstGeom>
        </p:spPr>
      </p:pic>
      <p:pic>
        <p:nvPicPr>
          <p:cNvPr id="59" name="outward occluded to inward extracell">
            <a:hlinkClick r:id="" action="ppaction://media"/>
            <a:extLst>
              <a:ext uri="{FF2B5EF4-FFF2-40B4-BE49-F238E27FC236}">
                <a16:creationId xmlns:a16="http://schemas.microsoft.com/office/drawing/2014/main" id="{A72B7DE9-274C-41EA-B0DE-B9F1CDEC89FD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30651" t="27379" r="16655" b="28849"/>
          <a:stretch/>
        </p:blipFill>
        <p:spPr>
          <a:xfrm>
            <a:off x="3389683" y="4873449"/>
            <a:ext cx="3610378" cy="252213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465622-68F4-4F1A-B09D-8A195DC5F9AD}"/>
              </a:ext>
            </a:extLst>
          </p:cNvPr>
          <p:cNvSpPr txBox="1"/>
          <p:nvPr/>
        </p:nvSpPr>
        <p:spPr>
          <a:xfrm>
            <a:off x="943662" y="5744845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B28F2-97B5-4D98-B0AE-759140771753}"/>
              </a:ext>
            </a:extLst>
          </p:cNvPr>
          <p:cNvSpPr txBox="1"/>
          <p:nvPr/>
        </p:nvSpPr>
        <p:spPr>
          <a:xfrm>
            <a:off x="1103392" y="688983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8D1B8-045B-4D8E-9E39-9A6FF5DACEB5}"/>
              </a:ext>
            </a:extLst>
          </p:cNvPr>
          <p:cNvSpPr txBox="1"/>
          <p:nvPr/>
        </p:nvSpPr>
        <p:spPr>
          <a:xfrm>
            <a:off x="1994165" y="7066357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C1F92E-963A-48C2-993F-494D08FF2B2E}"/>
              </a:ext>
            </a:extLst>
          </p:cNvPr>
          <p:cNvSpPr txBox="1"/>
          <p:nvPr/>
        </p:nvSpPr>
        <p:spPr>
          <a:xfrm>
            <a:off x="2263466" y="526643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73A440-B6AA-4A9A-B763-921BFF01AE24}"/>
              </a:ext>
            </a:extLst>
          </p:cNvPr>
          <p:cNvSpPr txBox="1"/>
          <p:nvPr/>
        </p:nvSpPr>
        <p:spPr>
          <a:xfrm>
            <a:off x="1850207" y="639273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A3B29B-FF7B-4224-BFBB-07D8F5D4745C}"/>
              </a:ext>
            </a:extLst>
          </p:cNvPr>
          <p:cNvSpPr txBox="1"/>
          <p:nvPr/>
        </p:nvSpPr>
        <p:spPr>
          <a:xfrm>
            <a:off x="2775592" y="677782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9CFF7C-4FFF-4728-AF87-D6875F10A39A}"/>
              </a:ext>
            </a:extLst>
          </p:cNvPr>
          <p:cNvSpPr txBox="1"/>
          <p:nvPr/>
        </p:nvSpPr>
        <p:spPr>
          <a:xfrm>
            <a:off x="2736092" y="5364798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57E1DE-8870-4B88-A3A9-4CAD23DB93C6}"/>
              </a:ext>
            </a:extLst>
          </p:cNvPr>
          <p:cNvSpPr txBox="1"/>
          <p:nvPr/>
        </p:nvSpPr>
        <p:spPr>
          <a:xfrm>
            <a:off x="2917822" y="6092467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088DB1-EAB6-47D7-8AA8-6EF6295DED27}"/>
              </a:ext>
            </a:extLst>
          </p:cNvPr>
          <p:cNvSpPr txBox="1"/>
          <p:nvPr/>
        </p:nvSpPr>
        <p:spPr>
          <a:xfrm>
            <a:off x="1339751" y="5456550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4F619F-7F33-40C2-9099-0B05B5EF44E8}"/>
              </a:ext>
            </a:extLst>
          </p:cNvPr>
          <p:cNvSpPr txBox="1"/>
          <p:nvPr/>
        </p:nvSpPr>
        <p:spPr>
          <a:xfrm>
            <a:off x="411327" y="6878778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2D21D9-BB4D-40A8-8AC4-C90E9FE84255}"/>
              </a:ext>
            </a:extLst>
          </p:cNvPr>
          <p:cNvSpPr txBox="1"/>
          <p:nvPr/>
        </p:nvSpPr>
        <p:spPr>
          <a:xfrm>
            <a:off x="-24447" y="6076984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62033-B637-45CE-BC07-D6377A3EE7C6}"/>
              </a:ext>
            </a:extLst>
          </p:cNvPr>
          <p:cNvSpPr txBox="1"/>
          <p:nvPr/>
        </p:nvSpPr>
        <p:spPr>
          <a:xfrm>
            <a:off x="252858" y="5364798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BDF2D5-3B33-47A8-92C3-AB4EED912C07}"/>
              </a:ext>
            </a:extLst>
          </p:cNvPr>
          <p:cNvSpPr txBox="1"/>
          <p:nvPr/>
        </p:nvSpPr>
        <p:spPr>
          <a:xfrm>
            <a:off x="829093" y="1030697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1D093B-FFA0-40F6-931A-75732411ACF5}"/>
              </a:ext>
            </a:extLst>
          </p:cNvPr>
          <p:cNvSpPr txBox="1"/>
          <p:nvPr/>
        </p:nvSpPr>
        <p:spPr>
          <a:xfrm>
            <a:off x="922806" y="239454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A144AD-1CE9-4B32-9707-B42E3E5F6E8C}"/>
              </a:ext>
            </a:extLst>
          </p:cNvPr>
          <p:cNvSpPr txBox="1"/>
          <p:nvPr/>
        </p:nvSpPr>
        <p:spPr>
          <a:xfrm>
            <a:off x="2098033" y="51430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BAF670-8FE8-4E1D-BD07-C478F565DE8C}"/>
              </a:ext>
            </a:extLst>
          </p:cNvPr>
          <p:cNvSpPr txBox="1"/>
          <p:nvPr/>
        </p:nvSpPr>
        <p:spPr>
          <a:xfrm>
            <a:off x="306400" y="2520485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4B755E-5543-46B4-95F5-BE6A492A23F7}"/>
              </a:ext>
            </a:extLst>
          </p:cNvPr>
          <p:cNvSpPr txBox="1"/>
          <p:nvPr/>
        </p:nvSpPr>
        <p:spPr>
          <a:xfrm>
            <a:off x="-45391" y="1447757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626587-FA14-4C6E-A292-A342FAEE07D4}"/>
              </a:ext>
            </a:extLst>
          </p:cNvPr>
          <p:cNvSpPr txBox="1"/>
          <p:nvPr/>
        </p:nvSpPr>
        <p:spPr>
          <a:xfrm>
            <a:off x="129183" y="777373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73513D-F36B-4618-88E9-1E59E236B2D4}"/>
              </a:ext>
            </a:extLst>
          </p:cNvPr>
          <p:cNvSpPr txBox="1"/>
          <p:nvPr/>
        </p:nvSpPr>
        <p:spPr>
          <a:xfrm>
            <a:off x="1394667" y="958751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1528EA9-B230-4E47-B665-1FB2DF90685A}"/>
              </a:ext>
            </a:extLst>
          </p:cNvPr>
          <p:cNvSpPr txBox="1"/>
          <p:nvPr/>
        </p:nvSpPr>
        <p:spPr>
          <a:xfrm>
            <a:off x="1978275" y="247099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4B8C54D-A630-4134-AAF3-B8D5514B6EC7}"/>
              </a:ext>
            </a:extLst>
          </p:cNvPr>
          <p:cNvSpPr txBox="1"/>
          <p:nvPr/>
        </p:nvSpPr>
        <p:spPr>
          <a:xfrm>
            <a:off x="3154459" y="553132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82D18A-0439-4760-8545-3D9D6DAC8A87}"/>
              </a:ext>
            </a:extLst>
          </p:cNvPr>
          <p:cNvSpPr txBox="1"/>
          <p:nvPr/>
        </p:nvSpPr>
        <p:spPr>
          <a:xfrm>
            <a:off x="2961233" y="184538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8987D1-BE07-42D6-B10D-6986298A1EFF}"/>
              </a:ext>
            </a:extLst>
          </p:cNvPr>
          <p:cNvSpPr txBox="1"/>
          <p:nvPr/>
        </p:nvSpPr>
        <p:spPr>
          <a:xfrm>
            <a:off x="2918529" y="155752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C024A06-F67C-4F96-85AA-05D04AFB8B2C}"/>
              </a:ext>
            </a:extLst>
          </p:cNvPr>
          <p:cNvSpPr txBox="1"/>
          <p:nvPr/>
        </p:nvSpPr>
        <p:spPr>
          <a:xfrm>
            <a:off x="1850207" y="177774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6DAF5B0-1381-47F1-B405-F057EA532729}"/>
              </a:ext>
            </a:extLst>
          </p:cNvPr>
          <p:cNvSpPr txBox="1"/>
          <p:nvPr/>
        </p:nvSpPr>
        <p:spPr>
          <a:xfrm>
            <a:off x="4485187" y="5803878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D899AE0-0533-416A-B999-BF717CC5FFC8}"/>
              </a:ext>
            </a:extLst>
          </p:cNvPr>
          <p:cNvSpPr txBox="1"/>
          <p:nvPr/>
        </p:nvSpPr>
        <p:spPr>
          <a:xfrm>
            <a:off x="4302660" y="6805895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0F9CA7A-1ACA-4D41-BB9C-FE342036DE56}"/>
              </a:ext>
            </a:extLst>
          </p:cNvPr>
          <p:cNvSpPr txBox="1"/>
          <p:nvPr/>
        </p:nvSpPr>
        <p:spPr>
          <a:xfrm>
            <a:off x="4939085" y="667738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8660C2-CA3A-439F-8B22-BFF645D274ED}"/>
              </a:ext>
            </a:extLst>
          </p:cNvPr>
          <p:cNvSpPr txBox="1"/>
          <p:nvPr/>
        </p:nvSpPr>
        <p:spPr>
          <a:xfrm>
            <a:off x="5399100" y="548021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3E20FED-B9BE-4C13-B843-3611362DEF52}"/>
              </a:ext>
            </a:extLst>
          </p:cNvPr>
          <p:cNvSpPr txBox="1"/>
          <p:nvPr/>
        </p:nvSpPr>
        <p:spPr>
          <a:xfrm>
            <a:off x="5253153" y="633779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89C3E8-3255-4770-B441-CFB349284F65}"/>
              </a:ext>
            </a:extLst>
          </p:cNvPr>
          <p:cNvSpPr txBox="1"/>
          <p:nvPr/>
        </p:nvSpPr>
        <p:spPr>
          <a:xfrm>
            <a:off x="5719300" y="6745327"/>
            <a:ext cx="4718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ADE0EA5-92C9-4D6B-BF2A-F7815CE66AC8}"/>
              </a:ext>
            </a:extLst>
          </p:cNvPr>
          <p:cNvSpPr txBox="1"/>
          <p:nvPr/>
        </p:nvSpPr>
        <p:spPr>
          <a:xfrm>
            <a:off x="5995874" y="573997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3E5908-AE88-4F2C-8129-442B9663103E}"/>
              </a:ext>
            </a:extLst>
          </p:cNvPr>
          <p:cNvSpPr txBox="1"/>
          <p:nvPr/>
        </p:nvSpPr>
        <p:spPr>
          <a:xfrm>
            <a:off x="6198982" y="622238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3A41574-DCBD-4B5C-8127-222581096B15}"/>
              </a:ext>
            </a:extLst>
          </p:cNvPr>
          <p:cNvSpPr txBox="1"/>
          <p:nvPr/>
        </p:nvSpPr>
        <p:spPr>
          <a:xfrm>
            <a:off x="4750456" y="5415620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27D50EE-4C65-42C9-BBE3-D5E09116F4A6}"/>
              </a:ext>
            </a:extLst>
          </p:cNvPr>
          <p:cNvSpPr txBox="1"/>
          <p:nvPr/>
        </p:nvSpPr>
        <p:spPr>
          <a:xfrm>
            <a:off x="3905298" y="6659007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30B3F25-4F55-48F6-89D0-62892353E040}"/>
              </a:ext>
            </a:extLst>
          </p:cNvPr>
          <p:cNvSpPr txBox="1"/>
          <p:nvPr/>
        </p:nvSpPr>
        <p:spPr>
          <a:xfrm>
            <a:off x="3746544" y="6174206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0FC38A0-AE2C-407C-B172-E704E83DAD42}"/>
              </a:ext>
            </a:extLst>
          </p:cNvPr>
          <p:cNvSpPr txBox="1"/>
          <p:nvPr/>
        </p:nvSpPr>
        <p:spPr>
          <a:xfrm>
            <a:off x="3936811" y="5668458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EA62FD-1C18-47C2-9DE7-A78F69ABEC9A}"/>
              </a:ext>
            </a:extLst>
          </p:cNvPr>
          <p:cNvSpPr txBox="1"/>
          <p:nvPr/>
        </p:nvSpPr>
        <p:spPr>
          <a:xfrm>
            <a:off x="4521507" y="98710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380ECB-3F92-44B5-BD2B-72D9C64B49A5}"/>
              </a:ext>
            </a:extLst>
          </p:cNvPr>
          <p:cNvSpPr txBox="1"/>
          <p:nvPr/>
        </p:nvSpPr>
        <p:spPr>
          <a:xfrm>
            <a:off x="4294431" y="2263655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9DCD618-5E22-4BB6-890D-57B404890FD6}"/>
              </a:ext>
            </a:extLst>
          </p:cNvPr>
          <p:cNvSpPr txBox="1"/>
          <p:nvPr/>
        </p:nvSpPr>
        <p:spPr>
          <a:xfrm>
            <a:off x="5004065" y="2371812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0CB40CB-6B88-4779-8383-077E122CE7EE}"/>
              </a:ext>
            </a:extLst>
          </p:cNvPr>
          <p:cNvSpPr txBox="1"/>
          <p:nvPr/>
        </p:nvSpPr>
        <p:spPr>
          <a:xfrm>
            <a:off x="5501665" y="54654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5A5981D-A3AB-47F5-B142-F7E68693F767}"/>
              </a:ext>
            </a:extLst>
          </p:cNvPr>
          <p:cNvSpPr txBox="1"/>
          <p:nvPr/>
        </p:nvSpPr>
        <p:spPr>
          <a:xfrm>
            <a:off x="5423592" y="1610527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EA46D9-B37F-4D1D-B42D-9E78E6FA33CF}"/>
              </a:ext>
            </a:extLst>
          </p:cNvPr>
          <p:cNvSpPr txBox="1"/>
          <p:nvPr/>
        </p:nvSpPr>
        <p:spPr>
          <a:xfrm>
            <a:off x="6104084" y="207980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638CFD6-4A3D-478C-A60C-B566A52BD962}"/>
              </a:ext>
            </a:extLst>
          </p:cNvPr>
          <p:cNvSpPr txBox="1"/>
          <p:nvPr/>
        </p:nvSpPr>
        <p:spPr>
          <a:xfrm>
            <a:off x="6073321" y="78396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6F3FD93-ED2C-46DE-9445-BD633B0D0131}"/>
              </a:ext>
            </a:extLst>
          </p:cNvPr>
          <p:cNvSpPr txBox="1"/>
          <p:nvPr/>
        </p:nvSpPr>
        <p:spPr>
          <a:xfrm>
            <a:off x="6022831" y="1557267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0A40D3B-DA7B-4F37-A2ED-390864E135C6}"/>
              </a:ext>
            </a:extLst>
          </p:cNvPr>
          <p:cNvSpPr txBox="1"/>
          <p:nvPr/>
        </p:nvSpPr>
        <p:spPr>
          <a:xfrm>
            <a:off x="4852904" y="885169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73649A8-A4B6-4359-A8E2-A5DC4B9AF393}"/>
              </a:ext>
            </a:extLst>
          </p:cNvPr>
          <p:cNvSpPr txBox="1"/>
          <p:nvPr/>
        </p:nvSpPr>
        <p:spPr>
          <a:xfrm>
            <a:off x="3605549" y="2284910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EB115F-FC95-4AA3-B08C-3D587CFE054D}"/>
              </a:ext>
            </a:extLst>
          </p:cNvPr>
          <p:cNvSpPr txBox="1"/>
          <p:nvPr/>
        </p:nvSpPr>
        <p:spPr>
          <a:xfrm>
            <a:off x="3552519" y="1261529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9D9512B-9D49-4D57-873A-CF003B3AA3DA}"/>
              </a:ext>
            </a:extLst>
          </p:cNvPr>
          <p:cNvSpPr txBox="1"/>
          <p:nvPr/>
        </p:nvSpPr>
        <p:spPr>
          <a:xfrm>
            <a:off x="3711912" y="664473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F6395F4-4465-4CE9-86AE-A8781D21CC90}"/>
              </a:ext>
            </a:extLst>
          </p:cNvPr>
          <p:cNvSpPr txBox="1"/>
          <p:nvPr/>
        </p:nvSpPr>
        <p:spPr>
          <a:xfrm>
            <a:off x="-54136" y="235533"/>
            <a:ext cx="1041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3B64B79-FB98-4BE4-9BE3-6D24ACF7FA3C}"/>
              </a:ext>
            </a:extLst>
          </p:cNvPr>
          <p:cNvSpPr txBox="1"/>
          <p:nvPr/>
        </p:nvSpPr>
        <p:spPr>
          <a:xfrm>
            <a:off x="3535606" y="235533"/>
            <a:ext cx="880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8EFF09C-0E61-456C-A481-9DE4DCD60EF8}"/>
              </a:ext>
            </a:extLst>
          </p:cNvPr>
          <p:cNvSpPr txBox="1"/>
          <p:nvPr/>
        </p:nvSpPr>
        <p:spPr>
          <a:xfrm>
            <a:off x="-60232" y="4716093"/>
            <a:ext cx="1041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28866C-3113-4B21-91DF-29DF3FFECACB}"/>
              </a:ext>
            </a:extLst>
          </p:cNvPr>
          <p:cNvSpPr txBox="1"/>
          <p:nvPr/>
        </p:nvSpPr>
        <p:spPr>
          <a:xfrm>
            <a:off x="3529510" y="4716093"/>
            <a:ext cx="880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FEF7DA3-BDB5-4CBB-8DD0-8F8DB7AE18D1}"/>
              </a:ext>
            </a:extLst>
          </p:cNvPr>
          <p:cNvSpPr txBox="1"/>
          <p:nvPr/>
        </p:nvSpPr>
        <p:spPr>
          <a:xfrm>
            <a:off x="0" y="7820926"/>
            <a:ext cx="3626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Supplementary Movie 2 continue on next page</a:t>
            </a:r>
          </a:p>
        </p:txBody>
      </p:sp>
    </p:spTree>
    <p:extLst>
      <p:ext uri="{BB962C8B-B14F-4D97-AF65-F5344CB8AC3E}">
        <p14:creationId xmlns:p14="http://schemas.microsoft.com/office/powerpoint/2010/main" val="373608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74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674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59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68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>
            <a:extLst>
              <a:ext uri="{FF2B5EF4-FFF2-40B4-BE49-F238E27FC236}">
                <a16:creationId xmlns:a16="http://schemas.microsoft.com/office/drawing/2014/main" id="{A457B874-C66A-43AB-BE81-26DA54EB65D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537" t="38522" r="25297" b="20877"/>
          <a:stretch/>
        </p:blipFill>
        <p:spPr>
          <a:xfrm>
            <a:off x="3375084" y="426018"/>
            <a:ext cx="3574355" cy="2900297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3F123465-9CCE-4562-A5FB-76C53DEBF07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6310" t="39083" r="29794" b="18922"/>
          <a:stretch/>
        </p:blipFill>
        <p:spPr>
          <a:xfrm>
            <a:off x="-102061" y="419891"/>
            <a:ext cx="3347143" cy="3000037"/>
          </a:xfrm>
          <a:prstGeom prst="rect">
            <a:avLst/>
          </a:prstGeom>
        </p:spPr>
      </p:pic>
      <p:pic>
        <p:nvPicPr>
          <p:cNvPr id="61" name="outward to outward occluded intracell">
            <a:hlinkClick r:id="" action="ppaction://media"/>
            <a:extLst>
              <a:ext uri="{FF2B5EF4-FFF2-40B4-BE49-F238E27FC236}">
                <a16:creationId xmlns:a16="http://schemas.microsoft.com/office/drawing/2014/main" id="{FD05CE15-2ADD-4C0A-A9F3-8F3BF1AA557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8"/>
          <a:srcRect l="29621" t="37136" r="30108" b="18023"/>
          <a:stretch/>
        </p:blipFill>
        <p:spPr>
          <a:xfrm>
            <a:off x="-8726" y="4618751"/>
            <a:ext cx="3276792" cy="3166624"/>
          </a:xfrm>
          <a:prstGeom prst="rect">
            <a:avLst/>
          </a:prstGeom>
        </p:spPr>
      </p:pic>
      <p:pic>
        <p:nvPicPr>
          <p:cNvPr id="60" name="outward occluded to inward intracell">
            <a:hlinkClick r:id="" action="ppaction://media"/>
            <a:extLst>
              <a:ext uri="{FF2B5EF4-FFF2-40B4-BE49-F238E27FC236}">
                <a16:creationId xmlns:a16="http://schemas.microsoft.com/office/drawing/2014/main" id="{FED7B633-3A3D-4829-9B3C-4FFC96AF2FB9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9"/>
          <a:srcRect l="31028" t="37552" r="30901" b="18453"/>
          <a:stretch/>
        </p:blipFill>
        <p:spPr>
          <a:xfrm>
            <a:off x="3605549" y="4572001"/>
            <a:ext cx="3252451" cy="32133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465622-68F4-4F1A-B09D-8A195DC5F9AD}"/>
              </a:ext>
            </a:extLst>
          </p:cNvPr>
          <p:cNvSpPr txBox="1"/>
          <p:nvPr/>
        </p:nvSpPr>
        <p:spPr>
          <a:xfrm>
            <a:off x="538792" y="622609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B28F2-97B5-4D98-B0AE-759140771753}"/>
              </a:ext>
            </a:extLst>
          </p:cNvPr>
          <p:cNvSpPr txBox="1"/>
          <p:nvPr/>
        </p:nvSpPr>
        <p:spPr>
          <a:xfrm>
            <a:off x="962971" y="4989752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388D1B8-045B-4D8E-9E39-9A6FF5DACEB5}"/>
              </a:ext>
            </a:extLst>
          </p:cNvPr>
          <p:cNvSpPr txBox="1"/>
          <p:nvPr/>
        </p:nvSpPr>
        <p:spPr>
          <a:xfrm>
            <a:off x="1522606" y="539667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C1F92E-963A-48C2-993F-494D08FF2B2E}"/>
              </a:ext>
            </a:extLst>
          </p:cNvPr>
          <p:cNvSpPr txBox="1"/>
          <p:nvPr/>
        </p:nvSpPr>
        <p:spPr>
          <a:xfrm>
            <a:off x="1570285" y="6989808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F73A440-B6AA-4A9A-B763-921BFF01AE24}"/>
              </a:ext>
            </a:extLst>
          </p:cNvPr>
          <p:cNvSpPr txBox="1"/>
          <p:nvPr/>
        </p:nvSpPr>
        <p:spPr>
          <a:xfrm>
            <a:off x="2042146" y="501336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A3B29B-FF7B-4224-BFBB-07D8F5D4745C}"/>
              </a:ext>
            </a:extLst>
          </p:cNvPr>
          <p:cNvSpPr txBox="1"/>
          <p:nvPr/>
        </p:nvSpPr>
        <p:spPr>
          <a:xfrm>
            <a:off x="2525109" y="569029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D9CFF7C-4FFF-4728-AF87-D6875F10A39A}"/>
              </a:ext>
            </a:extLst>
          </p:cNvPr>
          <p:cNvSpPr txBox="1"/>
          <p:nvPr/>
        </p:nvSpPr>
        <p:spPr>
          <a:xfrm>
            <a:off x="2026703" y="6491087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557E1DE-8870-4B88-A3A9-4CAD23DB93C6}"/>
              </a:ext>
            </a:extLst>
          </p:cNvPr>
          <p:cNvSpPr txBox="1"/>
          <p:nvPr/>
        </p:nvSpPr>
        <p:spPr>
          <a:xfrm>
            <a:off x="2587620" y="6428175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088DB1-EAB6-47D7-8AA8-6EF6295DED27}"/>
              </a:ext>
            </a:extLst>
          </p:cNvPr>
          <p:cNvSpPr txBox="1"/>
          <p:nvPr/>
        </p:nvSpPr>
        <p:spPr>
          <a:xfrm>
            <a:off x="1156013" y="6582535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4F619F-7F33-40C2-9099-0B05B5EF44E8}"/>
              </a:ext>
            </a:extLst>
          </p:cNvPr>
          <p:cNvSpPr txBox="1"/>
          <p:nvPr/>
        </p:nvSpPr>
        <p:spPr>
          <a:xfrm>
            <a:off x="962695" y="6098056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22D21D9-BB4D-40A8-8AC4-C90E9FE84255}"/>
              </a:ext>
            </a:extLst>
          </p:cNvPr>
          <p:cNvSpPr txBox="1"/>
          <p:nvPr/>
        </p:nvSpPr>
        <p:spPr>
          <a:xfrm>
            <a:off x="104994" y="5284176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B62033-B637-45CE-BC07-D6377A3EE7C6}"/>
              </a:ext>
            </a:extLst>
          </p:cNvPr>
          <p:cNvSpPr txBox="1"/>
          <p:nvPr/>
        </p:nvSpPr>
        <p:spPr>
          <a:xfrm>
            <a:off x="-65749" y="6078026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6BDF2D5-3B33-47A8-92C3-AB4EED912C07}"/>
              </a:ext>
            </a:extLst>
          </p:cNvPr>
          <p:cNvSpPr txBox="1"/>
          <p:nvPr/>
        </p:nvSpPr>
        <p:spPr>
          <a:xfrm>
            <a:off x="414675" y="214823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E1D093B-FFA0-40F6-931A-75732411ACF5}"/>
              </a:ext>
            </a:extLst>
          </p:cNvPr>
          <p:cNvSpPr txBox="1"/>
          <p:nvPr/>
        </p:nvSpPr>
        <p:spPr>
          <a:xfrm>
            <a:off x="983901" y="45985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9A144AD-1CE9-4B32-9707-B42E3E5F6E8C}"/>
              </a:ext>
            </a:extLst>
          </p:cNvPr>
          <p:cNvSpPr txBox="1"/>
          <p:nvPr/>
        </p:nvSpPr>
        <p:spPr>
          <a:xfrm>
            <a:off x="1626962" y="265827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BAF670-8FE8-4E1D-BD07-C478F565DE8C}"/>
              </a:ext>
            </a:extLst>
          </p:cNvPr>
          <p:cNvSpPr txBox="1"/>
          <p:nvPr/>
        </p:nvSpPr>
        <p:spPr>
          <a:xfrm>
            <a:off x="902309" y="1854767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A4B755E-5543-46B4-95F5-BE6A492A23F7}"/>
              </a:ext>
            </a:extLst>
          </p:cNvPr>
          <p:cNvSpPr txBox="1"/>
          <p:nvPr/>
        </p:nvSpPr>
        <p:spPr>
          <a:xfrm>
            <a:off x="25932" y="812163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626587-FA14-4C6E-A292-A342FAEE07D4}"/>
              </a:ext>
            </a:extLst>
          </p:cNvPr>
          <p:cNvSpPr txBox="1"/>
          <p:nvPr/>
        </p:nvSpPr>
        <p:spPr>
          <a:xfrm>
            <a:off x="-65749" y="1777825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673513D-F36B-4618-88E9-1E59E236B2D4}"/>
              </a:ext>
            </a:extLst>
          </p:cNvPr>
          <p:cNvSpPr txBox="1"/>
          <p:nvPr/>
        </p:nvSpPr>
        <p:spPr>
          <a:xfrm>
            <a:off x="1198902" y="2235482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1528EA9-B230-4E47-B665-1FB2DF90685A}"/>
              </a:ext>
            </a:extLst>
          </p:cNvPr>
          <p:cNvSpPr txBox="1"/>
          <p:nvPr/>
        </p:nvSpPr>
        <p:spPr>
          <a:xfrm>
            <a:off x="1742397" y="939620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4B8C54D-A630-4134-AAF3-B8D5514B6EC7}"/>
              </a:ext>
            </a:extLst>
          </p:cNvPr>
          <p:cNvSpPr txBox="1"/>
          <p:nvPr/>
        </p:nvSpPr>
        <p:spPr>
          <a:xfrm>
            <a:off x="2422742" y="2908228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82D18A-0439-4760-8545-3D9D6DAC8A87}"/>
              </a:ext>
            </a:extLst>
          </p:cNvPr>
          <p:cNvSpPr txBox="1"/>
          <p:nvPr/>
        </p:nvSpPr>
        <p:spPr>
          <a:xfrm>
            <a:off x="2761040" y="123229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C8987D1-BE07-42D6-B10D-6986298A1EFF}"/>
              </a:ext>
            </a:extLst>
          </p:cNvPr>
          <p:cNvSpPr txBox="1"/>
          <p:nvPr/>
        </p:nvSpPr>
        <p:spPr>
          <a:xfrm>
            <a:off x="2894603" y="222286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C024A06-F67C-4F96-85AA-05D04AFB8B2C}"/>
              </a:ext>
            </a:extLst>
          </p:cNvPr>
          <p:cNvSpPr txBox="1"/>
          <p:nvPr/>
        </p:nvSpPr>
        <p:spPr>
          <a:xfrm>
            <a:off x="2209417" y="43771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6DAF5B0-1381-47F1-B405-F057EA532729}"/>
              </a:ext>
            </a:extLst>
          </p:cNvPr>
          <p:cNvSpPr txBox="1"/>
          <p:nvPr/>
        </p:nvSpPr>
        <p:spPr>
          <a:xfrm>
            <a:off x="4041699" y="6376794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D899AE0-0533-416A-B999-BF717CC5FFC8}"/>
              </a:ext>
            </a:extLst>
          </p:cNvPr>
          <p:cNvSpPr txBox="1"/>
          <p:nvPr/>
        </p:nvSpPr>
        <p:spPr>
          <a:xfrm>
            <a:off x="4635462" y="4952305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0F9CA7A-1ACA-4D41-BB9C-FE342036DE56}"/>
              </a:ext>
            </a:extLst>
          </p:cNvPr>
          <p:cNvSpPr txBox="1"/>
          <p:nvPr/>
        </p:nvSpPr>
        <p:spPr>
          <a:xfrm>
            <a:off x="5277481" y="539645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88660C2-CA3A-439F-8B22-BFF645D274ED}"/>
              </a:ext>
            </a:extLst>
          </p:cNvPr>
          <p:cNvSpPr txBox="1"/>
          <p:nvPr/>
        </p:nvSpPr>
        <p:spPr>
          <a:xfrm>
            <a:off x="5641086" y="702595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3E20FED-B9BE-4C13-B843-3611362DEF52}"/>
              </a:ext>
            </a:extLst>
          </p:cNvPr>
          <p:cNvSpPr txBox="1"/>
          <p:nvPr/>
        </p:nvSpPr>
        <p:spPr>
          <a:xfrm>
            <a:off x="5907445" y="516170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689C3E8-3255-4770-B441-CFB349284F65}"/>
              </a:ext>
            </a:extLst>
          </p:cNvPr>
          <p:cNvSpPr txBox="1"/>
          <p:nvPr/>
        </p:nvSpPr>
        <p:spPr>
          <a:xfrm>
            <a:off x="6196875" y="5690296"/>
            <a:ext cx="4718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ADE0EA5-92C9-4D6B-BF2A-F7815CE66AC8}"/>
              </a:ext>
            </a:extLst>
          </p:cNvPr>
          <p:cNvSpPr txBox="1"/>
          <p:nvPr/>
        </p:nvSpPr>
        <p:spPr>
          <a:xfrm>
            <a:off x="5619057" y="6308858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3E5908-AE88-4F2C-8129-442B9663103E}"/>
              </a:ext>
            </a:extLst>
          </p:cNvPr>
          <p:cNvSpPr txBox="1"/>
          <p:nvPr/>
        </p:nvSpPr>
        <p:spPr>
          <a:xfrm>
            <a:off x="6281145" y="642577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3A41574-DCBD-4B5C-8127-222581096B15}"/>
              </a:ext>
            </a:extLst>
          </p:cNvPr>
          <p:cNvSpPr txBox="1"/>
          <p:nvPr/>
        </p:nvSpPr>
        <p:spPr>
          <a:xfrm>
            <a:off x="4703787" y="6541195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27D50EE-4C65-42C9-BBE3-D5E09116F4A6}"/>
              </a:ext>
            </a:extLst>
          </p:cNvPr>
          <p:cNvSpPr txBox="1"/>
          <p:nvPr/>
        </p:nvSpPr>
        <p:spPr>
          <a:xfrm>
            <a:off x="4489382" y="5923929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30B3F25-4F55-48F6-89D0-62892353E040}"/>
              </a:ext>
            </a:extLst>
          </p:cNvPr>
          <p:cNvSpPr txBox="1"/>
          <p:nvPr/>
        </p:nvSpPr>
        <p:spPr>
          <a:xfrm>
            <a:off x="3877861" y="5336983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0FC38A0-AE2C-407C-B172-E704E83DAD42}"/>
              </a:ext>
            </a:extLst>
          </p:cNvPr>
          <p:cNvSpPr txBox="1"/>
          <p:nvPr/>
        </p:nvSpPr>
        <p:spPr>
          <a:xfrm>
            <a:off x="3605549" y="6060453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CEA62FD-1C18-47C2-9DE7-A78F69ABEC9A}"/>
              </a:ext>
            </a:extLst>
          </p:cNvPr>
          <p:cNvSpPr txBox="1"/>
          <p:nvPr/>
        </p:nvSpPr>
        <p:spPr>
          <a:xfrm>
            <a:off x="3930059" y="1780605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TM7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2380ECB-3F92-44B5-BD2B-72D9C64B49A5}"/>
              </a:ext>
            </a:extLst>
          </p:cNvPr>
          <p:cNvSpPr txBox="1"/>
          <p:nvPr/>
        </p:nvSpPr>
        <p:spPr>
          <a:xfrm>
            <a:off x="4569427" y="43364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TM8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9DCD618-5E22-4BB6-890D-57B404890FD6}"/>
              </a:ext>
            </a:extLst>
          </p:cNvPr>
          <p:cNvSpPr txBox="1"/>
          <p:nvPr/>
        </p:nvSpPr>
        <p:spPr>
          <a:xfrm>
            <a:off x="5172269" y="852227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TM5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0CB40CB-6B88-4779-8383-077E122CE7EE}"/>
              </a:ext>
            </a:extLst>
          </p:cNvPr>
          <p:cNvSpPr txBox="1"/>
          <p:nvPr/>
        </p:nvSpPr>
        <p:spPr>
          <a:xfrm>
            <a:off x="4970650" y="2557211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TM2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5A5981D-A3AB-47F5-B142-F7E68693F767}"/>
              </a:ext>
            </a:extLst>
          </p:cNvPr>
          <p:cNvSpPr txBox="1"/>
          <p:nvPr/>
        </p:nvSpPr>
        <p:spPr>
          <a:xfrm>
            <a:off x="5547868" y="751832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2EA46D9-B37F-4D1D-B42D-9E78E6FA33CF}"/>
              </a:ext>
            </a:extLst>
          </p:cNvPr>
          <p:cNvSpPr txBox="1"/>
          <p:nvPr/>
        </p:nvSpPr>
        <p:spPr>
          <a:xfrm>
            <a:off x="6147366" y="1358626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TM6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638CFD6-4A3D-478C-A60C-B566A52BD962}"/>
              </a:ext>
            </a:extLst>
          </p:cNvPr>
          <p:cNvSpPr txBox="1"/>
          <p:nvPr/>
        </p:nvSpPr>
        <p:spPr>
          <a:xfrm>
            <a:off x="5439576" y="1990243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6F3FD93-ED2C-46DE-9445-BD633B0D0131}"/>
              </a:ext>
            </a:extLst>
          </p:cNvPr>
          <p:cNvSpPr txBox="1"/>
          <p:nvPr/>
        </p:nvSpPr>
        <p:spPr>
          <a:xfrm>
            <a:off x="6123270" y="2148239"/>
            <a:ext cx="4718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0A40D3B-DA7B-4F37-A2ED-390864E135C6}"/>
              </a:ext>
            </a:extLst>
          </p:cNvPr>
          <p:cNvSpPr txBox="1"/>
          <p:nvPr/>
        </p:nvSpPr>
        <p:spPr>
          <a:xfrm>
            <a:off x="4462667" y="2282866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73649A8-A4B6-4359-A8E2-A5DC4B9AF393}"/>
              </a:ext>
            </a:extLst>
          </p:cNvPr>
          <p:cNvSpPr txBox="1"/>
          <p:nvPr/>
        </p:nvSpPr>
        <p:spPr>
          <a:xfrm>
            <a:off x="4379015" y="1644414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9EB115F-FC95-4AA3-B08C-3D587CFE054D}"/>
              </a:ext>
            </a:extLst>
          </p:cNvPr>
          <p:cNvSpPr txBox="1"/>
          <p:nvPr/>
        </p:nvSpPr>
        <p:spPr>
          <a:xfrm>
            <a:off x="3289774" y="967643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TM9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9D9512B-9D49-4D57-873A-CF003B3AA3DA}"/>
              </a:ext>
            </a:extLst>
          </p:cNvPr>
          <p:cNvSpPr txBox="1"/>
          <p:nvPr/>
        </p:nvSpPr>
        <p:spPr>
          <a:xfrm>
            <a:off x="3389683" y="2052034"/>
            <a:ext cx="59949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900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TM12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4A913DA-2A7B-470B-9DEA-71CEA55B57BB}"/>
              </a:ext>
            </a:extLst>
          </p:cNvPr>
          <p:cNvSpPr txBox="1"/>
          <p:nvPr/>
        </p:nvSpPr>
        <p:spPr>
          <a:xfrm>
            <a:off x="-54136" y="394029"/>
            <a:ext cx="1041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B8A991B-7A98-48C5-B982-C04537C00643}"/>
              </a:ext>
            </a:extLst>
          </p:cNvPr>
          <p:cNvSpPr txBox="1"/>
          <p:nvPr/>
        </p:nvSpPr>
        <p:spPr>
          <a:xfrm>
            <a:off x="3535606" y="394029"/>
            <a:ext cx="880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C267B69-ED89-46C1-9E79-2A7B7515C17A}"/>
              </a:ext>
            </a:extLst>
          </p:cNvPr>
          <p:cNvSpPr txBox="1"/>
          <p:nvPr/>
        </p:nvSpPr>
        <p:spPr>
          <a:xfrm>
            <a:off x="-60232" y="4874589"/>
            <a:ext cx="1041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847D010-CB39-4198-BE60-996C6709775C}"/>
              </a:ext>
            </a:extLst>
          </p:cNvPr>
          <p:cNvSpPr txBox="1"/>
          <p:nvPr/>
        </p:nvSpPr>
        <p:spPr>
          <a:xfrm>
            <a:off x="3529510" y="4874589"/>
            <a:ext cx="8805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4CFF9CF-7608-4B97-9603-23BBB9B6F525}"/>
              </a:ext>
            </a:extLst>
          </p:cNvPr>
          <p:cNvSpPr txBox="1"/>
          <p:nvPr/>
        </p:nvSpPr>
        <p:spPr>
          <a:xfrm>
            <a:off x="-8726" y="7820926"/>
            <a:ext cx="27084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b="1" dirty="0">
                <a:effectLst>
                  <a:glow rad="381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Supplementary Movie 2 </a:t>
            </a:r>
          </a:p>
        </p:txBody>
      </p:sp>
    </p:spTree>
    <p:extLst>
      <p:ext uri="{BB962C8B-B14F-4D97-AF65-F5344CB8AC3E}">
        <p14:creationId xmlns:p14="http://schemas.microsoft.com/office/powerpoint/2010/main" val="176533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74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641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0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61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165154</TotalTime>
  <Words>177</Words>
  <Application>Microsoft Office PowerPoint</Application>
  <PresentationFormat>Letter Paper (8.5x11 in)</PresentationFormat>
  <Paragraphs>163</Paragraphs>
  <Slides>3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Matthies, Doreen (NIH/NICHD) [E]</dc:creator>
  <cp:lastModifiedBy>Nguyen, Chi (Contractor)</cp:lastModifiedBy>
  <cp:revision>1122</cp:revision>
  <dcterms:created xsi:type="dcterms:W3CDTF">2022-03-02T22:29:46Z</dcterms:created>
  <dcterms:modified xsi:type="dcterms:W3CDTF">2023-03-18T05:16:37Z</dcterms:modified>
</cp:coreProperties>
</file>