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84" r:id="rId1"/>
  </p:sldMasterIdLst>
  <p:notesMasterIdLst>
    <p:notesMasterId r:id="rId3"/>
  </p:notesMasterIdLst>
  <p:sldIdLst>
    <p:sldId id="302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0" userDrawn="1">
          <p15:clr>
            <a:srgbClr val="A4A3A4"/>
          </p15:clr>
        </p15:guide>
        <p15:guide id="2" pos="13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guyen, Chi (Contractor)" initials="NC(" lastIdx="1" clrIdx="0">
    <p:extLst>
      <p:ext uri="{19B8F6BF-5375-455C-9EA6-DF929625EA0E}">
        <p15:presenceInfo xmlns:p15="http://schemas.microsoft.com/office/powerpoint/2012/main" userId="S-1-5-21-73586283-1284227242-1801674531-8349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BF"/>
    <a:srgbClr val="FBE5D6"/>
    <a:srgbClr val="B5C1FD"/>
    <a:srgbClr val="ECECEC"/>
    <a:srgbClr val="D5D31D"/>
    <a:srgbClr val="E8A25C"/>
    <a:srgbClr val="7F7F7F"/>
    <a:srgbClr val="9BF4F4"/>
    <a:srgbClr val="B3EB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86556" autoAdjust="0"/>
  </p:normalViewPr>
  <p:slideViewPr>
    <p:cSldViewPr snapToGrid="0" snapToObjects="1" showGuides="1">
      <p:cViewPr varScale="1">
        <p:scale>
          <a:sx n="55" d="100"/>
          <a:sy n="55" d="100"/>
        </p:scale>
        <p:origin x="1339" y="62"/>
      </p:cViewPr>
      <p:guideLst>
        <p:guide orient="horz" pos="3600"/>
        <p:guide pos="1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763F3-2C6C-DF4F-A31B-758713842F78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D1183-0F02-2040-AC9C-1B6F16437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20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4D1183-0F02-2040-AC9C-1B6F16437F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13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66EFB-EC29-4A09-BA9A-A79B5222F2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3DDD45-134C-425C-9103-BFBCFF8B6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96622-1432-454F-B5D2-761A13DB7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E5C8F-DBC4-4F8D-BDEB-2C99FA1CF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0E2EF-3E7D-43CB-80C1-A217759C6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9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15E04-3F9E-4F81-9B5F-28722AD77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B1693-E872-4DCB-94F2-62A1FE96A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6A40B-3C14-434B-AFCC-4030B7C22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F1883-7E50-4B33-914D-10259A7A6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35631-87DA-43D6-AE49-0B81DEC10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FEEBC8-43F3-40BC-ADFD-F9DEFA53E1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52F20D-58EC-495E-8927-A8286ECCC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BDAC4-0528-42C4-ABAB-6D480B977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590B2-482D-4F54-8605-6D624307E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E1FC-7230-4D45-A5A8-34B6DA42C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0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87082-E725-4995-ABF8-CBF9FFDF0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F6A1-E13A-4A01-B226-9CD2593FF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F4029-31D4-40CD-A299-FB43092A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2635D-35E0-464A-8E77-731711008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9EA1C-6043-40FC-8497-EF4E65C1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4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E334F-ADF8-46CA-98CB-DFAD180CA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9D5DC-1E1B-4FCA-B0BD-CE5ED3E30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A1B78-12E8-4470-809F-486840F22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686EA-20AF-415F-BB49-6A9BEFDBB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2312E-9A3F-4D89-836C-62AF1B218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DB8C-2DA2-437E-ADC9-5F8740857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978E4-1A4B-4EE8-B60B-14567B340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896E66-5A33-4EF9-9D9E-E0CF7FD85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9BE73-CF1C-4C83-9016-FB92DC62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0F745-9CC6-4D84-A406-BE817BE41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9B285-525C-4577-9AAB-023A1FC47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6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911E-E968-470F-A0CC-44BA4222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FAC70-DB6F-4508-9D2F-D65768C28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B315E9-72DD-4844-A2DA-F08EF2E74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C5D89-C637-4AFD-8B6A-82D363E709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C06D23-07CF-47DC-B816-D6B6EBEFA8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8FF387-2E2C-42BB-A496-D967C503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E734F9-6129-4FF1-9384-EF3E09727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9826B0-98B1-4792-B087-39C72ABCC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6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1B59B-79A4-419D-A321-CC4A42D3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AD172A-5A44-4906-8C9A-BF96D8C7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2BBDC3-393D-4962-9795-055F977BD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88FE1-649C-4666-A69C-34481B416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0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D25E5-58F5-49B7-B44C-1052E7E2B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ED836D-C2D2-4740-B42E-5FBE4C04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3C11B-CF1B-4D5B-878D-559E8BC4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0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97BE0-BC64-49EF-8690-DE472AAB2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4B5EF-3614-4CB8-879B-3585DB54D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3E698-19A8-4DE4-B155-BF694B805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3F738-6AEA-4198-B4EE-1CF0D6F1F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74E20-A001-4923-AAF5-F530CA6A3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0A98A-8C65-4B5A-92D0-8416295B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5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5DAF3-2D5E-40F0-9D5A-84083984C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B6B40B-A8D3-400E-BBB0-4CD560DB8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B591D-B486-4448-916D-56B2871754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3E7502-FFA3-4C03-B93D-F692A3A80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CD812-A0A2-48F3-8160-79307F6D4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A67FB-084D-4BF8-B576-F0BEAC10B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5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4B4D4D-F9B4-4C38-B8A8-DCB814ED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FAB06-657B-4D42-9F38-F2CB59BF1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F3FB2-F103-4718-95B2-D16A5A8D5F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2B2A6-4ECE-4869-9F9E-536D7A30ED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EE83A-60A6-46EF-BE28-4558AE6DD1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28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image" Target="../media/image3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1.png"/><Relationship Id="rId5" Type="http://schemas.microsoft.com/office/2007/relationships/media" Target="../media/media3.mp4"/><Relationship Id="rId10" Type="http://schemas.openxmlformats.org/officeDocument/2006/relationships/notesSlide" Target="../notesSlides/notesSlide1.xml"/><Relationship Id="rId4" Type="http://schemas.openxmlformats.org/officeDocument/2006/relationships/video" Target="../media/media2.mp4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video_2d">
            <a:hlinkClick r:id="" action="ppaction://media"/>
            <a:extLst>
              <a:ext uri="{FF2B5EF4-FFF2-40B4-BE49-F238E27FC236}">
                <a16:creationId xmlns:a16="http://schemas.microsoft.com/office/drawing/2014/main" id="{1998526C-73BE-489B-8681-42E79CBB1D8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24691" t="12471" r="20888" b="9362"/>
          <a:stretch/>
        </p:blipFill>
        <p:spPr>
          <a:xfrm>
            <a:off x="3483392" y="4471056"/>
            <a:ext cx="3384022" cy="3884057"/>
          </a:xfrm>
          <a:prstGeom prst="rect">
            <a:avLst/>
          </a:prstGeom>
        </p:spPr>
      </p:pic>
      <p:pic>
        <p:nvPicPr>
          <p:cNvPr id="47" name="video-s2_all">
            <a:hlinkClick r:id="" action="ppaction://media"/>
            <a:extLst>
              <a:ext uri="{FF2B5EF4-FFF2-40B4-BE49-F238E27FC236}">
                <a16:creationId xmlns:a16="http://schemas.microsoft.com/office/drawing/2014/main" id="{22EA0AF4-2968-4310-BBAB-948859AF87D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2"/>
          <a:srcRect l="25187" t="12437" r="26139" b="9258"/>
          <a:stretch/>
        </p:blipFill>
        <p:spPr>
          <a:xfrm>
            <a:off x="77626" y="4471057"/>
            <a:ext cx="3026639" cy="3890914"/>
          </a:xfrm>
          <a:prstGeom prst="rect">
            <a:avLst/>
          </a:prstGeom>
        </p:spPr>
      </p:pic>
      <p:pic>
        <p:nvPicPr>
          <p:cNvPr id="34" name="video S2b">
            <a:hlinkClick r:id="" action="ppaction://media"/>
            <a:extLst>
              <a:ext uri="{FF2B5EF4-FFF2-40B4-BE49-F238E27FC236}">
                <a16:creationId xmlns:a16="http://schemas.microsoft.com/office/drawing/2014/main" id="{36C82558-DF03-4511-9E6A-22DF067843E7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3"/>
          <a:srcRect l="23903" t="8563" r="24356" b="9325"/>
          <a:stretch/>
        </p:blipFill>
        <p:spPr>
          <a:xfrm>
            <a:off x="3567840" y="-54245"/>
            <a:ext cx="3217336" cy="4304246"/>
          </a:xfrm>
          <a:prstGeom prst="rect">
            <a:avLst/>
          </a:prstGeom>
        </p:spPr>
      </p:pic>
      <p:pic>
        <p:nvPicPr>
          <p:cNvPr id="14" name="video S2a">
            <a:hlinkClick r:id="" action="ppaction://media"/>
            <a:extLst>
              <a:ext uri="{FF2B5EF4-FFF2-40B4-BE49-F238E27FC236}">
                <a16:creationId xmlns:a16="http://schemas.microsoft.com/office/drawing/2014/main" id="{CD0599AD-D3EC-4579-9320-B3EC73FA8A82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 rotWithShape="1">
          <a:blip r:embed="rId14"/>
          <a:srcRect l="24518" t="5011" r="19356" b="6729"/>
          <a:stretch/>
        </p:blipFill>
        <p:spPr>
          <a:xfrm>
            <a:off x="2969" y="-1"/>
            <a:ext cx="3490063" cy="43042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81F8C6-FD44-4845-9311-85FE7D406BF1}"/>
              </a:ext>
            </a:extLst>
          </p:cNvPr>
          <p:cNvSpPr txBox="1"/>
          <p:nvPr/>
        </p:nvSpPr>
        <p:spPr>
          <a:xfrm>
            <a:off x="5728359" y="2168174"/>
            <a:ext cx="395111" cy="236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D87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7D910A-A78A-4C2B-92EA-2E03095F299B}"/>
              </a:ext>
            </a:extLst>
          </p:cNvPr>
          <p:cNvSpPr txBox="1"/>
          <p:nvPr/>
        </p:nvSpPr>
        <p:spPr>
          <a:xfrm>
            <a:off x="5127452" y="1662770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R84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DA6736-B695-4A11-99FD-8BB67E6E4BF3}"/>
              </a:ext>
            </a:extLst>
          </p:cNvPr>
          <p:cNvSpPr txBox="1"/>
          <p:nvPr/>
        </p:nvSpPr>
        <p:spPr>
          <a:xfrm>
            <a:off x="5340393" y="237627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K433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E7D305-BCF1-47BB-B08C-D27E3A68634D}"/>
              </a:ext>
            </a:extLst>
          </p:cNvPr>
          <p:cNvSpPr txBox="1"/>
          <p:nvPr/>
        </p:nvSpPr>
        <p:spPr>
          <a:xfrm>
            <a:off x="5614697" y="6309115"/>
            <a:ext cx="395111" cy="236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D87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31A1F1-8A65-4B4A-B7DE-63C5053D2B79}"/>
              </a:ext>
            </a:extLst>
          </p:cNvPr>
          <p:cNvSpPr txBox="1"/>
          <p:nvPr/>
        </p:nvSpPr>
        <p:spPr>
          <a:xfrm>
            <a:off x="4978436" y="577918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R84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C05466-B207-4075-BAF2-7B589DD1BDA4}"/>
              </a:ext>
            </a:extLst>
          </p:cNvPr>
          <p:cNvSpPr txBox="1"/>
          <p:nvPr/>
        </p:nvSpPr>
        <p:spPr>
          <a:xfrm>
            <a:off x="5340392" y="658080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K433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A29832-9372-470D-9A6F-B5B5AD01F571}"/>
              </a:ext>
            </a:extLst>
          </p:cNvPr>
          <p:cNvSpPr txBox="1"/>
          <p:nvPr/>
        </p:nvSpPr>
        <p:spPr>
          <a:xfrm>
            <a:off x="2115505" y="211612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D87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9E2DCA-0099-4EAF-A228-32A63FFC2E17}"/>
              </a:ext>
            </a:extLst>
          </p:cNvPr>
          <p:cNvSpPr txBox="1"/>
          <p:nvPr/>
        </p:nvSpPr>
        <p:spPr>
          <a:xfrm>
            <a:off x="1456011" y="165104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R84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2DC052-64F2-4CC9-B77E-86D29FCEA7F5}"/>
              </a:ext>
            </a:extLst>
          </p:cNvPr>
          <p:cNvSpPr txBox="1"/>
          <p:nvPr/>
        </p:nvSpPr>
        <p:spPr>
          <a:xfrm>
            <a:off x="1805387" y="238945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K433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65C4121-BDB3-4139-8700-E63328D887AA}"/>
              </a:ext>
            </a:extLst>
          </p:cNvPr>
          <p:cNvSpPr txBox="1"/>
          <p:nvPr/>
        </p:nvSpPr>
        <p:spPr>
          <a:xfrm>
            <a:off x="5254088" y="6881698"/>
            <a:ext cx="5175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R180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72E090-9851-4C2E-A80C-9C9896C36702}"/>
              </a:ext>
            </a:extLst>
          </p:cNvPr>
          <p:cNvSpPr txBox="1"/>
          <p:nvPr/>
        </p:nvSpPr>
        <p:spPr>
          <a:xfrm>
            <a:off x="4963761" y="731750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E421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FE58D2-D281-44AA-A829-CB49353DA2A2}"/>
              </a:ext>
            </a:extLst>
          </p:cNvPr>
          <p:cNvSpPr txBox="1"/>
          <p:nvPr/>
        </p:nvSpPr>
        <p:spPr>
          <a:xfrm>
            <a:off x="5450297" y="2742544"/>
            <a:ext cx="5175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R180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3B7F1E-2B22-41CD-A43D-9338E24569A8}"/>
              </a:ext>
            </a:extLst>
          </p:cNvPr>
          <p:cNvSpPr txBox="1"/>
          <p:nvPr/>
        </p:nvSpPr>
        <p:spPr>
          <a:xfrm>
            <a:off x="4655591" y="335109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E421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DC74392-2826-4CD2-8F5B-720DB4357789}"/>
              </a:ext>
            </a:extLst>
          </p:cNvPr>
          <p:cNvSpPr txBox="1"/>
          <p:nvPr/>
        </p:nvSpPr>
        <p:spPr>
          <a:xfrm>
            <a:off x="1787961" y="2795034"/>
            <a:ext cx="5175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R180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E3E9BF1-B751-45F3-BC23-95A6D87451A3}"/>
              </a:ext>
            </a:extLst>
          </p:cNvPr>
          <p:cNvSpPr txBox="1"/>
          <p:nvPr/>
        </p:nvSpPr>
        <p:spPr>
          <a:xfrm>
            <a:off x="1318214" y="330639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E421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AE3BF03-9417-48A5-97E6-5CE2D8CD33F7}"/>
              </a:ext>
            </a:extLst>
          </p:cNvPr>
          <p:cNvCxnSpPr>
            <a:cxnSpLocks/>
          </p:cNvCxnSpPr>
          <p:nvPr/>
        </p:nvCxnSpPr>
        <p:spPr>
          <a:xfrm>
            <a:off x="2483" y="3611934"/>
            <a:ext cx="38492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777CF64-0656-4E2B-85E3-0A447EB2D713}"/>
              </a:ext>
            </a:extLst>
          </p:cNvPr>
          <p:cNvCxnSpPr>
            <a:cxnSpLocks/>
          </p:cNvCxnSpPr>
          <p:nvPr/>
        </p:nvCxnSpPr>
        <p:spPr>
          <a:xfrm>
            <a:off x="2773680" y="3603503"/>
            <a:ext cx="1095624" cy="843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43E1C6A-98C1-4334-A4DE-04658292AA73}"/>
              </a:ext>
            </a:extLst>
          </p:cNvPr>
          <p:cNvCxnSpPr>
            <a:cxnSpLocks/>
          </p:cNvCxnSpPr>
          <p:nvPr/>
        </p:nvCxnSpPr>
        <p:spPr>
          <a:xfrm>
            <a:off x="6215244" y="3611177"/>
            <a:ext cx="642756" cy="757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559068-E233-43D6-A047-3873C3596549}"/>
              </a:ext>
            </a:extLst>
          </p:cNvPr>
          <p:cNvCxnSpPr>
            <a:cxnSpLocks/>
          </p:cNvCxnSpPr>
          <p:nvPr/>
        </p:nvCxnSpPr>
        <p:spPr>
          <a:xfrm>
            <a:off x="3380275" y="1027370"/>
            <a:ext cx="489029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73B1203-5067-45DC-834F-977021CAADF4}"/>
              </a:ext>
            </a:extLst>
          </p:cNvPr>
          <p:cNvCxnSpPr>
            <a:cxnSpLocks/>
          </p:cNvCxnSpPr>
          <p:nvPr/>
        </p:nvCxnSpPr>
        <p:spPr>
          <a:xfrm flipV="1">
            <a:off x="6460761" y="1026040"/>
            <a:ext cx="389158" cy="133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CA113CA-B159-4531-AF2E-0B1B251A586B}"/>
              </a:ext>
            </a:extLst>
          </p:cNvPr>
          <p:cNvCxnSpPr>
            <a:cxnSpLocks/>
          </p:cNvCxnSpPr>
          <p:nvPr/>
        </p:nvCxnSpPr>
        <p:spPr>
          <a:xfrm>
            <a:off x="0" y="1088330"/>
            <a:ext cx="194737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FDE8206-7C71-4BAB-AFB3-F12C8A03C299}"/>
              </a:ext>
            </a:extLst>
          </p:cNvPr>
          <p:cNvCxnSpPr>
            <a:cxnSpLocks/>
          </p:cNvCxnSpPr>
          <p:nvPr/>
        </p:nvCxnSpPr>
        <p:spPr>
          <a:xfrm>
            <a:off x="2066" y="7746380"/>
            <a:ext cx="385343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D6C4547-E585-4050-BD83-27CFDE457BD0}"/>
              </a:ext>
            </a:extLst>
          </p:cNvPr>
          <p:cNvCxnSpPr>
            <a:cxnSpLocks/>
          </p:cNvCxnSpPr>
          <p:nvPr/>
        </p:nvCxnSpPr>
        <p:spPr>
          <a:xfrm>
            <a:off x="2673415" y="7746380"/>
            <a:ext cx="1195889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03AF6DC-EE2B-4FE6-A0F5-688292BB2119}"/>
              </a:ext>
            </a:extLst>
          </p:cNvPr>
          <p:cNvCxnSpPr>
            <a:cxnSpLocks/>
          </p:cNvCxnSpPr>
          <p:nvPr/>
        </p:nvCxnSpPr>
        <p:spPr>
          <a:xfrm>
            <a:off x="6203809" y="7746380"/>
            <a:ext cx="653664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335FDC-917B-43F6-91C1-3A1BB9A5C5AF}"/>
              </a:ext>
            </a:extLst>
          </p:cNvPr>
          <p:cNvCxnSpPr>
            <a:cxnSpLocks/>
          </p:cNvCxnSpPr>
          <p:nvPr/>
        </p:nvCxnSpPr>
        <p:spPr>
          <a:xfrm>
            <a:off x="2885593" y="5239905"/>
            <a:ext cx="698759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A2DD089-0F34-43EB-B00B-5C3881082FC4}"/>
              </a:ext>
            </a:extLst>
          </p:cNvPr>
          <p:cNvCxnSpPr>
            <a:cxnSpLocks/>
          </p:cNvCxnSpPr>
          <p:nvPr/>
        </p:nvCxnSpPr>
        <p:spPr>
          <a:xfrm>
            <a:off x="6655340" y="5239905"/>
            <a:ext cx="20217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36774E6-010C-433A-AE3A-22309C2A4C55}"/>
              </a:ext>
            </a:extLst>
          </p:cNvPr>
          <p:cNvCxnSpPr>
            <a:cxnSpLocks/>
          </p:cNvCxnSpPr>
          <p:nvPr/>
        </p:nvCxnSpPr>
        <p:spPr>
          <a:xfrm>
            <a:off x="2969" y="5239905"/>
            <a:ext cx="491117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F1BE7982-1834-4BD5-A0AA-6AA6654A8373}"/>
              </a:ext>
            </a:extLst>
          </p:cNvPr>
          <p:cNvSpPr txBox="1"/>
          <p:nvPr/>
        </p:nvSpPr>
        <p:spPr>
          <a:xfrm>
            <a:off x="-70635" y="3583465"/>
            <a:ext cx="491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05E5264-73F3-4539-9B3D-70655EA1E23A}"/>
              </a:ext>
            </a:extLst>
          </p:cNvPr>
          <p:cNvSpPr txBox="1"/>
          <p:nvPr/>
        </p:nvSpPr>
        <p:spPr>
          <a:xfrm>
            <a:off x="-81234" y="882911"/>
            <a:ext cx="49169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AD797A8-F619-4CE5-BF5D-69F24094F335}"/>
              </a:ext>
            </a:extLst>
          </p:cNvPr>
          <p:cNvSpPr txBox="1"/>
          <p:nvPr/>
        </p:nvSpPr>
        <p:spPr>
          <a:xfrm>
            <a:off x="-81126" y="7705093"/>
            <a:ext cx="491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390AEE7-B696-4D07-85AE-6EC536B84CBA}"/>
              </a:ext>
            </a:extLst>
          </p:cNvPr>
          <p:cNvSpPr txBox="1"/>
          <p:nvPr/>
        </p:nvSpPr>
        <p:spPr>
          <a:xfrm flipH="1">
            <a:off x="-80062" y="5046081"/>
            <a:ext cx="61417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F452D35-E2ED-4C22-A635-1BEAB43C9CFA}"/>
              </a:ext>
            </a:extLst>
          </p:cNvPr>
          <p:cNvSpPr txBox="1"/>
          <p:nvPr/>
        </p:nvSpPr>
        <p:spPr>
          <a:xfrm>
            <a:off x="5622775" y="5793185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6E22FA4-A218-4274-9632-40C42F41D226}"/>
              </a:ext>
            </a:extLst>
          </p:cNvPr>
          <p:cNvSpPr txBox="1"/>
          <p:nvPr/>
        </p:nvSpPr>
        <p:spPr>
          <a:xfrm>
            <a:off x="5814749" y="7112321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3A9A728-40DB-4282-AEEE-E51EE97D7AC0}"/>
              </a:ext>
            </a:extLst>
          </p:cNvPr>
          <p:cNvSpPr txBox="1"/>
          <p:nvPr/>
        </p:nvSpPr>
        <p:spPr>
          <a:xfrm>
            <a:off x="4703542" y="7647874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7EFF21E-EB9F-4652-A5D4-FDB1F2789CAA}"/>
              </a:ext>
            </a:extLst>
          </p:cNvPr>
          <p:cNvSpPr txBox="1"/>
          <p:nvPr/>
        </p:nvSpPr>
        <p:spPr>
          <a:xfrm>
            <a:off x="5731948" y="1696809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DCC2027-26CF-4EEA-8BEC-F5BBA72050E5}"/>
              </a:ext>
            </a:extLst>
          </p:cNvPr>
          <p:cNvSpPr txBox="1"/>
          <p:nvPr/>
        </p:nvSpPr>
        <p:spPr>
          <a:xfrm>
            <a:off x="5611977" y="3088814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D90B404-5E72-4051-BF15-FCE0327B7118}"/>
              </a:ext>
            </a:extLst>
          </p:cNvPr>
          <p:cNvSpPr txBox="1"/>
          <p:nvPr/>
        </p:nvSpPr>
        <p:spPr>
          <a:xfrm>
            <a:off x="4344852" y="3643316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7A36FD4-6B47-405F-9022-3FCE1EC88FB7}"/>
              </a:ext>
            </a:extLst>
          </p:cNvPr>
          <p:cNvSpPr txBox="1"/>
          <p:nvPr/>
        </p:nvSpPr>
        <p:spPr>
          <a:xfrm>
            <a:off x="2018331" y="5768581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34935E0-DBDE-4541-9E02-A0F78018996E}"/>
              </a:ext>
            </a:extLst>
          </p:cNvPr>
          <p:cNvSpPr txBox="1"/>
          <p:nvPr/>
        </p:nvSpPr>
        <p:spPr>
          <a:xfrm>
            <a:off x="2083920" y="1648363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0ECCCB6-5596-4481-A819-5F46B68C1315}"/>
              </a:ext>
            </a:extLst>
          </p:cNvPr>
          <p:cNvSpPr txBox="1"/>
          <p:nvPr/>
        </p:nvSpPr>
        <p:spPr>
          <a:xfrm>
            <a:off x="2003792" y="3218964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30F2F3D-6533-4FA5-8DD0-CF7696A6BD98}"/>
              </a:ext>
            </a:extLst>
          </p:cNvPr>
          <p:cNvSpPr txBox="1"/>
          <p:nvPr/>
        </p:nvSpPr>
        <p:spPr>
          <a:xfrm>
            <a:off x="1139218" y="3612957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80DA12F-42C0-42CA-891C-C766B24DE1C8}"/>
              </a:ext>
            </a:extLst>
          </p:cNvPr>
          <p:cNvSpPr txBox="1"/>
          <p:nvPr/>
        </p:nvSpPr>
        <p:spPr>
          <a:xfrm>
            <a:off x="-7932" y="129517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097F54B-37E2-415D-9D82-9F104E615667}"/>
              </a:ext>
            </a:extLst>
          </p:cNvPr>
          <p:cNvSpPr txBox="1"/>
          <p:nvPr/>
        </p:nvSpPr>
        <p:spPr>
          <a:xfrm>
            <a:off x="3584352" y="129517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B56CFF0-1028-4C6F-BBFC-8D43C0107E77}"/>
              </a:ext>
            </a:extLst>
          </p:cNvPr>
          <p:cNvSpPr txBox="1"/>
          <p:nvPr/>
        </p:nvSpPr>
        <p:spPr>
          <a:xfrm>
            <a:off x="-52845" y="4589292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EC2C7DD-6F90-49B9-9962-C5FED083634E}"/>
              </a:ext>
            </a:extLst>
          </p:cNvPr>
          <p:cNvSpPr txBox="1"/>
          <p:nvPr/>
        </p:nvSpPr>
        <p:spPr>
          <a:xfrm>
            <a:off x="3590349" y="4589292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A47C3C-E22B-4718-A589-DB2FE9B143D8}"/>
              </a:ext>
            </a:extLst>
          </p:cNvPr>
          <p:cNvSpPr txBox="1"/>
          <p:nvPr/>
        </p:nvSpPr>
        <p:spPr>
          <a:xfrm>
            <a:off x="2138095" y="6337883"/>
            <a:ext cx="395111" cy="236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D87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8892C0-C946-4ABB-BA35-F6034E39805F}"/>
              </a:ext>
            </a:extLst>
          </p:cNvPr>
          <p:cNvSpPr txBox="1"/>
          <p:nvPr/>
        </p:nvSpPr>
        <p:spPr>
          <a:xfrm>
            <a:off x="1574891" y="587670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R84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5A8EA0-66B9-4460-9C97-7047C49AE6DD}"/>
              </a:ext>
            </a:extLst>
          </p:cNvPr>
          <p:cNvSpPr txBox="1"/>
          <p:nvPr/>
        </p:nvSpPr>
        <p:spPr>
          <a:xfrm>
            <a:off x="1833682" y="655733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K433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257D3E-8700-47F5-8AE9-10933FCA5583}"/>
              </a:ext>
            </a:extLst>
          </p:cNvPr>
          <p:cNvSpPr txBox="1"/>
          <p:nvPr/>
        </p:nvSpPr>
        <p:spPr>
          <a:xfrm>
            <a:off x="1879304" y="6949451"/>
            <a:ext cx="5175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R180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4DB7A48-A2B7-4BCD-B9E2-5D183BD2958B}"/>
              </a:ext>
            </a:extLst>
          </p:cNvPr>
          <p:cNvSpPr txBox="1"/>
          <p:nvPr/>
        </p:nvSpPr>
        <p:spPr>
          <a:xfrm>
            <a:off x="1480689" y="753078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E421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0AA2AC7-FE58-47B2-9A95-A91C955EC303}"/>
              </a:ext>
            </a:extLst>
          </p:cNvPr>
          <p:cNvSpPr txBox="1"/>
          <p:nvPr/>
        </p:nvSpPr>
        <p:spPr>
          <a:xfrm>
            <a:off x="1983856" y="7254954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DE1F17D-C683-4FC4-927A-C7D2AC55D2F9}"/>
              </a:ext>
            </a:extLst>
          </p:cNvPr>
          <p:cNvSpPr txBox="1"/>
          <p:nvPr/>
        </p:nvSpPr>
        <p:spPr>
          <a:xfrm>
            <a:off x="841697" y="7746380"/>
            <a:ext cx="471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400" baseline="-250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3402A72-9568-4FA3-8787-C599176DFEF6}"/>
              </a:ext>
            </a:extLst>
          </p:cNvPr>
          <p:cNvSpPr txBox="1"/>
          <p:nvPr/>
        </p:nvSpPr>
        <p:spPr>
          <a:xfrm>
            <a:off x="-7933" y="8480206"/>
            <a:ext cx="18416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Supplementary Movie 3</a:t>
            </a:r>
          </a:p>
        </p:txBody>
      </p:sp>
    </p:spTree>
    <p:extLst>
      <p:ext uri="{BB962C8B-B14F-4D97-AF65-F5344CB8AC3E}">
        <p14:creationId xmlns:p14="http://schemas.microsoft.com/office/powerpoint/2010/main" val="62994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4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34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6928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3854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47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52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165154</TotalTime>
  <Words>44</Words>
  <Application>Microsoft Office PowerPoint</Application>
  <PresentationFormat>Letter Paper (8.5x11 in)</PresentationFormat>
  <Paragraphs>42</Paragraphs>
  <Slides>1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Matthies, Doreen (NIH/NICHD) [E]</dc:creator>
  <cp:lastModifiedBy>Nguyen, Chi (Contractor)</cp:lastModifiedBy>
  <cp:revision>1122</cp:revision>
  <dcterms:created xsi:type="dcterms:W3CDTF">2022-03-02T22:29:46Z</dcterms:created>
  <dcterms:modified xsi:type="dcterms:W3CDTF">2023-03-18T05:17:01Z</dcterms:modified>
</cp:coreProperties>
</file>