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6296"/>
  </p:normalViewPr>
  <p:slideViewPr>
    <p:cSldViewPr snapToGrid="0" snapToObjects="1">
      <p:cViewPr varScale="1">
        <p:scale>
          <a:sx n="164" d="100"/>
          <a:sy n="164" d="100"/>
        </p:scale>
        <p:origin x="2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高橋 信" userId="75617f11f583f707" providerId="LiveId" clId="{103190BB-8C0D-B04E-867A-3A2D39DDC95C}"/>
    <pc:docChg chg="modSld">
      <pc:chgData name="高橋 信" userId="75617f11f583f707" providerId="LiveId" clId="{103190BB-8C0D-B04E-867A-3A2D39DDC95C}" dt="2022-04-20T05:51:48.402" v="34" actId="20577"/>
      <pc:docMkLst>
        <pc:docMk/>
      </pc:docMkLst>
      <pc:sldChg chg="addSp modSp mod">
        <pc:chgData name="高橋 信" userId="75617f11f583f707" providerId="LiveId" clId="{103190BB-8C0D-B04E-867A-3A2D39DDC95C}" dt="2022-04-20T05:51:48.402" v="34" actId="20577"/>
        <pc:sldMkLst>
          <pc:docMk/>
          <pc:sldMk cId="309989372" sldId="256"/>
        </pc:sldMkLst>
        <pc:spChg chg="add mod">
          <ac:chgData name="高橋 信" userId="75617f11f583f707" providerId="LiveId" clId="{103190BB-8C0D-B04E-867A-3A2D39DDC95C}" dt="2022-04-20T05:51:48.402" v="34" actId="20577"/>
          <ac:spMkLst>
            <pc:docMk/>
            <pc:sldMk cId="309989372" sldId="256"/>
            <ac:spMk id="2" creationId="{3D6DF248-BA8F-25E5-87DA-03BAC8A7BDA4}"/>
          </ac:spMkLst>
        </pc:spChg>
        <pc:spChg chg="add mod">
          <ac:chgData name="高橋 信" userId="75617f11f583f707" providerId="LiveId" clId="{103190BB-8C0D-B04E-867A-3A2D39DDC95C}" dt="2022-04-06T07:31:48.713" v="16" actId="20577"/>
          <ac:spMkLst>
            <pc:docMk/>
            <pc:sldMk cId="309989372" sldId="256"/>
            <ac:spMk id="59" creationId="{AE2FB994-BF34-634E-A043-D127E0215C59}"/>
          </ac:spMkLst>
        </pc:spChg>
      </pc:sldChg>
    </pc:docChg>
  </pc:docChgLst>
  <pc:docChgLst>
    <pc:chgData name="高橋 信" userId="75617f11f583f707" providerId="LiveId" clId="{B33F896E-7397-6B4E-88A0-B8EA5555067E}"/>
    <pc:docChg chg="modSld">
      <pc:chgData name="高橋 信" userId="75617f11f583f707" providerId="LiveId" clId="{B33F896E-7397-6B4E-88A0-B8EA5555067E}" dt="2023-02-12T11:13:33.262" v="2" actId="14100"/>
      <pc:docMkLst>
        <pc:docMk/>
      </pc:docMkLst>
      <pc:sldChg chg="modSp mod">
        <pc:chgData name="高橋 信" userId="75617f11f583f707" providerId="LiveId" clId="{B33F896E-7397-6B4E-88A0-B8EA5555067E}" dt="2023-02-12T11:13:33.262" v="2" actId="14100"/>
        <pc:sldMkLst>
          <pc:docMk/>
          <pc:sldMk cId="309989372" sldId="256"/>
        </pc:sldMkLst>
        <pc:spChg chg="mod">
          <ac:chgData name="高橋 信" userId="75617f11f583f707" providerId="LiveId" clId="{B33F896E-7397-6B4E-88A0-B8EA5555067E}" dt="2023-02-12T11:13:33.262" v="2" actId="14100"/>
          <ac:spMkLst>
            <pc:docMk/>
            <pc:sldMk cId="309989372" sldId="256"/>
            <ac:spMk id="2" creationId="{3D6DF248-BA8F-25E5-87DA-03BAC8A7BDA4}"/>
          </ac:spMkLst>
        </pc:spChg>
      </pc:sldChg>
    </pc:docChg>
  </pc:docChgLst>
  <pc:docChgLst>
    <pc:chgData name="高橋 信" userId="75617f11f583f707" providerId="LiveId" clId="{A054BBCA-7166-6B47-8516-7D5729F0E98D}"/>
    <pc:docChg chg="custSel modSld">
      <pc:chgData name="高橋 信" userId="75617f11f583f707" providerId="LiveId" clId="{A054BBCA-7166-6B47-8516-7D5729F0E98D}" dt="2022-08-09T07:35:26.908" v="249" actId="478"/>
      <pc:docMkLst>
        <pc:docMk/>
      </pc:docMkLst>
      <pc:sldChg chg="addSp delSp modSp mod">
        <pc:chgData name="高橋 信" userId="75617f11f583f707" providerId="LiveId" clId="{A054BBCA-7166-6B47-8516-7D5729F0E98D}" dt="2022-08-09T07:35:26.908" v="249" actId="478"/>
        <pc:sldMkLst>
          <pc:docMk/>
          <pc:sldMk cId="309989372" sldId="256"/>
        </pc:sldMkLst>
        <pc:spChg chg="add del mod">
          <ac:chgData name="高橋 信" userId="75617f11f583f707" providerId="LiveId" clId="{A054BBCA-7166-6B47-8516-7D5729F0E98D}" dt="2022-08-09T07:30:23.422" v="1"/>
          <ac:spMkLst>
            <pc:docMk/>
            <pc:sldMk cId="309989372" sldId="256"/>
            <ac:spMk id="7" creationId="{33649A84-6E94-8FA1-5448-F3CBD15CF87F}"/>
          </ac:spMkLst>
        </pc:spChg>
        <pc:spChg chg="add del mod">
          <ac:chgData name="高橋 信" userId="75617f11f583f707" providerId="LiveId" clId="{A054BBCA-7166-6B47-8516-7D5729F0E98D}" dt="2022-08-09T07:30:23.422" v="1"/>
          <ac:spMkLst>
            <pc:docMk/>
            <pc:sldMk cId="309989372" sldId="256"/>
            <ac:spMk id="8" creationId="{9C16E61D-4EDD-C10F-E0D4-0277003D3F56}"/>
          </ac:spMkLst>
        </pc:spChg>
        <pc:spChg chg="add del mod">
          <ac:chgData name="高橋 信" userId="75617f11f583f707" providerId="LiveId" clId="{A054BBCA-7166-6B47-8516-7D5729F0E98D}" dt="2022-08-09T07:30:23.422" v="1"/>
          <ac:spMkLst>
            <pc:docMk/>
            <pc:sldMk cId="309989372" sldId="256"/>
            <ac:spMk id="9" creationId="{845B1B75-458D-9CA0-3340-E465D2CE2025}"/>
          </ac:spMkLst>
        </pc:spChg>
        <pc:spChg chg="add del mod">
          <ac:chgData name="高橋 信" userId="75617f11f583f707" providerId="LiveId" clId="{A054BBCA-7166-6B47-8516-7D5729F0E98D}" dt="2022-08-09T07:30:23.422" v="1"/>
          <ac:spMkLst>
            <pc:docMk/>
            <pc:sldMk cId="309989372" sldId="256"/>
            <ac:spMk id="10" creationId="{9D202876-5EDE-AEE4-7CBE-5F3660576C4D}"/>
          </ac:spMkLst>
        </pc:spChg>
        <pc:spChg chg="add del mod">
          <ac:chgData name="高橋 信" userId="75617f11f583f707" providerId="LiveId" clId="{A054BBCA-7166-6B47-8516-7D5729F0E98D}" dt="2022-08-09T07:30:23.422" v="1"/>
          <ac:spMkLst>
            <pc:docMk/>
            <pc:sldMk cId="309989372" sldId="256"/>
            <ac:spMk id="11" creationId="{2121BA6F-FCB9-6CF0-3174-F0F324A6DD96}"/>
          </ac:spMkLst>
        </pc:spChg>
        <pc:spChg chg="add del mod">
          <ac:chgData name="高橋 信" userId="75617f11f583f707" providerId="LiveId" clId="{A054BBCA-7166-6B47-8516-7D5729F0E98D}" dt="2022-08-09T07:30:23.422" v="1"/>
          <ac:spMkLst>
            <pc:docMk/>
            <pc:sldMk cId="309989372" sldId="256"/>
            <ac:spMk id="12" creationId="{C55F339F-E1AE-166F-2EFB-1F3879563603}"/>
          </ac:spMkLst>
        </pc:spChg>
        <pc:spChg chg="add del mod">
          <ac:chgData name="高橋 信" userId="75617f11f583f707" providerId="LiveId" clId="{A054BBCA-7166-6B47-8516-7D5729F0E98D}" dt="2022-08-09T07:30:23.422" v="1"/>
          <ac:spMkLst>
            <pc:docMk/>
            <pc:sldMk cId="309989372" sldId="256"/>
            <ac:spMk id="15" creationId="{3332D9BD-5B27-0046-2E19-61B85DFB006A}"/>
          </ac:spMkLst>
        </pc:spChg>
        <pc:spChg chg="add del mod">
          <ac:chgData name="高橋 信" userId="75617f11f583f707" providerId="LiveId" clId="{A054BBCA-7166-6B47-8516-7D5729F0E98D}" dt="2022-08-09T07:30:23.422" v="1"/>
          <ac:spMkLst>
            <pc:docMk/>
            <pc:sldMk cId="309989372" sldId="256"/>
            <ac:spMk id="16" creationId="{550F9A5B-2413-DFCB-F182-3FE7F3DB780F}"/>
          </ac:spMkLst>
        </pc:spChg>
        <pc:spChg chg="add mod">
          <ac:chgData name="高橋 信" userId="75617f11f583f707" providerId="LiveId" clId="{A054BBCA-7166-6B47-8516-7D5729F0E98D}" dt="2022-08-09T07:32:00.977" v="130" actId="1037"/>
          <ac:spMkLst>
            <pc:docMk/>
            <pc:sldMk cId="309989372" sldId="256"/>
            <ac:spMk id="17" creationId="{B244E266-9032-6506-F35D-B69668A7B0E1}"/>
          </ac:spMkLst>
        </pc:spChg>
        <pc:spChg chg="add mod">
          <ac:chgData name="高橋 信" userId="75617f11f583f707" providerId="LiveId" clId="{A054BBCA-7166-6B47-8516-7D5729F0E98D}" dt="2022-08-09T07:31:56.614" v="126" actId="1038"/>
          <ac:spMkLst>
            <pc:docMk/>
            <pc:sldMk cId="309989372" sldId="256"/>
            <ac:spMk id="18" creationId="{7ABFEB7B-2A57-2AC7-0A84-EC063E68AFC9}"/>
          </ac:spMkLst>
        </pc:spChg>
        <pc:spChg chg="add mod">
          <ac:chgData name="高橋 信" userId="75617f11f583f707" providerId="LiveId" clId="{A054BBCA-7166-6B47-8516-7D5729F0E98D}" dt="2022-08-09T07:31:52.864" v="123" actId="1038"/>
          <ac:spMkLst>
            <pc:docMk/>
            <pc:sldMk cId="309989372" sldId="256"/>
            <ac:spMk id="19" creationId="{C35349C2-ABE1-DF93-543E-048D18BE8524}"/>
          </ac:spMkLst>
        </pc:spChg>
        <pc:spChg chg="add mod">
          <ac:chgData name="高橋 信" userId="75617f11f583f707" providerId="LiveId" clId="{A054BBCA-7166-6B47-8516-7D5729F0E98D}" dt="2022-08-09T07:31:48.054" v="114" actId="1037"/>
          <ac:spMkLst>
            <pc:docMk/>
            <pc:sldMk cId="309989372" sldId="256"/>
            <ac:spMk id="20" creationId="{4B863A7B-B834-1A5E-1D88-F7AD9C47831D}"/>
          </ac:spMkLst>
        </pc:spChg>
        <pc:spChg chg="add mod">
          <ac:chgData name="高橋 信" userId="75617f11f583f707" providerId="LiveId" clId="{A054BBCA-7166-6B47-8516-7D5729F0E98D}" dt="2022-08-09T07:31:42.744" v="103" actId="1038"/>
          <ac:spMkLst>
            <pc:docMk/>
            <pc:sldMk cId="309989372" sldId="256"/>
            <ac:spMk id="21" creationId="{347783BE-2D4E-499D-9AC0-77AD1EC4DBB1}"/>
          </ac:spMkLst>
        </pc:spChg>
        <pc:spChg chg="add mod">
          <ac:chgData name="高橋 信" userId="75617f11f583f707" providerId="LiveId" clId="{A054BBCA-7166-6B47-8516-7D5729F0E98D}" dt="2022-08-09T07:31:37.641" v="88" actId="1038"/>
          <ac:spMkLst>
            <pc:docMk/>
            <pc:sldMk cId="309989372" sldId="256"/>
            <ac:spMk id="22" creationId="{88893295-8F2F-8E53-BEDC-4909B90858D9}"/>
          </ac:spMkLst>
        </pc:spChg>
        <pc:spChg chg="add mod">
          <ac:chgData name="高橋 信" userId="75617f11f583f707" providerId="LiveId" clId="{A054BBCA-7166-6B47-8516-7D5729F0E98D}" dt="2022-08-09T07:31:32.265" v="71" actId="1038"/>
          <ac:spMkLst>
            <pc:docMk/>
            <pc:sldMk cId="309989372" sldId="256"/>
            <ac:spMk id="23" creationId="{45ABD7E9-2FBC-9F31-E9E3-DB25FD6568E2}"/>
          </ac:spMkLst>
        </pc:spChg>
        <pc:spChg chg="add del mod">
          <ac:chgData name="高橋 信" userId="75617f11f583f707" providerId="LiveId" clId="{A054BBCA-7166-6B47-8516-7D5729F0E98D}" dt="2022-08-09T07:31:26.636" v="54" actId="478"/>
          <ac:spMkLst>
            <pc:docMk/>
            <pc:sldMk cId="309989372" sldId="256"/>
            <ac:spMk id="24" creationId="{4205F6C4-3F5B-C28A-DF11-36656AF586E4}"/>
          </ac:spMkLst>
        </pc:spChg>
        <pc:spChg chg="add mod">
          <ac:chgData name="高橋 信" userId="75617f11f583f707" providerId="LiveId" clId="{A054BBCA-7166-6B47-8516-7D5729F0E98D}" dt="2022-08-09T07:32:47.418" v="142" actId="20577"/>
          <ac:spMkLst>
            <pc:docMk/>
            <pc:sldMk cId="309989372" sldId="256"/>
            <ac:spMk id="25" creationId="{57B2F96B-D54F-AD82-F499-845A335931C5}"/>
          </ac:spMkLst>
        </pc:spChg>
        <pc:spChg chg="add mod">
          <ac:chgData name="高橋 信" userId="75617f11f583f707" providerId="LiveId" clId="{A054BBCA-7166-6B47-8516-7D5729F0E98D}" dt="2022-08-09T07:32:53.956" v="149" actId="20577"/>
          <ac:spMkLst>
            <pc:docMk/>
            <pc:sldMk cId="309989372" sldId="256"/>
            <ac:spMk id="26" creationId="{4E1C2265-B9E7-CE2D-2963-3B308965E400}"/>
          </ac:spMkLst>
        </pc:spChg>
        <pc:spChg chg="add mod">
          <ac:chgData name="高橋 信" userId="75617f11f583f707" providerId="LiveId" clId="{A054BBCA-7166-6B47-8516-7D5729F0E98D}" dt="2022-08-09T07:32:59.909" v="156" actId="20577"/>
          <ac:spMkLst>
            <pc:docMk/>
            <pc:sldMk cId="309989372" sldId="256"/>
            <ac:spMk id="27" creationId="{32BBE83F-28CB-7A27-EEAD-FE78B4FBC619}"/>
          </ac:spMkLst>
        </pc:spChg>
        <pc:spChg chg="add mod">
          <ac:chgData name="高橋 信" userId="75617f11f583f707" providerId="LiveId" clId="{A054BBCA-7166-6B47-8516-7D5729F0E98D}" dt="2022-08-09T07:33:07.795" v="163" actId="20577"/>
          <ac:spMkLst>
            <pc:docMk/>
            <pc:sldMk cId="309989372" sldId="256"/>
            <ac:spMk id="28" creationId="{8D4D0BD9-7F9F-F146-6807-75994F15AD1B}"/>
          </ac:spMkLst>
        </pc:spChg>
        <pc:spChg chg="add mod">
          <ac:chgData name="高橋 信" userId="75617f11f583f707" providerId="LiveId" clId="{A054BBCA-7166-6B47-8516-7D5729F0E98D}" dt="2022-08-09T07:33:12.943" v="172" actId="20577"/>
          <ac:spMkLst>
            <pc:docMk/>
            <pc:sldMk cId="309989372" sldId="256"/>
            <ac:spMk id="29" creationId="{711D8DF0-24FF-6273-AB50-515452F98104}"/>
          </ac:spMkLst>
        </pc:spChg>
        <pc:spChg chg="add mod">
          <ac:chgData name="高橋 信" userId="75617f11f583f707" providerId="LiveId" clId="{A054BBCA-7166-6B47-8516-7D5729F0E98D}" dt="2022-08-09T07:33:17.499" v="178" actId="20577"/>
          <ac:spMkLst>
            <pc:docMk/>
            <pc:sldMk cId="309989372" sldId="256"/>
            <ac:spMk id="30" creationId="{BDCA1214-9460-F925-CDE9-E4640F9EB364}"/>
          </ac:spMkLst>
        </pc:spChg>
        <pc:spChg chg="add mod">
          <ac:chgData name="高橋 信" userId="75617f11f583f707" providerId="LiveId" clId="{A054BBCA-7166-6B47-8516-7D5729F0E98D}" dt="2022-08-09T07:33:27.746" v="181" actId="20577"/>
          <ac:spMkLst>
            <pc:docMk/>
            <pc:sldMk cId="309989372" sldId="256"/>
            <ac:spMk id="31" creationId="{489661AF-126F-1E35-6B9E-854576821885}"/>
          </ac:spMkLst>
        </pc:spChg>
        <pc:spChg chg="add mod">
          <ac:chgData name="高橋 信" userId="75617f11f583f707" providerId="LiveId" clId="{A054BBCA-7166-6B47-8516-7D5729F0E98D}" dt="2022-08-09T07:34:15.364" v="205" actId="20577"/>
          <ac:spMkLst>
            <pc:docMk/>
            <pc:sldMk cId="309989372" sldId="256"/>
            <ac:spMk id="32" creationId="{6E91F110-D903-6960-E8DE-90B999B1CF6C}"/>
          </ac:spMkLst>
        </pc:spChg>
        <pc:spChg chg="add mod">
          <ac:chgData name="高橋 信" userId="75617f11f583f707" providerId="LiveId" clId="{A054BBCA-7166-6B47-8516-7D5729F0E98D}" dt="2022-08-09T07:34:22.507" v="212" actId="20577"/>
          <ac:spMkLst>
            <pc:docMk/>
            <pc:sldMk cId="309989372" sldId="256"/>
            <ac:spMk id="33" creationId="{A87D1C1F-0D82-E7CB-C840-6B72AF5C713F}"/>
          </ac:spMkLst>
        </pc:spChg>
        <pc:spChg chg="add mod">
          <ac:chgData name="高橋 信" userId="75617f11f583f707" providerId="LiveId" clId="{A054BBCA-7166-6B47-8516-7D5729F0E98D}" dt="2022-08-09T07:34:34.635" v="221" actId="20577"/>
          <ac:spMkLst>
            <pc:docMk/>
            <pc:sldMk cId="309989372" sldId="256"/>
            <ac:spMk id="34" creationId="{6326343D-7076-F5D7-9265-349C7E3E733D}"/>
          </ac:spMkLst>
        </pc:spChg>
        <pc:spChg chg="add mod">
          <ac:chgData name="高橋 信" userId="75617f11f583f707" providerId="LiveId" clId="{A054BBCA-7166-6B47-8516-7D5729F0E98D}" dt="2022-08-09T07:34:41.128" v="227" actId="20577"/>
          <ac:spMkLst>
            <pc:docMk/>
            <pc:sldMk cId="309989372" sldId="256"/>
            <ac:spMk id="36" creationId="{E28E0199-0E5E-9B54-AC94-66AF2F683AE6}"/>
          </ac:spMkLst>
        </pc:spChg>
        <pc:spChg chg="add mod">
          <ac:chgData name="高橋 信" userId="75617f11f583f707" providerId="LiveId" clId="{A054BBCA-7166-6B47-8516-7D5729F0E98D}" dt="2022-08-09T07:35:13.072" v="248" actId="1037"/>
          <ac:spMkLst>
            <pc:docMk/>
            <pc:sldMk cId="309989372" sldId="256"/>
            <ac:spMk id="37" creationId="{1803F3C6-7399-080F-B89F-8BC3F23EC0EE}"/>
          </ac:spMkLst>
        </pc:spChg>
        <pc:spChg chg="add mod">
          <ac:chgData name="高橋 信" userId="75617f11f583f707" providerId="LiveId" clId="{A054BBCA-7166-6B47-8516-7D5729F0E98D}" dt="2022-08-09T07:35:08.444" v="244" actId="1037"/>
          <ac:spMkLst>
            <pc:docMk/>
            <pc:sldMk cId="309989372" sldId="256"/>
            <ac:spMk id="38" creationId="{0F16F35E-928D-6798-629C-298F3FBBF848}"/>
          </ac:spMkLst>
        </pc:spChg>
        <pc:spChg chg="add mod">
          <ac:chgData name="高橋 信" userId="75617f11f583f707" providerId="LiveId" clId="{A054BBCA-7166-6B47-8516-7D5729F0E98D}" dt="2022-08-09T07:35:02.940" v="240" actId="20577"/>
          <ac:spMkLst>
            <pc:docMk/>
            <pc:sldMk cId="309989372" sldId="256"/>
            <ac:spMk id="41" creationId="{DE9B293C-2C71-58C8-2E59-77814A4288D8}"/>
          </ac:spMkLst>
        </pc:spChg>
        <pc:spChg chg="del mod">
          <ac:chgData name="高橋 信" userId="75617f11f583f707" providerId="LiveId" clId="{A054BBCA-7166-6B47-8516-7D5729F0E98D}" dt="2022-08-09T07:32:17.113" v="131" actId="478"/>
          <ac:spMkLst>
            <pc:docMk/>
            <pc:sldMk cId="309989372" sldId="256"/>
            <ac:spMk id="64" creationId="{DBE3E9F1-4106-DF44-A152-0FC3ED412ABF}"/>
          </ac:spMkLst>
        </pc:spChg>
        <pc:spChg chg="del mod">
          <ac:chgData name="高橋 信" userId="75617f11f583f707" providerId="LiveId" clId="{A054BBCA-7166-6B47-8516-7D5729F0E98D}" dt="2022-08-09T07:35:26.908" v="249" actId="478"/>
          <ac:spMkLst>
            <pc:docMk/>
            <pc:sldMk cId="309989372" sldId="256"/>
            <ac:spMk id="83" creationId="{4AE0FE11-388A-3748-9BD2-5B83098F9242}"/>
          </ac:spMkLst>
        </pc:spChg>
        <pc:spChg chg="del mod">
          <ac:chgData name="高橋 信" userId="75617f11f583f707" providerId="LiveId" clId="{A054BBCA-7166-6B47-8516-7D5729F0E98D}" dt="2022-08-09T07:33:37.678" v="182" actId="478"/>
          <ac:spMkLst>
            <pc:docMk/>
            <pc:sldMk cId="309989372" sldId="256"/>
            <ac:spMk id="119" creationId="{0CDE9DD0-8F27-B842-A4C7-B105BACCA1E5}"/>
          </ac:spMkLst>
        </pc:spChg>
      </pc:sldChg>
    </pc:docChg>
  </pc:docChgLst>
  <pc:docChgLst>
    <pc:chgData name="高橋 信" userId="75617f11f583f707" providerId="LiveId" clId="{3A6A3EBE-52FA-F741-A91F-FAA4B867CC36}"/>
    <pc:docChg chg="custSel modSld">
      <pc:chgData name="高橋 信" userId="75617f11f583f707" providerId="LiveId" clId="{3A6A3EBE-52FA-F741-A91F-FAA4B867CC36}" dt="2022-11-02T07:43:30.049" v="76" actId="478"/>
      <pc:docMkLst>
        <pc:docMk/>
      </pc:docMkLst>
      <pc:sldChg chg="delSp modSp mod">
        <pc:chgData name="高橋 信" userId="75617f11f583f707" providerId="LiveId" clId="{3A6A3EBE-52FA-F741-A91F-FAA4B867CC36}" dt="2022-11-02T07:43:30.049" v="76" actId="478"/>
        <pc:sldMkLst>
          <pc:docMk/>
          <pc:sldMk cId="309989372" sldId="256"/>
        </pc:sldMkLst>
        <pc:spChg chg="mod">
          <ac:chgData name="高橋 信" userId="75617f11f583f707" providerId="LiveId" clId="{3A6A3EBE-52FA-F741-A91F-FAA4B867CC36}" dt="2022-11-02T07:43:12.302" v="75" actId="20577"/>
          <ac:spMkLst>
            <pc:docMk/>
            <pc:sldMk cId="309989372" sldId="256"/>
            <ac:spMk id="2" creationId="{3D6DF248-BA8F-25E5-87DA-03BAC8A7BDA4}"/>
          </ac:spMkLst>
        </pc:spChg>
        <pc:spChg chg="del">
          <ac:chgData name="高橋 信" userId="75617f11f583f707" providerId="LiveId" clId="{3A6A3EBE-52FA-F741-A91F-FAA4B867CC36}" dt="2022-11-02T07:43:30.049" v="76" actId="478"/>
          <ac:spMkLst>
            <pc:docMk/>
            <pc:sldMk cId="309989372" sldId="256"/>
            <ac:spMk id="70" creationId="{EB652A1B-92A6-5345-B737-90C81CCC6963}"/>
          </ac:spMkLst>
        </pc:spChg>
        <pc:spChg chg="del">
          <ac:chgData name="高橋 信" userId="75617f11f583f707" providerId="LiveId" clId="{3A6A3EBE-52FA-F741-A91F-FAA4B867CC36}" dt="2022-11-02T07:43:30.049" v="76" actId="478"/>
          <ac:spMkLst>
            <pc:docMk/>
            <pc:sldMk cId="309989372" sldId="256"/>
            <ac:spMk id="72" creationId="{22ACBC92-E8DA-CD43-A2B5-41B9F155052A}"/>
          </ac:spMkLst>
        </pc:spChg>
        <pc:spChg chg="mod">
          <ac:chgData name="高橋 信" userId="75617f11f583f707" providerId="LiveId" clId="{3A6A3EBE-52FA-F741-A91F-FAA4B867CC36}" dt="2022-11-02T07:39:31.828" v="5" actId="404"/>
          <ac:spMkLst>
            <pc:docMk/>
            <pc:sldMk cId="309989372" sldId="256"/>
            <ac:spMk id="74" creationId="{4608DDFA-C3C9-5A4A-B202-1ADDD22D0C21}"/>
          </ac:spMkLst>
        </pc:spChg>
        <pc:spChg chg="mod">
          <ac:chgData name="高橋 信" userId="75617f11f583f707" providerId="LiveId" clId="{3A6A3EBE-52FA-F741-A91F-FAA4B867CC36}" dt="2022-11-02T07:40:10.481" v="30" actId="1037"/>
          <ac:spMkLst>
            <pc:docMk/>
            <pc:sldMk cId="309989372" sldId="256"/>
            <ac:spMk id="75" creationId="{1276ADF6-EFCF-FB45-BF5A-4D97C0B52C02}"/>
          </ac:spMkLst>
        </pc:spChg>
        <pc:spChg chg="mod">
          <ac:chgData name="高橋 信" userId="75617f11f583f707" providerId="LiveId" clId="{3A6A3EBE-52FA-F741-A91F-FAA4B867CC36}" dt="2022-11-02T07:40:10.481" v="30" actId="1037"/>
          <ac:spMkLst>
            <pc:docMk/>
            <pc:sldMk cId="309989372" sldId="256"/>
            <ac:spMk id="78" creationId="{24CB1A46-1FB3-1B46-B9DC-55D14389A942}"/>
          </ac:spMkLst>
        </pc:spChg>
        <pc:spChg chg="mod">
          <ac:chgData name="高橋 信" userId="75617f11f583f707" providerId="LiveId" clId="{3A6A3EBE-52FA-F741-A91F-FAA4B867CC36}" dt="2022-11-02T07:39:47.939" v="20" actId="1038"/>
          <ac:spMkLst>
            <pc:docMk/>
            <pc:sldMk cId="309989372" sldId="256"/>
            <ac:spMk id="79" creationId="{C5D11F87-5F23-3048-B576-5E303B0BE9CF}"/>
          </ac:spMkLst>
        </pc:spChg>
        <pc:spChg chg="mod">
          <ac:chgData name="高橋 信" userId="75617f11f583f707" providerId="LiveId" clId="{3A6A3EBE-52FA-F741-A91F-FAA4B867CC36}" dt="2022-11-02T07:39:47.939" v="20" actId="1038"/>
          <ac:spMkLst>
            <pc:docMk/>
            <pc:sldMk cId="309989372" sldId="256"/>
            <ac:spMk id="80" creationId="{8B64B77C-5EF0-9A40-836D-FC799ADEB24A}"/>
          </ac:spMkLst>
        </pc:spChg>
        <pc:spChg chg="del">
          <ac:chgData name="高橋 信" userId="75617f11f583f707" providerId="LiveId" clId="{3A6A3EBE-52FA-F741-A91F-FAA4B867CC36}" dt="2022-11-02T07:43:30.049" v="76" actId="478"/>
          <ac:spMkLst>
            <pc:docMk/>
            <pc:sldMk cId="309989372" sldId="256"/>
            <ac:spMk id="108" creationId="{8FB3DD68-29F4-DE46-AD90-F15FF304855A}"/>
          </ac:spMkLst>
        </pc:spChg>
        <pc:spChg chg="del">
          <ac:chgData name="高橋 信" userId="75617f11f583f707" providerId="LiveId" clId="{3A6A3EBE-52FA-F741-A91F-FAA4B867CC36}" dt="2022-11-02T07:43:30.049" v="76" actId="478"/>
          <ac:spMkLst>
            <pc:docMk/>
            <pc:sldMk cId="309989372" sldId="256"/>
            <ac:spMk id="110" creationId="{A548EF98-92E6-5844-8BE8-3FAE25F26023}"/>
          </ac:spMkLst>
        </pc:spChg>
        <pc:spChg chg="mod">
          <ac:chgData name="高橋 信" userId="75617f11f583f707" providerId="LiveId" clId="{3A6A3EBE-52FA-F741-A91F-FAA4B867CC36}" dt="2022-11-02T07:42:06.296" v="63" actId="1035"/>
          <ac:spMkLst>
            <pc:docMk/>
            <pc:sldMk cId="309989372" sldId="256"/>
            <ac:spMk id="112" creationId="{9FF733B5-4BD1-EA4F-87C7-BB277C93D9E5}"/>
          </ac:spMkLst>
        </pc:spChg>
        <pc:spChg chg="mod">
          <ac:chgData name="高橋 信" userId="75617f11f583f707" providerId="LiveId" clId="{3A6A3EBE-52FA-F741-A91F-FAA4B867CC36}" dt="2022-11-02T07:42:28.613" v="69" actId="20577"/>
          <ac:spMkLst>
            <pc:docMk/>
            <pc:sldMk cId="309989372" sldId="256"/>
            <ac:spMk id="114" creationId="{A21E0A1F-920E-CD48-A73D-E105A311C84B}"/>
          </ac:spMkLst>
        </pc:spChg>
        <pc:spChg chg="mod">
          <ac:chgData name="高橋 信" userId="75617f11f583f707" providerId="LiveId" clId="{3A6A3EBE-52FA-F741-A91F-FAA4B867CC36}" dt="2022-11-02T07:42:15.672" v="68" actId="404"/>
          <ac:spMkLst>
            <pc:docMk/>
            <pc:sldMk cId="309989372" sldId="256"/>
            <ac:spMk id="116" creationId="{9797EFC7-2F2D-5443-805F-0EF88CA270AA}"/>
          </ac:spMkLst>
        </pc:spChg>
        <pc:spChg chg="del">
          <ac:chgData name="高橋 信" userId="75617f11f583f707" providerId="LiveId" clId="{3A6A3EBE-52FA-F741-A91F-FAA4B867CC36}" dt="2022-11-02T07:43:30.049" v="76" actId="478"/>
          <ac:spMkLst>
            <pc:docMk/>
            <pc:sldMk cId="309989372" sldId="256"/>
            <ac:spMk id="124" creationId="{9D313B6E-67E8-9845-A2B8-C9EC1C811CC7}"/>
          </ac:spMkLst>
        </pc:spChg>
        <pc:spChg chg="del">
          <ac:chgData name="高橋 信" userId="75617f11f583f707" providerId="LiveId" clId="{3A6A3EBE-52FA-F741-A91F-FAA4B867CC36}" dt="2022-11-02T07:43:30.049" v="76" actId="478"/>
          <ac:spMkLst>
            <pc:docMk/>
            <pc:sldMk cId="309989372" sldId="256"/>
            <ac:spMk id="126" creationId="{E0F5CF95-5400-D345-8729-60B46AF73D21}"/>
          </ac:spMkLst>
        </pc:spChg>
        <pc:spChg chg="mod">
          <ac:chgData name="高橋 信" userId="75617f11f583f707" providerId="LiveId" clId="{3A6A3EBE-52FA-F741-A91F-FAA4B867CC36}" dt="2022-11-02T07:40:49.996" v="46" actId="1035"/>
          <ac:spMkLst>
            <pc:docMk/>
            <pc:sldMk cId="309989372" sldId="256"/>
            <ac:spMk id="128" creationId="{845DFD67-15C3-ED41-A7A0-C77E71763E48}"/>
          </ac:spMkLst>
        </pc:spChg>
        <pc:spChg chg="mod">
          <ac:chgData name="高橋 信" userId="75617f11f583f707" providerId="LiveId" clId="{3A6A3EBE-52FA-F741-A91F-FAA4B867CC36}" dt="2022-11-02T07:41:54.156" v="54" actId="404"/>
          <ac:spMkLst>
            <pc:docMk/>
            <pc:sldMk cId="309989372" sldId="256"/>
            <ac:spMk id="130" creationId="{78EDF821-DBBA-3544-853D-66AD8EDBA750}"/>
          </ac:spMkLst>
        </pc:spChg>
        <pc:spChg chg="mod">
          <ac:chgData name="高橋 信" userId="75617f11f583f707" providerId="LiveId" clId="{3A6A3EBE-52FA-F741-A91F-FAA4B867CC36}" dt="2022-11-02T07:41:00.393" v="49" actId="20577"/>
          <ac:spMkLst>
            <pc:docMk/>
            <pc:sldMk cId="309989372" sldId="256"/>
            <ac:spMk id="132" creationId="{952E322E-7B2C-BA4C-A456-6B64514EA740}"/>
          </ac:spMkLst>
        </pc:spChg>
      </pc:sldChg>
    </pc:docChg>
  </pc:docChgLst>
  <pc:docChgLst>
    <pc:chgData name="高橋 信" userId="75617f11f583f707" providerId="LiveId" clId="{BF983F84-838E-C046-BAE1-4BB384B7E82F}"/>
    <pc:docChg chg="modSld">
      <pc:chgData name="高橋 信" userId="75617f11f583f707" providerId="LiveId" clId="{BF983F84-838E-C046-BAE1-4BB384B7E82F}" dt="2022-05-18T02:56:13.265" v="7" actId="20577"/>
      <pc:docMkLst>
        <pc:docMk/>
      </pc:docMkLst>
      <pc:sldChg chg="modSp mod">
        <pc:chgData name="高橋 信" userId="75617f11f583f707" providerId="LiveId" clId="{BF983F84-838E-C046-BAE1-4BB384B7E82F}" dt="2022-05-18T02:56:13.265" v="7" actId="20577"/>
        <pc:sldMkLst>
          <pc:docMk/>
          <pc:sldMk cId="309989372" sldId="256"/>
        </pc:sldMkLst>
        <pc:spChg chg="mod">
          <ac:chgData name="高橋 信" userId="75617f11f583f707" providerId="LiveId" clId="{BF983F84-838E-C046-BAE1-4BB384B7E82F}" dt="2022-05-18T02:56:07.642" v="3" actId="20577"/>
          <ac:spMkLst>
            <pc:docMk/>
            <pc:sldMk cId="309989372" sldId="256"/>
            <ac:spMk id="13" creationId="{798036DC-EF9C-C94A-ABF6-9281CA9AFECD}"/>
          </ac:spMkLst>
        </pc:spChg>
        <pc:spChg chg="mod">
          <ac:chgData name="高橋 信" userId="75617f11f583f707" providerId="LiveId" clId="{BF983F84-838E-C046-BAE1-4BB384B7E82F}" dt="2022-05-18T02:56:10.550" v="5" actId="20577"/>
          <ac:spMkLst>
            <pc:docMk/>
            <pc:sldMk cId="309989372" sldId="256"/>
            <ac:spMk id="39" creationId="{18F2E8CE-4DEB-2540-8BF1-335A8CFB86EB}"/>
          </ac:spMkLst>
        </pc:spChg>
        <pc:spChg chg="mod">
          <ac:chgData name="高橋 信" userId="75617f11f583f707" providerId="LiveId" clId="{BF983F84-838E-C046-BAE1-4BB384B7E82F}" dt="2022-05-18T02:56:13.265" v="7" actId="20577"/>
          <ac:spMkLst>
            <pc:docMk/>
            <pc:sldMk cId="309989372" sldId="256"/>
            <ac:spMk id="58" creationId="{D0E84605-45A6-344A-BB76-43355D8872A7}"/>
          </ac:spMkLst>
        </pc:spChg>
      </pc:sldChg>
    </pc:docChg>
  </pc:docChgLst>
  <pc:docChgLst>
    <pc:chgData name="高橋 信" userId="75617f11f583f707" providerId="LiveId" clId="{B5BBE072-78A7-BE49-A3A9-67C51394ED9A}"/>
    <pc:docChg chg="custSel modSld">
      <pc:chgData name="高橋 信" userId="75617f11f583f707" providerId="LiveId" clId="{B5BBE072-78A7-BE49-A3A9-67C51394ED9A}" dt="2022-11-09T07:03:59.254" v="7" actId="478"/>
      <pc:docMkLst>
        <pc:docMk/>
      </pc:docMkLst>
      <pc:sldChg chg="delSp modSp mod">
        <pc:chgData name="高橋 信" userId="75617f11f583f707" providerId="LiveId" clId="{B5BBE072-78A7-BE49-A3A9-67C51394ED9A}" dt="2022-11-09T07:03:59.254" v="7" actId="478"/>
        <pc:sldMkLst>
          <pc:docMk/>
          <pc:sldMk cId="309989372" sldId="256"/>
        </pc:sldMkLst>
        <pc:spChg chg="mod">
          <ac:chgData name="高橋 信" userId="75617f11f583f707" providerId="LiveId" clId="{B5BBE072-78A7-BE49-A3A9-67C51394ED9A}" dt="2022-11-09T07:03:40.209" v="6" actId="20577"/>
          <ac:spMkLst>
            <pc:docMk/>
            <pc:sldMk cId="309989372" sldId="256"/>
            <ac:spMk id="2" creationId="{3D6DF248-BA8F-25E5-87DA-03BAC8A7BDA4}"/>
          </ac:spMkLst>
        </pc:spChg>
        <pc:spChg chg="del">
          <ac:chgData name="高橋 信" userId="75617f11f583f707" providerId="LiveId" clId="{B5BBE072-78A7-BE49-A3A9-67C51394ED9A}" dt="2022-11-09T07:03:59.254" v="7" actId="478"/>
          <ac:spMkLst>
            <pc:docMk/>
            <pc:sldMk cId="309989372" sldId="256"/>
            <ac:spMk id="59" creationId="{AE2FB994-BF34-634E-A043-D127E0215C59}"/>
          </ac:spMkLst>
        </pc:spChg>
      </pc:sldChg>
    </pc:docChg>
  </pc:docChgLst>
  <pc:docChgLst>
    <pc:chgData name="高橋 信" userId="75617f11f583f707" providerId="LiveId" clId="{793D49B7-3F7B-E648-86BE-74A6355FA13F}"/>
    <pc:docChg chg="modSld">
      <pc:chgData name="高橋 信" userId="75617f11f583f707" providerId="LiveId" clId="{793D49B7-3F7B-E648-86BE-74A6355FA13F}" dt="2021-08-15T02:59:21.583" v="23" actId="20577"/>
      <pc:docMkLst>
        <pc:docMk/>
      </pc:docMkLst>
      <pc:sldChg chg="modSp mod">
        <pc:chgData name="高橋 信" userId="75617f11f583f707" providerId="LiveId" clId="{793D49B7-3F7B-E648-86BE-74A6355FA13F}" dt="2021-08-15T02:59:21.583" v="23" actId="20577"/>
        <pc:sldMkLst>
          <pc:docMk/>
          <pc:sldMk cId="309989372" sldId="256"/>
        </pc:sldMkLst>
        <pc:spChg chg="mod">
          <ac:chgData name="高橋 信" userId="75617f11f583f707" providerId="LiveId" clId="{793D49B7-3F7B-E648-86BE-74A6355FA13F}" dt="2021-08-14T08:49:44.400" v="1" actId="20577"/>
          <ac:spMkLst>
            <pc:docMk/>
            <pc:sldMk cId="309989372" sldId="256"/>
            <ac:spMk id="13" creationId="{798036DC-EF9C-C94A-ABF6-9281CA9AFECD}"/>
          </ac:spMkLst>
        </pc:spChg>
        <pc:spChg chg="mod">
          <ac:chgData name="高橋 信" userId="75617f11f583f707" providerId="LiveId" clId="{793D49B7-3F7B-E648-86BE-74A6355FA13F}" dt="2021-08-14T08:49:48.464" v="3" actId="20577"/>
          <ac:spMkLst>
            <pc:docMk/>
            <pc:sldMk cId="309989372" sldId="256"/>
            <ac:spMk id="39" creationId="{18F2E8CE-4DEB-2540-8BF1-335A8CFB86EB}"/>
          </ac:spMkLst>
        </pc:spChg>
        <pc:spChg chg="mod">
          <ac:chgData name="高橋 信" userId="75617f11f583f707" providerId="LiveId" clId="{793D49B7-3F7B-E648-86BE-74A6355FA13F}" dt="2021-08-14T08:49:53.488" v="5" actId="20577"/>
          <ac:spMkLst>
            <pc:docMk/>
            <pc:sldMk cId="309989372" sldId="256"/>
            <ac:spMk id="58" creationId="{D0E84605-45A6-344A-BB76-43355D8872A7}"/>
          </ac:spMkLst>
        </pc:spChg>
        <pc:spChg chg="mod">
          <ac:chgData name="高橋 信" userId="75617f11f583f707" providerId="LiveId" clId="{793D49B7-3F7B-E648-86BE-74A6355FA13F}" dt="2021-08-15T02:59:05.288" v="11" actId="20577"/>
          <ac:spMkLst>
            <pc:docMk/>
            <pc:sldMk cId="309989372" sldId="256"/>
            <ac:spMk id="70" creationId="{EB652A1B-92A6-5345-B737-90C81CCC6963}"/>
          </ac:spMkLst>
        </pc:spChg>
        <pc:spChg chg="mod">
          <ac:chgData name="高橋 信" userId="75617f11f583f707" providerId="LiveId" clId="{793D49B7-3F7B-E648-86BE-74A6355FA13F}" dt="2021-08-15T02:59:21.583" v="23" actId="20577"/>
          <ac:spMkLst>
            <pc:docMk/>
            <pc:sldMk cId="309989372" sldId="256"/>
            <ac:spMk id="108" creationId="{8FB3DD68-29F4-DE46-AD90-F15FF304855A}"/>
          </ac:spMkLst>
        </pc:spChg>
        <pc:spChg chg="mod">
          <ac:chgData name="高橋 信" userId="75617f11f583f707" providerId="LiveId" clId="{793D49B7-3F7B-E648-86BE-74A6355FA13F}" dt="2021-08-15T02:59:13.823" v="17" actId="20577"/>
          <ac:spMkLst>
            <pc:docMk/>
            <pc:sldMk cId="309989372" sldId="256"/>
            <ac:spMk id="124" creationId="{9D313B6E-67E8-9845-A2B8-C9EC1C811CC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5A0EA-0A74-F245-AF8E-0FFA87517822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897DD-D98C-7F44-A627-BE59D1E58A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15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897DD-D98C-7F44-A627-BE59D1E58A6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200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036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453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820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08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19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087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302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14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24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08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38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C1905-8A85-F448-B651-1AB293C8A8ED}" type="datetimeFigureOut">
              <a:rPr kumimoji="1" lang="ja-JP" altLang="en-US" smtClean="0"/>
              <a:t>2023/2/12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8F5CA-3593-DB41-B45D-4CABE6EB44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5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DC585E0-7E47-1F4D-A801-0585D23BB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102" y="581204"/>
            <a:ext cx="2687672" cy="1800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0B5C7616-4F58-BE41-AA45-19B2B450DD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41" y="3111240"/>
            <a:ext cx="2687672" cy="18000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561D01C2-0D87-0043-90A6-76536D9E6B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677" y="578443"/>
            <a:ext cx="2687672" cy="1800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9A5993A-B99B-D14E-B95D-91E8D1C67E37}"/>
              </a:ext>
            </a:extLst>
          </p:cNvPr>
          <p:cNvSpPr txBox="1"/>
          <p:nvPr/>
        </p:nvSpPr>
        <p:spPr>
          <a:xfrm>
            <a:off x="212093" y="2260717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Number</a:t>
            </a:r>
          </a:p>
          <a:p>
            <a:pPr algn="ct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at risk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98036DC-EF9C-C94A-ABF6-9281CA9AFECD}"/>
              </a:ext>
            </a:extLst>
          </p:cNvPr>
          <p:cNvSpPr txBox="1"/>
          <p:nvPr/>
        </p:nvSpPr>
        <p:spPr>
          <a:xfrm>
            <a:off x="131649" y="454879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Helvetica" pitchFamily="2" charset="0"/>
                <a:cs typeface="Arial" panose="020B0604020202020204" pitchFamily="34" charset="0"/>
              </a:rPr>
              <a:t>a</a:t>
            </a:r>
            <a:endParaRPr kumimoji="1" lang="ja-JP" altLang="en-US" sz="11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6EA4D76-2D92-3249-B1D0-2F20EC89C16E}"/>
              </a:ext>
            </a:extLst>
          </p:cNvPr>
          <p:cNvSpPr txBox="1"/>
          <p:nvPr/>
        </p:nvSpPr>
        <p:spPr>
          <a:xfrm rot="16200000">
            <a:off x="-39605" y="1337579"/>
            <a:ext cx="13003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Helvetica" pitchFamily="2" charset="0"/>
                <a:cs typeface="Arial" panose="020B0604020202020204" pitchFamily="34" charset="0"/>
              </a:rPr>
              <a:t>Recurrence free survival</a:t>
            </a:r>
            <a:endParaRPr kumimoji="1" lang="ja-JP" altLang="en-US" sz="8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82A48AE-260E-F047-9AA3-4B10AF96DD10}"/>
              </a:ext>
            </a:extLst>
          </p:cNvPr>
          <p:cNvSpPr txBox="1"/>
          <p:nvPr/>
        </p:nvSpPr>
        <p:spPr>
          <a:xfrm>
            <a:off x="3593343" y="2260716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Number</a:t>
            </a:r>
          </a:p>
          <a:p>
            <a:pPr algn="ct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at risk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8F2E8CE-4DEB-2540-8BF1-335A8CFB86EB}"/>
              </a:ext>
            </a:extLst>
          </p:cNvPr>
          <p:cNvSpPr txBox="1"/>
          <p:nvPr/>
        </p:nvSpPr>
        <p:spPr>
          <a:xfrm>
            <a:off x="3456803" y="454879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Helvetica" pitchFamily="2" charset="0"/>
                <a:cs typeface="Arial" panose="020B0604020202020204" pitchFamily="34" charset="0"/>
              </a:rPr>
              <a:t>b</a:t>
            </a:r>
            <a:endParaRPr kumimoji="1" lang="ja-JP" altLang="en-US" sz="11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91C9AB4-9FB6-374F-AB49-4E68D0B1AB4C}"/>
              </a:ext>
            </a:extLst>
          </p:cNvPr>
          <p:cNvSpPr txBox="1"/>
          <p:nvPr/>
        </p:nvSpPr>
        <p:spPr>
          <a:xfrm rot="16200000">
            <a:off x="3230437" y="1288608"/>
            <a:ext cx="13003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Helvetica" pitchFamily="2" charset="0"/>
                <a:cs typeface="Arial" panose="020B0604020202020204" pitchFamily="34" charset="0"/>
              </a:rPr>
              <a:t>Recurrence free survival</a:t>
            </a:r>
            <a:endParaRPr kumimoji="1" lang="ja-JP" altLang="en-US" sz="8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14A9B3C-C8C3-1746-BCB9-2ACA4FAB6B60}"/>
              </a:ext>
            </a:extLst>
          </p:cNvPr>
          <p:cNvSpPr txBox="1"/>
          <p:nvPr/>
        </p:nvSpPr>
        <p:spPr>
          <a:xfrm>
            <a:off x="210575" y="4764571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Number</a:t>
            </a:r>
          </a:p>
          <a:p>
            <a:pPr algn="ct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at risk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E7C8A59-ECD3-7F45-A8BD-411B392BA2A5}"/>
              </a:ext>
            </a:extLst>
          </p:cNvPr>
          <p:cNvSpPr txBox="1"/>
          <p:nvPr/>
        </p:nvSpPr>
        <p:spPr>
          <a:xfrm rot="16200000">
            <a:off x="-41123" y="3853508"/>
            <a:ext cx="13003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Helvetica" pitchFamily="2" charset="0"/>
                <a:cs typeface="Arial" panose="020B0604020202020204" pitchFamily="34" charset="0"/>
              </a:rPr>
              <a:t>Recurrence free survival</a:t>
            </a:r>
            <a:endParaRPr kumimoji="1" lang="ja-JP" altLang="en-US" sz="8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031FE17-8D03-A640-AACD-883C399104FC}"/>
              </a:ext>
            </a:extLst>
          </p:cNvPr>
          <p:cNvSpPr txBox="1"/>
          <p:nvPr/>
        </p:nvSpPr>
        <p:spPr>
          <a:xfrm>
            <a:off x="1876798" y="2309027"/>
            <a:ext cx="4860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Years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F7511E4-5ADB-CE4C-A3C2-7135F9492354}"/>
              </a:ext>
            </a:extLst>
          </p:cNvPr>
          <p:cNvSpPr txBox="1"/>
          <p:nvPr/>
        </p:nvSpPr>
        <p:spPr>
          <a:xfrm>
            <a:off x="5164137" y="2309088"/>
            <a:ext cx="4860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Years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CF4BDC0-CBAB-5B40-9697-10A65BE79258}"/>
              </a:ext>
            </a:extLst>
          </p:cNvPr>
          <p:cNvSpPr txBox="1"/>
          <p:nvPr/>
        </p:nvSpPr>
        <p:spPr>
          <a:xfrm>
            <a:off x="1876798" y="4843403"/>
            <a:ext cx="4860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Helvetica" pitchFamily="2" charset="0"/>
              </a:rPr>
              <a:t>Years</a:t>
            </a:r>
            <a:endParaRPr kumimoji="1" lang="ja-JP" altLang="en-US" sz="900">
              <a:latin typeface="Helvetica" pitchFamily="2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0E84605-45A6-344A-BB76-43355D8872A7}"/>
              </a:ext>
            </a:extLst>
          </p:cNvPr>
          <p:cNvSpPr txBox="1"/>
          <p:nvPr/>
        </p:nvSpPr>
        <p:spPr>
          <a:xfrm>
            <a:off x="136405" y="2979038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Helvetica" pitchFamily="2" charset="0"/>
                <a:cs typeface="Arial" panose="020B0604020202020204" pitchFamily="34" charset="0"/>
              </a:rPr>
              <a:t>c</a:t>
            </a:r>
            <a:endParaRPr kumimoji="1" lang="ja-JP" altLang="en-US" sz="11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9F6BB73-2F8B-CF40-AECF-A04EF970D174}"/>
              </a:ext>
            </a:extLst>
          </p:cNvPr>
          <p:cNvSpPr txBox="1"/>
          <p:nvPr/>
        </p:nvSpPr>
        <p:spPr>
          <a:xfrm>
            <a:off x="-30047" y="2493751"/>
            <a:ext cx="8178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 err="1">
                <a:latin typeface="Helvetica" pitchFamily="2" charset="0"/>
                <a:cs typeface="Arial" panose="020B0604020202020204" pitchFamily="34" charset="0"/>
              </a:rPr>
              <a:t>pCR</a:t>
            </a:r>
            <a:endParaRPr kumimoji="1" lang="en-US" altLang="ja-JP" sz="700" dirty="0">
              <a:latin typeface="Helvetica" pitchFamily="2" charset="0"/>
              <a:cs typeface="Arial" panose="020B0604020202020204" pitchFamily="34" charset="0"/>
            </a:endParaRP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kumimoji="1" lang="en-US" altLang="ja-JP" sz="700" i="1" dirty="0">
                <a:latin typeface="Helvetica" pitchFamily="2" charset="0"/>
                <a:cs typeface="Arial" panose="020B0604020202020204" pitchFamily="34" charset="0"/>
              </a:rPr>
              <a:t>TP53</a:t>
            </a:r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 </a:t>
            </a:r>
            <a:r>
              <a:rPr kumimoji="1" lang="en-US" altLang="ja-JP" sz="700" dirty="0" err="1">
                <a:latin typeface="Helvetica" pitchFamily="2" charset="0"/>
                <a:cs typeface="Arial" panose="020B0604020202020204" pitchFamily="34" charset="0"/>
              </a:rPr>
              <a:t>wt</a:t>
            </a:r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 sig</a:t>
            </a:r>
          </a:p>
          <a:p>
            <a:pPr algn="r"/>
            <a:r>
              <a:rPr lang="en-US" altLang="ja-JP" sz="7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lang="en-US" altLang="ja-JP" sz="700" i="1" dirty="0">
                <a:latin typeface="Helvetica" pitchFamily="2" charset="0"/>
                <a:cs typeface="Arial" panose="020B0604020202020204" pitchFamily="34" charset="0"/>
              </a:rPr>
              <a:t>TP53</a:t>
            </a:r>
            <a:r>
              <a:rPr lang="en-US" altLang="ja-JP" sz="700" dirty="0">
                <a:latin typeface="Helvetica" pitchFamily="2" charset="0"/>
                <a:cs typeface="Arial" panose="020B0604020202020204" pitchFamily="34" charset="0"/>
              </a:rPr>
              <a:t> mt sig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C81BEEA-50EA-044E-9CBC-6689A0257D67}"/>
              </a:ext>
            </a:extLst>
          </p:cNvPr>
          <p:cNvSpPr txBox="1"/>
          <p:nvPr/>
        </p:nvSpPr>
        <p:spPr>
          <a:xfrm>
            <a:off x="1211187" y="1650333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err="1">
                <a:latin typeface="Helvetica" pitchFamily="2" charset="0"/>
                <a:cs typeface="Arial" panose="020B0604020202020204" pitchFamily="34" charset="0"/>
              </a:rPr>
              <a:t>pCR</a:t>
            </a:r>
            <a:endParaRPr kumimoji="1" lang="en-US" altLang="ja-JP" sz="800" dirty="0"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lang="en-US" altLang="ja-JP" sz="800" i="1" dirty="0">
                <a:latin typeface="Helvetica" pitchFamily="2" charset="0"/>
                <a:cs typeface="Arial" panose="020B0604020202020204" pitchFamily="34" charset="0"/>
              </a:rPr>
              <a:t>TP53 </a:t>
            </a:r>
            <a:r>
              <a:rPr lang="en-US" altLang="ja-JP" sz="800" dirty="0" err="1">
                <a:latin typeface="Helvetica" pitchFamily="2" charset="0"/>
                <a:cs typeface="Arial" panose="020B0604020202020204" pitchFamily="34" charset="0"/>
              </a:rPr>
              <a:t>wt</a:t>
            </a:r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 sig</a:t>
            </a:r>
            <a:endParaRPr kumimoji="1" lang="en-US" altLang="ja-JP" sz="800" dirty="0"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lang="en-US" altLang="ja-JP" sz="800" i="1" dirty="0">
                <a:latin typeface="Helvetica" pitchFamily="2" charset="0"/>
                <a:cs typeface="Arial" panose="020B0604020202020204" pitchFamily="34" charset="0"/>
              </a:rPr>
              <a:t>TP53 </a:t>
            </a:r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mt sig</a:t>
            </a:r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93ABAD71-DF7F-AC4D-B407-DD27BA5B2AFF}"/>
              </a:ext>
            </a:extLst>
          </p:cNvPr>
          <p:cNvCxnSpPr/>
          <p:nvPr/>
        </p:nvCxnSpPr>
        <p:spPr>
          <a:xfrm>
            <a:off x="1059932" y="1777357"/>
            <a:ext cx="151255" cy="0"/>
          </a:xfrm>
          <a:prstGeom prst="line">
            <a:avLst/>
          </a:prstGeom>
          <a:ln w="19050">
            <a:solidFill>
              <a:srgbClr val="22BC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A96B58F7-B012-894C-84FA-CB36B2B03FD9}"/>
              </a:ext>
            </a:extLst>
          </p:cNvPr>
          <p:cNvCxnSpPr/>
          <p:nvPr/>
        </p:nvCxnSpPr>
        <p:spPr>
          <a:xfrm>
            <a:off x="1059932" y="1894573"/>
            <a:ext cx="151255" cy="0"/>
          </a:xfrm>
          <a:prstGeom prst="line">
            <a:avLst/>
          </a:prstGeom>
          <a:ln w="19050">
            <a:solidFill>
              <a:srgbClr val="0757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7C17B23E-1F00-734C-8237-869F1FF94901}"/>
              </a:ext>
            </a:extLst>
          </p:cNvPr>
          <p:cNvCxnSpPr/>
          <p:nvPr/>
        </p:nvCxnSpPr>
        <p:spPr>
          <a:xfrm>
            <a:off x="1059931" y="2012934"/>
            <a:ext cx="151255" cy="0"/>
          </a:xfrm>
          <a:prstGeom prst="line">
            <a:avLst/>
          </a:prstGeom>
          <a:ln w="19050">
            <a:solidFill>
              <a:srgbClr val="C915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右大かっこ 72">
            <a:extLst>
              <a:ext uri="{FF2B5EF4-FFF2-40B4-BE49-F238E27FC236}">
                <a16:creationId xmlns:a16="http://schemas.microsoft.com/office/drawing/2014/main" id="{AA2D725A-AAEF-7A43-B2D4-5990A2098DEC}"/>
              </a:ext>
            </a:extLst>
          </p:cNvPr>
          <p:cNvSpPr/>
          <p:nvPr/>
        </p:nvSpPr>
        <p:spPr>
          <a:xfrm>
            <a:off x="3179802" y="821978"/>
            <a:ext cx="36000" cy="10800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608DDFA-C3C9-5A4A-B202-1ADDD22D0C21}"/>
              </a:ext>
            </a:extLst>
          </p:cNvPr>
          <p:cNvSpPr txBox="1"/>
          <p:nvPr/>
        </p:nvSpPr>
        <p:spPr>
          <a:xfrm>
            <a:off x="3149573" y="770468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Helvetica" pitchFamily="2" charset="0"/>
              </a:rPr>
              <a:t>ns</a:t>
            </a:r>
            <a:endParaRPr kumimoji="1" lang="ja-JP" altLang="en-US" sz="800">
              <a:latin typeface="Helvetica" pitchFamily="2" charset="0"/>
            </a:endParaRPr>
          </a:p>
        </p:txBody>
      </p:sp>
      <p:sp>
        <p:nvSpPr>
          <p:cNvPr id="75" name="右大かっこ 74">
            <a:extLst>
              <a:ext uri="{FF2B5EF4-FFF2-40B4-BE49-F238E27FC236}">
                <a16:creationId xmlns:a16="http://schemas.microsoft.com/office/drawing/2014/main" id="{1276ADF6-EFCF-FB45-BF5A-4D97C0B52C02}"/>
              </a:ext>
            </a:extLst>
          </p:cNvPr>
          <p:cNvSpPr/>
          <p:nvPr/>
        </p:nvSpPr>
        <p:spPr>
          <a:xfrm>
            <a:off x="2928906" y="993716"/>
            <a:ext cx="36000" cy="46800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24CB1A46-1FB3-1B46-B9DC-55D14389A942}"/>
              </a:ext>
            </a:extLst>
          </p:cNvPr>
          <p:cNvSpPr txBox="1"/>
          <p:nvPr/>
        </p:nvSpPr>
        <p:spPr>
          <a:xfrm>
            <a:off x="2903741" y="1109739"/>
            <a:ext cx="3433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Helvetica" pitchFamily="2" charset="0"/>
              </a:rPr>
              <a:t>***</a:t>
            </a:r>
            <a:endParaRPr kumimoji="1" lang="ja-JP" altLang="en-US" sz="1050">
              <a:latin typeface="Helvetica" pitchFamily="2" charset="0"/>
            </a:endParaRPr>
          </a:p>
        </p:txBody>
      </p:sp>
      <p:sp>
        <p:nvSpPr>
          <p:cNvPr id="79" name="右大かっこ 78">
            <a:extLst>
              <a:ext uri="{FF2B5EF4-FFF2-40B4-BE49-F238E27FC236}">
                <a16:creationId xmlns:a16="http://schemas.microsoft.com/office/drawing/2014/main" id="{C5D11F87-5F23-3048-B576-5E303B0BE9CF}"/>
              </a:ext>
            </a:extLst>
          </p:cNvPr>
          <p:cNvSpPr/>
          <p:nvPr/>
        </p:nvSpPr>
        <p:spPr>
          <a:xfrm>
            <a:off x="3343582" y="821445"/>
            <a:ext cx="36000" cy="68400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8B64B77C-5EF0-9A40-836D-FC799ADEB24A}"/>
              </a:ext>
            </a:extLst>
          </p:cNvPr>
          <p:cNvSpPr txBox="1"/>
          <p:nvPr/>
        </p:nvSpPr>
        <p:spPr>
          <a:xfrm>
            <a:off x="3336748" y="1055590"/>
            <a:ext cx="3433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Helvetica" pitchFamily="2" charset="0"/>
              </a:rPr>
              <a:t>***</a:t>
            </a:r>
            <a:endParaRPr kumimoji="1" lang="ja-JP" altLang="en-US" sz="1050">
              <a:latin typeface="Helvetica" pitchFamily="2" charset="0"/>
            </a:endParaRPr>
          </a:p>
        </p:txBody>
      </p:sp>
      <p:sp>
        <p:nvSpPr>
          <p:cNvPr id="111" name="右大かっこ 110">
            <a:extLst>
              <a:ext uri="{FF2B5EF4-FFF2-40B4-BE49-F238E27FC236}">
                <a16:creationId xmlns:a16="http://schemas.microsoft.com/office/drawing/2014/main" id="{A27A0502-920A-E045-B070-480F01958AF5}"/>
              </a:ext>
            </a:extLst>
          </p:cNvPr>
          <p:cNvSpPr/>
          <p:nvPr/>
        </p:nvSpPr>
        <p:spPr>
          <a:xfrm>
            <a:off x="2483782" y="3483086"/>
            <a:ext cx="36000" cy="10800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9FF733B5-4BD1-EA4F-87C7-BB277C93D9E5}"/>
              </a:ext>
            </a:extLst>
          </p:cNvPr>
          <p:cNvSpPr txBox="1"/>
          <p:nvPr/>
        </p:nvSpPr>
        <p:spPr>
          <a:xfrm>
            <a:off x="2450903" y="3421978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Helvetica" pitchFamily="2" charset="0"/>
              </a:rPr>
              <a:t>ns</a:t>
            </a:r>
            <a:endParaRPr kumimoji="1" lang="ja-JP" altLang="en-US" sz="800">
              <a:latin typeface="Helvetica" pitchFamily="2" charset="0"/>
            </a:endParaRPr>
          </a:p>
        </p:txBody>
      </p:sp>
      <p:sp>
        <p:nvSpPr>
          <p:cNvPr id="113" name="右大かっこ 112">
            <a:extLst>
              <a:ext uri="{FF2B5EF4-FFF2-40B4-BE49-F238E27FC236}">
                <a16:creationId xmlns:a16="http://schemas.microsoft.com/office/drawing/2014/main" id="{2DA9ADD9-C458-AA42-8132-4FB73DD5D7D9}"/>
              </a:ext>
            </a:extLst>
          </p:cNvPr>
          <p:cNvSpPr/>
          <p:nvPr/>
        </p:nvSpPr>
        <p:spPr>
          <a:xfrm>
            <a:off x="2483782" y="3645443"/>
            <a:ext cx="36000" cy="54000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A21E0A1F-920E-CD48-A73D-E105A311C84B}"/>
              </a:ext>
            </a:extLst>
          </p:cNvPr>
          <p:cNvSpPr txBox="1"/>
          <p:nvPr/>
        </p:nvSpPr>
        <p:spPr>
          <a:xfrm>
            <a:off x="3208782" y="3707314"/>
            <a:ext cx="2904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Helvetica" pitchFamily="2" charset="0"/>
              </a:rPr>
              <a:t>**</a:t>
            </a:r>
            <a:endParaRPr kumimoji="1" lang="ja-JP" altLang="en-US" sz="1050">
              <a:latin typeface="Helvetica" pitchFamily="2" charset="0"/>
            </a:endParaRPr>
          </a:p>
        </p:txBody>
      </p:sp>
      <p:sp>
        <p:nvSpPr>
          <p:cNvPr id="115" name="右大かっこ 114">
            <a:extLst>
              <a:ext uri="{FF2B5EF4-FFF2-40B4-BE49-F238E27FC236}">
                <a16:creationId xmlns:a16="http://schemas.microsoft.com/office/drawing/2014/main" id="{F9AD10BB-1F64-4546-BDD9-08E899EF31DD}"/>
              </a:ext>
            </a:extLst>
          </p:cNvPr>
          <p:cNvSpPr/>
          <p:nvPr/>
        </p:nvSpPr>
        <p:spPr>
          <a:xfrm>
            <a:off x="3232340" y="3455043"/>
            <a:ext cx="36000" cy="75600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797EFC7-2F2D-5443-805F-0EF88CA270AA}"/>
              </a:ext>
            </a:extLst>
          </p:cNvPr>
          <p:cNvSpPr txBox="1"/>
          <p:nvPr/>
        </p:nvSpPr>
        <p:spPr>
          <a:xfrm>
            <a:off x="2457091" y="3804734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Helvetica" pitchFamily="2" charset="0"/>
              </a:rPr>
              <a:t>ns</a:t>
            </a:r>
            <a:endParaRPr kumimoji="1" lang="ja-JP" altLang="en-US" sz="800">
              <a:latin typeface="Helvetica" pitchFamily="2" charset="0"/>
            </a:endParaRPr>
          </a:p>
        </p:txBody>
      </p:sp>
      <p:sp>
        <p:nvSpPr>
          <p:cNvPr id="127" name="右大かっこ 126">
            <a:extLst>
              <a:ext uri="{FF2B5EF4-FFF2-40B4-BE49-F238E27FC236}">
                <a16:creationId xmlns:a16="http://schemas.microsoft.com/office/drawing/2014/main" id="{052A09C6-94FA-D741-9489-7C9B5E6C5EE2}"/>
              </a:ext>
            </a:extLst>
          </p:cNvPr>
          <p:cNvSpPr/>
          <p:nvPr/>
        </p:nvSpPr>
        <p:spPr>
          <a:xfrm>
            <a:off x="6100610" y="737605"/>
            <a:ext cx="36000" cy="18000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845DFD67-15C3-ED41-A7A0-C77E71763E48}"/>
              </a:ext>
            </a:extLst>
          </p:cNvPr>
          <p:cNvSpPr txBox="1"/>
          <p:nvPr/>
        </p:nvSpPr>
        <p:spPr>
          <a:xfrm>
            <a:off x="6078743" y="708595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Helvetica" pitchFamily="2" charset="0"/>
              </a:rPr>
              <a:t>ns</a:t>
            </a:r>
            <a:endParaRPr kumimoji="1" lang="ja-JP" altLang="en-US" sz="800">
              <a:latin typeface="Helvetica" pitchFamily="2" charset="0"/>
            </a:endParaRPr>
          </a:p>
        </p:txBody>
      </p:sp>
      <p:sp>
        <p:nvSpPr>
          <p:cNvPr id="129" name="右大かっこ 128">
            <a:extLst>
              <a:ext uri="{FF2B5EF4-FFF2-40B4-BE49-F238E27FC236}">
                <a16:creationId xmlns:a16="http://schemas.microsoft.com/office/drawing/2014/main" id="{877EF7D7-687E-4846-A356-79AD76808979}"/>
              </a:ext>
            </a:extLst>
          </p:cNvPr>
          <p:cNvSpPr/>
          <p:nvPr/>
        </p:nvSpPr>
        <p:spPr>
          <a:xfrm>
            <a:off x="6177858" y="983237"/>
            <a:ext cx="36000" cy="28800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78EDF821-DBBA-3544-853D-66AD8EDBA750}"/>
              </a:ext>
            </a:extLst>
          </p:cNvPr>
          <p:cNvSpPr txBox="1"/>
          <p:nvPr/>
        </p:nvSpPr>
        <p:spPr>
          <a:xfrm>
            <a:off x="6543492" y="909413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Helvetica" pitchFamily="2" charset="0"/>
              </a:rPr>
              <a:t>ns</a:t>
            </a:r>
            <a:endParaRPr kumimoji="1" lang="ja-JP" altLang="en-US" sz="800">
              <a:latin typeface="Helvetica" pitchFamily="2" charset="0"/>
            </a:endParaRPr>
          </a:p>
        </p:txBody>
      </p:sp>
      <p:sp>
        <p:nvSpPr>
          <p:cNvPr id="131" name="右大かっこ 130">
            <a:extLst>
              <a:ext uri="{FF2B5EF4-FFF2-40B4-BE49-F238E27FC236}">
                <a16:creationId xmlns:a16="http://schemas.microsoft.com/office/drawing/2014/main" id="{E5D6D0EB-01E4-5C41-9ED1-CA60EBEA9F3C}"/>
              </a:ext>
            </a:extLst>
          </p:cNvPr>
          <p:cNvSpPr/>
          <p:nvPr/>
        </p:nvSpPr>
        <p:spPr>
          <a:xfrm>
            <a:off x="6552568" y="757622"/>
            <a:ext cx="36000" cy="50400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952E322E-7B2C-BA4C-A456-6B64514EA740}"/>
              </a:ext>
            </a:extLst>
          </p:cNvPr>
          <p:cNvSpPr txBox="1"/>
          <p:nvPr/>
        </p:nvSpPr>
        <p:spPr>
          <a:xfrm>
            <a:off x="6163555" y="1036371"/>
            <a:ext cx="2375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Helvetica" pitchFamily="2" charset="0"/>
              </a:rPr>
              <a:t>*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5DA769C6-D71A-0C4A-A10D-792A007FDC8D}"/>
              </a:ext>
            </a:extLst>
          </p:cNvPr>
          <p:cNvSpPr txBox="1"/>
          <p:nvPr/>
        </p:nvSpPr>
        <p:spPr>
          <a:xfrm>
            <a:off x="4526063" y="1646504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err="1">
                <a:latin typeface="Helvetica" pitchFamily="2" charset="0"/>
                <a:cs typeface="Arial" panose="020B0604020202020204" pitchFamily="34" charset="0"/>
              </a:rPr>
              <a:t>pCR</a:t>
            </a:r>
            <a:endParaRPr kumimoji="1" lang="en-US" altLang="ja-JP" sz="800" dirty="0"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lang="en-US" altLang="ja-JP" sz="800" i="1" dirty="0">
                <a:latin typeface="Helvetica" pitchFamily="2" charset="0"/>
                <a:cs typeface="Arial" panose="020B0604020202020204" pitchFamily="34" charset="0"/>
              </a:rPr>
              <a:t>TP53 </a:t>
            </a:r>
            <a:r>
              <a:rPr lang="en-US" altLang="ja-JP" sz="800" dirty="0" err="1">
                <a:latin typeface="Helvetica" pitchFamily="2" charset="0"/>
                <a:cs typeface="Arial" panose="020B0604020202020204" pitchFamily="34" charset="0"/>
              </a:rPr>
              <a:t>wt</a:t>
            </a:r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 sig</a:t>
            </a:r>
            <a:endParaRPr kumimoji="1" lang="en-US" altLang="ja-JP" sz="800" dirty="0"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lang="en-US" altLang="ja-JP" sz="800" i="1" dirty="0">
                <a:latin typeface="Helvetica" pitchFamily="2" charset="0"/>
                <a:cs typeface="Arial" panose="020B0604020202020204" pitchFamily="34" charset="0"/>
              </a:rPr>
              <a:t>TP53 </a:t>
            </a:r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mt sig</a:t>
            </a:r>
          </a:p>
        </p:txBody>
      </p:sp>
      <p:cxnSp>
        <p:nvCxnSpPr>
          <p:cNvPr id="134" name="直線コネクタ 133">
            <a:extLst>
              <a:ext uri="{FF2B5EF4-FFF2-40B4-BE49-F238E27FC236}">
                <a16:creationId xmlns:a16="http://schemas.microsoft.com/office/drawing/2014/main" id="{5A2EC447-A742-5B42-9A4E-726264DF202D}"/>
              </a:ext>
            </a:extLst>
          </p:cNvPr>
          <p:cNvCxnSpPr/>
          <p:nvPr/>
        </p:nvCxnSpPr>
        <p:spPr>
          <a:xfrm>
            <a:off x="4374808" y="1773528"/>
            <a:ext cx="151255" cy="0"/>
          </a:xfrm>
          <a:prstGeom prst="line">
            <a:avLst/>
          </a:prstGeom>
          <a:ln w="19050">
            <a:solidFill>
              <a:srgbClr val="22BC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AFFB3C21-7514-634E-A10F-FB6524B9729E}"/>
              </a:ext>
            </a:extLst>
          </p:cNvPr>
          <p:cNvCxnSpPr/>
          <p:nvPr/>
        </p:nvCxnSpPr>
        <p:spPr>
          <a:xfrm>
            <a:off x="4374808" y="1890744"/>
            <a:ext cx="151255" cy="0"/>
          </a:xfrm>
          <a:prstGeom prst="line">
            <a:avLst/>
          </a:prstGeom>
          <a:ln w="19050">
            <a:solidFill>
              <a:srgbClr val="0757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0B275890-D845-E24C-ADF8-D5C262D2E9AA}"/>
              </a:ext>
            </a:extLst>
          </p:cNvPr>
          <p:cNvCxnSpPr/>
          <p:nvPr/>
        </p:nvCxnSpPr>
        <p:spPr>
          <a:xfrm>
            <a:off x="4374807" y="2009105"/>
            <a:ext cx="151255" cy="0"/>
          </a:xfrm>
          <a:prstGeom prst="line">
            <a:avLst/>
          </a:prstGeom>
          <a:ln w="19050">
            <a:solidFill>
              <a:srgbClr val="C915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D65CC6E6-9971-BB42-ABC1-68328A928680}"/>
              </a:ext>
            </a:extLst>
          </p:cNvPr>
          <p:cNvSpPr txBox="1"/>
          <p:nvPr/>
        </p:nvSpPr>
        <p:spPr>
          <a:xfrm>
            <a:off x="3244840" y="2493751"/>
            <a:ext cx="8178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 err="1">
                <a:latin typeface="Helvetica" pitchFamily="2" charset="0"/>
                <a:cs typeface="Arial" panose="020B0604020202020204" pitchFamily="34" charset="0"/>
              </a:rPr>
              <a:t>pCR</a:t>
            </a:r>
            <a:endParaRPr kumimoji="1" lang="en-US" altLang="ja-JP" sz="700" dirty="0">
              <a:latin typeface="Helvetica" pitchFamily="2" charset="0"/>
              <a:cs typeface="Arial" panose="020B0604020202020204" pitchFamily="34" charset="0"/>
            </a:endParaRP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kumimoji="1" lang="en-US" altLang="ja-JP" sz="700" i="1" dirty="0">
                <a:latin typeface="Helvetica" pitchFamily="2" charset="0"/>
                <a:cs typeface="Arial" panose="020B0604020202020204" pitchFamily="34" charset="0"/>
              </a:rPr>
              <a:t>TP53 </a:t>
            </a:r>
            <a:r>
              <a:rPr kumimoji="1" lang="en-US" altLang="ja-JP" sz="700" dirty="0" err="1">
                <a:latin typeface="Helvetica" pitchFamily="2" charset="0"/>
                <a:cs typeface="Arial" panose="020B0604020202020204" pitchFamily="34" charset="0"/>
              </a:rPr>
              <a:t>wt</a:t>
            </a:r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 sig</a:t>
            </a:r>
          </a:p>
          <a:p>
            <a:pPr algn="r"/>
            <a:r>
              <a:rPr lang="en-US" altLang="ja-JP" sz="7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lang="en-US" altLang="ja-JP" sz="700" i="1" dirty="0">
                <a:latin typeface="Helvetica" pitchFamily="2" charset="0"/>
                <a:cs typeface="Arial" panose="020B0604020202020204" pitchFamily="34" charset="0"/>
              </a:rPr>
              <a:t>TP53 </a:t>
            </a:r>
            <a:r>
              <a:rPr lang="en-US" altLang="ja-JP" sz="700" dirty="0">
                <a:latin typeface="Helvetica" pitchFamily="2" charset="0"/>
                <a:cs typeface="Arial" panose="020B0604020202020204" pitchFamily="34" charset="0"/>
              </a:rPr>
              <a:t>mt sig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6D8F94FA-4C4E-7E4A-9F2F-7C603C988EF1}"/>
              </a:ext>
            </a:extLst>
          </p:cNvPr>
          <p:cNvSpPr txBox="1"/>
          <p:nvPr/>
        </p:nvSpPr>
        <p:spPr>
          <a:xfrm>
            <a:off x="1211186" y="4171094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err="1">
                <a:latin typeface="Helvetica" pitchFamily="2" charset="0"/>
                <a:cs typeface="Arial" panose="020B0604020202020204" pitchFamily="34" charset="0"/>
              </a:rPr>
              <a:t>pCR</a:t>
            </a:r>
            <a:endParaRPr kumimoji="1" lang="en-US" altLang="ja-JP" sz="800" dirty="0"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lang="en-US" altLang="ja-JP" sz="800" i="1" dirty="0">
                <a:latin typeface="Helvetica" pitchFamily="2" charset="0"/>
                <a:cs typeface="Arial" panose="020B0604020202020204" pitchFamily="34" charset="0"/>
              </a:rPr>
              <a:t>TP53 </a:t>
            </a:r>
            <a:r>
              <a:rPr lang="en-US" altLang="ja-JP" sz="800" dirty="0" err="1">
                <a:latin typeface="Helvetica" pitchFamily="2" charset="0"/>
                <a:cs typeface="Arial" panose="020B0604020202020204" pitchFamily="34" charset="0"/>
              </a:rPr>
              <a:t>wt</a:t>
            </a:r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 sig</a:t>
            </a:r>
            <a:endParaRPr kumimoji="1" lang="en-US" altLang="ja-JP" sz="800" dirty="0"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lang="en-US" altLang="ja-JP" sz="800" i="1" dirty="0">
                <a:latin typeface="Helvetica" pitchFamily="2" charset="0"/>
                <a:cs typeface="Arial" panose="020B0604020202020204" pitchFamily="34" charset="0"/>
              </a:rPr>
              <a:t>TP53</a:t>
            </a:r>
            <a:r>
              <a:rPr lang="en-US" altLang="ja-JP" sz="800" dirty="0">
                <a:latin typeface="Helvetica" pitchFamily="2" charset="0"/>
                <a:cs typeface="Arial" panose="020B0604020202020204" pitchFamily="34" charset="0"/>
              </a:rPr>
              <a:t> mt sig</a:t>
            </a:r>
          </a:p>
        </p:txBody>
      </p:sp>
      <p:cxnSp>
        <p:nvCxnSpPr>
          <p:cNvPr id="139" name="直線コネクタ 138">
            <a:extLst>
              <a:ext uri="{FF2B5EF4-FFF2-40B4-BE49-F238E27FC236}">
                <a16:creationId xmlns:a16="http://schemas.microsoft.com/office/drawing/2014/main" id="{E16AA1A4-C011-6241-B980-3EE1025A923B}"/>
              </a:ext>
            </a:extLst>
          </p:cNvPr>
          <p:cNvCxnSpPr/>
          <p:nvPr/>
        </p:nvCxnSpPr>
        <p:spPr>
          <a:xfrm>
            <a:off x="1059931" y="4298118"/>
            <a:ext cx="151255" cy="0"/>
          </a:xfrm>
          <a:prstGeom prst="line">
            <a:avLst/>
          </a:prstGeom>
          <a:ln w="19050">
            <a:solidFill>
              <a:srgbClr val="22BC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>
            <a:extLst>
              <a:ext uri="{FF2B5EF4-FFF2-40B4-BE49-F238E27FC236}">
                <a16:creationId xmlns:a16="http://schemas.microsoft.com/office/drawing/2014/main" id="{03AE3AA6-0718-854F-AEDF-C0C70553B7B5}"/>
              </a:ext>
            </a:extLst>
          </p:cNvPr>
          <p:cNvCxnSpPr/>
          <p:nvPr/>
        </p:nvCxnSpPr>
        <p:spPr>
          <a:xfrm>
            <a:off x="1059931" y="4415334"/>
            <a:ext cx="151255" cy="0"/>
          </a:xfrm>
          <a:prstGeom prst="line">
            <a:avLst/>
          </a:prstGeom>
          <a:ln w="19050">
            <a:solidFill>
              <a:srgbClr val="0757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コネクタ 140">
            <a:extLst>
              <a:ext uri="{FF2B5EF4-FFF2-40B4-BE49-F238E27FC236}">
                <a16:creationId xmlns:a16="http://schemas.microsoft.com/office/drawing/2014/main" id="{3516CE0C-A4E3-754B-9225-0B0E399A3C58}"/>
              </a:ext>
            </a:extLst>
          </p:cNvPr>
          <p:cNvCxnSpPr/>
          <p:nvPr/>
        </p:nvCxnSpPr>
        <p:spPr>
          <a:xfrm>
            <a:off x="1059930" y="4533695"/>
            <a:ext cx="151255" cy="0"/>
          </a:xfrm>
          <a:prstGeom prst="line">
            <a:avLst/>
          </a:prstGeom>
          <a:ln w="19050">
            <a:solidFill>
              <a:srgbClr val="C915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9FF8FA29-2B15-9340-B413-8A686D4E324A}"/>
              </a:ext>
            </a:extLst>
          </p:cNvPr>
          <p:cNvSpPr txBox="1"/>
          <p:nvPr/>
        </p:nvSpPr>
        <p:spPr>
          <a:xfrm>
            <a:off x="-30047" y="5001217"/>
            <a:ext cx="8178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 err="1">
                <a:latin typeface="Helvetica" pitchFamily="2" charset="0"/>
                <a:cs typeface="Arial" panose="020B0604020202020204" pitchFamily="34" charset="0"/>
              </a:rPr>
              <a:t>pCR</a:t>
            </a:r>
            <a:endParaRPr kumimoji="1" lang="en-US" altLang="ja-JP" sz="700" dirty="0">
              <a:latin typeface="Helvetica" pitchFamily="2" charset="0"/>
              <a:cs typeface="Arial" panose="020B0604020202020204" pitchFamily="34" charset="0"/>
            </a:endParaRP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kumimoji="1" lang="en-US" altLang="ja-JP" sz="700" i="1" dirty="0">
                <a:latin typeface="Helvetica" pitchFamily="2" charset="0"/>
                <a:cs typeface="Arial" panose="020B0604020202020204" pitchFamily="34" charset="0"/>
              </a:rPr>
              <a:t>TP53 </a:t>
            </a:r>
            <a:r>
              <a:rPr kumimoji="1" lang="en-US" altLang="ja-JP" sz="700" dirty="0" err="1">
                <a:latin typeface="Helvetica" pitchFamily="2" charset="0"/>
                <a:cs typeface="Arial" panose="020B0604020202020204" pitchFamily="34" charset="0"/>
              </a:rPr>
              <a:t>wt</a:t>
            </a:r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 sig</a:t>
            </a:r>
          </a:p>
          <a:p>
            <a:pPr algn="r"/>
            <a:r>
              <a:rPr lang="en-US" altLang="ja-JP" sz="700" dirty="0">
                <a:latin typeface="Helvetica" pitchFamily="2" charset="0"/>
                <a:cs typeface="Arial" panose="020B0604020202020204" pitchFamily="34" charset="0"/>
              </a:rPr>
              <a:t>RD/</a:t>
            </a:r>
            <a:r>
              <a:rPr lang="en-US" altLang="ja-JP" sz="700" i="1" dirty="0">
                <a:latin typeface="Helvetica" pitchFamily="2" charset="0"/>
                <a:cs typeface="Arial" panose="020B0604020202020204" pitchFamily="34" charset="0"/>
              </a:rPr>
              <a:t>TP53 </a:t>
            </a:r>
            <a:r>
              <a:rPr lang="en-US" altLang="ja-JP" sz="700" dirty="0">
                <a:latin typeface="Helvetica" pitchFamily="2" charset="0"/>
                <a:cs typeface="Arial" panose="020B0604020202020204" pitchFamily="34" charset="0"/>
              </a:rPr>
              <a:t>mt sig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6DF248-BA8F-25E5-87DA-03BAC8A7BDA4}"/>
              </a:ext>
            </a:extLst>
          </p:cNvPr>
          <p:cNvSpPr/>
          <p:nvPr/>
        </p:nvSpPr>
        <p:spPr>
          <a:xfrm>
            <a:off x="351321" y="5607294"/>
            <a:ext cx="520482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Supplemental Figure 1</a:t>
            </a:r>
          </a:p>
          <a:p>
            <a:endParaRPr lang="ja-JP" altLang="ja-JP" sz="1100">
              <a:latin typeface="Helvetica" pitchFamily="2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  <a:p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RFS stratified by three groups: </a:t>
            </a:r>
            <a:r>
              <a:rPr lang="en-US" altLang="ja-JP" sz="1100" dirty="0" err="1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pCR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, RD/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</a:t>
            </a:r>
            <a:r>
              <a:rPr lang="en-US" altLang="ja-JP" sz="1100" dirty="0" err="1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wt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sig and RD/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mt sig.</a:t>
            </a:r>
            <a:endParaRPr lang="ja-JP" altLang="ja-JP" sz="1100">
              <a:latin typeface="Helvetica" pitchFamily="2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  <a:p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Patients were classified into three groups: </a:t>
            </a:r>
            <a:r>
              <a:rPr lang="en-US" altLang="ja-JP" sz="1100" dirty="0" err="1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pCR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, RD and 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wild-type signature (RD/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</a:t>
            </a:r>
            <a:r>
              <a:rPr lang="en-US" altLang="ja-JP" sz="1100" dirty="0" err="1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wt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sig), and RD and 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mutant signature (RD/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mt sig), after which RFS was estimated in all patients (a), those with ER-positive subtype (b), and those with TNBC subtype (c).</a:t>
            </a:r>
          </a:p>
          <a:p>
            <a:endParaRPr lang="ja-JP" altLang="ja-JP" sz="1100">
              <a:latin typeface="Helvetica" pitchFamily="2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  <a:p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Abbreviations: RFS, recurrence-free survival; </a:t>
            </a:r>
            <a:r>
              <a:rPr lang="en-US" altLang="ja-JP" sz="1100" dirty="0" err="1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pCR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, pathological complete response; RD, residual disease; 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</a:t>
            </a:r>
            <a:r>
              <a:rPr lang="en-US" altLang="ja-JP" sz="1100" dirty="0" err="1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wt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sig, 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wild-type signature; 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mt sig, </a:t>
            </a:r>
            <a:r>
              <a:rPr lang="en-US" altLang="ja-JP" sz="1100" i="1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TP53</a:t>
            </a:r>
            <a:r>
              <a:rPr lang="en-US" altLang="ja-JP" sz="1100" dirty="0">
                <a:latin typeface="Helvetica" pitchFamily="2" charset="0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 mutant signature; TNBC, triple negative breast cancer; *, p &lt; 0.05; **, p &lt; 0.01; ***, p &lt; 0.001.</a:t>
            </a:r>
            <a:endParaRPr lang="ja-JP" altLang="ja-JP" sz="1100">
              <a:effectLst/>
              <a:latin typeface="Helvetica" pitchFamily="2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244E266-9032-6506-F35D-B69668A7B0E1}"/>
              </a:ext>
            </a:extLst>
          </p:cNvPr>
          <p:cNvSpPr txBox="1"/>
          <p:nvPr/>
        </p:nvSpPr>
        <p:spPr>
          <a:xfrm>
            <a:off x="710470" y="2493751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21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45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38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ABFEB7B-2A57-2AC7-0A84-EC063E68AFC9}"/>
              </a:ext>
            </a:extLst>
          </p:cNvPr>
          <p:cNvSpPr txBox="1"/>
          <p:nvPr/>
        </p:nvSpPr>
        <p:spPr>
          <a:xfrm>
            <a:off x="1058541" y="2493751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21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44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29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35349C2-ABE1-DF93-543E-048D18BE8524}"/>
              </a:ext>
            </a:extLst>
          </p:cNvPr>
          <p:cNvSpPr txBox="1"/>
          <p:nvPr/>
        </p:nvSpPr>
        <p:spPr>
          <a:xfrm>
            <a:off x="1412834" y="2493751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18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43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24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B863A7B-B834-1A5E-1D88-F7AD9C47831D}"/>
              </a:ext>
            </a:extLst>
          </p:cNvPr>
          <p:cNvSpPr txBox="1"/>
          <p:nvPr/>
        </p:nvSpPr>
        <p:spPr>
          <a:xfrm>
            <a:off x="1770345" y="2493751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16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39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21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47783BE-2D4E-499D-9AC0-77AD1EC4DBB1}"/>
              </a:ext>
            </a:extLst>
          </p:cNvPr>
          <p:cNvSpPr txBox="1"/>
          <p:nvPr/>
        </p:nvSpPr>
        <p:spPr>
          <a:xfrm>
            <a:off x="2123603" y="2493751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9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20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16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8893295-8F2F-8E53-BEDC-4909B90858D9}"/>
              </a:ext>
            </a:extLst>
          </p:cNvPr>
          <p:cNvSpPr txBox="1"/>
          <p:nvPr/>
        </p:nvSpPr>
        <p:spPr>
          <a:xfrm>
            <a:off x="2469370" y="2493751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11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9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5ABD7E9-2FBC-9F31-E9E3-DB25FD6568E2}"/>
              </a:ext>
            </a:extLst>
          </p:cNvPr>
          <p:cNvSpPr txBox="1"/>
          <p:nvPr/>
        </p:nvSpPr>
        <p:spPr>
          <a:xfrm>
            <a:off x="2846193" y="2493751"/>
            <a:ext cx="2344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5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7B2F96B-D54F-AD82-F499-845A335931C5}"/>
              </a:ext>
            </a:extLst>
          </p:cNvPr>
          <p:cNvSpPr txBox="1"/>
          <p:nvPr/>
        </p:nvSpPr>
        <p:spPr>
          <a:xfrm>
            <a:off x="4021228" y="2488785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6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41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19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E1C2265-B9E7-CE2D-2963-3B308965E400}"/>
              </a:ext>
            </a:extLst>
          </p:cNvPr>
          <p:cNvSpPr txBox="1"/>
          <p:nvPr/>
        </p:nvSpPr>
        <p:spPr>
          <a:xfrm>
            <a:off x="4369299" y="2488785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6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40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18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2BBE83F-28CB-7A27-EEAD-FE78B4FBC619}"/>
              </a:ext>
            </a:extLst>
          </p:cNvPr>
          <p:cNvSpPr txBox="1"/>
          <p:nvPr/>
        </p:nvSpPr>
        <p:spPr>
          <a:xfrm>
            <a:off x="4723592" y="2488785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6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39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14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D4D0BD9-7F9F-F146-6807-75994F15AD1B}"/>
              </a:ext>
            </a:extLst>
          </p:cNvPr>
          <p:cNvSpPr txBox="1"/>
          <p:nvPr/>
        </p:nvSpPr>
        <p:spPr>
          <a:xfrm>
            <a:off x="5081103" y="2488785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5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36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13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11D8DF0-24FF-6273-AB50-515452F98104}"/>
              </a:ext>
            </a:extLst>
          </p:cNvPr>
          <p:cNvSpPr txBox="1"/>
          <p:nvPr/>
        </p:nvSpPr>
        <p:spPr>
          <a:xfrm>
            <a:off x="5434361" y="2488785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2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19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10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DCA1214-9460-F925-CDE9-E4640F9EB364}"/>
              </a:ext>
            </a:extLst>
          </p:cNvPr>
          <p:cNvSpPr txBox="1"/>
          <p:nvPr/>
        </p:nvSpPr>
        <p:spPr>
          <a:xfrm>
            <a:off x="5780128" y="2488785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2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11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5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89661AF-126F-1E35-6B9E-854576821885}"/>
              </a:ext>
            </a:extLst>
          </p:cNvPr>
          <p:cNvSpPr txBox="1"/>
          <p:nvPr/>
        </p:nvSpPr>
        <p:spPr>
          <a:xfrm>
            <a:off x="6156951" y="2488785"/>
            <a:ext cx="2344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kumimoji="1" lang="en-US" altLang="ja-JP" sz="700" dirty="0">
              <a:latin typeface="Helvetica" pitchFamily="2" charset="0"/>
              <a:cs typeface="Arial" panose="020B0604020202020204" pitchFamily="34" charset="0"/>
            </a:endParaRP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E91F110-D903-6960-E8DE-90B999B1CF6C}"/>
              </a:ext>
            </a:extLst>
          </p:cNvPr>
          <p:cNvSpPr txBox="1"/>
          <p:nvPr/>
        </p:nvSpPr>
        <p:spPr>
          <a:xfrm>
            <a:off x="721060" y="5001217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15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19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87D1C1F-0D82-E7CB-C840-6B72AF5C713F}"/>
              </a:ext>
            </a:extLst>
          </p:cNvPr>
          <p:cNvSpPr txBox="1"/>
          <p:nvPr/>
        </p:nvSpPr>
        <p:spPr>
          <a:xfrm>
            <a:off x="1069131" y="5001217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15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11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326343D-7076-F5D7-9265-349C7E3E733D}"/>
              </a:ext>
            </a:extLst>
          </p:cNvPr>
          <p:cNvSpPr txBox="1"/>
          <p:nvPr/>
        </p:nvSpPr>
        <p:spPr>
          <a:xfrm>
            <a:off x="1423488" y="5001217"/>
            <a:ext cx="28405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13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28E0199-0E5E-9B54-AC94-66AF2F683AE6}"/>
              </a:ext>
            </a:extLst>
          </p:cNvPr>
          <p:cNvSpPr txBox="1"/>
          <p:nvPr/>
        </p:nvSpPr>
        <p:spPr>
          <a:xfrm>
            <a:off x="1780935" y="5001217"/>
            <a:ext cx="2841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3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8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803F3C6-7399-080F-B89F-8BC3F23EC0EE}"/>
              </a:ext>
            </a:extLst>
          </p:cNvPr>
          <p:cNvSpPr txBox="1"/>
          <p:nvPr/>
        </p:nvSpPr>
        <p:spPr>
          <a:xfrm>
            <a:off x="2160738" y="5001217"/>
            <a:ext cx="2344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8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</a:t>
            </a: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6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F16F35E-928D-6798-629C-298F3FBBF848}"/>
              </a:ext>
            </a:extLst>
          </p:cNvPr>
          <p:cNvSpPr txBox="1"/>
          <p:nvPr/>
        </p:nvSpPr>
        <p:spPr>
          <a:xfrm>
            <a:off x="2506505" y="5001217"/>
            <a:ext cx="2344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3</a:t>
            </a:r>
          </a:p>
          <a:p>
            <a:pPr algn="r"/>
            <a:endParaRPr kumimoji="1" lang="en-US" altLang="ja-JP" sz="700" dirty="0">
              <a:latin typeface="Helvetica" pitchFamily="2" charset="0"/>
              <a:cs typeface="Arial" panose="020B0604020202020204" pitchFamily="34" charset="0"/>
            </a:endParaRP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E9B293C-2C71-58C8-2E59-77814A4288D8}"/>
              </a:ext>
            </a:extLst>
          </p:cNvPr>
          <p:cNvSpPr txBox="1"/>
          <p:nvPr/>
        </p:nvSpPr>
        <p:spPr>
          <a:xfrm>
            <a:off x="2856783" y="5001217"/>
            <a:ext cx="2344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1</a:t>
            </a:r>
          </a:p>
          <a:p>
            <a:pPr algn="r"/>
            <a:endParaRPr kumimoji="1" lang="en-US" altLang="ja-JP" sz="700" dirty="0">
              <a:latin typeface="Helvetica" pitchFamily="2" charset="0"/>
              <a:cs typeface="Arial" panose="020B0604020202020204" pitchFamily="34" charset="0"/>
            </a:endParaRPr>
          </a:p>
          <a:p>
            <a:pPr algn="r"/>
            <a:r>
              <a:rPr kumimoji="1" lang="en-US" altLang="ja-JP" sz="700" dirty="0">
                <a:latin typeface="Helvetica" pitchFamily="2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latin typeface="Helvetica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89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</TotalTime>
  <Words>299</Words>
  <Application>Microsoft Macintosh PowerPoint</Application>
  <PresentationFormat>A4 210 x 297 mm</PresentationFormat>
  <Paragraphs>112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Helvetica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高橋 信</dc:creator>
  <cp:lastModifiedBy>高橋 信</cp:lastModifiedBy>
  <cp:revision>12</cp:revision>
  <dcterms:created xsi:type="dcterms:W3CDTF">2021-03-28T02:59:43Z</dcterms:created>
  <dcterms:modified xsi:type="dcterms:W3CDTF">2023-02-12T11:13:34Z</dcterms:modified>
</cp:coreProperties>
</file>