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29" autoAdjust="0"/>
  </p:normalViewPr>
  <p:slideViewPr>
    <p:cSldViewPr>
      <p:cViewPr varScale="1">
        <p:scale>
          <a:sx n="67" d="100"/>
          <a:sy n="67" d="100"/>
        </p:scale>
        <p:origin x="126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B4CFD-835D-4A79-9477-867FB65A34BD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2F0C9-5746-4624-8BE3-7442C7F6B6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Supplemental Fig. </a:t>
            </a:r>
            <a:r>
              <a:rPr lang="en-US" sz="18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Kaplan-Meier curves of real-world progression free survival in EGFR and KRAS tumors by PD-L1 expression categories (&lt; 1%, 1 – 49%, ≥ 50%)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2F0C9-5746-4624-8BE3-7442C7F6B6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6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CDAB1-42D9-415A-9319-0F541C0D624C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C9B03-6689-445B-8080-BD6057989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EB0FCD8-8038-41B8-9D18-69FC3BBB8AE5}"/>
              </a:ext>
            </a:extLst>
          </p:cNvPr>
          <p:cNvSpPr txBox="1"/>
          <p:nvPr/>
        </p:nvSpPr>
        <p:spPr>
          <a:xfrm>
            <a:off x="3072396" y="1552193"/>
            <a:ext cx="821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F1CC45-09FE-4976-A820-7B4D8A8462AA}"/>
              </a:ext>
            </a:extLst>
          </p:cNvPr>
          <p:cNvSpPr txBox="1"/>
          <p:nvPr/>
        </p:nvSpPr>
        <p:spPr>
          <a:xfrm>
            <a:off x="6721864" y="1577896"/>
            <a:ext cx="821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23B0E81-D1C8-427E-9C9E-F6B288958C36}"/>
              </a:ext>
            </a:extLst>
          </p:cNvPr>
          <p:cNvSpPr txBox="1"/>
          <p:nvPr/>
        </p:nvSpPr>
        <p:spPr>
          <a:xfrm>
            <a:off x="3125891" y="1714657"/>
            <a:ext cx="821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6A3248-630F-42A1-AF37-4F87CB3BE8BA}"/>
              </a:ext>
            </a:extLst>
          </p:cNvPr>
          <p:cNvSpPr txBox="1"/>
          <p:nvPr/>
        </p:nvSpPr>
        <p:spPr>
          <a:xfrm>
            <a:off x="3581400" y="990600"/>
            <a:ext cx="821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1ECA67-E3DC-4A6E-9925-C34221DA336F}"/>
              </a:ext>
            </a:extLst>
          </p:cNvPr>
          <p:cNvSpPr txBox="1"/>
          <p:nvPr/>
        </p:nvSpPr>
        <p:spPr>
          <a:xfrm>
            <a:off x="8093464" y="1078319"/>
            <a:ext cx="821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B37BBC6-8B18-4D0F-96AD-E9FE553BE7D4}"/>
              </a:ext>
            </a:extLst>
          </p:cNvPr>
          <p:cNvSpPr txBox="1"/>
          <p:nvPr/>
        </p:nvSpPr>
        <p:spPr>
          <a:xfrm>
            <a:off x="3483364" y="4348939"/>
            <a:ext cx="821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577E951-2BF2-48D7-BC64-74EB3FEBDC47}"/>
              </a:ext>
            </a:extLst>
          </p:cNvPr>
          <p:cNvSpPr txBox="1"/>
          <p:nvPr/>
        </p:nvSpPr>
        <p:spPr>
          <a:xfrm>
            <a:off x="8098978" y="4396019"/>
            <a:ext cx="821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DBC27B-3372-48C0-935B-988E38E4F9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1" t="9850" r="23964" b="730"/>
          <a:stretch/>
        </p:blipFill>
        <p:spPr>
          <a:xfrm>
            <a:off x="45320" y="808953"/>
            <a:ext cx="4298080" cy="3059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460DA7-2D3F-4F67-9A40-FAF40FEFEE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31" t="8645" r="23539"/>
          <a:stretch/>
        </p:blipFill>
        <p:spPr>
          <a:xfrm>
            <a:off x="4495800" y="728140"/>
            <a:ext cx="4464920" cy="319725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D9ADEE6-578E-4360-9AF6-0FD673577824}"/>
              </a:ext>
            </a:extLst>
          </p:cNvPr>
          <p:cNvSpPr txBox="1"/>
          <p:nvPr/>
        </p:nvSpPr>
        <p:spPr>
          <a:xfrm>
            <a:off x="3400237" y="1567865"/>
            <a:ext cx="821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650D8C-D059-4398-8B25-8BC578C644EF}"/>
              </a:ext>
            </a:extLst>
          </p:cNvPr>
          <p:cNvSpPr txBox="1"/>
          <p:nvPr/>
        </p:nvSpPr>
        <p:spPr>
          <a:xfrm>
            <a:off x="8110162" y="1498298"/>
            <a:ext cx="821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45009" y="609768"/>
            <a:ext cx="1676400" cy="398369"/>
          </a:xfrm>
          <a:prstGeom prst="rect">
            <a:avLst/>
          </a:prstGeom>
          <a:noFill/>
        </p:spPr>
        <p:txBody>
          <a:bodyPr wrap="square" lIns="120198" tIns="60098" rIns="120198" bIns="60098" rtlCol="0">
            <a:spAutoFit/>
          </a:bodyPr>
          <a:lstStyle/>
          <a:p>
            <a:r>
              <a:rPr lang="en-US" b="1" u="sng" dirty="0"/>
              <a:t>EGFR (n = 167)</a:t>
            </a:r>
            <a:r>
              <a:rPr lang="en-US" sz="1400" b="1" u="sng" dirty="0"/>
              <a:t> </a:t>
            </a:r>
            <a:r>
              <a:rPr lang="en-US" sz="1200" b="1" u="sng" dirty="0"/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0" y="592231"/>
            <a:ext cx="1702698" cy="398369"/>
          </a:xfrm>
          <a:prstGeom prst="rect">
            <a:avLst/>
          </a:prstGeom>
          <a:noFill/>
        </p:spPr>
        <p:txBody>
          <a:bodyPr wrap="square" lIns="120198" tIns="60098" rIns="120198" bIns="60098" rtlCol="0">
            <a:spAutoFit/>
          </a:bodyPr>
          <a:lstStyle/>
          <a:p>
            <a:r>
              <a:rPr lang="en-US" b="1" u="sng" dirty="0"/>
              <a:t>KRAS (n = 514)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ACE9F8-B9FD-441C-A0AD-B8482CB381DA}"/>
              </a:ext>
            </a:extLst>
          </p:cNvPr>
          <p:cNvSpPr txBox="1"/>
          <p:nvPr/>
        </p:nvSpPr>
        <p:spPr>
          <a:xfrm>
            <a:off x="1437800" y="1990675"/>
            <a:ext cx="1894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Log rank test p-value = 0.985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14118E-0DEF-4250-869A-7B40CE9295FB}"/>
              </a:ext>
            </a:extLst>
          </p:cNvPr>
          <p:cNvSpPr txBox="1"/>
          <p:nvPr/>
        </p:nvSpPr>
        <p:spPr>
          <a:xfrm>
            <a:off x="6246912" y="1998722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Log rank test p-value &lt; 0.001</a:t>
            </a:r>
          </a:p>
        </p:txBody>
      </p:sp>
    </p:spTree>
    <p:extLst>
      <p:ext uri="{BB962C8B-B14F-4D97-AF65-F5344CB8AC3E}">
        <p14:creationId xmlns:p14="http://schemas.microsoft.com/office/powerpoint/2010/main" val="1689373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25409</TotalTime>
  <Words>54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LSU Health Sciences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joseph nicholas bodor</dc:creator>
  <cp:lastModifiedBy>n b</cp:lastModifiedBy>
  <cp:revision>40</cp:revision>
  <dcterms:created xsi:type="dcterms:W3CDTF">2018-05-16T00:12:19Z</dcterms:created>
  <dcterms:modified xsi:type="dcterms:W3CDTF">2022-02-09T02:05:36Z</dcterms:modified>
</cp:coreProperties>
</file>