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04"/>
    <p:restoredTop sz="96327"/>
  </p:normalViewPr>
  <p:slideViewPr>
    <p:cSldViewPr snapToGrid="0">
      <p:cViewPr varScale="1">
        <p:scale>
          <a:sx n="129" d="100"/>
          <a:sy n="129" d="100"/>
        </p:scale>
        <p:origin x="3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1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9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0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9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8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0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7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7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3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5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E9F00-04E1-3D46-824C-392A29791B83}" type="datetimeFigureOut">
              <a:rPr lang="en-US" smtClean="0"/>
              <a:t>3/17/23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3064E-8E32-B94D-BBF9-AA76564D7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3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FC6D30FD-1F10-6AC8-9745-2C42EE56DDB3}"/>
              </a:ext>
            </a:extLst>
          </p:cNvPr>
          <p:cNvSpPr txBox="1"/>
          <p:nvPr/>
        </p:nvSpPr>
        <p:spPr>
          <a:xfrm>
            <a:off x="5843848" y="8760779"/>
            <a:ext cx="10711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Supp Figure 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1317FF-CBB1-A75C-ED60-FFA4258EA6E9}"/>
              </a:ext>
            </a:extLst>
          </p:cNvPr>
          <p:cNvGrpSpPr/>
          <p:nvPr/>
        </p:nvGrpSpPr>
        <p:grpSpPr>
          <a:xfrm>
            <a:off x="395464" y="2335891"/>
            <a:ext cx="6067072" cy="4795065"/>
            <a:chOff x="202466" y="2335891"/>
            <a:chExt cx="6067072" cy="479506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F41EB43-5CB8-37EC-4E5C-D7071F8F29EE}"/>
                </a:ext>
              </a:extLst>
            </p:cNvPr>
            <p:cNvGrpSpPr/>
            <p:nvPr/>
          </p:nvGrpSpPr>
          <p:grpSpPr>
            <a:xfrm>
              <a:off x="202466" y="2335891"/>
              <a:ext cx="6043322" cy="4740571"/>
              <a:chOff x="162353" y="828653"/>
              <a:chExt cx="6043322" cy="4740571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F6CF7C2-278E-41EB-9B8E-EE5A723C0C32}"/>
                  </a:ext>
                </a:extLst>
              </p:cNvPr>
              <p:cNvSpPr txBox="1"/>
              <p:nvPr/>
            </p:nvSpPr>
            <p:spPr>
              <a:xfrm>
                <a:off x="162353" y="828653"/>
                <a:ext cx="24032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NOS2</a:t>
                </a:r>
                <a:r>
                  <a:rPr lang="en-US" sz="11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hi</a:t>
                </a:r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versus CD8/IFN</a:t>
                </a:r>
                <a:r>
                  <a:rPr lang="en-US" sz="1100" b="1" dirty="0">
                    <a:latin typeface="Symbol" pitchFamily="2" charset="2"/>
                    <a:cs typeface="Arial" panose="020B0604020202020204" pitchFamily="34" charset="0"/>
                  </a:rPr>
                  <a:t>g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A617138-FDA7-4977-9B1B-CECB51B16764}"/>
                  </a:ext>
                </a:extLst>
              </p:cNvPr>
              <p:cNvSpPr txBox="1"/>
              <p:nvPr/>
            </p:nvSpPr>
            <p:spPr>
              <a:xfrm>
                <a:off x="3447684" y="828653"/>
                <a:ext cx="24801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COX2</a:t>
                </a:r>
                <a:r>
                  <a:rPr lang="en-US" sz="11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hi</a:t>
                </a:r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versus CD8/IFN</a:t>
                </a:r>
                <a:r>
                  <a:rPr lang="en-US" sz="1100" b="1" dirty="0">
                    <a:latin typeface="Symbol" pitchFamily="2" charset="2"/>
                    <a:cs typeface="Arial" panose="020B0604020202020204" pitchFamily="34" charset="0"/>
                  </a:rPr>
                  <a:t>g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73417E-55D7-40EE-AAE6-785714DB1591}"/>
                  </a:ext>
                </a:extLst>
              </p:cNvPr>
              <p:cNvSpPr txBox="1"/>
              <p:nvPr/>
            </p:nvSpPr>
            <p:spPr>
              <a:xfrm>
                <a:off x="4360830" y="1283775"/>
                <a:ext cx="3818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All</a:t>
                </a:r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C154EAD-279E-0B3D-7049-B7A899BD99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8836" y="1170077"/>
                <a:ext cx="2709837" cy="200869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FECB9469-2210-3B75-3D7C-EF60550200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8835" y="3710406"/>
                <a:ext cx="2631791" cy="1858818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E0C714C-BC40-1798-A6CE-64C188DA69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5838" y="1283776"/>
                <a:ext cx="2709837" cy="1894991"/>
              </a:xfrm>
              <a:prstGeom prst="rect">
                <a:avLst/>
              </a:prstGeom>
            </p:spPr>
          </p:pic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6C4D53B-D553-AAD3-BE09-FC044446F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05948" y="5198376"/>
              <a:ext cx="2763590" cy="19325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0776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10371</TotalTime>
  <Words>16</Words>
  <Application>Microsoft Macintosh PowerPoint</Application>
  <PresentationFormat>Letter Paper (8.5x11 in)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Ridnour, Lisa (NIH/NCI) [E]</dc:creator>
  <cp:lastModifiedBy>Ridnour, Lisa (NIH/NCI) [E]</cp:lastModifiedBy>
  <cp:revision>7</cp:revision>
  <cp:lastPrinted>2023-03-17T18:28:20Z</cp:lastPrinted>
  <dcterms:created xsi:type="dcterms:W3CDTF">2022-12-16T17:45:19Z</dcterms:created>
  <dcterms:modified xsi:type="dcterms:W3CDTF">2023-03-21T21:13:44Z</dcterms:modified>
</cp:coreProperties>
</file>