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5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92" autoAdjust="0"/>
    <p:restoredTop sz="94660"/>
  </p:normalViewPr>
  <p:slideViewPr>
    <p:cSldViewPr snapToGrid="0">
      <p:cViewPr varScale="1">
        <p:scale>
          <a:sx n="72" d="100"/>
          <a:sy n="72" d="100"/>
        </p:scale>
        <p:origin x="72" y="4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D02F61-D843-1F5A-5FA1-53965C9DFA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8210328-BE1E-9ED2-6C65-CB95131F607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228EFD-CEAA-21CE-DF98-5EFAD40005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F225B4-19FA-469D-89FD-7B15920F40FA}" type="datetimeFigureOut">
              <a:rPr lang="en-US" smtClean="0"/>
              <a:t>2/14/2023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45E8525-28C7-F5C0-F03D-98424FF34D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A674A21-FF97-09B7-A025-AE4EE70731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91BE06-6AD6-4FAC-8FA6-D7EF155CE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49871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B949B3-BD18-9ADF-4EC0-A387C22B10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443AFCF-E0B6-027D-A8B9-AF04E071003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B9CEAAE-DC8F-4174-7063-4B74D5E942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F225B4-19FA-469D-89FD-7B15920F40FA}" type="datetimeFigureOut">
              <a:rPr lang="en-US" smtClean="0"/>
              <a:t>2/14/2023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1FEEEB4-B07B-90CF-1587-3D7CBE9051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924FFBC-CBDC-8D55-11C2-7F49B26303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91BE06-6AD6-4FAC-8FA6-D7EF155CE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38756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792EF05-046C-4C76-0436-38109DDD551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70BD19F-C50B-FF49-8FB2-1901671F511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C8339BB-68FA-46B5-6DCC-6E57A4959D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F225B4-19FA-469D-89FD-7B15920F40FA}" type="datetimeFigureOut">
              <a:rPr lang="en-US" smtClean="0"/>
              <a:t>2/14/2023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A5D6BB3-BB47-B34C-0359-ABDE29AC46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840B994-27A3-A2D7-6205-2232FACAA6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91BE06-6AD6-4FAC-8FA6-D7EF155CE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5007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95141B-5C85-D588-4774-CCA48B2F07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B49776E-0338-1FDF-BDC6-0F75774E9AE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2C74081-FDFC-81FE-75E9-34FABA8B3C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F225B4-19FA-469D-89FD-7B15920F40FA}" type="datetimeFigureOut">
              <a:rPr lang="en-US" smtClean="0"/>
              <a:t>2/14/2023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DFD57E1-8E90-3806-A40A-534F865500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6CBBC6E-EB4E-561A-9DFA-168E71684D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91BE06-6AD6-4FAC-8FA6-D7EF155CE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68490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4013A1-6DC0-97BE-7DBE-9FD7103321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DFF3F70-9164-A68F-6117-9A1F18554B9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F6A7E8E-C47D-6FDE-B405-27884EB946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F225B4-19FA-469D-89FD-7B15920F40FA}" type="datetimeFigureOut">
              <a:rPr lang="en-US" smtClean="0"/>
              <a:t>2/14/2023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C02A70E-C2FF-932F-8E98-5BAFF60B87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E07273C-9378-4FCD-FB6C-E19B00BA0B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91BE06-6AD6-4FAC-8FA6-D7EF155CE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73234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DDD17A-94BA-E6A2-DCED-513F2644DD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B388730-DF3B-E8A3-AA6D-58910795D88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877A06D-C3D7-5CA9-8CC0-9547564592E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C4F2AD3-76FB-6DAB-47B3-E671370715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F225B4-19FA-469D-89FD-7B15920F40FA}" type="datetimeFigureOut">
              <a:rPr lang="en-US" smtClean="0"/>
              <a:t>2/14/2023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532D9F8-37CD-6195-2668-3270C3F4F9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0737DC4-11F9-19E1-A47C-9FB5E002A4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91BE06-6AD6-4FAC-8FA6-D7EF155CE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75639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1EEBA6-15F9-8AED-0EFD-56B19183F2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5C63A1E-3AED-64E8-E80E-D0D6285D129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3F7C4E8-0BC4-E6FC-D94A-A7FDE8E4291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00A82A2-41F9-6B11-901F-96C99743BC2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46ECBCE-37CA-127E-2EAE-835DAE945B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1103FD8-4DC4-6AB0-89C0-19FF045602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F225B4-19FA-469D-89FD-7B15920F40FA}" type="datetimeFigureOut">
              <a:rPr lang="en-US" smtClean="0"/>
              <a:t>2/14/2023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81486F-98A6-7904-B15B-9D5C227EB1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56CD97B-2803-4BFD-F415-0A6B3A9876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91BE06-6AD6-4FAC-8FA6-D7EF155CE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61900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C1CB1A-7398-FE21-47A3-93268F7DC5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63DE09E-873C-379A-BCAD-593C1D3413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F225B4-19FA-469D-89FD-7B15920F40FA}" type="datetimeFigureOut">
              <a:rPr lang="en-US" smtClean="0"/>
              <a:t>2/14/2023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B30B9E7-0209-D9AD-E100-C0621C3DFC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D863302-4AE0-7693-1ED8-5E782FDB56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91BE06-6AD6-4FAC-8FA6-D7EF155CE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36983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FB247D0-2895-C414-A784-13338B512F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F225B4-19FA-469D-89FD-7B15920F40FA}" type="datetimeFigureOut">
              <a:rPr lang="en-US" smtClean="0"/>
              <a:t>2/14/2023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2661C64-D645-8B65-E1B7-896E8C3598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5DDEABB-941E-D14E-98BB-BD798669B0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91BE06-6AD6-4FAC-8FA6-D7EF155CE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87797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24BD18-3883-3BF8-ECAD-C0AC9F2CB0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8C86342-F182-BCEA-BC3B-047D05B3AA3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DD5529B-CABB-05B3-4134-7CF605E9AC4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5E0D145-4A7C-0926-819E-A8333CDCCC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F225B4-19FA-469D-89FD-7B15920F40FA}" type="datetimeFigureOut">
              <a:rPr lang="en-US" smtClean="0"/>
              <a:t>2/14/2023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1088116-E8ED-B8DA-5D0B-FBCE7EC1E0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32AA7D4-81AC-7097-80CC-65D7611AA4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91BE06-6AD6-4FAC-8FA6-D7EF155CE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92005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3915B8-7D58-FF59-6069-93203008C2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D4E2C66-DBCC-2096-ED8B-AA4C81B4DE4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C4AE1DE-720F-07D9-3139-0F7887E927E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734B9E0-4221-56A8-7A6E-93886C7A88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F225B4-19FA-469D-89FD-7B15920F40FA}" type="datetimeFigureOut">
              <a:rPr lang="en-US" smtClean="0"/>
              <a:t>2/14/2023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05315D7-F92A-308D-B051-5CB289F07B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980A4DA-E855-EDC1-3908-491D8CF36E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91BE06-6AD6-4FAC-8FA6-D7EF155CE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41034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FFB2185-6C98-2DC4-CCA8-C50D27504C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CAFCE0-C694-B366-323F-267FAAA7B60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A2C0018-26BB-EF63-EE00-1A320B89652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225B4-19FA-469D-89FD-7B15920F40FA}" type="datetimeFigureOut">
              <a:rPr lang="en-US" smtClean="0"/>
              <a:t>2/14/2023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CC3D3A1-5ED6-A6D1-340F-E80FE517AEF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34C197D-82B0-89BB-F9FC-9C0E56C55BE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91BE06-6AD6-4FAC-8FA6-D7EF155CE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3711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DEB38B7D-9237-CF82-1501-0E866A3E422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1585" y="2204865"/>
            <a:ext cx="3527535" cy="2724519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2F2241CA-4084-8B9E-6A79-071E9FC4572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56807" y="2204864"/>
            <a:ext cx="3788474" cy="2724519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69F798E5-5BF8-CBE4-5CD7-736D4917FC50}"/>
              </a:ext>
            </a:extLst>
          </p:cNvPr>
          <p:cNvSpPr txBox="1"/>
          <p:nvPr/>
        </p:nvSpPr>
        <p:spPr>
          <a:xfrm>
            <a:off x="8544272" y="1"/>
            <a:ext cx="222368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400" b="1" dirty="0">
                <a:latin typeface="Arial" pitchFamily="34" charset="0"/>
                <a:cs typeface="Arial" pitchFamily="34" charset="0"/>
              </a:rPr>
              <a:t>Supplementary Figure 1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5BFC1C3-901B-0C7B-551D-F4027AC88032}"/>
              </a:ext>
            </a:extLst>
          </p:cNvPr>
          <p:cNvSpPr txBox="1"/>
          <p:nvPr/>
        </p:nvSpPr>
        <p:spPr>
          <a:xfrm>
            <a:off x="2495600" y="5445224"/>
            <a:ext cx="770485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Supplementary Figure 1. Histological analysis of PT340 cell line. 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PT340 cells were injected into NSG mice, and the resulting tumors were harvested for histological analysis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H&amp;E staining showed features of Clear Cell Ovarian Carcinoma.</a:t>
            </a:r>
            <a:endParaRPr lang="en-US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06611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44</Words>
  <Application>Microsoft Office PowerPoint</Application>
  <PresentationFormat>Widescreen</PresentationFormat>
  <Paragraphs>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Siegmann, Bill</dc:creator>
  <cp:lastModifiedBy>Siegmann, Bill</cp:lastModifiedBy>
  <cp:revision>1</cp:revision>
  <dcterms:created xsi:type="dcterms:W3CDTF">2023-02-14T14:15:49Z</dcterms:created>
  <dcterms:modified xsi:type="dcterms:W3CDTF">2023-02-14T14:16:28Z</dcterms:modified>
</cp:coreProperties>
</file>