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FAA28-B54B-D7F3-9692-490B118529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E5AD5-F8EB-2DAC-4D59-F24315E2F0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F71FB-3DB5-7515-47EF-A6D9C580E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A1AF4-F9B9-33CB-3586-0AED6F69A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2F19B-C4BC-4DB4-F93D-207797FC6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8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8D0E3-8918-1242-F6C1-949084B5D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D45F9-70CB-6FDA-CD92-1B929B414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58CBC-1C21-A35E-EC19-5569F55B8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B601-8327-02FB-CEE8-E072F2C7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CF71-976D-006D-A60D-C103DBD4F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5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28E0BD-E02A-682A-7BFD-812FF1AA87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F2F4B-85B8-9487-1B36-21F6487E7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28D11-EBD6-E3E4-91B8-1E77C22E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49B60-E175-ADB6-238F-D1F72D42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4D604-B069-E671-6C00-AD16E54F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5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1103C-4B3F-FD69-6D7A-CB8DAC4C9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A9AC5-050A-4C00-C820-E4C1EA4B1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24141-872A-1C37-1D24-D6A244E96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4B024-48A0-8715-E8AA-BCC54DD4A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23C4B-1B5D-04D6-A8D9-8581EF987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E9388-FBD2-BC5A-B53D-16003B70E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AB116-35D7-A319-B4A1-F7E658F06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F0300-D01C-4ECE-A6C8-A74F6B87B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7AFB-1BE3-0F4F-D17E-FA8F9F0FA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8D709-0E06-1D94-31D3-855A7AB20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B1889-7247-660A-E25C-2CF52BA0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59F4D-A4E9-4748-6ADF-0EA517F145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0A2A9-C1B8-4113-CEF7-A0F39B551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3036D-B5DF-20BB-A2E8-B62B6B932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D3D128-D2BE-713B-D407-99DEDBE9E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0C634-3F2E-EEB8-9F2C-2EC96515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7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300AE-0C79-B3FD-4AD0-F6EDA7BD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E4681-2BA1-D194-1CC1-F43C86DAA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C289EF-9C6F-A6FA-8CF1-AED0E836A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E3C15-16B9-E22B-2B5E-9F9094CA56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F7A127-CD95-EEDF-7FEB-8BF8EBE36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AFDF24-7037-E33C-D18E-513EB028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6445B-9279-7ADC-5397-B00EA56F5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AD2CD9-4FD7-DB85-1F17-2911A3A31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DA26D-C01F-71A1-DA2D-1FBB7A725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4055A0-E422-8858-D0BD-8C32D55A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0F885C-6D0A-F66E-F128-82C2CFE92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90625-B5A9-0DF4-42BE-0DE62C9A5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3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9D79E-6B60-B5E5-5597-7B9D7726E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AEC824-2CFF-6A5D-A052-CD065278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A612D-C1F1-40E6-05B0-BB4C8FAF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2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3C87-78B0-7845-70FB-2C5E5C5D8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7958E-542E-E262-82CB-D8BA93D6F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1C39E-0E5C-8E36-35BE-DB2446B93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8C413-0749-62F5-B8F1-332C3427B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795F8-673E-1A10-597B-F10DC054D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D15C3-8DD2-DBDC-938A-979B5C07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4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BA0D5-2055-AEF0-2DA9-447469080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6C391C-6C42-2075-BBA5-785CE0A00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B793E-770D-7A0D-1D51-6BC965069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47151-1083-4E9C-39B9-FB87C400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598AB-C150-3C27-2829-551F761DB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86284-6509-00C9-8BDA-E71F6134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81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7B134C-DFA2-602A-2224-C57156EF7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4FCAC-E5A9-5534-0B1C-B2A94A794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73A52-2D87-58D8-9949-04701C7AD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5C1ED-8696-43FA-BFCA-8A20D2209FF4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21490-E2B2-301D-85A0-301962E38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33BFF-A423-3CF8-F35D-108D767FB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02E70-F85E-4D9A-97A7-EFF6CDE1C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7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7.emf"/><Relationship Id="rId4" Type="http://schemas.openxmlformats.org/officeDocument/2006/relationships/image" Target="../media/image3.tiff"/><Relationship Id="rId9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90923" y="1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Supplementary Figure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3138BB-AF7B-4E5B-B2DD-061984D874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189"/>
          <a:stretch/>
        </p:blipFill>
        <p:spPr>
          <a:xfrm>
            <a:off x="7788396" y="260648"/>
            <a:ext cx="2500752" cy="65973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31BE15-0368-4C1F-8108-D28F28FB74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380" t="43649" r="14133" b="46013"/>
          <a:stretch/>
        </p:blipFill>
        <p:spPr>
          <a:xfrm>
            <a:off x="10210553" y="3867929"/>
            <a:ext cx="360040" cy="6480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BA67E6-C37C-4201-8A4C-119ABDDAF1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683" t="44014" r="-1765" b="37607"/>
          <a:stretch/>
        </p:blipFill>
        <p:spPr>
          <a:xfrm>
            <a:off x="10210553" y="2702337"/>
            <a:ext cx="504056" cy="11521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2FD03E-C545-47D9-B3A9-3027913D53BD}"/>
              </a:ext>
            </a:extLst>
          </p:cNvPr>
          <p:cNvSpPr txBox="1"/>
          <p:nvPr/>
        </p:nvSpPr>
        <p:spPr>
          <a:xfrm>
            <a:off x="1561098" y="-1401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C62DC1-FDD5-4B80-8816-A4AF264D85E4}"/>
              </a:ext>
            </a:extLst>
          </p:cNvPr>
          <p:cNvSpPr txBox="1"/>
          <p:nvPr/>
        </p:nvSpPr>
        <p:spPr>
          <a:xfrm>
            <a:off x="4592487" y="6108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5F5A39-6E35-4A37-A00B-8A8EB3AE8A40}"/>
              </a:ext>
            </a:extLst>
          </p:cNvPr>
          <p:cNvSpPr txBox="1"/>
          <p:nvPr/>
        </p:nvSpPr>
        <p:spPr>
          <a:xfrm>
            <a:off x="7597002" y="630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AEFC4A1-B8F7-4D0C-ACAC-8E353AAEE0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9" b="-1821"/>
          <a:stretch/>
        </p:blipFill>
        <p:spPr>
          <a:xfrm>
            <a:off x="4209209" y="1988695"/>
            <a:ext cx="3483235" cy="48071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93D94C-93CE-4938-9368-42B1C99D4F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942" y="344688"/>
            <a:ext cx="2808312" cy="12165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69D0E1B-3D25-40C3-A67F-729D0E1CC75C}"/>
              </a:ext>
            </a:extLst>
          </p:cNvPr>
          <p:cNvSpPr txBox="1"/>
          <p:nvPr/>
        </p:nvSpPr>
        <p:spPr>
          <a:xfrm>
            <a:off x="1538125" y="194160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27DCF3-8D04-4641-865E-64AAF6982582}"/>
              </a:ext>
            </a:extLst>
          </p:cNvPr>
          <p:cNvSpPr txBox="1"/>
          <p:nvPr/>
        </p:nvSpPr>
        <p:spPr>
          <a:xfrm>
            <a:off x="4298504" y="2152435"/>
            <a:ext cx="313677" cy="307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BBC15C71-C7CB-40D4-93AC-7416F05584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13075"/>
          <a:stretch/>
        </p:blipFill>
        <p:spPr>
          <a:xfrm>
            <a:off x="1610760" y="61083"/>
            <a:ext cx="3038210" cy="186139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80C233A-1EF1-468C-993F-67BD9C22A8E6}"/>
              </a:ext>
            </a:extLst>
          </p:cNvPr>
          <p:cNvSpPr txBox="1"/>
          <p:nvPr/>
        </p:nvSpPr>
        <p:spPr>
          <a:xfrm>
            <a:off x="2586551" y="2123780"/>
            <a:ext cx="8036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000" b="1" dirty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AU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A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DB7F95-2591-4936-8E98-41C317369876}"/>
              </a:ext>
            </a:extLst>
          </p:cNvPr>
          <p:cNvCxnSpPr/>
          <p:nvPr/>
        </p:nvCxnSpPr>
        <p:spPr>
          <a:xfrm>
            <a:off x="1948609" y="2350218"/>
            <a:ext cx="177281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798461B-CDC1-EACD-4E21-EC74CB7E72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956" y="2393503"/>
          <a:ext cx="2431548" cy="1215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3657408" imgH="1828338" progId="Acrobat.Document.DC">
                  <p:embed/>
                </p:oleObj>
              </mc:Choice>
              <mc:Fallback>
                <p:oleObj name="Acrobat Document" r:id="rId7" imgW="3657408" imgH="1828338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798461B-CDC1-EACD-4E21-EC74CB7E72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52956" y="2393503"/>
                        <a:ext cx="2431548" cy="1215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001585F-885B-2FEC-7F2C-A5A22BD386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956" y="3579218"/>
          <a:ext cx="2431548" cy="121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9" imgW="3657408" imgH="1828338" progId="Acrobat.Document.DC">
                  <p:embed/>
                </p:oleObj>
              </mc:Choice>
              <mc:Fallback>
                <p:oleObj name="Acrobat Document" r:id="rId9" imgW="3657408" imgH="1828338" progId="Acrobat.Document.DC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001585F-885B-2FEC-7F2C-A5A22BD386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52956" y="3579218"/>
                        <a:ext cx="2431548" cy="121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424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92CEA74-1A29-0E3A-E5DB-697D89493B25}"/>
              </a:ext>
            </a:extLst>
          </p:cNvPr>
          <p:cNvSpPr txBox="1"/>
          <p:nvPr/>
        </p:nvSpPr>
        <p:spPr>
          <a:xfrm>
            <a:off x="2063552" y="655268"/>
            <a:ext cx="7704856" cy="3337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 RNA-seq analysis. A.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of the RNA-seq experimental design.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Waterfall plot of RNA-seq data showing the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141 genes which were DE at all time points compared to luciferase control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HEY1 and SKOV3 cell lines.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Unsupervised clustering analysis of the 141 DE genes.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Box plots demonstrating 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expression following </a:t>
            </a:r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NFATC4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activation.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STRING analysis of the 141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genes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49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Acrobat Document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2023-02-14T14:17:21Z</dcterms:created>
  <dcterms:modified xsi:type="dcterms:W3CDTF">2023-02-14T14:17:55Z</dcterms:modified>
</cp:coreProperties>
</file>