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88" d="100"/>
          <a:sy n="88" d="100"/>
        </p:scale>
        <p:origin x="19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08B128-7AC2-B588-7245-CAA822F407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2468EC-2A10-984A-2D9D-D7AA8180D6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7528A8-5F48-C96F-8387-2C01F6811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5D908-F4CC-41E7-9ED0-E848C790380A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D625CD-03E5-CB0A-9957-EB5270DB7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ED3ED1-D5C7-AC0F-B0B6-23D4B045C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99391-C470-426E-97E3-20C5B5EAD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667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194A95-EEF9-7229-FE01-6ADD0140BA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DE09CF-48A0-1D13-4198-83F5AA3CFD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1B97D6-FA2A-30C5-8FE1-C28E78CBE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5D908-F4CC-41E7-9ED0-E848C790380A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E2A472-F14C-06E7-32B3-1F884772E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D50E4-E255-4939-4326-76121A7F7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99391-C470-426E-97E3-20C5B5EAD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800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D4183E-6B1D-1D6A-3FC3-4E8C2F3E63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DB3C1A-BFD6-D54A-1734-32D541518C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905627-0F0A-E0B0-A411-400CAE722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5D908-F4CC-41E7-9ED0-E848C790380A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6F198F-1711-4FCA-B6D3-726ED5DB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D674B2-1C93-60DD-C6E3-1F4A1D9A7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99391-C470-426E-97E3-20C5B5EAD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614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DA8E0-6D63-0EED-161F-66FEDCA0C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02220C-4ABA-2BFA-2BA4-094F558247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88062-3018-A191-E6DC-B383C88F7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5D908-F4CC-41E7-9ED0-E848C790380A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40BDB8-5396-43A0-8B34-6367ED30A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270A16-05C2-755A-FF66-355C1DF12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99391-C470-426E-97E3-20C5B5EAD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876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43D30-6F87-C165-5001-923BDA469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FE8656-391C-512E-39DA-55E228FB8B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34F2F5-59AB-8322-D135-1120F2E9F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5D908-F4CC-41E7-9ED0-E848C790380A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1200A5-388A-B25F-797D-39A8C3580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DD2E09-150C-B425-E377-3E0265CFC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99391-C470-426E-97E3-20C5B5EAD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289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1785B-41F7-9558-23BC-007BBC242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4D3C7-C3D2-E0B0-2964-98AE4FE75E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AECFE3-5A93-4245-5787-F5AE4621C6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C2BAE8-29B0-8BDA-6047-035135761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5D908-F4CC-41E7-9ED0-E848C790380A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8FDE31-FB50-0889-BBBA-5172E5851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850275-2D61-7EC6-AD04-63BD5FCBE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99391-C470-426E-97E3-20C5B5EAD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837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741FCF-7FE7-03F2-FE57-4B2D5CF71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32ABCE-1BB5-B278-C19C-1D94CA4756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4916DE-39E9-B88D-1198-C4435D8377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E51E23-9102-7009-136B-532B33BA1C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1BAF7B-F78B-D836-A2BA-C5733E3210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20D9040-2E2D-2836-E962-E0378B093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5D908-F4CC-41E7-9ED0-E848C790380A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D7B26DB-18AF-577C-DA35-F6C88A65A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D836687-C87E-3848-37D8-F856D82A8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99391-C470-426E-97E3-20C5B5EAD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339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DDC69-07C8-7195-9582-9D5EB3EF6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B093E2-74A3-10E0-23FA-B1A6FE4C5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5D908-F4CC-41E7-9ED0-E848C790380A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AAE543-A0A3-6AEF-3E77-8AF7AA41BE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58055F-6C4B-D3B5-939C-905B60A05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99391-C470-426E-97E3-20C5B5EAD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59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4E58FC-BC6D-0CF9-09AB-2823BBA69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5D908-F4CC-41E7-9ED0-E848C790380A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CF85CD-27D8-FAE0-807F-98BCADA7F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DEBB77-05DA-1819-7962-AEBC6DA9E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99391-C470-426E-97E3-20C5B5EAD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001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06384-AF67-6209-C7FA-DE3F83877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84D55D-7A1B-E21F-8D96-C21D661233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C4178C-247B-C3D3-EBC5-F853CA1DE0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FC79FA-948A-4E56-73C9-8B695BB4F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5D908-F4CC-41E7-9ED0-E848C790380A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117ACF-9413-5B6B-1762-CB5D9822E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2F3211-60EF-12C9-7F2F-EC3D81F17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99391-C470-426E-97E3-20C5B5EAD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77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41C21-CC77-C2F1-607A-1201486DF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308FC4B-4F05-606D-EB20-79CCA5D984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66DF63-B284-E0CE-2F71-C94D34B636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7F9EE5-5DB3-073A-4E91-206507CF7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5D908-F4CC-41E7-9ED0-E848C790380A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57919B-DCDE-B954-93DA-8AC5EB0ED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7F4B12-3328-E440-8739-4AACC92CF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999391-C470-426E-97E3-20C5B5EAD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393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8264CA-6B04-1B03-81FF-D28E3C412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649824-0901-99FA-1325-CCC551A736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B3634-D224-65B3-7B65-46A38A7EBC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5D908-F4CC-41E7-9ED0-E848C790380A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ADFA11-EECC-1BE3-64D9-2F6274748B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DB6A3-3867-00AD-E41F-BA38EEC52C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99391-C470-426E-97E3-20C5B5EAD0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143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767D409-F813-4738-91B2-A8BF6217AD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5960" y="1412776"/>
            <a:ext cx="3312368" cy="15856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3212CE-B6F8-47DF-917E-2F3E9B529E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7609" y="1371183"/>
            <a:ext cx="3116785" cy="15856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C745DCF-7F45-4385-B362-3AFB29380C3F}"/>
              </a:ext>
            </a:extLst>
          </p:cNvPr>
          <p:cNvSpPr txBox="1"/>
          <p:nvPr/>
        </p:nvSpPr>
        <p:spPr>
          <a:xfrm>
            <a:off x="3686880" y="1077162"/>
            <a:ext cx="15058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FST sgRNA #1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9CC1AE-FD76-4454-B199-36281B3B5146}"/>
              </a:ext>
            </a:extLst>
          </p:cNvPr>
          <p:cNvSpPr txBox="1"/>
          <p:nvPr/>
        </p:nvSpPr>
        <p:spPr>
          <a:xfrm>
            <a:off x="8544272" y="-27384"/>
            <a:ext cx="2223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>
                <a:latin typeface="Arial" pitchFamily="34" charset="0"/>
                <a:cs typeface="Arial" pitchFamily="34" charset="0"/>
              </a:rPr>
              <a:t>Supplementary Figure 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1AC7E0-2B70-4A5E-93E6-2FBE87644595}"/>
              </a:ext>
            </a:extLst>
          </p:cNvPr>
          <p:cNvSpPr txBox="1"/>
          <p:nvPr/>
        </p:nvSpPr>
        <p:spPr>
          <a:xfrm>
            <a:off x="2215648" y="955682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40AB0CB-2A4E-42DD-900B-8FAB923B1436}"/>
              </a:ext>
            </a:extLst>
          </p:cNvPr>
          <p:cNvSpPr txBox="1"/>
          <p:nvPr/>
        </p:nvSpPr>
        <p:spPr>
          <a:xfrm>
            <a:off x="6744073" y="1135778"/>
            <a:ext cx="15058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FST sgRNA #2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6810A64-59F9-4F8A-B626-8A7B23231A4D}"/>
              </a:ext>
            </a:extLst>
          </p:cNvPr>
          <p:cNvSpPr txBox="1"/>
          <p:nvPr/>
        </p:nvSpPr>
        <p:spPr>
          <a:xfrm>
            <a:off x="2229174" y="2841465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55F2563-4511-439E-ADCB-C146A5B85C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89307" y="3047758"/>
            <a:ext cx="3966734" cy="200785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7120BBA-13E8-C913-2DC4-DE743F74DEC3}"/>
              </a:ext>
            </a:extLst>
          </p:cNvPr>
          <p:cNvSpPr txBox="1"/>
          <p:nvPr/>
        </p:nvSpPr>
        <p:spPr>
          <a:xfrm>
            <a:off x="0" y="5606143"/>
            <a:ext cx="12192000" cy="9717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5. Schematic of </a:t>
            </a:r>
            <a:r>
              <a:rPr lang="en-US" sz="10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FST</a:t>
            </a:r>
            <a:r>
              <a:rPr lang="en-US" sz="1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CRISPR KO guides and </a:t>
            </a:r>
            <a:r>
              <a:rPr lang="en-US" sz="10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vivo</a:t>
            </a:r>
            <a:r>
              <a:rPr lang="en-US" sz="1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experiment. A. 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Binding of the two commercially available </a:t>
            </a:r>
            <a:r>
              <a:rPr lang="en-US" sz="1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FST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CRISPR guides to </a:t>
            </a:r>
            <a:r>
              <a:rPr lang="en-US" sz="1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FST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to mediate KO. </a:t>
            </a:r>
            <a:r>
              <a:rPr lang="en-US" sz="1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B.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Mice were injected with SKOV3 cells expressing FST sgRNA #2. Mice were then treated 3 times with 10mg/kg Taxol intraperitoneal Paclitaxel at days 7, 14 and 21. </a:t>
            </a:r>
            <a:r>
              <a:rPr lang="en-US" sz="1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 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Dissection of control mice presenting with multiple metastases and an </a:t>
            </a:r>
            <a:r>
              <a:rPr lang="en-US" sz="10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FST</a:t>
            </a:r>
            <a:r>
              <a:rPr lang="en-US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-KO mice which showed no residual disease. White arrows point to sites of disease.</a:t>
            </a:r>
            <a:endParaRPr lang="en-US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982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107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Siegmann, Bill</dc:creator>
  <cp:lastModifiedBy>Siegmann, Bill</cp:lastModifiedBy>
  <cp:revision>1</cp:revision>
  <dcterms:created xsi:type="dcterms:W3CDTF">2023-02-14T14:20:37Z</dcterms:created>
  <dcterms:modified xsi:type="dcterms:W3CDTF">2023-02-14T14:21:42Z</dcterms:modified>
</cp:coreProperties>
</file>