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0F802BB-C143-A44B-AFEF-4A937B7B022B}" v="1" dt="2022-12-21T03:07:24.21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6208"/>
  </p:normalViewPr>
  <p:slideViewPr>
    <p:cSldViewPr snapToGrid="0" showGuides="1">
      <p:cViewPr varScale="1">
        <p:scale>
          <a:sx n="121" d="100"/>
          <a:sy n="121" d="100"/>
        </p:scale>
        <p:origin x="200" y="2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経堂 篤史" userId="6a6a41e16692f551" providerId="LiveId" clId="{F512B7D5-CC0D-449C-9825-077B0B065555}"/>
    <pc:docChg chg="undo redo custSel modSld">
      <pc:chgData name="経堂 篤史" userId="6a6a41e16692f551" providerId="LiveId" clId="{F512B7D5-CC0D-449C-9825-077B0B065555}" dt="2022-10-01T05:24:02.708" v="21" actId="1076"/>
      <pc:docMkLst>
        <pc:docMk/>
      </pc:docMkLst>
      <pc:sldChg chg="modSp mod">
        <pc:chgData name="経堂 篤史" userId="6a6a41e16692f551" providerId="LiveId" clId="{F512B7D5-CC0D-449C-9825-077B0B065555}" dt="2022-10-01T05:24:02.708" v="21" actId="1076"/>
        <pc:sldMkLst>
          <pc:docMk/>
          <pc:sldMk cId="4123216447" sldId="256"/>
        </pc:sldMkLst>
        <pc:spChg chg="mod">
          <ac:chgData name="経堂 篤史" userId="6a6a41e16692f551" providerId="LiveId" clId="{F512B7D5-CC0D-449C-9825-077B0B065555}" dt="2022-10-01T05:23:25.937" v="10" actId="2711"/>
          <ac:spMkLst>
            <pc:docMk/>
            <pc:sldMk cId="4123216447" sldId="256"/>
            <ac:spMk id="5" creationId="{8F0683CB-30ED-9BB7-EF3B-55B69AABDB5B}"/>
          </ac:spMkLst>
        </pc:spChg>
        <pc:spChg chg="mod">
          <ac:chgData name="経堂 篤史" userId="6a6a41e16692f551" providerId="LiveId" clId="{F512B7D5-CC0D-449C-9825-077B0B065555}" dt="2022-10-01T05:24:02.708" v="21" actId="1076"/>
          <ac:spMkLst>
            <pc:docMk/>
            <pc:sldMk cId="4123216447" sldId="256"/>
            <ac:spMk id="10" creationId="{449F1439-D711-F8C7-7FC5-4AE8F443A724}"/>
          </ac:spMkLst>
        </pc:spChg>
      </pc:sldChg>
    </pc:docChg>
  </pc:docChgLst>
  <pc:docChgLst>
    <pc:chgData name="経堂 篤史" userId="6a6a41e16692f551" providerId="LiveId" clId="{D70123DD-E05F-5E4F-8927-84AE410DB78A}"/>
    <pc:docChg chg="modSld">
      <pc:chgData name="経堂 篤史" userId="6a6a41e16692f551" providerId="LiveId" clId="{D70123DD-E05F-5E4F-8927-84AE410DB78A}" dt="2022-09-22T17:01:52.190" v="1" actId="20577"/>
      <pc:docMkLst>
        <pc:docMk/>
      </pc:docMkLst>
      <pc:sldChg chg="modSp mod">
        <pc:chgData name="経堂 篤史" userId="6a6a41e16692f551" providerId="LiveId" clId="{D70123DD-E05F-5E4F-8927-84AE410DB78A}" dt="2022-09-22T17:01:52.190" v="1" actId="20577"/>
        <pc:sldMkLst>
          <pc:docMk/>
          <pc:sldMk cId="4123216447" sldId="256"/>
        </pc:sldMkLst>
        <pc:spChg chg="mod">
          <ac:chgData name="経堂 篤史" userId="6a6a41e16692f551" providerId="LiveId" clId="{D70123DD-E05F-5E4F-8927-84AE410DB78A}" dt="2022-09-22T17:01:52.190" v="1" actId="20577"/>
          <ac:spMkLst>
            <pc:docMk/>
            <pc:sldMk cId="4123216447" sldId="256"/>
            <ac:spMk id="5" creationId="{8F0683CB-30ED-9BB7-EF3B-55B69AABDB5B}"/>
          </ac:spMkLst>
        </pc:spChg>
      </pc:sldChg>
    </pc:docChg>
  </pc:docChgLst>
  <pc:docChgLst>
    <pc:chgData name="経堂 篤史" userId="6a6a41e16692f551" providerId="LiveId" clId="{00F802BB-C143-A44B-AFEF-4A937B7B022B}"/>
    <pc:docChg chg="custSel modSld">
      <pc:chgData name="経堂 篤史" userId="6a6a41e16692f551" providerId="LiveId" clId="{00F802BB-C143-A44B-AFEF-4A937B7B022B}" dt="2022-12-21T03:07:30.856" v="2" actId="1076"/>
      <pc:docMkLst>
        <pc:docMk/>
      </pc:docMkLst>
      <pc:sldChg chg="addSp delSp modSp mod">
        <pc:chgData name="経堂 篤史" userId="6a6a41e16692f551" providerId="LiveId" clId="{00F802BB-C143-A44B-AFEF-4A937B7B022B}" dt="2022-12-21T03:07:30.856" v="2" actId="1076"/>
        <pc:sldMkLst>
          <pc:docMk/>
          <pc:sldMk cId="4123216447" sldId="256"/>
        </pc:sldMkLst>
        <pc:picChg chg="add mod">
          <ac:chgData name="経堂 篤史" userId="6a6a41e16692f551" providerId="LiveId" clId="{00F802BB-C143-A44B-AFEF-4A937B7B022B}" dt="2022-12-21T03:07:30.856" v="2" actId="1076"/>
          <ac:picMkLst>
            <pc:docMk/>
            <pc:sldMk cId="4123216447" sldId="256"/>
            <ac:picMk id="2" creationId="{031C989B-D4C6-8016-B765-3FDCC221FA23}"/>
          </ac:picMkLst>
        </pc:picChg>
        <pc:picChg chg="add mod">
          <ac:chgData name="経堂 篤史" userId="6a6a41e16692f551" providerId="LiveId" clId="{00F802BB-C143-A44B-AFEF-4A937B7B022B}" dt="2022-12-21T03:07:30.856" v="2" actId="1076"/>
          <ac:picMkLst>
            <pc:docMk/>
            <pc:sldMk cId="4123216447" sldId="256"/>
            <ac:picMk id="3" creationId="{20543587-3F94-75AC-3F64-5489913AB8D7}"/>
          </ac:picMkLst>
        </pc:picChg>
        <pc:picChg chg="del">
          <ac:chgData name="経堂 篤史" userId="6a6a41e16692f551" providerId="LiveId" clId="{00F802BB-C143-A44B-AFEF-4A937B7B022B}" dt="2022-12-21T03:07:23.499" v="0" actId="478"/>
          <ac:picMkLst>
            <pc:docMk/>
            <pc:sldMk cId="4123216447" sldId="256"/>
            <ac:picMk id="6" creationId="{32ED3520-4C3F-D02B-4574-F216C5270AE6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642A14A-2A2A-838B-6C65-93AFC0574A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2CC153C5-409E-E846-3550-5E04F0B4F4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D5D8389-35F0-825A-3CC9-3D5D276A47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F518A-D943-6540-A1DB-BAA77EB532DF}" type="datetimeFigureOut">
              <a:rPr kumimoji="1" lang="ja-JP" altLang="en-US" smtClean="0"/>
              <a:t>2022/12/21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159BD17-EE86-99AA-656B-AE380985EF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13CB17A-5BF2-1709-318B-AC3EDF06B5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FDCA3-0EAD-9144-8559-04826480AD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72044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CC8002A-ED14-DAA3-3D99-9C509006A5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FE57C2E-122F-6065-EF22-800D9F8E5A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B717648-823D-D4D3-6EB9-B33A8B1773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F518A-D943-6540-A1DB-BAA77EB532DF}" type="datetimeFigureOut">
              <a:rPr kumimoji="1" lang="ja-JP" altLang="en-US" smtClean="0"/>
              <a:t>2022/12/21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781AAE0-93D9-1A9C-2452-C02AE4ABE9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5B1573A-8A24-16D3-F15C-88635B6776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FDCA3-0EAD-9144-8559-04826480AD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8041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9F04E894-AA69-6B43-C17A-C3CC542C8C4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FC37034-92FD-469F-E735-E680F5682F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D4528E2-B293-E6E6-330A-7596B51928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F518A-D943-6540-A1DB-BAA77EB532DF}" type="datetimeFigureOut">
              <a:rPr kumimoji="1" lang="ja-JP" altLang="en-US" smtClean="0"/>
              <a:t>2022/12/21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A61C23B-6CFE-3AA5-C694-E772C12522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57053DC-6CAA-DE8F-B3B2-60A3F1CD04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FDCA3-0EAD-9144-8559-04826480AD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49985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7354B55-9B88-4214-4758-C628FC8DCE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907B50C-0BAF-52F4-743A-4B678D50E6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7485356-09E1-720E-1F95-44C8945B2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F518A-D943-6540-A1DB-BAA77EB532DF}" type="datetimeFigureOut">
              <a:rPr kumimoji="1" lang="ja-JP" altLang="en-US" smtClean="0"/>
              <a:t>2022/12/21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4261976-BC7F-7039-4534-AF249B3D05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14C775B-6D3F-69D6-C6F6-B8D8E228D9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FDCA3-0EAD-9144-8559-04826480AD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3290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78688D2-7835-B582-C70C-BA068D1A50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8F05C54-EFB1-EFD0-D548-1EC3C9160C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0A4F7C7-EE53-99AE-8C9E-6E9CB23D5C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F518A-D943-6540-A1DB-BAA77EB532DF}" type="datetimeFigureOut">
              <a:rPr kumimoji="1" lang="ja-JP" altLang="en-US" smtClean="0"/>
              <a:t>2022/12/21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7D124AC-5768-C8D7-FD33-9EB9C9CC5F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FE0847A-CC40-15E5-7CA0-4B17E43D5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FDCA3-0EAD-9144-8559-04826480AD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011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0C149FD-E08D-DCCE-3A7D-E0836FBC10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F40113E-88FE-3892-1FD1-1962CE580D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11B6C9E-17F0-6FED-2D72-232D664623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573214E-0C66-6D94-A127-D5C6E48D5B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F518A-D943-6540-A1DB-BAA77EB532DF}" type="datetimeFigureOut">
              <a:rPr kumimoji="1" lang="ja-JP" altLang="en-US" smtClean="0"/>
              <a:t>2022/12/21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1D00E76-6A95-9EE1-82F5-FACC373DE4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5C60ACF-F00E-3B56-276C-2D2541AD1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FDCA3-0EAD-9144-8559-04826480AD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1395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D75DAD5-D44A-FC1D-F2C8-C430D8B9F3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89439CC-9E9E-8B39-F183-F0BAC5AD6D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B904DF2-AFF5-DFB5-27AC-3A2C50118F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A6A6A8B3-CC3F-F038-FA9F-3CE0690A35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FAC2DD9E-8603-1A3F-F370-7079F8C5C79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2B836CFE-F03E-40F9-7C08-D2C0ACF9DD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F518A-D943-6540-A1DB-BAA77EB532DF}" type="datetimeFigureOut">
              <a:rPr kumimoji="1" lang="ja-JP" altLang="en-US" smtClean="0"/>
              <a:t>2022/12/21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863DF8E9-7F92-9D6C-4494-454C482D3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3DA814AE-97A1-B30E-6A16-4CAB30E559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FDCA3-0EAD-9144-8559-04826480AD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92720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F2AABB0-5907-2053-246D-78830431D7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E1093834-71EB-6E61-EF68-E3F6560C58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F518A-D943-6540-A1DB-BAA77EB532DF}" type="datetimeFigureOut">
              <a:rPr kumimoji="1" lang="ja-JP" altLang="en-US" smtClean="0"/>
              <a:t>2022/12/21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3C778FE-48B4-5ECD-9CDE-1D1A2A0330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E51C3EC-C592-97CD-63FF-1651C5854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FDCA3-0EAD-9144-8559-04826480AD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21328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FE8FF571-EE0E-1EBB-C3E1-9B6E79ACFD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F518A-D943-6540-A1DB-BAA77EB532DF}" type="datetimeFigureOut">
              <a:rPr kumimoji="1" lang="ja-JP" altLang="en-US" smtClean="0"/>
              <a:t>2022/12/21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4718530E-A8A5-B8D5-0624-958DE07651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01A9EF5-A0B8-22F0-622A-D6FE887F85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FDCA3-0EAD-9144-8559-04826480AD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08827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AC06DAB-9450-28AB-3ED4-6052D2A564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F01493D-770F-5953-CCE8-C0DA27BD62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850450E-54BD-8305-70A9-B1CD5FD9A8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DDF8F5A-4866-5FB6-56FE-3FDB2C5A8A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F518A-D943-6540-A1DB-BAA77EB532DF}" type="datetimeFigureOut">
              <a:rPr kumimoji="1" lang="ja-JP" altLang="en-US" smtClean="0"/>
              <a:t>2022/12/21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83FF229-4C95-50FF-1445-2C5EE4D28F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C69DB49-29EE-C4CB-3CF0-3BE0FA2672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FDCA3-0EAD-9144-8559-04826480AD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956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028D469-F248-9609-68C0-C9496A30DD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D55B1331-8D7B-DA44-741D-7430C3783CD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35F71DE-8F89-EE83-4738-A87D5B0F51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EF63394-FA9C-B853-FE92-BED7DB587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F518A-D943-6540-A1DB-BAA77EB532DF}" type="datetimeFigureOut">
              <a:rPr kumimoji="1" lang="ja-JP" altLang="en-US" smtClean="0"/>
              <a:t>2022/12/21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5B93957-1086-1206-AB96-3A81DB0DE1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774A341-2B99-203F-4488-19596927A4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FDCA3-0EAD-9144-8559-04826480AD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0097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6951B4D8-2F85-3BC7-B8D6-FC57577822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68DFD12-23A9-8264-AAA9-E7BE366258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7D2BEE0-66E5-15CC-20FC-29258E07560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5F518A-D943-6540-A1DB-BAA77EB532DF}" type="datetimeFigureOut">
              <a:rPr kumimoji="1" lang="ja-JP" altLang="en-US" smtClean="0"/>
              <a:t>2022/12/21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DCD3F31-5994-BF1E-6E18-840175D007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A612223-4F5C-CAB3-8A97-915C62D594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AFDCA3-0EAD-9144-8559-04826480AD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5293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F0683CB-30ED-9BB7-EF3B-55B69AABDB5B}"/>
              </a:ext>
            </a:extLst>
          </p:cNvPr>
          <p:cNvSpPr txBox="1"/>
          <p:nvPr/>
        </p:nvSpPr>
        <p:spPr>
          <a:xfrm>
            <a:off x="725213" y="254862"/>
            <a:ext cx="1111994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dirty="0"/>
              <a:t>Supplementary Figure S2. </a:t>
            </a:r>
            <a:r>
              <a:rPr lang="en-US" altLang="ja-JP" sz="1800" kern="0" dirty="0">
                <a:effectLst/>
                <a:ea typeface="游明朝" panose="02020400000000000000" pitchFamily="18" charset="-128"/>
                <a:cs typeface="ＭＳ Ｐゴシック" panose="020B0600070205080204" pitchFamily="34" charset="-128"/>
              </a:rPr>
              <a:t>Illustration of the distance between three </a:t>
            </a:r>
            <a:r>
              <a:rPr lang="en-US" altLang="ja-JP" sz="1800" kern="0" dirty="0" err="1">
                <a:effectLst/>
                <a:ea typeface="游明朝" panose="02020400000000000000" pitchFamily="18" charset="-128"/>
                <a:cs typeface="ＭＳ Ｐゴシック" panose="020B0600070205080204" pitchFamily="34" charset="-128"/>
              </a:rPr>
              <a:t>phenogroups</a:t>
            </a:r>
            <a:r>
              <a:rPr lang="en-US" altLang="ja-JP" sz="1800" kern="0" dirty="0">
                <a:effectLst/>
                <a:ea typeface="游明朝" panose="02020400000000000000" pitchFamily="18" charset="-128"/>
                <a:cs typeface="ＭＳ Ｐゴシック" panose="020B0600070205080204" pitchFamily="34" charset="-128"/>
              </a:rPr>
              <a:t> </a:t>
            </a:r>
            <a:br>
              <a:rPr lang="en-US" altLang="ja-JP" sz="1800" kern="0" dirty="0">
                <a:effectLst/>
                <a:ea typeface="游明朝" panose="02020400000000000000" pitchFamily="18" charset="-128"/>
                <a:cs typeface="ＭＳ Ｐゴシック" panose="020B0600070205080204" pitchFamily="34" charset="-128"/>
              </a:rPr>
            </a:br>
            <a:r>
              <a:rPr lang="en-US" altLang="ja-JP" sz="1800" kern="0" dirty="0">
                <a:effectLst/>
                <a:ea typeface="游明朝" panose="02020400000000000000" pitchFamily="18" charset="-128"/>
                <a:cs typeface="ＭＳ Ｐゴシック" panose="020B0600070205080204" pitchFamily="34" charset="-128"/>
              </a:rPr>
              <a:t>                                                        and their overlap in principal component analysis. </a:t>
            </a:r>
            <a:endParaRPr lang="ja-JP" altLang="ja-JP" sz="1800" kern="100" dirty="0">
              <a:effectLst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endParaRPr lang="ja-JP" altLang="en-US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49F1439-D711-F8C7-7FC5-4AE8F443A724}"/>
              </a:ext>
            </a:extLst>
          </p:cNvPr>
          <p:cNvSpPr txBox="1"/>
          <p:nvPr/>
        </p:nvSpPr>
        <p:spPr>
          <a:xfrm>
            <a:off x="920338" y="5904081"/>
            <a:ext cx="1064622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altLang="ja-JP" sz="1800" kern="0" dirty="0">
                <a:effectLst/>
                <a:ea typeface="游明朝" panose="02020400000000000000" pitchFamily="18" charset="-128"/>
                <a:cs typeface="ＭＳ Ｐゴシック" panose="020B0600070205080204" pitchFamily="34" charset="-128"/>
              </a:rPr>
              <a:t>PC1 and PC2 are principal components of their dataset. </a:t>
            </a:r>
            <a:br>
              <a:rPr lang="en-US" altLang="ja-JP" sz="1800" kern="0" dirty="0">
                <a:effectLst/>
                <a:ea typeface="游明朝" panose="02020400000000000000" pitchFamily="18" charset="-128"/>
                <a:cs typeface="ＭＳ Ｐゴシック" panose="020B0600070205080204" pitchFamily="34" charset="-128"/>
              </a:rPr>
            </a:br>
            <a:r>
              <a:rPr lang="en-US" altLang="ja-JP" sz="1800" kern="0" dirty="0">
                <a:effectLst/>
                <a:ea typeface="游明朝" panose="02020400000000000000" pitchFamily="18" charset="-128"/>
                <a:cs typeface="ＭＳ Ｐゴシック" panose="020B0600070205080204" pitchFamily="34" charset="-128"/>
              </a:rPr>
              <a:t>The purple dot is Phenogroup 1, the yellow dot is Phenogroup 2 and the blue dot is</a:t>
            </a:r>
            <a:r>
              <a:rPr lang="ja-JP" altLang="en-US" sz="1800" kern="0" dirty="0">
                <a:effectLst/>
                <a:ea typeface="游明朝" panose="02020400000000000000" pitchFamily="18" charset="-128"/>
                <a:cs typeface="ＭＳ Ｐゴシック" panose="020B0600070205080204" pitchFamily="34" charset="-128"/>
              </a:rPr>
              <a:t>　</a:t>
            </a:r>
            <a:r>
              <a:rPr lang="en-US" altLang="ja-JP" sz="1800" kern="0" dirty="0">
                <a:effectLst/>
                <a:ea typeface="游明朝" panose="02020400000000000000" pitchFamily="18" charset="-128"/>
                <a:cs typeface="ＭＳ Ｐゴシック" panose="020B0600070205080204" pitchFamily="34" charset="-128"/>
              </a:rPr>
              <a:t>Phenogroup 3. </a:t>
            </a:r>
            <a:endParaRPr lang="ja-JP" altLang="ja-JP" sz="1800" kern="100" dirty="0">
              <a:effectLst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pic>
        <p:nvPicPr>
          <p:cNvPr id="2" name="図 1" descr="グラフ, 散布図&#10;&#10;自動的に生成された説明">
            <a:extLst>
              <a:ext uri="{FF2B5EF4-FFF2-40B4-BE49-F238E27FC236}">
                <a16:creationId xmlns:a16="http://schemas.microsoft.com/office/drawing/2014/main" id="{031C989B-D4C6-8016-B765-3FDCC221FA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9283" y="976367"/>
            <a:ext cx="5493433" cy="4737100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20543587-3F94-75AC-3F64-5489913AB8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14810" y="4496676"/>
            <a:ext cx="1397000" cy="66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32164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53</Words>
  <Application>Microsoft Macintosh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経堂 篤史</dc:creator>
  <cp:lastModifiedBy>経堂 篤史</cp:lastModifiedBy>
  <cp:revision>1</cp:revision>
  <dcterms:created xsi:type="dcterms:W3CDTF">2022-09-22T16:59:06Z</dcterms:created>
  <dcterms:modified xsi:type="dcterms:W3CDTF">2022-12-21T03:07:33Z</dcterms:modified>
</cp:coreProperties>
</file>