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112C42-ECBD-914C-A990-94B0F8C73E25}" v="2" dt="2023-01-05T04:36:08.7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6"/>
    <p:restoredTop sz="94663"/>
  </p:normalViewPr>
  <p:slideViewPr>
    <p:cSldViewPr snapToGrid="0" showGuides="1">
      <p:cViewPr varScale="1">
        <p:scale>
          <a:sx n="117" d="100"/>
          <a:sy n="117" d="100"/>
        </p:scale>
        <p:origin x="848" y="176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経堂 篤史" userId="6a6a41e16692f551" providerId="LiveId" clId="{ABAA4A22-ECD5-E642-B8C3-3FAC023B9326}"/>
    <pc:docChg chg="undo custSel addSld delSld modSld sldOrd">
      <pc:chgData name="経堂 篤史" userId="6a6a41e16692f551" providerId="LiveId" clId="{ABAA4A22-ECD5-E642-B8C3-3FAC023B9326}" dt="2022-11-25T10:55:20.995" v="6337" actId="20577"/>
      <pc:docMkLst>
        <pc:docMk/>
      </pc:docMkLst>
      <pc:sldChg chg="ord">
        <pc:chgData name="経堂 篤史" userId="6a6a41e16692f551" providerId="LiveId" clId="{ABAA4A22-ECD5-E642-B8C3-3FAC023B9326}" dt="2022-11-25T10:29:20.571" v="3125" actId="20578"/>
        <pc:sldMkLst>
          <pc:docMk/>
          <pc:sldMk cId="327844136" sldId="256"/>
        </pc:sldMkLst>
      </pc:sldChg>
      <pc:sldChg chg="addSp delSp modSp new del mod">
        <pc:chgData name="経堂 篤史" userId="6a6a41e16692f551" providerId="LiveId" clId="{ABAA4A22-ECD5-E642-B8C3-3FAC023B9326}" dt="2022-11-25T10:29:29.017" v="3127" actId="2696"/>
        <pc:sldMkLst>
          <pc:docMk/>
          <pc:sldMk cId="360213242" sldId="257"/>
        </pc:sldMkLst>
        <pc:spChg chg="mod">
          <ac:chgData name="経堂 篤史" userId="6a6a41e16692f551" providerId="LiveId" clId="{ABAA4A22-ECD5-E642-B8C3-3FAC023B9326}" dt="2022-11-24T06:24:34.215" v="116" actId="20577"/>
          <ac:spMkLst>
            <pc:docMk/>
            <pc:sldMk cId="360213242" sldId="257"/>
            <ac:spMk id="2" creationId="{D8A2E079-370C-D019-DD6E-630351B6C840}"/>
          </ac:spMkLst>
        </pc:spChg>
        <pc:spChg chg="del">
          <ac:chgData name="経堂 篤史" userId="6a6a41e16692f551" providerId="LiveId" clId="{ABAA4A22-ECD5-E642-B8C3-3FAC023B9326}" dt="2022-11-24T06:23:35.924" v="68"/>
          <ac:spMkLst>
            <pc:docMk/>
            <pc:sldMk cId="360213242" sldId="257"/>
            <ac:spMk id="3" creationId="{E1AC038A-97A4-FAF8-B21C-376EFFB2030B}"/>
          </ac:spMkLst>
        </pc:spChg>
        <pc:picChg chg="add mod modCrop">
          <ac:chgData name="経堂 篤史" userId="6a6a41e16692f551" providerId="LiveId" clId="{ABAA4A22-ECD5-E642-B8C3-3FAC023B9326}" dt="2022-11-24T06:24:06.298" v="76" actId="1076"/>
          <ac:picMkLst>
            <pc:docMk/>
            <pc:sldMk cId="360213242" sldId="257"/>
            <ac:picMk id="4" creationId="{7BAA46B8-5F1B-7977-8D1D-F992620532C7}"/>
          </ac:picMkLst>
        </pc:picChg>
        <pc:picChg chg="add mod">
          <ac:chgData name="経堂 篤史" userId="6a6a41e16692f551" providerId="LiveId" clId="{ABAA4A22-ECD5-E642-B8C3-3FAC023B9326}" dt="2022-11-24T06:24:07.083" v="77" actId="1076"/>
          <ac:picMkLst>
            <pc:docMk/>
            <pc:sldMk cId="360213242" sldId="257"/>
            <ac:picMk id="5" creationId="{1DAFD4AA-58E4-42E1-AE0B-6A95FF4530CB}"/>
          </ac:picMkLst>
        </pc:picChg>
      </pc:sldChg>
      <pc:sldChg chg="modSp new mod ord">
        <pc:chgData name="経堂 篤史" userId="6a6a41e16692f551" providerId="LiveId" clId="{ABAA4A22-ECD5-E642-B8C3-3FAC023B9326}" dt="2022-11-25T10:40:57.085" v="5272" actId="20577"/>
        <pc:sldMkLst>
          <pc:docMk/>
          <pc:sldMk cId="706080956" sldId="258"/>
        </pc:sldMkLst>
        <pc:spChg chg="mod">
          <ac:chgData name="経堂 篤史" userId="6a6a41e16692f551" providerId="LiveId" clId="{ABAA4A22-ECD5-E642-B8C3-3FAC023B9326}" dt="2022-11-25T10:40:57.085" v="5272" actId="20577"/>
          <ac:spMkLst>
            <pc:docMk/>
            <pc:sldMk cId="706080956" sldId="258"/>
            <ac:spMk id="2" creationId="{90615F8C-0538-EC78-B9B1-AD41BE367CE5}"/>
          </ac:spMkLst>
        </pc:spChg>
        <pc:spChg chg="mod">
          <ac:chgData name="経堂 篤史" userId="6a6a41e16692f551" providerId="LiveId" clId="{ABAA4A22-ECD5-E642-B8C3-3FAC023B9326}" dt="2022-11-25T10:36:43.196" v="4627" actId="20577"/>
          <ac:spMkLst>
            <pc:docMk/>
            <pc:sldMk cId="706080956" sldId="258"/>
            <ac:spMk id="3" creationId="{E2F89B69-83E8-5964-6018-8C2C50F40460}"/>
          </ac:spMkLst>
        </pc:spChg>
      </pc:sldChg>
      <pc:sldChg chg="modSp new mod ord modShow">
        <pc:chgData name="経堂 篤史" userId="6a6a41e16692f551" providerId="LiveId" clId="{ABAA4A22-ECD5-E642-B8C3-3FAC023B9326}" dt="2022-11-25T10:32:29.915" v="3659" actId="729"/>
        <pc:sldMkLst>
          <pc:docMk/>
          <pc:sldMk cId="1879762470" sldId="259"/>
        </pc:sldMkLst>
        <pc:spChg chg="mod">
          <ac:chgData name="経堂 篤史" userId="6a6a41e16692f551" providerId="LiveId" clId="{ABAA4A22-ECD5-E642-B8C3-3FAC023B9326}" dt="2022-11-24T06:25:39.446" v="184" actId="20577"/>
          <ac:spMkLst>
            <pc:docMk/>
            <pc:sldMk cId="1879762470" sldId="259"/>
            <ac:spMk id="2" creationId="{BA044157-2FDE-A960-C6DC-828355B8052B}"/>
          </ac:spMkLst>
        </pc:spChg>
        <pc:spChg chg="mod">
          <ac:chgData name="経堂 篤史" userId="6a6a41e16692f551" providerId="LiveId" clId="{ABAA4A22-ECD5-E642-B8C3-3FAC023B9326}" dt="2022-11-24T06:26:04.063" v="227" actId="20577"/>
          <ac:spMkLst>
            <pc:docMk/>
            <pc:sldMk cId="1879762470" sldId="259"/>
            <ac:spMk id="3" creationId="{D03F726F-C0C8-0EC0-D937-3235DA643B20}"/>
          </ac:spMkLst>
        </pc:spChg>
      </pc:sldChg>
      <pc:sldChg chg="addSp delSp modSp new mod">
        <pc:chgData name="経堂 篤史" userId="6a6a41e16692f551" providerId="LiveId" clId="{ABAA4A22-ECD5-E642-B8C3-3FAC023B9326}" dt="2022-11-25T10:51:04.979" v="6069" actId="20577"/>
        <pc:sldMkLst>
          <pc:docMk/>
          <pc:sldMk cId="796401965" sldId="260"/>
        </pc:sldMkLst>
        <pc:spChg chg="mod">
          <ac:chgData name="経堂 篤史" userId="6a6a41e16692f551" providerId="LiveId" clId="{ABAA4A22-ECD5-E642-B8C3-3FAC023B9326}" dt="2022-11-25T07:26:18.563" v="348" actId="1076"/>
          <ac:spMkLst>
            <pc:docMk/>
            <pc:sldMk cId="796401965" sldId="260"/>
            <ac:spMk id="2" creationId="{DCAF448C-6CFC-AB5A-8F45-69FD970C6A52}"/>
          </ac:spMkLst>
        </pc:spChg>
        <pc:spChg chg="del">
          <ac:chgData name="経堂 篤史" userId="6a6a41e16692f551" providerId="LiveId" clId="{ABAA4A22-ECD5-E642-B8C3-3FAC023B9326}" dt="2022-11-24T06:52:48.325" v="292"/>
          <ac:spMkLst>
            <pc:docMk/>
            <pc:sldMk cId="796401965" sldId="260"/>
            <ac:spMk id="3" creationId="{E880D5FD-2032-4456-933B-A4359B759E7E}"/>
          </ac:spMkLst>
        </pc:spChg>
        <pc:spChg chg="add mod">
          <ac:chgData name="経堂 篤史" userId="6a6a41e16692f551" providerId="LiveId" clId="{ABAA4A22-ECD5-E642-B8C3-3FAC023B9326}" dt="2022-11-25T10:49:06.681" v="5814" actId="1037"/>
          <ac:spMkLst>
            <pc:docMk/>
            <pc:sldMk cId="796401965" sldId="260"/>
            <ac:spMk id="5" creationId="{B61BA92E-28DF-E081-F416-71D3800C82B5}"/>
          </ac:spMkLst>
        </pc:spChg>
        <pc:spChg chg="add del mod">
          <ac:chgData name="経堂 篤史" userId="6a6a41e16692f551" providerId="LiveId" clId="{ABAA4A22-ECD5-E642-B8C3-3FAC023B9326}" dt="2022-11-25T07:27:29.082" v="351" actId="478"/>
          <ac:spMkLst>
            <pc:docMk/>
            <pc:sldMk cId="796401965" sldId="260"/>
            <ac:spMk id="10" creationId="{2AA4BC90-F92F-8A8F-D744-AF559CE1AE31}"/>
          </ac:spMkLst>
        </pc:spChg>
        <pc:spChg chg="add mod">
          <ac:chgData name="経堂 篤史" userId="6a6a41e16692f551" providerId="LiveId" clId="{ABAA4A22-ECD5-E642-B8C3-3FAC023B9326}" dt="2022-11-25T10:51:04.979" v="6069" actId="20577"/>
          <ac:spMkLst>
            <pc:docMk/>
            <pc:sldMk cId="796401965" sldId="260"/>
            <ac:spMk id="11" creationId="{9B24214C-3037-4286-B3DF-428884A9284E}"/>
          </ac:spMkLst>
        </pc:spChg>
        <pc:spChg chg="add del mod">
          <ac:chgData name="経堂 篤史" userId="6a6a41e16692f551" providerId="LiveId" clId="{ABAA4A22-ECD5-E642-B8C3-3FAC023B9326}" dt="2022-11-25T10:46:05.187" v="5645" actId="478"/>
          <ac:spMkLst>
            <pc:docMk/>
            <pc:sldMk cId="796401965" sldId="260"/>
            <ac:spMk id="13" creationId="{5421551B-5E80-1CE7-1EDA-639E9D9DB852}"/>
          </ac:spMkLst>
        </pc:spChg>
        <pc:spChg chg="add del mod">
          <ac:chgData name="経堂 篤史" userId="6a6a41e16692f551" providerId="LiveId" clId="{ABAA4A22-ECD5-E642-B8C3-3FAC023B9326}" dt="2022-11-25T10:46:51.350" v="5653"/>
          <ac:spMkLst>
            <pc:docMk/>
            <pc:sldMk cId="796401965" sldId="260"/>
            <ac:spMk id="17" creationId="{CC759299-6692-6CAC-CC30-80C42E0ED9DD}"/>
          </ac:spMkLst>
        </pc:spChg>
        <pc:picChg chg="add del mod">
          <ac:chgData name="経堂 篤史" userId="6a6a41e16692f551" providerId="LiveId" clId="{ABAA4A22-ECD5-E642-B8C3-3FAC023B9326}" dt="2022-11-25T10:46:27.977" v="5650" actId="478"/>
          <ac:picMkLst>
            <pc:docMk/>
            <pc:sldMk cId="796401965" sldId="260"/>
            <ac:picMk id="4" creationId="{F2E2A4E1-A368-51D7-C502-5C79E6943784}"/>
          </ac:picMkLst>
        </pc:picChg>
        <pc:picChg chg="add del mod modCrop">
          <ac:chgData name="経堂 篤史" userId="6a6a41e16692f551" providerId="LiveId" clId="{ABAA4A22-ECD5-E642-B8C3-3FAC023B9326}" dt="2022-11-25T07:26:23.155" v="349" actId="478"/>
          <ac:picMkLst>
            <pc:docMk/>
            <pc:sldMk cId="796401965" sldId="260"/>
            <ac:picMk id="6" creationId="{83BC1F83-DE0E-86E2-EC3E-4F5515CD96EC}"/>
          </ac:picMkLst>
        </pc:picChg>
        <pc:picChg chg="add del mod">
          <ac:chgData name="経堂 篤史" userId="6a6a41e16692f551" providerId="LiveId" clId="{ABAA4A22-ECD5-E642-B8C3-3FAC023B9326}" dt="2022-11-25T07:26:23.155" v="349" actId="478"/>
          <ac:picMkLst>
            <pc:docMk/>
            <pc:sldMk cId="796401965" sldId="260"/>
            <ac:picMk id="7" creationId="{75973EFF-B094-EA0E-37A1-7381095F1067}"/>
          </ac:picMkLst>
        </pc:picChg>
        <pc:picChg chg="add del mod modCrop">
          <ac:chgData name="経堂 篤史" userId="6a6a41e16692f551" providerId="LiveId" clId="{ABAA4A22-ECD5-E642-B8C3-3FAC023B9326}" dt="2022-11-25T07:26:23.155" v="349" actId="478"/>
          <ac:picMkLst>
            <pc:docMk/>
            <pc:sldMk cId="796401965" sldId="260"/>
            <ac:picMk id="8" creationId="{A6BFC3AF-369B-B5F5-FB05-920CFCF48E73}"/>
          </ac:picMkLst>
        </pc:picChg>
        <pc:picChg chg="add mod">
          <ac:chgData name="経堂 篤史" userId="6a6a41e16692f551" providerId="LiveId" clId="{ABAA4A22-ECD5-E642-B8C3-3FAC023B9326}" dt="2022-11-25T10:49:06.681" v="5814" actId="1037"/>
          <ac:picMkLst>
            <pc:docMk/>
            <pc:sldMk cId="796401965" sldId="260"/>
            <ac:picMk id="9" creationId="{C36B57AE-CF6A-83C3-3EC5-EEB3EA5C645D}"/>
          </ac:picMkLst>
        </pc:picChg>
        <pc:picChg chg="add del mod">
          <ac:chgData name="経堂 篤史" userId="6a6a41e16692f551" providerId="LiveId" clId="{ABAA4A22-ECD5-E642-B8C3-3FAC023B9326}" dt="2022-11-25T10:46:04.514" v="5644"/>
          <ac:picMkLst>
            <pc:docMk/>
            <pc:sldMk cId="796401965" sldId="260"/>
            <ac:picMk id="14" creationId="{6CD47067-E960-575A-9611-D17288536A9A}"/>
          </ac:picMkLst>
        </pc:picChg>
        <pc:picChg chg="add mod">
          <ac:chgData name="経堂 篤史" userId="6a6a41e16692f551" providerId="LiveId" clId="{ABAA4A22-ECD5-E642-B8C3-3FAC023B9326}" dt="2022-11-25T10:49:06.681" v="5814" actId="1037"/>
          <ac:picMkLst>
            <pc:docMk/>
            <pc:sldMk cId="796401965" sldId="260"/>
            <ac:picMk id="15" creationId="{9E30D87B-E267-0834-9094-F7AB93E63838}"/>
          </ac:picMkLst>
        </pc:picChg>
        <pc:picChg chg="add del">
          <ac:chgData name="経堂 篤史" userId="6a6a41e16692f551" providerId="LiveId" clId="{ABAA4A22-ECD5-E642-B8C3-3FAC023B9326}" dt="2022-11-25T10:46:37.345" v="5652"/>
          <ac:picMkLst>
            <pc:docMk/>
            <pc:sldMk cId="796401965" sldId="260"/>
            <ac:picMk id="18" creationId="{5CC43ED2-6276-8E2D-D4B6-78C2C8BEB971}"/>
          </ac:picMkLst>
        </pc:picChg>
        <pc:picChg chg="add mod">
          <ac:chgData name="経堂 篤史" userId="6a6a41e16692f551" providerId="LiveId" clId="{ABAA4A22-ECD5-E642-B8C3-3FAC023B9326}" dt="2022-11-25T10:49:06.681" v="5814" actId="1037"/>
          <ac:picMkLst>
            <pc:docMk/>
            <pc:sldMk cId="796401965" sldId="260"/>
            <ac:picMk id="19" creationId="{9C53AC8A-989F-45B4-A12C-B3780120F25C}"/>
          </ac:picMkLst>
        </pc:picChg>
        <pc:picChg chg="add mod">
          <ac:chgData name="経堂 篤史" userId="6a6a41e16692f551" providerId="LiveId" clId="{ABAA4A22-ECD5-E642-B8C3-3FAC023B9326}" dt="2022-11-25T10:49:06.681" v="5814" actId="1037"/>
          <ac:picMkLst>
            <pc:docMk/>
            <pc:sldMk cId="796401965" sldId="260"/>
            <ac:picMk id="20" creationId="{516BBEE3-FF78-27A4-F70D-090473081446}"/>
          </ac:picMkLst>
        </pc:picChg>
      </pc:sldChg>
      <pc:sldChg chg="addSp delSp modSp new mod ord">
        <pc:chgData name="経堂 篤史" userId="6a6a41e16692f551" providerId="LiveId" clId="{ABAA4A22-ECD5-E642-B8C3-3FAC023B9326}" dt="2022-11-25T10:28:27.862" v="3110" actId="1076"/>
        <pc:sldMkLst>
          <pc:docMk/>
          <pc:sldMk cId="2133042051" sldId="261"/>
        </pc:sldMkLst>
        <pc:spChg chg="del">
          <ac:chgData name="経堂 篤史" userId="6a6a41e16692f551" providerId="LiveId" clId="{ABAA4A22-ECD5-E642-B8C3-3FAC023B9326}" dt="2022-11-25T07:27:47.433" v="354" actId="478"/>
          <ac:spMkLst>
            <pc:docMk/>
            <pc:sldMk cId="2133042051" sldId="261"/>
            <ac:spMk id="2" creationId="{780C84AF-85C0-F77C-D2D0-459E9C9BFDE1}"/>
          </ac:spMkLst>
        </pc:spChg>
        <pc:spChg chg="del">
          <ac:chgData name="経堂 篤史" userId="6a6a41e16692f551" providerId="LiveId" clId="{ABAA4A22-ECD5-E642-B8C3-3FAC023B9326}" dt="2022-11-25T07:27:46.005" v="353" actId="478"/>
          <ac:spMkLst>
            <pc:docMk/>
            <pc:sldMk cId="2133042051" sldId="261"/>
            <ac:spMk id="3" creationId="{8AD49B1F-E88B-4D44-68A8-AC6D67D90337}"/>
          </ac:spMkLst>
        </pc:spChg>
        <pc:spChg chg="add mod">
          <ac:chgData name="経堂 篤史" userId="6a6a41e16692f551" providerId="LiveId" clId="{ABAA4A22-ECD5-E642-B8C3-3FAC023B9326}" dt="2022-11-25T10:28:25.212" v="3108" actId="1076"/>
          <ac:spMkLst>
            <pc:docMk/>
            <pc:sldMk cId="2133042051" sldId="261"/>
            <ac:spMk id="6" creationId="{F4394AB6-4F12-5321-554C-6FD85FF7796D}"/>
          </ac:spMkLst>
        </pc:spChg>
        <pc:graphicFrameChg chg="add mod modGraphic">
          <ac:chgData name="経堂 篤史" userId="6a6a41e16692f551" providerId="LiveId" clId="{ABAA4A22-ECD5-E642-B8C3-3FAC023B9326}" dt="2022-11-25T10:27:39.329" v="3001" actId="14100"/>
          <ac:graphicFrameMkLst>
            <pc:docMk/>
            <pc:sldMk cId="2133042051" sldId="261"/>
            <ac:graphicFrameMk id="4" creationId="{D778F035-2FC8-34F8-A964-6C6F89A0F9B0}"/>
          </ac:graphicFrameMkLst>
        </pc:graphicFrameChg>
        <pc:graphicFrameChg chg="add mod modGraphic">
          <ac:chgData name="経堂 篤史" userId="6a6a41e16692f551" providerId="LiveId" clId="{ABAA4A22-ECD5-E642-B8C3-3FAC023B9326}" dt="2022-11-25T10:28:27.862" v="3110" actId="1076"/>
          <ac:graphicFrameMkLst>
            <pc:docMk/>
            <pc:sldMk cId="2133042051" sldId="261"/>
            <ac:graphicFrameMk id="5" creationId="{1683D63B-12A9-EB58-6E76-616A807730BD}"/>
          </ac:graphicFrameMkLst>
        </pc:graphicFrameChg>
      </pc:sldChg>
      <pc:sldChg chg="addSp delSp modSp new mod ord">
        <pc:chgData name="経堂 篤史" userId="6a6a41e16692f551" providerId="LiveId" clId="{ABAA4A22-ECD5-E642-B8C3-3FAC023B9326}" dt="2022-11-25T10:28:51.094" v="3112" actId="20578"/>
        <pc:sldMkLst>
          <pc:docMk/>
          <pc:sldMk cId="2548927491" sldId="262"/>
        </pc:sldMkLst>
        <pc:spChg chg="mod">
          <ac:chgData name="経堂 篤史" userId="6a6a41e16692f551" providerId="LiveId" clId="{ABAA4A22-ECD5-E642-B8C3-3FAC023B9326}" dt="2022-11-25T10:27:24.818" v="3000" actId="20577"/>
          <ac:spMkLst>
            <pc:docMk/>
            <pc:sldMk cId="2548927491" sldId="262"/>
            <ac:spMk id="2" creationId="{92460FA8-8E26-7CF0-E800-6F0A8A54C8CB}"/>
          </ac:spMkLst>
        </pc:spChg>
        <pc:spChg chg="del">
          <ac:chgData name="経堂 篤史" userId="6a6a41e16692f551" providerId="LiveId" clId="{ABAA4A22-ECD5-E642-B8C3-3FAC023B9326}" dt="2022-11-25T09:57:52.515" v="2009" actId="3680"/>
          <ac:spMkLst>
            <pc:docMk/>
            <pc:sldMk cId="2548927491" sldId="262"/>
            <ac:spMk id="3" creationId="{C79180F7-6562-78BA-F2A8-FB28DFD6A0A7}"/>
          </ac:spMkLst>
        </pc:spChg>
        <pc:graphicFrameChg chg="add mod ord modGraphic">
          <ac:chgData name="経堂 篤史" userId="6a6a41e16692f551" providerId="LiveId" clId="{ABAA4A22-ECD5-E642-B8C3-3FAC023B9326}" dt="2022-11-25T10:27:13.307" v="2992" actId="20577"/>
          <ac:graphicFrameMkLst>
            <pc:docMk/>
            <pc:sldMk cId="2548927491" sldId="262"/>
            <ac:graphicFrameMk id="4" creationId="{480936A0-E9AB-BD57-0B2A-B2A3A94F273C}"/>
          </ac:graphicFrameMkLst>
        </pc:graphicFrameChg>
      </pc:sldChg>
      <pc:sldChg chg="modSp new mod">
        <pc:chgData name="経堂 篤史" userId="6a6a41e16692f551" providerId="LiveId" clId="{ABAA4A22-ECD5-E642-B8C3-3FAC023B9326}" dt="2022-11-25T10:39:45.917" v="5062" actId="20577"/>
        <pc:sldMkLst>
          <pc:docMk/>
          <pc:sldMk cId="2301062709" sldId="263"/>
        </pc:sldMkLst>
        <pc:spChg chg="mod">
          <ac:chgData name="経堂 篤史" userId="6a6a41e16692f551" providerId="LiveId" clId="{ABAA4A22-ECD5-E642-B8C3-3FAC023B9326}" dt="2022-11-25T10:37:15.455" v="4646" actId="20577"/>
          <ac:spMkLst>
            <pc:docMk/>
            <pc:sldMk cId="2301062709" sldId="263"/>
            <ac:spMk id="2" creationId="{5B493159-590C-3279-E1E1-64E3709D2D17}"/>
          </ac:spMkLst>
        </pc:spChg>
        <pc:spChg chg="mod">
          <ac:chgData name="経堂 篤史" userId="6a6a41e16692f551" providerId="LiveId" clId="{ABAA4A22-ECD5-E642-B8C3-3FAC023B9326}" dt="2022-11-25T10:39:45.917" v="5062" actId="20577"/>
          <ac:spMkLst>
            <pc:docMk/>
            <pc:sldMk cId="2301062709" sldId="263"/>
            <ac:spMk id="3" creationId="{83374C82-50DF-F66E-7286-3E81EAA8624B}"/>
          </ac:spMkLst>
        </pc:spChg>
      </pc:sldChg>
      <pc:sldChg chg="modSp new mod">
        <pc:chgData name="経堂 篤史" userId="6a6a41e16692f551" providerId="LiveId" clId="{ABAA4A22-ECD5-E642-B8C3-3FAC023B9326}" dt="2022-11-25T10:55:20.995" v="6337" actId="20577"/>
        <pc:sldMkLst>
          <pc:docMk/>
          <pc:sldMk cId="818834088" sldId="264"/>
        </pc:sldMkLst>
        <pc:spChg chg="mod">
          <ac:chgData name="経堂 篤史" userId="6a6a41e16692f551" providerId="LiveId" clId="{ABAA4A22-ECD5-E642-B8C3-3FAC023B9326}" dt="2022-11-25T10:55:20.995" v="6337" actId="20577"/>
          <ac:spMkLst>
            <pc:docMk/>
            <pc:sldMk cId="818834088" sldId="264"/>
            <ac:spMk id="3" creationId="{27BF27E9-045A-EDE5-7934-8B2660F93CBD}"/>
          </ac:spMkLst>
        </pc:spChg>
      </pc:sldChg>
    </pc:docChg>
  </pc:docChgLst>
  <pc:docChgLst>
    <pc:chgData name="経堂 篤史" userId="6a6a41e16692f551" providerId="LiveId" clId="{02112C42-ECBD-914C-A990-94B0F8C73E25}"/>
    <pc:docChg chg="custSel modSld">
      <pc:chgData name="経堂 篤史" userId="6a6a41e16692f551" providerId="LiveId" clId="{02112C42-ECBD-914C-A990-94B0F8C73E25}" dt="2023-01-05T04:36:51.982" v="25" actId="1076"/>
      <pc:docMkLst>
        <pc:docMk/>
      </pc:docMkLst>
      <pc:sldChg chg="modSp mod">
        <pc:chgData name="経堂 篤史" userId="6a6a41e16692f551" providerId="LiveId" clId="{02112C42-ECBD-914C-A990-94B0F8C73E25}" dt="2023-01-05T04:36:51.982" v="25" actId="1076"/>
        <pc:sldMkLst>
          <pc:docMk/>
          <pc:sldMk cId="2548927491" sldId="262"/>
        </pc:sldMkLst>
        <pc:spChg chg="mod">
          <ac:chgData name="経堂 篤史" userId="6a6a41e16692f551" providerId="LiveId" clId="{02112C42-ECBD-914C-A990-94B0F8C73E25}" dt="2023-01-05T04:36:51.982" v="25" actId="1076"/>
          <ac:spMkLst>
            <pc:docMk/>
            <pc:sldMk cId="2548927491" sldId="262"/>
            <ac:spMk id="2" creationId="{92460FA8-8E26-7CF0-E800-6F0A8A54C8CB}"/>
          </ac:spMkLst>
        </pc:spChg>
        <pc:graphicFrameChg chg="modGraphic">
          <ac:chgData name="経堂 篤史" userId="6a6a41e16692f551" providerId="LiveId" clId="{02112C42-ECBD-914C-A990-94B0F8C73E25}" dt="2023-01-05T04:36:25.570" v="22" actId="20577"/>
          <ac:graphicFrameMkLst>
            <pc:docMk/>
            <pc:sldMk cId="2548927491" sldId="262"/>
            <ac:graphicFrameMk id="4" creationId="{480936A0-E9AB-BD57-0B2A-B2A3A94F273C}"/>
          </ac:graphicFrameMkLst>
        </pc:graphicFrameChg>
      </pc:sldChg>
    </pc:docChg>
  </pc:docChgLst>
  <pc:docChgLst>
    <pc:chgData name="経堂 篤史" userId="6a6a41e16692f551" providerId="LiveId" clId="{BF0F66C0-B0E3-B34D-95E2-E8F057B9C3D4}"/>
    <pc:docChg chg="undo custSel delSld modSld">
      <pc:chgData name="経堂 篤史" userId="6a6a41e16692f551" providerId="LiveId" clId="{BF0F66C0-B0E3-B34D-95E2-E8F057B9C3D4}" dt="2022-12-01T07:30:01.212" v="14" actId="20577"/>
      <pc:docMkLst>
        <pc:docMk/>
      </pc:docMkLst>
      <pc:sldChg chg="del">
        <pc:chgData name="経堂 篤史" userId="6a6a41e16692f551" providerId="LiveId" clId="{BF0F66C0-B0E3-B34D-95E2-E8F057B9C3D4}" dt="2022-12-01T06:15:02.846" v="3" actId="2696"/>
        <pc:sldMkLst>
          <pc:docMk/>
          <pc:sldMk cId="327844136" sldId="256"/>
        </pc:sldMkLst>
      </pc:sldChg>
      <pc:sldChg chg="del">
        <pc:chgData name="経堂 篤史" userId="6a6a41e16692f551" providerId="LiveId" clId="{BF0F66C0-B0E3-B34D-95E2-E8F057B9C3D4}" dt="2022-12-01T06:15:02.846" v="3" actId="2696"/>
        <pc:sldMkLst>
          <pc:docMk/>
          <pc:sldMk cId="706080956" sldId="258"/>
        </pc:sldMkLst>
      </pc:sldChg>
      <pc:sldChg chg="del">
        <pc:chgData name="経堂 篤史" userId="6a6a41e16692f551" providerId="LiveId" clId="{BF0F66C0-B0E3-B34D-95E2-E8F057B9C3D4}" dt="2022-12-01T07:29:53.491" v="12" actId="2696"/>
        <pc:sldMkLst>
          <pc:docMk/>
          <pc:sldMk cId="1879762470" sldId="259"/>
        </pc:sldMkLst>
      </pc:sldChg>
      <pc:sldChg chg="del">
        <pc:chgData name="経堂 篤史" userId="6a6a41e16692f551" providerId="LiveId" clId="{BF0F66C0-B0E3-B34D-95E2-E8F057B9C3D4}" dt="2022-12-01T07:29:50.975" v="11" actId="2696"/>
        <pc:sldMkLst>
          <pc:docMk/>
          <pc:sldMk cId="796401965" sldId="260"/>
        </pc:sldMkLst>
      </pc:sldChg>
      <pc:sldChg chg="modSp del mod">
        <pc:chgData name="経堂 篤史" userId="6a6a41e16692f551" providerId="LiveId" clId="{BF0F66C0-B0E3-B34D-95E2-E8F057B9C3D4}" dt="2022-12-01T07:29:43.226" v="8" actId="2696"/>
        <pc:sldMkLst>
          <pc:docMk/>
          <pc:sldMk cId="2133042051" sldId="261"/>
        </pc:sldMkLst>
        <pc:graphicFrameChg chg="modGraphic">
          <ac:chgData name="経堂 篤史" userId="6a6a41e16692f551" providerId="LiveId" clId="{BF0F66C0-B0E3-B34D-95E2-E8F057B9C3D4}" dt="2022-12-01T07:06:01.204" v="7" actId="14734"/>
          <ac:graphicFrameMkLst>
            <pc:docMk/>
            <pc:sldMk cId="2133042051" sldId="261"/>
            <ac:graphicFrameMk id="4" creationId="{D778F035-2FC8-34F8-A964-6C6F89A0F9B0}"/>
          </ac:graphicFrameMkLst>
        </pc:graphicFrameChg>
      </pc:sldChg>
      <pc:sldChg chg="modSp mod">
        <pc:chgData name="経堂 篤史" userId="6a6a41e16692f551" providerId="LiveId" clId="{BF0F66C0-B0E3-B34D-95E2-E8F057B9C3D4}" dt="2022-12-01T07:30:01.212" v="14" actId="20577"/>
        <pc:sldMkLst>
          <pc:docMk/>
          <pc:sldMk cId="2548927491" sldId="262"/>
        </pc:sldMkLst>
        <pc:spChg chg="mod">
          <ac:chgData name="経堂 篤史" userId="6a6a41e16692f551" providerId="LiveId" clId="{BF0F66C0-B0E3-B34D-95E2-E8F057B9C3D4}" dt="2022-12-01T07:30:01.212" v="14" actId="20577"/>
          <ac:spMkLst>
            <pc:docMk/>
            <pc:sldMk cId="2548927491" sldId="262"/>
            <ac:spMk id="2" creationId="{92460FA8-8E26-7CF0-E800-6F0A8A54C8CB}"/>
          </ac:spMkLst>
        </pc:spChg>
      </pc:sldChg>
      <pc:sldChg chg="del">
        <pc:chgData name="経堂 篤史" userId="6a6a41e16692f551" providerId="LiveId" clId="{BF0F66C0-B0E3-B34D-95E2-E8F057B9C3D4}" dt="2022-12-01T07:29:45.847" v="9" actId="2696"/>
        <pc:sldMkLst>
          <pc:docMk/>
          <pc:sldMk cId="2301062709" sldId="263"/>
        </pc:sldMkLst>
      </pc:sldChg>
      <pc:sldChg chg="del">
        <pc:chgData name="経堂 篤史" userId="6a6a41e16692f551" providerId="LiveId" clId="{BF0F66C0-B0E3-B34D-95E2-E8F057B9C3D4}" dt="2022-12-01T07:29:48.743" v="10" actId="2696"/>
        <pc:sldMkLst>
          <pc:docMk/>
          <pc:sldMk cId="818834088" sldId="26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CCF5D-0999-4154-6210-8FE49B2863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880ADCF-4FED-4BA9-E6A5-8F62BA5706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9596AD-B0E8-C64E-48FA-24ABDC246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3C96-E542-E94F-8D23-B479FE8A83E4}" type="datetimeFigureOut">
              <a:rPr kumimoji="1" lang="ja-JP" altLang="en-US" smtClean="0"/>
              <a:t>2023/1/5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6D3DDE1-2435-CE58-84BF-5869C47F1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821D3F-E287-4EA0-CE68-ED159E6B7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319C-946A-8B4D-A62E-6551CA4EE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9347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5A94E9-5B90-41F6-ACC6-118FB6A99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079E276-2D96-03B9-DEDE-D831877A67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C466F1-5D3F-8391-8241-DD5119E39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3C96-E542-E94F-8D23-B479FE8A83E4}" type="datetimeFigureOut">
              <a:rPr kumimoji="1" lang="ja-JP" altLang="en-US" smtClean="0"/>
              <a:t>2023/1/5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0942B3-4BDF-02F9-05BF-AABF606C4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94C401-C38C-AEBA-97A0-490E5A268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319C-946A-8B4D-A62E-6551CA4EE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672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F3D855-9ED6-8D0C-813A-9D9CFCA548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4FED83-93B0-7819-F7E5-60E71A7338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5280A7-53A0-0BAB-21CA-F77A47FAD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3C96-E542-E94F-8D23-B479FE8A83E4}" type="datetimeFigureOut">
              <a:rPr kumimoji="1" lang="ja-JP" altLang="en-US" smtClean="0"/>
              <a:t>2023/1/5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5E8C4A-BF47-314A-60EA-943EF0A77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229C99-415D-CE33-BC5D-DEB71F22A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319C-946A-8B4D-A62E-6551CA4EE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72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67DAF0-04D2-7296-D3F5-B2EF97210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B2C1DE3-E815-F840-4686-841FE4F419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ADFF85-7978-7A6F-321C-A0CB2682C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3C96-E542-E94F-8D23-B479FE8A83E4}" type="datetimeFigureOut">
              <a:rPr kumimoji="1" lang="ja-JP" altLang="en-US" smtClean="0"/>
              <a:t>2023/1/5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40C9BB-7EAA-518F-7F3E-16DC55139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BA4891-1C87-A972-DFE9-E8C0EF870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319C-946A-8B4D-A62E-6551CA4EE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0404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B00B85-C495-90C9-FBEC-C96BB797D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B3DB2D-1BB4-31E9-5EA3-0DBDF3A32F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ED8346-30D3-4CA9-C719-4B6F4AE2A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3C96-E542-E94F-8D23-B479FE8A83E4}" type="datetimeFigureOut">
              <a:rPr kumimoji="1" lang="ja-JP" altLang="en-US" smtClean="0"/>
              <a:t>2023/1/5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2C7CEC-665E-9F0B-0853-C9A33BE0E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FF1562-BB52-4DB1-9999-B66511036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319C-946A-8B4D-A62E-6551CA4EE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6020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C53C2E-4161-A558-5E5F-1372746E1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D8C676-B6AF-0DF2-B8DF-DCF8B5136A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520D085-BA72-594B-71D4-15F4A022BA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F4EF9A7-C48D-5944-3BDE-37118D410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3C96-E542-E94F-8D23-B479FE8A83E4}" type="datetimeFigureOut">
              <a:rPr kumimoji="1" lang="ja-JP" altLang="en-US" smtClean="0"/>
              <a:t>2023/1/5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B62DE9-92B6-BC4E-D09D-21FB2625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5DCB07F-D545-0DAD-9C81-24EF3DCE7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319C-946A-8B4D-A62E-6551CA4EE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05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3CB52F-5150-8B6E-9DF7-5E6D8616D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A3893E-C646-B17A-AF0C-645342CD07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53103BB-A5C1-F6E8-88C7-5E9961FDD3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700376E-E271-66FD-E121-B4FE352F07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A9E582B-E1DB-7359-BD27-936C80036C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BC078AC-173A-BB3F-EFB3-D61F76F6E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3C96-E542-E94F-8D23-B479FE8A83E4}" type="datetimeFigureOut">
              <a:rPr kumimoji="1" lang="ja-JP" altLang="en-US" smtClean="0"/>
              <a:t>2023/1/5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70E183D-3670-02C5-E092-2339DAD8A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32D6AEF-067B-E74A-B4DC-4C317F5CA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319C-946A-8B4D-A62E-6551CA4EE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113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D4534B-E304-931D-648A-4A4E3487E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958F86C-CF9A-D687-E59C-CD62B9246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3C96-E542-E94F-8D23-B479FE8A83E4}" type="datetimeFigureOut">
              <a:rPr kumimoji="1" lang="ja-JP" altLang="en-US" smtClean="0"/>
              <a:t>2023/1/5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312C593-966D-C2E7-8B8C-898219FBE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51B38D0-BDF3-B60A-A856-CA6E5DF51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319C-946A-8B4D-A62E-6551CA4EE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6885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CDE66C8-7D5F-709A-06C2-7804B2BE9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3C96-E542-E94F-8D23-B479FE8A83E4}" type="datetimeFigureOut">
              <a:rPr kumimoji="1" lang="ja-JP" altLang="en-US" smtClean="0"/>
              <a:t>2023/1/5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75D9B9-2089-E2AA-A6A8-B82315D4F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2645005-77EC-32CB-DB1B-A383EE662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319C-946A-8B4D-A62E-6551CA4EE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210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479ED0-2E33-C781-A98E-78FBFB1ED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712C21-B0A3-696B-BAC0-415F0279E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4260A7B-9ED9-D5DC-DC5B-435D4442F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2190FCD-1392-5169-BD90-C56046C58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3C96-E542-E94F-8D23-B479FE8A83E4}" type="datetimeFigureOut">
              <a:rPr kumimoji="1" lang="ja-JP" altLang="en-US" smtClean="0"/>
              <a:t>2023/1/5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78CF93E-27F6-D7EB-3C58-A38799676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1BA3EBC-EBB8-C44E-55C6-451D68FF6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319C-946A-8B4D-A62E-6551CA4EE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9170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B854DB-90D2-2991-89A4-A62BA9702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64E4A2E-5788-CBB6-1533-9E1E4BB884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9BCD119-D9D3-ACF7-6B3C-EE8EACD4A4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F4EB0B-34F7-6A25-BD8D-B4E754871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3C96-E542-E94F-8D23-B479FE8A83E4}" type="datetimeFigureOut">
              <a:rPr kumimoji="1" lang="ja-JP" altLang="en-US" smtClean="0"/>
              <a:t>2023/1/5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D4945A-249B-2AF1-FDF2-3D93EE0AD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F3BD255-C65C-9BC8-8651-B988C806D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3319C-946A-8B4D-A62E-6551CA4EE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5508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1DDD397-511C-F3DD-DE7E-70C8C29FB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58AEF8-7956-B6B5-5C3F-1A9089CC7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5D9AAA-ED54-ED7F-B67F-2EB9FF9469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43C96-E542-E94F-8D23-B479FE8A83E4}" type="datetimeFigureOut">
              <a:rPr kumimoji="1" lang="ja-JP" altLang="en-US" smtClean="0"/>
              <a:t>2023/1/5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179509-F889-1A12-5887-68BBC24798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D86259-3E5E-9543-3337-08890B53F1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3319C-946A-8B4D-A62E-6551CA4EE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736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460FA8-8E26-7CF0-E800-6F0A8A54C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6" y="195342"/>
            <a:ext cx="10515600" cy="1325563"/>
          </a:xfrm>
        </p:spPr>
        <p:txBody>
          <a:bodyPr>
            <a:noAutofit/>
          </a:bodyPr>
          <a:lstStyle/>
          <a:p>
            <a:r>
              <a:rPr kumimoji="1" lang="en-US" altLang="ja-JP" sz="2400" dirty="0"/>
              <a:t>Figure S</a:t>
            </a:r>
            <a:r>
              <a:rPr lang="en-US" altLang="ja-JP" sz="2400" dirty="0"/>
              <a:t>4 Patient overlap between </a:t>
            </a:r>
            <a:r>
              <a:rPr lang="en-US" altLang="ja-JP" sz="2400" dirty="0" err="1"/>
              <a:t>phenogroups</a:t>
            </a:r>
            <a:r>
              <a:rPr lang="en-US" altLang="ja-JP" sz="2400" dirty="0"/>
              <a:t> stratified by VBGMM and hierarchical clustering</a:t>
            </a:r>
            <a:endParaRPr kumimoji="1" lang="ja-JP" altLang="en-US" sz="2400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480936A0-E9AB-BD57-0B2A-B2A3A94F27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1893391"/>
              </p:ext>
            </p:extLst>
          </p:nvPr>
        </p:nvGraphicFramePr>
        <p:xfrm>
          <a:off x="751116" y="1294041"/>
          <a:ext cx="9983561" cy="526490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249436">
                  <a:extLst>
                    <a:ext uri="{9D8B030D-6E8A-4147-A177-3AD203B41FA5}">
                      <a16:colId xmlns:a16="http://schemas.microsoft.com/office/drawing/2014/main" val="3915509031"/>
                    </a:ext>
                  </a:extLst>
                </a:gridCol>
                <a:gridCol w="1798708">
                  <a:extLst>
                    <a:ext uri="{9D8B030D-6E8A-4147-A177-3AD203B41FA5}">
                      <a16:colId xmlns:a16="http://schemas.microsoft.com/office/drawing/2014/main" val="571604946"/>
                    </a:ext>
                  </a:extLst>
                </a:gridCol>
                <a:gridCol w="1798708">
                  <a:extLst>
                    <a:ext uri="{9D8B030D-6E8A-4147-A177-3AD203B41FA5}">
                      <a16:colId xmlns:a16="http://schemas.microsoft.com/office/drawing/2014/main" val="3942353842"/>
                    </a:ext>
                  </a:extLst>
                </a:gridCol>
                <a:gridCol w="1798708">
                  <a:extLst>
                    <a:ext uri="{9D8B030D-6E8A-4147-A177-3AD203B41FA5}">
                      <a16:colId xmlns:a16="http://schemas.microsoft.com/office/drawing/2014/main" val="3490724084"/>
                    </a:ext>
                  </a:extLst>
                </a:gridCol>
                <a:gridCol w="1338001">
                  <a:extLst>
                    <a:ext uri="{9D8B030D-6E8A-4147-A177-3AD203B41FA5}">
                      <a16:colId xmlns:a16="http://schemas.microsoft.com/office/drawing/2014/main" val="1653110274"/>
                    </a:ext>
                  </a:extLst>
                </a:gridCol>
              </a:tblGrid>
              <a:tr h="64838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Phenogroups by VBGMM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Phenogroups by Hierarchical clustering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Total (N)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3072200"/>
                  </a:ext>
                </a:extLst>
              </a:tr>
              <a:tr h="6483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Phenogroup A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Phenogroup B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Phenogroup C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7462040"/>
                  </a:ext>
                </a:extLst>
              </a:tr>
              <a:tr h="110671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/>
                        <a:t>Phenogroup 1</a:t>
                      </a:r>
                      <a:br>
                        <a:rPr kumimoji="1" lang="en-US" altLang="ja-JP" sz="1400" b="1" dirty="0"/>
                      </a:br>
                      <a:r>
                        <a:rPr kumimoji="1" lang="en-US" altLang="ja-JP" sz="1400" b="0" dirty="0"/>
                        <a:t>% cluster in hierarchical clustering</a:t>
                      </a:r>
                    </a:p>
                    <a:p>
                      <a:pPr algn="ctr"/>
                      <a:r>
                        <a:rPr kumimoji="1" lang="en-US" altLang="ja-JP" sz="1400" b="0" dirty="0"/>
                        <a:t> % cluster in VBGMM</a:t>
                      </a:r>
                      <a:endParaRPr kumimoji="1" lang="ja-JP" altLang="en-US" sz="1400" b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N = 87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56.9%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69.6%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N = 6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5.7%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4.8% 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N = 32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30.2%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25.6%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125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124065"/>
                  </a:ext>
                </a:extLst>
              </a:tr>
              <a:tr h="110671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/>
                        <a:t>Phenogroup 2</a:t>
                      </a:r>
                    </a:p>
                    <a:p>
                      <a:pPr algn="ctr"/>
                      <a:r>
                        <a:rPr kumimoji="1" lang="en-US" altLang="ja-JP" sz="1400" b="0" dirty="0"/>
                        <a:t>% cluster in hierarchical clustering</a:t>
                      </a:r>
                    </a:p>
                    <a:p>
                      <a:pPr algn="ctr"/>
                      <a:r>
                        <a:rPr kumimoji="1" lang="en-US" altLang="ja-JP" sz="1400" b="0" dirty="0"/>
                        <a:t> % cluster in VBGMM</a:t>
                      </a:r>
                      <a:endParaRPr kumimoji="1" lang="ja-JP" altLang="en-US" sz="1400" b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N = 59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38.6%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29.5%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N = 98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92.5%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49.0%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N = 43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40.6%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21.5%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200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4555920"/>
                  </a:ext>
                </a:extLst>
              </a:tr>
              <a:tr h="110671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/>
                        <a:t>Phenogroup 3</a:t>
                      </a:r>
                    </a:p>
                    <a:p>
                      <a:pPr algn="ctr"/>
                      <a:r>
                        <a:rPr kumimoji="1" lang="en-US" altLang="ja-JP" sz="1400" b="0" dirty="0"/>
                        <a:t>% cluster in hierarchical clustering</a:t>
                      </a:r>
                    </a:p>
                    <a:p>
                      <a:pPr algn="ctr"/>
                      <a:r>
                        <a:rPr kumimoji="1" lang="en-US" altLang="ja-JP" sz="1400" b="0" dirty="0"/>
                        <a:t> % cluster in VBGMM</a:t>
                      </a:r>
                      <a:endParaRPr kumimoji="1" lang="ja-JP" altLang="en-US" sz="1400" b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N = 7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4.6%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17.5%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N = 2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1.9%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5.0%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N = 31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29.3%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77.5%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40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942228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/>
                        <a:t>Total (N)</a:t>
                      </a:r>
                      <a:endParaRPr kumimoji="1" lang="ja-JP" altLang="en-US" sz="14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153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106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106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365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01657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8927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3154</TotalTime>
  <Words>140</Words>
  <Application>Microsoft Macintosh PowerPoint</Application>
  <PresentationFormat>ワイド画面</PresentationFormat>
  <Paragraphs>50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Figure S4 Patient overlap between phenogroups stratified by VBGMM and hierarchical clustering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経堂 篤史</dc:creator>
  <cp:lastModifiedBy>経堂 篤史</cp:lastModifiedBy>
  <cp:revision>1</cp:revision>
  <dcterms:created xsi:type="dcterms:W3CDTF">2022-11-24T06:04:38Z</dcterms:created>
  <dcterms:modified xsi:type="dcterms:W3CDTF">2023-01-05T04:37:02Z</dcterms:modified>
</cp:coreProperties>
</file>