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621AE-A33E-42CA-B501-2CB8375743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E50152-33A0-4292-A7E9-A2287CFE12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DFDE7-4905-4774-A2BB-4499D2AD5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CFA4-38C1-48AA-9185-CD496EE3A30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BE2E08-84A8-4514-B9DD-F8C1A17CE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473DE-4823-4565-A563-D9230B1A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A588-5673-4F8B-B96A-35ABAB259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309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4056D-A4F9-4939-A3D6-DC6D2E081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3E9951-DB9A-4575-952F-7FAAEECD0B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DDD0C3-8186-484C-92DD-A474A2D19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CFA4-38C1-48AA-9185-CD496EE3A30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EC096D-0A3A-4E6C-8D23-F9946A9C3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08D61F-E86E-4E9A-AC94-57110CEDB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A588-5673-4F8B-B96A-35ABAB259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454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FF0AA6-89A5-4BEA-B0FD-CE99143217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6542F1-C314-4103-B2BC-1F33D24850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4BADE1-598D-43B9-911C-550975DCA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CFA4-38C1-48AA-9185-CD496EE3A30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31FC4C-F675-4496-BDF3-46A797DC3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98BB21-2E6D-4E56-8F4B-B5FE81ED2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A588-5673-4F8B-B96A-35ABAB259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418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1AA08-E2B4-427D-B66D-1B7F11656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4FEAF3-E435-4FF1-8B58-D4E5111C1A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FD4FE-ADA8-43B5-97D7-77C09E1B3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CFA4-38C1-48AA-9185-CD496EE3A30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05F4D-B852-4102-93A9-89B4DA5BD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A29FDF-E659-43CD-B2D7-77168DC2E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A588-5673-4F8B-B96A-35ABAB259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968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67634-E3A6-4690-9C14-025CB076D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ACC21-A53C-4F02-ABCF-E4A1491A21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E892A7-8031-44E4-A197-6E8B9266C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CFA4-38C1-48AA-9185-CD496EE3A30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CE13FF-2B10-433D-929E-DA9E86DD3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D3497C-A955-46F3-ADC3-67894C515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A588-5673-4F8B-B96A-35ABAB259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825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6FE73-5A89-4B4A-A865-7BCDCD336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7846DA-EA06-400E-9848-4217E3F185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0A09AD-87EF-4FDB-BEF6-A335E54513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B121BF-ACD8-47B0-BD24-4CBAA5461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CFA4-38C1-48AA-9185-CD496EE3A30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4AB647-8465-479B-B555-2C6658706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5AB990-48D5-4888-9A82-C2FCC184E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A588-5673-4F8B-B96A-35ABAB259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987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7EF33-54C3-4AA9-8EF5-9A1757CD2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F6FDF3-07A6-4EEC-94B1-F5F067E86E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6C9729-84BB-4627-A834-F4C3533C19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13066-874A-4479-B0E7-57D022A3D5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E2CD4D-B2C9-42DE-8E20-558D0660EE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6DE54B-AB6B-4436-B642-3C37ED53C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CFA4-38C1-48AA-9185-CD496EE3A30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6E1AF1-114A-4F6F-AF43-003D18DEF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614128-667C-4815-AD31-6429EA47E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A588-5673-4F8B-B96A-35ABAB259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409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137EA-1754-46C8-894F-87E0BE225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CB0E07-F592-4743-AD63-F17065E56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CFA4-38C1-48AA-9185-CD496EE3A30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61E563-FE59-480B-8BD3-4FB50C69D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51A62B-3227-4828-8DFD-6202E0CE0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A588-5673-4F8B-B96A-35ABAB259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1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100DBC-B914-46E0-BD95-DC3883584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CFA4-38C1-48AA-9185-CD496EE3A30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A4FE89-C36C-496A-B337-11959D1E1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DA467D-CE46-4E3F-A3A0-AF195523E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A588-5673-4F8B-B96A-35ABAB259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070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BA7B-3EFF-4F84-B31C-D97116914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B860A3-2287-4BC7-A7B5-B5D67EF66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7FFB6B-06B8-4F87-947F-D77227556E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92ECE-9D3B-459E-A8F4-F79F8C212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CFA4-38C1-48AA-9185-CD496EE3A30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596A3D-7E55-43F2-9C1A-D2D89EBE3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CF4D70-20E2-4E17-BF72-945A95797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A588-5673-4F8B-B96A-35ABAB259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92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36E8C-DF9F-46A0-820C-8D1945581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644092-89E8-408E-9F8F-40076B1EF0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F9D363-6E30-4203-9021-2FC0121BB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1C0617-7CA3-48EB-A689-AD04E3DBD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CFA4-38C1-48AA-9185-CD496EE3A30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E0B0F5-8019-449D-85A5-6904E809D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747DFD-CC3D-42F7-9EED-E32A8DC6C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A588-5673-4F8B-B96A-35ABAB259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960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910D91-886B-477F-A0E0-1585D2ECA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56E640-58D5-4D05-A5DB-21E8C8B3E8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710A9-79D2-4B8E-A719-721694E6F4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4CFA4-38C1-48AA-9185-CD496EE3A304}" type="datetimeFigureOut">
              <a:rPr lang="en-GB" smtClean="0"/>
              <a:t>01/02/2023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A9A04-23DA-438E-A084-CD87FCA56B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691DB1-159F-4C8B-862C-076652886C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8A588-5673-4F8B-B96A-35ABAB259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206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A77C4BB6-59E4-4654-8F58-AE06D948FF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27"/>
          <a:stretch/>
        </p:blipFill>
        <p:spPr>
          <a:xfrm>
            <a:off x="473822" y="792480"/>
            <a:ext cx="11434232" cy="558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8409D3-B36F-439D-9586-895AD1E27D6E}"/>
              </a:ext>
            </a:extLst>
          </p:cNvPr>
          <p:cNvSpPr txBox="1"/>
          <p:nvPr/>
        </p:nvSpPr>
        <p:spPr>
          <a:xfrm>
            <a:off x="8965722" y="837272"/>
            <a:ext cx="11363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LVEF ≥40%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7C02CB-8B56-41C2-8FED-5B4D2C093941}"/>
              </a:ext>
            </a:extLst>
          </p:cNvPr>
          <p:cNvSpPr txBox="1"/>
          <p:nvPr/>
        </p:nvSpPr>
        <p:spPr>
          <a:xfrm>
            <a:off x="2782127" y="837272"/>
            <a:ext cx="11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LVEF &lt;40%</a:t>
            </a:r>
          </a:p>
        </p:txBody>
      </p:sp>
    </p:spTree>
    <p:extLst>
      <p:ext uri="{BB962C8B-B14F-4D97-AF65-F5344CB8AC3E}">
        <p14:creationId xmlns:p14="http://schemas.microsoft.com/office/powerpoint/2010/main" val="1482189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Ify Mordi (Staff)</dc:creator>
  <cp:lastModifiedBy>Ify Mordi (Staff)</cp:lastModifiedBy>
  <cp:revision>1</cp:revision>
  <dcterms:created xsi:type="dcterms:W3CDTF">2023-02-01T17:19:36Z</dcterms:created>
  <dcterms:modified xsi:type="dcterms:W3CDTF">2023-02-01T17:21:56Z</dcterms:modified>
</cp:coreProperties>
</file>