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614" r:id="rId3"/>
    <p:sldId id="618" r:id="rId4"/>
    <p:sldId id="61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270"/>
    <p:restoredTop sz="96327"/>
  </p:normalViewPr>
  <p:slideViewPr>
    <p:cSldViewPr snapToGrid="0" snapToObjects="1">
      <p:cViewPr varScale="1">
        <p:scale>
          <a:sx n="121" d="100"/>
          <a:sy n="121" d="100"/>
        </p:scale>
        <p:origin x="200" y="22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4FBF1-A842-7D42-87F5-C431A4706F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1662E6-A6E8-2240-87C0-E41AB64D0B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B7E690-79F7-F344-B5ED-3C777150E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393C-8C50-9940-84C7-8D7318E3D1B9}" type="datetimeFigureOut">
              <a:rPr lang="en-US" smtClean="0"/>
              <a:t>6/10/22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2D24DC-1C45-2F49-B4DA-B242860EE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DF5360-503C-4A4E-A5D1-C3BD7B043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1D418-9251-6A47-B5CE-D81E1037D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958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2268F-D905-A947-A73D-87B48F21A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E52112-4EC1-0B4C-821D-33B6523361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4E191C-53A9-0546-9456-9B3777903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393C-8C50-9940-84C7-8D7318E3D1B9}" type="datetimeFigureOut">
              <a:rPr lang="en-US" smtClean="0"/>
              <a:t>6/10/22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AB3393-4F32-9744-AB71-60CA8175E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94DA62-8E7C-834F-898F-946829932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1D418-9251-6A47-B5CE-D81E1037D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150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EAABB31-C329-F144-999E-2CFA9E1F75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6CADBC-F92E-2B49-9B20-D383F9027E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0B6463-7CB0-C946-B245-77D5DAEE4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393C-8C50-9940-84C7-8D7318E3D1B9}" type="datetimeFigureOut">
              <a:rPr lang="en-US" smtClean="0"/>
              <a:t>6/10/22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4DFC4F-E989-C549-9440-4710F97C6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55C815-BAFC-A54F-B9BF-794A8C953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1D418-9251-6A47-B5CE-D81E1037D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021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BDEB5-A661-4846-BCD9-A155F33F9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DE1F7C-B5D8-2A4B-A773-ADDB0F7907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4CC814-FB83-2D4A-8791-60688CA0C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393C-8C50-9940-84C7-8D7318E3D1B9}" type="datetimeFigureOut">
              <a:rPr lang="en-US" smtClean="0"/>
              <a:t>6/10/22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E2703E-69F6-F74B-A894-9BACFC60B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D061C4-B6AB-3548-8AF0-243BD53AA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1D418-9251-6A47-B5CE-D81E1037D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107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0AECB-CE62-3C46-8D19-963650754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197CE5-189D-5441-8C8A-D87A966F18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95DED9-DDE0-2144-AF8C-0C04CAC51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393C-8C50-9940-84C7-8D7318E3D1B9}" type="datetimeFigureOut">
              <a:rPr lang="en-US" smtClean="0"/>
              <a:t>6/10/22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37C219-B16D-F445-BBBA-B292E9600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6FB0BA-19F2-4146-923F-55970640C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1D418-9251-6A47-B5CE-D81E1037D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745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2011B2-CADA-394F-8EE5-63918EDAF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BA8443-20BD-6B48-9400-F95ADBB22D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8FA0AF-3F27-D94D-BCB0-93581052E3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A535B0-7A1E-F74C-BA5E-59AD00A17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393C-8C50-9940-84C7-8D7318E3D1B9}" type="datetimeFigureOut">
              <a:rPr lang="en-US" smtClean="0"/>
              <a:t>6/10/22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6E8ED7-C57F-8949-A1A4-96A3C66B8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DB6F29-4844-5242-9761-C95245D0E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1D418-9251-6A47-B5CE-D81E1037D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766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3CD0F-E660-5C44-9430-B11E7EAFD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C1D5E8-2F62-0B45-87D6-955968130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1616CE-46E9-3445-A70B-E8A103EAEB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E45A79-9C37-284E-9CDC-4CD391F30C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863B5C-8493-7C4B-8996-95C315B6A5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B69FDE-BD58-754C-B05B-C6684B83E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393C-8C50-9940-84C7-8D7318E3D1B9}" type="datetimeFigureOut">
              <a:rPr lang="en-US" smtClean="0"/>
              <a:t>6/10/22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B33F1A6-14EA-E149-8D79-9C3B2C2A5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65BC2B3-8D07-CA4B-B7D3-352D745BA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1D418-9251-6A47-B5CE-D81E1037D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003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92063-31C7-B741-A7B4-F0E2F09B0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3972EA-1916-6148-AFA7-7EBCB4CCF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393C-8C50-9940-84C7-8D7318E3D1B9}" type="datetimeFigureOut">
              <a:rPr lang="en-US" smtClean="0"/>
              <a:t>6/10/22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9C03E7-E7EC-F746-A161-AD4436BF0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848907-238F-FD4F-B8CB-61B7ED297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1D418-9251-6A47-B5CE-D81E1037D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933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C26925E-F6F8-E945-8903-2F580B5C3A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393C-8C50-9940-84C7-8D7318E3D1B9}" type="datetimeFigureOut">
              <a:rPr lang="en-US" smtClean="0"/>
              <a:t>6/10/22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A7E006-B787-3540-A70F-CA7C9303A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F9D4D2-06EF-984F-8634-5C35F2D2A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1D418-9251-6A47-B5CE-D81E1037D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97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14141B-726A-EA4C-8469-D02E4C72F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417920-98E2-F74A-8D47-64DAB833F3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F1218A-59CE-A34A-A178-0642AAB551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B38BF4-4B7F-1B4B-937E-FC91D45D05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393C-8C50-9940-84C7-8D7318E3D1B9}" type="datetimeFigureOut">
              <a:rPr lang="en-US" smtClean="0"/>
              <a:t>6/10/22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1FEA2D-2915-9940-B653-7A336E729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6F672E-0608-8F45-A4D7-7831C26D9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1D418-9251-6A47-B5CE-D81E1037D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659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FC0CF3-38D5-3840-BFDF-DE821CAA6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9A0D63-1A33-9548-B48E-CF1496C5D9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9CA504-8516-BE4B-A205-2681614E83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9AB92A-CABC-E14D-A482-6428D7810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393C-8C50-9940-84C7-8D7318E3D1B9}" type="datetimeFigureOut">
              <a:rPr lang="en-US" smtClean="0"/>
              <a:t>6/10/22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EDCAB-F722-7F41-B468-3241C590D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6B5A06-F9FC-974D-8FAA-9D394E84F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1D418-9251-6A47-B5CE-D81E1037D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307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9AE2FF6-007C-2348-A846-C6D914D22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8A2202-3BCA-6C4E-8DDA-B1CC8AEAEE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D1FA1C-7B24-7642-8519-C36000E890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6393C-8C50-9940-84C7-8D7318E3D1B9}" type="datetimeFigureOut">
              <a:rPr lang="en-US" smtClean="0"/>
              <a:t>6/10/22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888C4E-900F-9146-9183-A39B37F5E4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16F3FF-CFB0-674E-BAF5-12008F738C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1D418-9251-6A47-B5CE-D81E1037D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785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2927D9D-065C-F34D-9AA4-F76469D74B88}"/>
              </a:ext>
            </a:extLst>
          </p:cNvPr>
          <p:cNvSpPr/>
          <p:nvPr/>
        </p:nvSpPr>
        <p:spPr>
          <a:xfrm>
            <a:off x="482600" y="4723258"/>
            <a:ext cx="11226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Fluorescence microscopy of Cy3-labeled scrambled miRNA transfected primary LECs. Primary LECs transfection with 50 nm Cy3-labeled scrambled miRNA using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RNAiMax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revealed that 80% to 90% of cells were transfected.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7C798C3-9382-7C57-54D7-E276D19173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960005"/>
            <a:ext cx="11226800" cy="321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072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273A6427-1570-6145-9AD0-5A65A3BFFE98}"/>
              </a:ext>
            </a:extLst>
          </p:cNvPr>
          <p:cNvSpPr/>
          <p:nvPr/>
        </p:nvSpPr>
        <p:spPr>
          <a:xfrm>
            <a:off x="629637" y="4723976"/>
            <a:ext cx="104990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2.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Secretory chemokine levels at 6 and 20 h post-wounding in normal (N) and diabetic (DM) primary LECs.  There were no significant changes of CXCL1, CXCL2, CXCL5 expression levels at 6 and 20 h post wounding in both N and DM LECs. However, the expression level of both CXCL1 and CXCL2 were significantly downregulated in DM vs. N LECs. Data are mean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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SEM, * p&lt;.05, **p&lt;.01 significant p values.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14A76A-C5EE-EBF3-626B-8C7C9B8902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350" y="1311301"/>
            <a:ext cx="107696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894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9C529EA7-96F2-8BDA-2A68-101F22142F58}"/>
              </a:ext>
            </a:extLst>
          </p:cNvPr>
          <p:cNvSpPr/>
          <p:nvPr/>
        </p:nvSpPr>
        <p:spPr>
          <a:xfrm>
            <a:off x="454429" y="5717475"/>
            <a:ext cx="111801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3.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Knockdown of TRAF6 and IRAK1 decreased p-NF-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κB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expression level. The primary LECs were transfected with siTRAF6, siIRAK1, or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sicontrol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for 72 h. The protein expression levels of TRAF6 (A) and IRAK1 (B) were significantly downregulated in comparison to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sicontrol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by western blot. (C) Transfection with siTRAF6 or siIRAK1 decreased p-NF-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κB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expression level compared to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sicontrol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in primary LECs by immunostaining. TRAF6, tumor necrosis factor receptor associated factor 6; IRAK1, interleukin-1-receptor-associated kinase 1; NF-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κB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nuclear factor-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κB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0EF91DB-6F75-3E16-D871-09057A3D4A54}"/>
              </a:ext>
            </a:extLst>
          </p:cNvPr>
          <p:cNvGrpSpPr/>
          <p:nvPr/>
        </p:nvGrpSpPr>
        <p:grpSpPr>
          <a:xfrm>
            <a:off x="2100291" y="165513"/>
            <a:ext cx="7823200" cy="3209688"/>
            <a:chOff x="2100291" y="133983"/>
            <a:chExt cx="7823200" cy="3209688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1FC58F1-1A51-48CC-BE69-04D62D2F61BE}"/>
                </a:ext>
              </a:extLst>
            </p:cNvPr>
            <p:cNvSpPr txBox="1"/>
            <p:nvPr/>
          </p:nvSpPr>
          <p:spPr>
            <a:xfrm>
              <a:off x="2139923" y="133983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9EAEE063-7ABA-4ED1-8995-C2D885BFBF90}"/>
                </a:ext>
              </a:extLst>
            </p:cNvPr>
            <p:cNvSpPr txBox="1"/>
            <p:nvPr/>
          </p:nvSpPr>
          <p:spPr>
            <a:xfrm>
              <a:off x="6044501" y="133983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2CFBB11-153A-8443-9FC6-12241630C4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00291" y="473471"/>
              <a:ext cx="7823200" cy="2870200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4821E61-2BDB-36B2-FDDD-6143F4A5D4CE}"/>
              </a:ext>
            </a:extLst>
          </p:cNvPr>
          <p:cNvGrpSpPr/>
          <p:nvPr/>
        </p:nvGrpSpPr>
        <p:grpSpPr>
          <a:xfrm>
            <a:off x="2139923" y="3583600"/>
            <a:ext cx="6630960" cy="1713796"/>
            <a:chOff x="2139923" y="3489009"/>
            <a:chExt cx="6630960" cy="1713796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C79A0296-E726-47BC-8E12-09CD845F27CE}"/>
                </a:ext>
              </a:extLst>
            </p:cNvPr>
            <p:cNvSpPr txBox="1"/>
            <p:nvPr/>
          </p:nvSpPr>
          <p:spPr>
            <a:xfrm>
              <a:off x="2139923" y="3489009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</a:t>
              </a:r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04C76C53-6530-D4B5-F3E8-559E115299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79683" y="3526405"/>
              <a:ext cx="5791200" cy="1676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58000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B3966DBC-D4F1-1AB1-0D9A-47BFF390DF43}"/>
              </a:ext>
            </a:extLst>
          </p:cNvPr>
          <p:cNvSpPr/>
          <p:nvPr/>
        </p:nvSpPr>
        <p:spPr>
          <a:xfrm>
            <a:off x="395306" y="5198294"/>
            <a:ext cx="112329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4.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Luminex analysis of secretory cytokine/chemokine levels at 6h post-wounding in siTRAF6 or siIRAK1 transfected primary LECs media. There was a significant downregulation in IL-6 (C) and IL-8 (D) and CXCL1 (F) expression levels at 6 h post-wounding. There was also a downregulation of IL-1α (A), IL-1β (B), CXCL2 (F) and CXCL5 (G), which didn’t reach significance in primary LEC media after transfection with siTRAF6 or siIRAK1.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E624DFF-AF5A-8E45-D7A6-8FECFB9C02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983" y="804560"/>
            <a:ext cx="11760200" cy="415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54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2055</TotalTime>
  <Words>318</Words>
  <Application>Microsoft Macintosh PowerPoint</Application>
  <PresentationFormat>Widescreen</PresentationFormat>
  <Paragraphs>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Ghiam, Mehrnoosh Saghizadeh, Ph.D.</dc:creator>
  <cp:lastModifiedBy>Ghiam, Mehrnoosh Saghizadeh, Ph.D.</cp:lastModifiedBy>
  <cp:revision>21</cp:revision>
  <dcterms:created xsi:type="dcterms:W3CDTF">2021-10-31T19:19:49Z</dcterms:created>
  <dcterms:modified xsi:type="dcterms:W3CDTF">2022-06-10T08:19:20Z</dcterms:modified>
</cp:coreProperties>
</file>