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764" y="124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2781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2522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3029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503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3662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154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972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626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7806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9797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993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27DC9-3833-4A46-BAF0-D1B8D91B0E70}" type="datetimeFigureOut">
              <a:rPr lang="es-ES" smtClean="0"/>
              <a:t>22/10/2022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12483-BC87-4104-A0C7-C96AF3CE58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412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en blanco y negro de una flor&#10;&#10;Descripción generada automáticamente con confianza media">
            <a:extLst>
              <a:ext uri="{FF2B5EF4-FFF2-40B4-BE49-F238E27FC236}">
                <a16:creationId xmlns:a16="http://schemas.microsoft.com/office/drawing/2014/main" xmlns="" id="{110044B1-F58D-47C4-A259-ACEDF8A0A9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4" r="9213"/>
          <a:stretch/>
        </p:blipFill>
        <p:spPr>
          <a:xfrm>
            <a:off x="312080" y="4261228"/>
            <a:ext cx="6230110" cy="3105706"/>
          </a:xfrm>
          <a:prstGeom prst="rect">
            <a:avLst/>
          </a:prstGeom>
        </p:spPr>
      </p:pic>
      <p:pic>
        <p:nvPicPr>
          <p:cNvPr id="14" name="Imagen 13" descr="Imagen en blanco y negro de una flor&#10;&#10;Descripción generada automáticamente con confianza media">
            <a:extLst>
              <a:ext uri="{FF2B5EF4-FFF2-40B4-BE49-F238E27FC236}">
                <a16:creationId xmlns:a16="http://schemas.microsoft.com/office/drawing/2014/main" xmlns="" id="{07889472-B470-40A1-B5AC-89A8F657AC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2" t="1559" r="9021" b="1853"/>
          <a:stretch/>
        </p:blipFill>
        <p:spPr>
          <a:xfrm>
            <a:off x="250265" y="714497"/>
            <a:ext cx="6291925" cy="2993407"/>
          </a:xfrm>
          <a:prstGeom prst="rect">
            <a:avLst/>
          </a:prstGeom>
        </p:spPr>
      </p:pic>
      <p:grpSp>
        <p:nvGrpSpPr>
          <p:cNvPr id="4" name="Grupo 19">
            <a:extLst>
              <a:ext uri="{FF2B5EF4-FFF2-40B4-BE49-F238E27FC236}">
                <a16:creationId xmlns:a16="http://schemas.microsoft.com/office/drawing/2014/main" xmlns="" id="{A2554680-F123-42A3-B44A-E596C2A0ADA8}"/>
              </a:ext>
            </a:extLst>
          </p:cNvPr>
          <p:cNvGrpSpPr/>
          <p:nvPr/>
        </p:nvGrpSpPr>
        <p:grpSpPr>
          <a:xfrm>
            <a:off x="312522" y="363589"/>
            <a:ext cx="6230109" cy="7019378"/>
            <a:chOff x="377912" y="3726549"/>
            <a:chExt cx="6230109" cy="7019378"/>
          </a:xfrm>
        </p:grpSpPr>
        <p:pic>
          <p:nvPicPr>
            <p:cNvPr id="7" name="Imagen 5">
              <a:extLst>
                <a:ext uri="{FF2B5EF4-FFF2-40B4-BE49-F238E27FC236}">
                  <a16:creationId xmlns:a16="http://schemas.microsoft.com/office/drawing/2014/main" xmlns="" id="{FDD1FDAD-485D-4846-B738-4300013EC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74507" y="6754198"/>
              <a:ext cx="933074" cy="359463"/>
            </a:xfrm>
            <a:prstGeom prst="rect">
              <a:avLst/>
            </a:prstGeom>
          </p:spPr>
        </p:pic>
        <p:pic>
          <p:nvPicPr>
            <p:cNvPr id="8" name="Imagen 6">
              <a:extLst>
                <a:ext uri="{FF2B5EF4-FFF2-40B4-BE49-F238E27FC236}">
                  <a16:creationId xmlns:a16="http://schemas.microsoft.com/office/drawing/2014/main" xmlns="" id="{FAC2CD18-8A01-4456-AB08-315848D092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74507" y="10386464"/>
              <a:ext cx="933074" cy="359463"/>
            </a:xfrm>
            <a:prstGeom prst="rect">
              <a:avLst/>
            </a:prstGeom>
          </p:spPr>
        </p:pic>
        <p:sp>
          <p:nvSpPr>
            <p:cNvPr id="9" name="CuadroTexto 10">
              <a:extLst>
                <a:ext uri="{FF2B5EF4-FFF2-40B4-BE49-F238E27FC236}">
                  <a16:creationId xmlns:a16="http://schemas.microsoft.com/office/drawing/2014/main" xmlns="" id="{EC83FED2-F2EB-44E9-BBC5-E5D9FB5F0E59}"/>
                </a:ext>
              </a:extLst>
            </p:cNvPr>
            <p:cNvSpPr txBox="1"/>
            <p:nvPr/>
          </p:nvSpPr>
          <p:spPr>
            <a:xfrm>
              <a:off x="377912" y="7401484"/>
              <a:ext cx="62296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Secretome</a:t>
              </a:r>
            </a:p>
          </p:txBody>
        </p:sp>
        <p:sp>
          <p:nvSpPr>
            <p:cNvPr id="10" name="CuadroTexto 11">
              <a:extLst>
                <a:ext uri="{FF2B5EF4-FFF2-40B4-BE49-F238E27FC236}">
                  <a16:creationId xmlns:a16="http://schemas.microsoft.com/office/drawing/2014/main" xmlns="" id="{D89D7FB8-C465-46D1-B5EF-54DCF5FC8863}"/>
                </a:ext>
              </a:extLst>
            </p:cNvPr>
            <p:cNvSpPr txBox="1"/>
            <p:nvPr/>
          </p:nvSpPr>
          <p:spPr>
            <a:xfrm>
              <a:off x="381199" y="3726549"/>
              <a:ext cx="412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1" name="CuadroTexto 12">
              <a:extLst>
                <a:ext uri="{FF2B5EF4-FFF2-40B4-BE49-F238E27FC236}">
                  <a16:creationId xmlns:a16="http://schemas.microsoft.com/office/drawing/2014/main" xmlns="" id="{4AD1C796-8F17-4714-9E24-2B7E283589D8}"/>
                </a:ext>
              </a:extLst>
            </p:cNvPr>
            <p:cNvSpPr txBox="1"/>
            <p:nvPr/>
          </p:nvSpPr>
          <p:spPr>
            <a:xfrm>
              <a:off x="381199" y="7202086"/>
              <a:ext cx="412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2" name="CuadroTexto 15">
              <a:extLst>
                <a:ext uri="{FF2B5EF4-FFF2-40B4-BE49-F238E27FC236}">
                  <a16:creationId xmlns:a16="http://schemas.microsoft.com/office/drawing/2014/main" xmlns="" id="{22DC7F30-200C-471D-8940-35D2B47F6775}"/>
                </a:ext>
              </a:extLst>
            </p:cNvPr>
            <p:cNvSpPr txBox="1"/>
            <p:nvPr/>
          </p:nvSpPr>
          <p:spPr>
            <a:xfrm>
              <a:off x="378352" y="3874254"/>
              <a:ext cx="62296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Cell extract</a:t>
              </a:r>
            </a:p>
          </p:txBody>
        </p:sp>
      </p:grpSp>
      <p:sp>
        <p:nvSpPr>
          <p:cNvPr id="13" name="CuadroTexto 18">
            <a:extLst>
              <a:ext uri="{FF2B5EF4-FFF2-40B4-BE49-F238E27FC236}">
                <a16:creationId xmlns:a16="http://schemas.microsoft.com/office/drawing/2014/main" xmlns="" id="{4F27E47C-661A-410B-B9D3-764939697653}"/>
              </a:ext>
            </a:extLst>
          </p:cNvPr>
          <p:cNvSpPr txBox="1"/>
          <p:nvPr/>
        </p:nvSpPr>
        <p:spPr>
          <a:xfrm>
            <a:off x="58316" y="7736764"/>
            <a:ext cx="6741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Reactome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pathway analysis. Genome-wide overview of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Reactome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pathways for dysregulated proteins in the cell extract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secretome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shC1GALT1 ECC-1 cells. Significant pathways in which these proteins are involved were represented in yellow (p value &lt; 0.05). Light grey represents pathways with no significant representation.</a:t>
            </a:r>
            <a:endParaRPr lang="es-E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7834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</Words>
  <Application>Microsoft Office PowerPoint</Application>
  <PresentationFormat>Presentación en pantalla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Rodrigo BM</dc:creator>
  <cp:lastModifiedBy>Rodrigo BM</cp:lastModifiedBy>
  <cp:revision>6</cp:revision>
  <dcterms:created xsi:type="dcterms:W3CDTF">2022-01-29T18:41:16Z</dcterms:created>
  <dcterms:modified xsi:type="dcterms:W3CDTF">2022-10-22T09:21:24Z</dcterms:modified>
</cp:coreProperties>
</file>