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30022-45C8-4671-9B97-4E2653EE27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BA98D5-0DD2-4D0E-B93C-408C933B00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C29F20-14CC-4DF0-AB31-ACC02908F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1758-DB30-4522-B1A9-EB2B70324EBE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600CD3-DCF5-42DE-B588-F4EB63B12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A00AC-4766-4B71-8100-07F81CC13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3A263-9685-48A4-B1FB-C19129787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839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17037-BA21-4536-AC38-6DD89E8AA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2DBE70-7700-44CB-A88F-AFBB6EEB6B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DFEB7-6B02-410E-A41F-D10DBB45F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1758-DB30-4522-B1A9-EB2B70324EBE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04E744-F465-46A9-9E61-95D889C81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83584A-9887-4924-B0A3-7702823A2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3A263-9685-48A4-B1FB-C19129787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380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992995B-FB6B-40C0-A0C1-84444A4210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06BEA6-4944-4BB2-A13D-DC668DDDEA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FDBA83-B735-49E5-A07D-D34ACDC03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1758-DB30-4522-B1A9-EB2B70324EBE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6197E2-8356-4F26-AC6A-916559638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E6ED88-73DB-4999-BB91-48727DBCF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3A263-9685-48A4-B1FB-C19129787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30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F9CE8-439A-416A-ABF6-1F0C2FD70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0E474-1765-428B-934B-948E2E6249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E44C0C-F966-4B92-AB9C-7CA2CDEEE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1758-DB30-4522-B1A9-EB2B70324EBE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7BE64-F874-4A6C-8761-94675789A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AF8CBE-507A-432A-ABEB-B517B8440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3A263-9685-48A4-B1FB-C19129787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228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F4C8C-D5B1-4A07-A37D-A4E4F084C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071D9-5124-4EC2-9F6D-48670E3F31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32DE90-1D52-4F30-A302-621659CAF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1758-DB30-4522-B1A9-EB2B70324EBE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2D3CA5-01BE-49EB-87C2-CD8413BD3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D8FDE0-5D7B-4E70-AC2F-AC3E37A5F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3A263-9685-48A4-B1FB-C19129787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016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BA6A1-B5DA-4A75-8427-66DFE1847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64D31-07FB-438E-868B-9EDB7C2639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11FDE4-5F83-48AB-B8BB-3CE3E2DDC6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429630-BD4E-4A9D-8547-2F0A79F39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1758-DB30-4522-B1A9-EB2B70324EBE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2AC4BD-4270-47E4-841E-D2C08DE4A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00484B-A5E2-4CFE-9A70-A121010CD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3A263-9685-48A4-B1FB-C19129787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563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4B3A1-6606-439B-A53F-8CE791434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C08DD7-253A-40F1-9096-B32F7FA657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34DEFF-DA51-4EE8-AFBE-35BE17FD51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E4E85D-E539-4217-B45E-927BBFC43F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36722D-CA3D-4362-A963-AA879E8C98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28C5965-1ED9-4495-BD48-DD193CE8C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1758-DB30-4522-B1A9-EB2B70324EBE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D15DF6-9E5F-4606-8193-4D078E345D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CFD683-60B1-4EF2-9DF4-000C2F28A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3A263-9685-48A4-B1FB-C19129787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242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31A51-0AC6-4008-8ECB-8ED87BA7A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50482A-04D8-44FB-966A-C6D96904F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1758-DB30-4522-B1A9-EB2B70324EBE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494B0B-9C4E-46E3-BDF3-1605FC9D2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4FFAFB-D843-42D4-9F4C-F13EAE96B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3A263-9685-48A4-B1FB-C19129787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072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814B5B-2FC9-4F9B-A36C-734249575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1758-DB30-4522-B1A9-EB2B70324EBE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684AE9-DE61-4032-A77E-83A5EE3ED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3A039E-EBCC-490B-A184-BBF81A712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3A263-9685-48A4-B1FB-C19129787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48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7BD9B-DD95-4D4B-8B94-BD6BFE6F0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7602B4-6C25-4D23-BA0D-9D9B8F626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A9AEC1-C29F-420D-852E-9766A5FE92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5E7D79-4CCC-4F81-9808-64EEDCB47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1758-DB30-4522-B1A9-EB2B70324EBE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A74E8C-242A-4916-8F03-D503C8BB4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FB7848-2597-4304-BB02-E17F5F50D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3A263-9685-48A4-B1FB-C19129787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632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8A7CA-71AE-4E5D-BA03-0C79F39C2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665FF3-B299-48F6-AB4A-EBA42050A0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B07114-CB6F-4592-A514-4A1C94829C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ECEBDA-ECFF-4AB0-8DBC-7A8175F6D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C1758-DB30-4522-B1A9-EB2B70324EBE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5ED3A5-7086-472E-8427-CA33FCA8F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F996B4-67A8-4F5A-AE02-F1196DAD9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3A263-9685-48A4-B1FB-C19129787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7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C65A39-F15E-442F-9431-310C9B3CC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C8BEF7-8A6D-474B-AA3C-A697D5CE61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FB13BE-0205-45B4-8A87-6642A29E0B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C1758-DB30-4522-B1A9-EB2B70324EBE}" type="datetimeFigureOut">
              <a:rPr lang="en-US" smtClean="0"/>
              <a:t>3/16/2022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27CDCB-A92F-474C-A0E3-A14DD3E0C8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238D89-3705-412D-A14F-C898E74135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3A263-9685-48A4-B1FB-C191297878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677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ardiac" descr="Cardiac">
            <a:hlinkClick r:id="" action="ppaction://media"/>
            <a:extLst>
              <a:ext uri="{FF2B5EF4-FFF2-40B4-BE49-F238E27FC236}">
                <a16:creationId xmlns:a16="http://schemas.microsoft.com/office/drawing/2014/main" id="{C980030E-3F36-BE4A-B524-D6296B04B8C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63" y="3175"/>
            <a:ext cx="9144000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2D04BF3-F636-1A42-8D0C-47020561F52D}"/>
              </a:ext>
            </a:extLst>
          </p:cNvPr>
          <p:cNvSpPr/>
          <p:nvPr/>
        </p:nvSpPr>
        <p:spPr>
          <a:xfrm>
            <a:off x="0" y="0"/>
            <a:ext cx="9148763" cy="359596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9531B55-ECF7-D441-B7E5-694777F2B22B}"/>
              </a:ext>
            </a:extLst>
          </p:cNvPr>
          <p:cNvSpPr/>
          <p:nvPr/>
        </p:nvSpPr>
        <p:spPr>
          <a:xfrm>
            <a:off x="1417834" y="6072027"/>
            <a:ext cx="1130157" cy="400692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D7AE188-584D-064A-AAF3-034B6816FF3E}"/>
              </a:ext>
            </a:extLst>
          </p:cNvPr>
          <p:cNvSpPr/>
          <p:nvPr/>
        </p:nvSpPr>
        <p:spPr>
          <a:xfrm>
            <a:off x="3803651" y="460375"/>
            <a:ext cx="241300" cy="241300"/>
          </a:xfrm>
          <a:prstGeom prst="rect">
            <a:avLst/>
          </a:prstGeom>
          <a:solidFill>
            <a:srgbClr val="0064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DADF71-2C8A-FF42-8A9B-7677DA531E83}"/>
              </a:ext>
            </a:extLst>
          </p:cNvPr>
          <p:cNvSpPr txBox="1"/>
          <p:nvPr/>
        </p:nvSpPr>
        <p:spPr>
          <a:xfrm>
            <a:off x="1030147" y="701675"/>
            <a:ext cx="15651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Subxiphoid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274C02-2B03-414B-84D1-CB8370E0D04D}"/>
              </a:ext>
            </a:extLst>
          </p:cNvPr>
          <p:cNvSpPr txBox="1"/>
          <p:nvPr/>
        </p:nvSpPr>
        <p:spPr>
          <a:xfrm>
            <a:off x="4333875" y="1857375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751CFF-57E4-49BE-9F54-E3A39199871F}"/>
              </a:ext>
            </a:extLst>
          </p:cNvPr>
          <p:cNvSpPr txBox="1"/>
          <p:nvPr/>
        </p:nvSpPr>
        <p:spPr>
          <a:xfrm flipH="1">
            <a:off x="3515996" y="2487905"/>
            <a:ext cx="528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PE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CF799C-F4B1-4B2C-B00C-168850D2EB74}"/>
              </a:ext>
            </a:extLst>
          </p:cNvPr>
          <p:cNvSpPr txBox="1"/>
          <p:nvPr/>
        </p:nvSpPr>
        <p:spPr>
          <a:xfrm>
            <a:off x="3924301" y="3752850"/>
            <a:ext cx="438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RV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4C5B96-6FC3-4567-9442-7C1FA02A509E}"/>
              </a:ext>
            </a:extLst>
          </p:cNvPr>
          <p:cNvSpPr txBox="1"/>
          <p:nvPr/>
        </p:nvSpPr>
        <p:spPr>
          <a:xfrm flipH="1">
            <a:off x="5074918" y="4131918"/>
            <a:ext cx="421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AE3629-BC07-4E8A-85D7-E40D184AFFC6}"/>
              </a:ext>
            </a:extLst>
          </p:cNvPr>
          <p:cNvSpPr txBox="1"/>
          <p:nvPr/>
        </p:nvSpPr>
        <p:spPr>
          <a:xfrm>
            <a:off x="5285421" y="1771993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</a:t>
            </a: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29E8E9F5-A8AB-4611-A330-225567C3EC84}"/>
              </a:ext>
            </a:extLst>
          </p:cNvPr>
          <p:cNvSpPr/>
          <p:nvPr/>
        </p:nvSpPr>
        <p:spPr>
          <a:xfrm rot="2676338">
            <a:off x="5067324" y="2004488"/>
            <a:ext cx="64328" cy="754102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839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6</Words>
  <Application>Microsoft Office PowerPoint</Application>
  <PresentationFormat>Widescreen</PresentationFormat>
  <Paragraphs>6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Latif,Rana K</dc:creator>
  <cp:lastModifiedBy>Latif,Rana K</cp:lastModifiedBy>
  <cp:revision>4</cp:revision>
  <dcterms:created xsi:type="dcterms:W3CDTF">2022-03-01T20:00:10Z</dcterms:created>
  <dcterms:modified xsi:type="dcterms:W3CDTF">2022-03-16T13:19:12Z</dcterms:modified>
</cp:coreProperties>
</file>