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7" d="100"/>
          <a:sy n="67" d="100"/>
        </p:scale>
        <p:origin x="60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363A9B-43AD-46D2-84FE-B1273540BD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DA0CB3-4099-4FD5-B4AF-8D708379BF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0265CA-69DD-4B09-85A3-486DE2286D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0AB12-0D8D-4518-BF9F-AAD31D045D81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D684A2-D2F4-48DA-BBC1-D1BA30B80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BF459-4C83-4C84-82FF-8F39AA8B6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4F74A-7FFA-4ACA-A2A4-B582BAE61A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34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9C165F-B635-4C9A-ABA9-B1B51BF33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17EA62-E5B0-4C28-9A03-A6748AF9F6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0781C4-A024-4BEB-BD81-2BD2BC87CD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0AB12-0D8D-4518-BF9F-AAD31D045D81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C9DC1-0D35-4895-A275-A83E48725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9A212D-74E8-4781-B4E0-17213E24F6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4F74A-7FFA-4ACA-A2A4-B582BAE61A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02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9EE4B58-161C-452A-AAD3-B5E2CA76D1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886A1F-2DAC-4409-9087-0FA315971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040FB1-6BC5-4CEE-BAA3-DCF37B317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0AB12-0D8D-4518-BF9F-AAD31D045D81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EFDAB4-2FCA-4CB3-9420-FADA2670E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25E8E5-B817-4F9B-89E6-48E38FF56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4F74A-7FFA-4ACA-A2A4-B582BAE61A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249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4FB1B1-5C44-4E1C-8089-94575A0226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6AF28C-7AA0-4A26-8D57-3C59963119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17BD3F-D20C-4388-B989-4F24B9ECCC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0AB12-0D8D-4518-BF9F-AAD31D045D81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E7B9B2-FFF3-4F1F-951D-B8B17377D3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0FAFF3-07E4-4C38-9C05-81BDFF0EC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4F74A-7FFA-4ACA-A2A4-B582BAE61A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191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D5CF8E-7A51-4DBA-9672-834EB8292D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5AAAED-0A40-4B27-B3D2-194F28F217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0BBBD0-7299-4875-9527-B7DFADAA7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0AB12-0D8D-4518-BF9F-AAD31D045D81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B54BE9-0398-41F1-A669-214690957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F7FA53-6EDD-4FA6-B63D-A8BB37E21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4F74A-7FFA-4ACA-A2A4-B582BAE61A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058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DFFE6A-0D56-4FCE-B7DD-E82E535187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FD6BA8-170A-4E6D-90A8-B4C15E83B7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29A885-8F54-4AD1-B3A4-F71E2568DE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5E1AAB-6BBA-42DB-A424-90269D65E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0AB12-0D8D-4518-BF9F-AAD31D045D81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9C7FCC-CF8B-41CC-8F03-8A39E2027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B4150E-5310-4293-8B6B-92BDD4522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4F74A-7FFA-4ACA-A2A4-B582BAE61A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042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D7942E-5CD2-4040-8685-AB4803E1AB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F46F8C-BBD8-4A87-A212-2FEA633720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DBDEE6-229C-430D-9EB8-1F920E5064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3EF904-2647-481D-A95E-D6D9986D6F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7355670-25F0-4B24-83C5-EB70E6F6CA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57A18BE-40D8-428A-B77E-78AC685177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0AB12-0D8D-4518-BF9F-AAD31D045D81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105F66D-043B-4642-BA84-F316B30B6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FF7E5B6-2100-489B-8348-B50BE550F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4F74A-7FFA-4ACA-A2A4-B582BAE61A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69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AED21F-AA28-4933-ACD2-E454A5D53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EEC591F-C462-4F1F-B2D4-65AFBD9AF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0AB12-0D8D-4518-BF9F-AAD31D045D81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9C4331-79E7-4589-B93B-1F8165DD4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EA83FC-A7B3-43A5-9589-42E87A9C0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4F74A-7FFA-4ACA-A2A4-B582BAE61A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00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CD529DD-0681-4778-B327-AAFC754716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0AB12-0D8D-4518-BF9F-AAD31D045D81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2D20056-A308-4C5A-84AA-4703E4D527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46F9DF-01BC-4192-90C2-E48977E7F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4F74A-7FFA-4ACA-A2A4-B582BAE61A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440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3E600B-94CC-4A89-8FE3-E9B273F944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048C48-7FAA-44AD-946A-32B921275B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AF746B-8B86-4B36-B14D-81AC1C80A8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2D7752-E1E8-4CE8-85F1-C496D0684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0AB12-0D8D-4518-BF9F-AAD31D045D81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7D0A1D-FD2B-4B4D-B695-80E09B5EE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BF86B5-FC8F-4E5D-92AE-DF2294F4E3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4F74A-7FFA-4ACA-A2A4-B582BAE61A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790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EF6046-BBC1-4EA9-A8A3-942C778F14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428C5D-1CC8-48DC-86AC-F0E1762282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F2F933-9511-40C0-ABAC-A5CDB5C812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DA98B0-40AF-4B45-8DA0-88226CECF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0AB12-0D8D-4518-BF9F-AAD31D045D81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04CD04-D9A0-4CFB-A30D-A0905FBB6E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8C2658-1D95-4521-871F-A7DA091DA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4F74A-7FFA-4ACA-A2A4-B582BAE61A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72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434F889-14D3-4DA4-B7E9-0577B822AF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483AB3-F2DC-435F-8D00-103AC00278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999D03-5DC4-4E14-8061-F192E81053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50AB12-0D8D-4518-BF9F-AAD31D045D81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5B1E1F-86EE-4646-A547-56B390820D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A6A235-F1E6-4CD2-9F75-A7F6AD4F4B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E4F74A-7FFA-4ACA-A2A4-B582BAE61A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937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Thorax Right" descr="Thorax Right">
            <a:hlinkClick r:id="" action="ppaction://media"/>
            <a:extLst>
              <a:ext uri="{FF2B5EF4-FFF2-40B4-BE49-F238E27FC236}">
                <a16:creationId xmlns:a16="http://schemas.microsoft.com/office/drawing/2014/main" id="{3DEEA845-5FDE-7741-A9B0-75973114E94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763" y="3175"/>
            <a:ext cx="9144000" cy="6858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EA51D36-F3B2-E24D-BA6E-5974CC08C195}"/>
              </a:ext>
            </a:extLst>
          </p:cNvPr>
          <p:cNvSpPr/>
          <p:nvPr/>
        </p:nvSpPr>
        <p:spPr>
          <a:xfrm>
            <a:off x="0" y="0"/>
            <a:ext cx="9148763" cy="35959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73759E0-B924-294B-8161-AAE7C77B6BC3}"/>
              </a:ext>
            </a:extLst>
          </p:cNvPr>
          <p:cNvSpPr/>
          <p:nvPr/>
        </p:nvSpPr>
        <p:spPr>
          <a:xfrm>
            <a:off x="1417834" y="6072027"/>
            <a:ext cx="1130157" cy="400692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2ACB8DF-9BDE-7A42-AAEC-5EAA5A0E8DD2}"/>
              </a:ext>
            </a:extLst>
          </p:cNvPr>
          <p:cNvSpPr/>
          <p:nvPr/>
        </p:nvSpPr>
        <p:spPr>
          <a:xfrm>
            <a:off x="5940425" y="662369"/>
            <a:ext cx="241300" cy="2413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AB7D640-02DF-1C48-B257-03B6383DA12B}"/>
              </a:ext>
            </a:extLst>
          </p:cNvPr>
          <p:cNvSpPr/>
          <p:nvPr/>
        </p:nvSpPr>
        <p:spPr>
          <a:xfrm>
            <a:off x="1516284" y="903669"/>
            <a:ext cx="474562" cy="415845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D7F29BA-CCF5-D243-B257-18F71AAA95C6}"/>
              </a:ext>
            </a:extLst>
          </p:cNvPr>
          <p:cNvSpPr txBox="1"/>
          <p:nvPr/>
        </p:nvSpPr>
        <p:spPr>
          <a:xfrm>
            <a:off x="1030147" y="701675"/>
            <a:ext cx="17499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Right Thorax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B841944-3915-CB4A-978E-ED2A342C8874}"/>
              </a:ext>
            </a:extLst>
          </p:cNvPr>
          <p:cNvSpPr/>
          <p:nvPr/>
        </p:nvSpPr>
        <p:spPr>
          <a:xfrm>
            <a:off x="4421868" y="662369"/>
            <a:ext cx="241300" cy="241300"/>
          </a:xfrm>
          <a:prstGeom prst="rect">
            <a:avLst/>
          </a:prstGeom>
          <a:solidFill>
            <a:srgbClr val="0064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E4D2332-AEF2-C34C-9C36-B286D4638C47}"/>
              </a:ext>
            </a:extLst>
          </p:cNvPr>
          <p:cNvSpPr/>
          <p:nvPr/>
        </p:nvSpPr>
        <p:spPr>
          <a:xfrm>
            <a:off x="2416629" y="6472719"/>
            <a:ext cx="930728" cy="205667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18D6466-F4EF-4590-904E-EF0F944A68C2}"/>
              </a:ext>
            </a:extLst>
          </p:cNvPr>
          <p:cNvCxnSpPr>
            <a:cxnSpLocks/>
          </p:cNvCxnSpPr>
          <p:nvPr/>
        </p:nvCxnSpPr>
        <p:spPr>
          <a:xfrm flipH="1">
            <a:off x="3848780" y="3074493"/>
            <a:ext cx="302469" cy="184666"/>
          </a:xfrm>
          <a:prstGeom prst="straightConnector1">
            <a:avLst/>
          </a:prstGeom>
          <a:ln w="508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34965AE-A661-4F26-B7A2-588F90338B6E}"/>
              </a:ext>
            </a:extLst>
          </p:cNvPr>
          <p:cNvSpPr txBox="1"/>
          <p:nvPr/>
        </p:nvSpPr>
        <p:spPr>
          <a:xfrm>
            <a:off x="5067300" y="2333625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B9ADAFE-3F18-4FDA-84AF-BA817253323C}"/>
              </a:ext>
            </a:extLst>
          </p:cNvPr>
          <p:cNvSpPr txBox="1"/>
          <p:nvPr/>
        </p:nvSpPr>
        <p:spPr>
          <a:xfrm>
            <a:off x="4222909" y="2797494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4C939BC-40FD-43AE-ABC0-AD2D3FC64201}"/>
              </a:ext>
            </a:extLst>
          </p:cNvPr>
          <p:cNvSpPr txBox="1"/>
          <p:nvPr/>
        </p:nvSpPr>
        <p:spPr>
          <a:xfrm>
            <a:off x="2780113" y="363336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HT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FB3E66A-7B7B-47AF-BD6B-16B7C6B2924A}"/>
              </a:ext>
            </a:extLst>
          </p:cNvPr>
          <p:cNvCxnSpPr>
            <a:cxnSpLocks/>
          </p:cNvCxnSpPr>
          <p:nvPr/>
        </p:nvCxnSpPr>
        <p:spPr>
          <a:xfrm flipH="1" flipV="1">
            <a:off x="5704118" y="4303087"/>
            <a:ext cx="713913" cy="425000"/>
          </a:xfrm>
          <a:prstGeom prst="straightConnector1">
            <a:avLst/>
          </a:prstGeom>
          <a:ln w="508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4970204-70A5-4B82-8048-7EB24687B0EF}"/>
              </a:ext>
            </a:extLst>
          </p:cNvPr>
          <p:cNvCxnSpPr>
            <a:cxnSpLocks/>
          </p:cNvCxnSpPr>
          <p:nvPr/>
        </p:nvCxnSpPr>
        <p:spPr>
          <a:xfrm flipH="1" flipV="1">
            <a:off x="6546806" y="3998025"/>
            <a:ext cx="166382" cy="610124"/>
          </a:xfrm>
          <a:prstGeom prst="straightConnector1">
            <a:avLst/>
          </a:prstGeom>
          <a:ln w="508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A755A93-B56C-4F16-944F-950314E4D1EA}"/>
              </a:ext>
            </a:extLst>
          </p:cNvPr>
          <p:cNvCxnSpPr>
            <a:cxnSpLocks/>
          </p:cNvCxnSpPr>
          <p:nvPr/>
        </p:nvCxnSpPr>
        <p:spPr>
          <a:xfrm flipH="1" flipV="1">
            <a:off x="6175331" y="4214836"/>
            <a:ext cx="349250" cy="368858"/>
          </a:xfrm>
          <a:prstGeom prst="straightConnector1">
            <a:avLst/>
          </a:prstGeom>
          <a:ln w="508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CBC3D885-5661-438C-917A-EFD22B16FC12}"/>
              </a:ext>
            </a:extLst>
          </p:cNvPr>
          <p:cNvSpPr txBox="1"/>
          <p:nvPr/>
        </p:nvSpPr>
        <p:spPr>
          <a:xfrm flipH="1">
            <a:off x="6453330" y="4683710"/>
            <a:ext cx="5761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TS</a:t>
            </a:r>
          </a:p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‘SS’</a:t>
            </a:r>
          </a:p>
        </p:txBody>
      </p:sp>
    </p:spTree>
    <p:extLst>
      <p:ext uri="{BB962C8B-B14F-4D97-AF65-F5344CB8AC3E}">
        <p14:creationId xmlns:p14="http://schemas.microsoft.com/office/powerpoint/2010/main" val="1444188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9</Words>
  <Application>Microsoft Office PowerPoint</Application>
  <PresentationFormat>Widescreen</PresentationFormat>
  <Paragraphs>6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Latif,Rana K</dc:creator>
  <cp:lastModifiedBy>Latif,Rana K</cp:lastModifiedBy>
  <cp:revision>1</cp:revision>
  <dcterms:created xsi:type="dcterms:W3CDTF">2022-03-02T15:45:28Z</dcterms:created>
  <dcterms:modified xsi:type="dcterms:W3CDTF">2022-03-02T15:52:57Z</dcterms:modified>
</cp:coreProperties>
</file>