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8AD1-E24A-425D-8516-C39BC7B06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CF612-2B0C-411A-8762-B98609D30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73BFF-9AFB-423F-903B-AB6516E9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0826A-E7F2-4D37-A5FD-995B1DB2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09002-8C87-4FDE-B112-B9261341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4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1943D-F273-45C1-855D-00202F318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93F03A-528C-4CFE-A354-1656D7930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F2EA3-1F61-4192-81DC-90B71D6A2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41498-784D-424A-9991-10F7A9FB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E6532-3D9F-4D42-B03A-9DD7291C2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0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301A7C-B135-4432-9C42-95FD85E6D4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11953D-2BA5-4AEE-A032-0FE3723198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ADDD5-B495-4449-BC0A-ECDAD15FE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F84CC-F1F4-46B5-85E8-18662C7A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20186-DD9F-43FB-9FBF-C11F27A0D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61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FC3DD-2AFE-4407-8AD7-688AA8BC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B5D15-6193-4210-AF49-1D8596F48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A0319-81C9-489D-8FBE-2E706885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CAE89-633A-4878-BFB6-FC015384A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3CE33-9A5A-44BA-A204-DFB82E4E5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9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90880-7C13-4384-9A40-6828C1273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DF6DF-2CF6-4359-B1DB-B4C0FA60C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E0227-3D05-4697-98FE-C6166EB3E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2386F-B065-421D-8AA6-58FA8EAD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36778-AF75-4C87-B747-78D1EECA3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8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98334-303E-405F-BA7E-44E18DB08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6AD0B-A688-4CE3-B9B1-B1A60C507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6FBB7-B416-43CC-96D5-08D522C4C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B9AD-06B2-4C78-8B61-B397DBEC2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D0317-5A47-4B82-B191-D83317A52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787FA-3119-4FC2-B6AD-938B8A57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5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84E0-9184-4C9B-82E6-62B1FC1C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82ED1-195C-4665-8BE7-D6595E368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5074C-7BEF-46CB-9EB4-75302E025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261840-4857-4E81-BDEC-AD971C000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3DB648-44D8-4080-98F1-933AAEA1D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4CF55E-5C9D-4A65-9A93-92F32EC6A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33A19B-328F-4D2C-8372-C52CC994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1C69AE-7DDE-4CAC-A533-08ED6E894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5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E34D-84BA-4B7C-8A35-30BFA71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AEAF0-6337-4CCE-812A-6919DDA5A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0BBA3-170F-4BBF-8C31-D3D958D2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E97D0-5880-4338-92DF-33637CEB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6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B1CF2-1A25-4DF2-80DA-C074572C1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342FB4-AD63-4B32-8AD9-2423E5CDC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507FE-4A22-43D3-AA3F-AF7BD13E0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0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BD6C-547A-40CC-BCA9-267FA7142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02004-4B64-4154-8E87-D2CA05895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9DCCE4-902C-46DF-82EC-29259CE761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A3A2D-0F25-40DA-97BE-7DFFCE012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DA608-446E-49E6-BD06-0F5336080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3618C-73DE-49B8-A40C-2682E9007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3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3B71-6B2C-4042-8DD1-C9CC6D2F4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0F2E65-944A-42A5-9CA4-F00C0E85D3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598F9-54F3-4D99-A93E-D5CB5295E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8B0933-5EB8-4038-AA15-4A70117B8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F4826-732A-47A4-A727-069CCA79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52C4C5-210C-4886-86D5-1A1A3E610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93751-4D37-4684-9000-9C5E61352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7A732-9973-48F0-A273-008F096D3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CEE78-09D0-4FA3-BDB9-8F103CE67C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CE020-E2DC-4DF4-8532-F2FADAFF6DF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6528A-E593-41B3-80C0-4C7D924CB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4AF7B-DA0F-43A9-B614-1E9E8C56F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F63C-6683-46E8-9F5A-476B386F3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2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UQ" descr="RUQ">
            <a:hlinkClick r:id="" action="ppaction://media"/>
            <a:extLst>
              <a:ext uri="{FF2B5EF4-FFF2-40B4-BE49-F238E27FC236}">
                <a16:creationId xmlns:a16="http://schemas.microsoft.com/office/drawing/2014/main" id="{22D17850-03F2-A248-B01F-6B2664B332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1588"/>
            <a:ext cx="9144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BFBB17-AFCD-784D-A6D5-E94079D4F543}"/>
              </a:ext>
            </a:extLst>
          </p:cNvPr>
          <p:cNvSpPr/>
          <p:nvPr/>
        </p:nvSpPr>
        <p:spPr>
          <a:xfrm>
            <a:off x="0" y="0"/>
            <a:ext cx="9148763" cy="35959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582AEE-D001-324C-A9CF-70B14A98CA36}"/>
              </a:ext>
            </a:extLst>
          </p:cNvPr>
          <p:cNvSpPr/>
          <p:nvPr/>
        </p:nvSpPr>
        <p:spPr>
          <a:xfrm>
            <a:off x="1417834" y="6072027"/>
            <a:ext cx="1130157" cy="40069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8EA34B-32BA-5C4C-A172-C98087930A44}"/>
              </a:ext>
            </a:extLst>
          </p:cNvPr>
          <p:cNvSpPr/>
          <p:nvPr/>
        </p:nvSpPr>
        <p:spPr>
          <a:xfrm>
            <a:off x="3711054" y="460375"/>
            <a:ext cx="241300" cy="241300"/>
          </a:xfrm>
          <a:prstGeom prst="rect">
            <a:avLst/>
          </a:prstGeom>
          <a:solidFill>
            <a:srgbClr val="0064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CCDFD-9298-6A46-A747-FB377A1F202B}"/>
              </a:ext>
            </a:extLst>
          </p:cNvPr>
          <p:cNvSpPr txBox="1"/>
          <p:nvPr/>
        </p:nvSpPr>
        <p:spPr>
          <a:xfrm>
            <a:off x="1030147" y="701675"/>
            <a:ext cx="1441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RUQ View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3345BF2E-82B0-404C-A3DD-F6AB2AEC523A}"/>
              </a:ext>
            </a:extLst>
          </p:cNvPr>
          <p:cNvSpPr/>
          <p:nvPr/>
        </p:nvSpPr>
        <p:spPr>
          <a:xfrm rot="19026972">
            <a:off x="4903268" y="1670539"/>
            <a:ext cx="756755" cy="12821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AD1EA1-AFE7-4A6A-8DD5-8701E5B4C641}"/>
              </a:ext>
            </a:extLst>
          </p:cNvPr>
          <p:cNvSpPr txBox="1"/>
          <p:nvPr/>
        </p:nvSpPr>
        <p:spPr>
          <a:xfrm>
            <a:off x="4477491" y="194310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HP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35500B-E7ED-40E0-A6AE-05FA35592314}"/>
              </a:ext>
            </a:extLst>
          </p:cNvPr>
          <p:cNvSpPr txBox="1"/>
          <p:nvPr/>
        </p:nvSpPr>
        <p:spPr>
          <a:xfrm>
            <a:off x="3905250" y="1688928"/>
            <a:ext cx="4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548238-5F68-4197-9967-FC46C27F8007}"/>
              </a:ext>
            </a:extLst>
          </p:cNvPr>
          <p:cNvSpPr txBox="1"/>
          <p:nvPr/>
        </p:nvSpPr>
        <p:spPr>
          <a:xfrm>
            <a:off x="4622630" y="3526604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RK</a:t>
            </a:r>
          </a:p>
        </p:txBody>
      </p:sp>
    </p:spTree>
    <p:extLst>
      <p:ext uri="{BB962C8B-B14F-4D97-AF65-F5344CB8AC3E}">
        <p14:creationId xmlns:p14="http://schemas.microsoft.com/office/powerpoint/2010/main" val="23524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2</cp:revision>
  <dcterms:created xsi:type="dcterms:W3CDTF">2022-03-02T14:21:41Z</dcterms:created>
  <dcterms:modified xsi:type="dcterms:W3CDTF">2022-03-16T13:45:58Z</dcterms:modified>
</cp:coreProperties>
</file>