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38953-15E2-461C-974B-E360E341F9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61CAF-987B-4233-A1C6-8839308941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3889E-4714-4273-9C40-D2B8C7DF5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93E34-4D09-4A2D-9F38-A849BA22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FB4F3-D67B-462B-8D64-FFCD495FA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90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B0D7C-6104-4734-AAC0-87E47FF1B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00C9B9-B5F4-4D0B-B796-7E4852CD2E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B5A3E-F0FD-43B2-8DE4-A086A6702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C0E3F-FCDA-4250-910E-EF8B5CB5C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9FD8D-77B0-4B42-918C-8EE57019B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1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C83A55-DD95-434B-BD86-DDF36F348E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0E41A4-25C2-4928-AFC5-36BE0C555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7A1DD-E285-4055-8BA8-ABFD6A0BB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57250-8EC6-49ED-BB00-F65B9BCD9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985DF-6BC4-4621-87AD-95CD29D9D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04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9CDBE-61BD-4153-A2CA-6261F5AE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BC2C6-7FB0-4060-A7C0-385A5BDD6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F279E-F60E-4A10-A2BC-A2AFC7743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A1068-EB86-4E86-9BA6-7D7C9505A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C1E27-650F-48FE-8B03-AEBA34F29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07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F6EF3-5604-460F-A622-E98EA9B2B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C0FDF-9AC5-4B23-A4AB-266732F8E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6EB06-B050-4A8F-9D4A-9F1E441FE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6659-86EF-417B-B659-F5453E6CF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1D30-8D83-4CB3-8EC0-842D4927B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38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65EAC-6C06-4E4C-8BFC-33647E050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711A2-041B-4F68-AF30-0AB2C22CA5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F5F1F6-C6F7-4829-A657-3A992DAE8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1CB88-BA53-467F-8398-D1D0FD813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065D8B-FDB1-4521-9BEC-502AE12B0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BD0CD-EB36-485F-8B52-24183E526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96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31C4B-1A0E-43CB-BE18-2C639EE58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CD9FD-B38A-495E-8A4F-EA451D926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48536B-ADFE-4ED7-8B4B-FF5193437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A6EFF8-605D-4C80-ADE9-6CB41DBC66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40862E-B511-42DC-9CB5-832B65054C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27D92B-7FBA-4E20-BDDA-1190ED764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57B2D7-5A25-4BB3-9E37-04EBAB026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C1AFC6-0983-45E9-A1A0-F90640248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74CFA-1E65-44D4-8CBC-06AF50CFE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5F86A6-C7FC-4314-A8D9-BF687BA2E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17689-7FC7-4BD3-A674-BACF199FD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D5B63-E84E-4668-931B-C9F963D6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81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1F664B-3288-497C-8606-CA051631D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96D52C-3F98-45B2-99B5-E2487F6FA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A0A49-3C49-4434-A556-556B1C244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71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FA0E6-A234-41B9-951F-F1412CFE8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C0AF8-4BA2-4DF5-B302-20DC4C4D2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CEEEAB-D3ED-47E1-85A7-BF557A90B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710BB3-80E1-4195-BCB4-4B4E34E78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1C8EE-6507-4AB5-80FD-7EC65D342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DDAF7-A853-4BC4-927A-EDEF2B5C3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22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1F786-D4D5-4D06-AAE8-CC28C11F0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B8BC01-4856-48EA-BC22-AF7AA76BF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35889-4DB5-4D17-88E7-0C2C5D3721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4D2B65-A931-4117-B147-1DF6FA5CA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1C73B-DAE9-4A3A-B8C3-7D5043532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298311-2992-4629-AEFD-D5964CFEE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73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2F4F57-8BA6-438E-BFD0-5981D2646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860A5-2BED-40D1-80B5-62B2A3035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7DC1A-4C25-4D19-A70D-DD3EC3FB3F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6721E-5D28-4D3E-894C-EBD71CB82F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B3CB1-4BDA-438A-AD83-E48107370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2C055-D65E-4E7F-8E23-5B43A997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EF2E8-761D-43B5-B8F6-9BF82E5D5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44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elvis 2 Sag" descr="Pelvis 2 Sag">
            <a:hlinkClick r:id="" action="ppaction://media"/>
            <a:extLst>
              <a:ext uri="{FF2B5EF4-FFF2-40B4-BE49-F238E27FC236}">
                <a16:creationId xmlns:a16="http://schemas.microsoft.com/office/drawing/2014/main" id="{D7C1825D-23A2-1840-AAA5-0AD2C51934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50" y="4763"/>
            <a:ext cx="9144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69F3E93-C251-6E42-AC79-AB64776DC025}"/>
              </a:ext>
            </a:extLst>
          </p:cNvPr>
          <p:cNvSpPr/>
          <p:nvPr/>
        </p:nvSpPr>
        <p:spPr>
          <a:xfrm>
            <a:off x="0" y="0"/>
            <a:ext cx="9148763" cy="35959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A1A9A9-79F8-8541-8A9D-DF32DA646B29}"/>
              </a:ext>
            </a:extLst>
          </p:cNvPr>
          <p:cNvSpPr/>
          <p:nvPr/>
        </p:nvSpPr>
        <p:spPr>
          <a:xfrm>
            <a:off x="1417834" y="6072027"/>
            <a:ext cx="1130157" cy="40069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C927D6-49A9-9842-9A9B-962062FC200B}"/>
              </a:ext>
            </a:extLst>
          </p:cNvPr>
          <p:cNvSpPr/>
          <p:nvPr/>
        </p:nvSpPr>
        <p:spPr>
          <a:xfrm>
            <a:off x="3711054" y="460375"/>
            <a:ext cx="241300" cy="241300"/>
          </a:xfrm>
          <a:prstGeom prst="rect">
            <a:avLst/>
          </a:prstGeom>
          <a:solidFill>
            <a:srgbClr val="0064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D9EE36-4A8A-4340-9E46-FCD2E42321FF}"/>
              </a:ext>
            </a:extLst>
          </p:cNvPr>
          <p:cNvSpPr txBox="1"/>
          <p:nvPr/>
        </p:nvSpPr>
        <p:spPr>
          <a:xfrm>
            <a:off x="1030147" y="701675"/>
            <a:ext cx="1879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Pelvis Sagittal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B25F20-5F76-4BBC-8896-BB59DB627E43}"/>
              </a:ext>
            </a:extLst>
          </p:cNvPr>
          <p:cNvSpPr txBox="1"/>
          <p:nvPr/>
        </p:nvSpPr>
        <p:spPr>
          <a:xfrm>
            <a:off x="5892800" y="217424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16D0A8-4E27-49EF-B441-70844ADB7F09}"/>
              </a:ext>
            </a:extLst>
          </p:cNvPr>
          <p:cNvSpPr txBox="1"/>
          <p:nvPr/>
        </p:nvSpPr>
        <p:spPr>
          <a:xfrm flipH="1">
            <a:off x="4265293" y="2667000"/>
            <a:ext cx="459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HP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6FFF91-767D-4C04-A9E8-F5F5C6CCD351}"/>
              </a:ext>
            </a:extLst>
          </p:cNvPr>
          <p:cNvSpPr txBox="1"/>
          <p:nvPr/>
        </p:nvSpPr>
        <p:spPr>
          <a:xfrm>
            <a:off x="5419725" y="426720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989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Widescreen</PresentationFormat>
  <Paragraphs>4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Latif,Rana K</dc:creator>
  <cp:lastModifiedBy>Latif,Rana K</cp:lastModifiedBy>
  <cp:revision>1</cp:revision>
  <dcterms:created xsi:type="dcterms:W3CDTF">2022-03-02T15:26:53Z</dcterms:created>
  <dcterms:modified xsi:type="dcterms:W3CDTF">2022-03-02T15:28:55Z</dcterms:modified>
</cp:coreProperties>
</file>