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3E669-BA33-4A40-988F-C645175F89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7F4CCA-A0E2-44BC-A894-8B0966DE05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5D51D2-71B6-4A2F-A13E-12304DF06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933C-EE44-402C-9721-1E3ECFDABEB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5F714-A14B-451C-93E2-7DD424F75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153702-C0E2-455B-86F1-7D9E1F183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7B2B0-FB5B-4359-A740-291798C00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757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4794E-ED1B-4F97-B02D-83F6595B6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DC7D82-3DA0-4AA6-A7BC-132E96B910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3497A-D203-4120-9CF0-F95313D73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933C-EE44-402C-9721-1E3ECFDABEB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5D9FED-F2AD-4869-A297-3B1ADA2CB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C38B8-EC2A-4325-8910-06F1F1319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7B2B0-FB5B-4359-A740-291798C00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34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004E84-3FA0-4568-8B2D-A34017656D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1BE5BB-A143-46EF-87C2-1434AFBE30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1881D-DCDE-42D4-BD6E-619DE210C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933C-EE44-402C-9721-1E3ECFDABEB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71463-E953-4C10-8A36-CFE70E244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37D777-0C90-4FDD-A646-F1930F735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7B2B0-FB5B-4359-A740-291798C00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009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C372A-3F6B-4F25-965E-7BBA7D640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9A51B-4429-41D5-937C-35389573C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329F3-F56F-42D7-A777-AFA81D45A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933C-EE44-402C-9721-1E3ECFDABEB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2C521-E9FC-4151-9F52-62AEEAC1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449EE3-4817-429C-960E-16747901B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7B2B0-FB5B-4359-A740-291798C00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29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F6D84-FA95-48F4-9D6C-3586B4F64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A7606-8F3A-454F-8B3F-CDBEDBB106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25F6E-AE29-4CDE-A4C7-2F40C67B3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933C-EE44-402C-9721-1E3ECFDABEB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0BFA09-7D89-44BD-B2F6-8F8C39B22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52009-25B4-4839-B9CF-446176C5B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7B2B0-FB5B-4359-A740-291798C00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111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B1919-67CF-478B-AA80-C7EE6F9EE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E4BD1-749E-40A2-A748-0518C3D6A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D38112-A2AC-40F6-AD16-A2672D2940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9F67CA-9F27-4052-A300-D6E2E62C4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933C-EE44-402C-9721-1E3ECFDABEB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04BF76-E671-4CD5-B667-9392274D8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CCD25D-27ED-4887-97C1-8AC56C03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7B2B0-FB5B-4359-A740-291798C00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452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E0F0C-2B1E-4753-94FE-09A82794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68A58A-10AA-4DC4-8F01-D3C2246700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467FA7-6BDC-4BD2-BF77-72EA1A27CE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B57365-1FFB-4DB8-B608-684F55EFD7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3224B8-B226-429E-8FBF-B56624C326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4016C3-A717-46BD-98C1-867C77F20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933C-EE44-402C-9721-1E3ECFDABEB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36DA19-CFE1-4A7C-AC2E-D11ABB33E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F962A5-5D34-4A6C-80CA-BC068C5F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7B2B0-FB5B-4359-A740-291798C00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284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8D03F-BC19-4FAD-8BC8-3B1E29595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306474-3355-46A5-9781-0FF4E6B3A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933C-EE44-402C-9721-1E3ECFDABEB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CCF782-85A7-4FF2-9FCF-FD1B7976E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64F274-7C6E-46D7-952C-5C91D6324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7B2B0-FB5B-4359-A740-291798C00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54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CD41E3-77B0-43CC-BD25-D82122674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933C-EE44-402C-9721-1E3ECFDABEB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FCBB01-1018-4246-855F-61CBE330D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B32F2E-5323-4F34-A1AE-DC77BF4E7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7B2B0-FB5B-4359-A740-291798C00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79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5A3E4-74EF-4E64-8F1D-0907DA2D4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32136-4444-44DC-B3ED-6C817170C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05F62D-EDAA-4B7F-91C4-0B37318078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3D4BA8-7C0B-4AAC-8DE4-B24D52842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933C-EE44-402C-9721-1E3ECFDABEB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0DDFCF-580E-47B8-896D-4B5812AFA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2C6931-825D-4226-9F3F-321E2759A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7B2B0-FB5B-4359-A740-291798C00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765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5F006-091A-4803-9A5F-F53D4D1F0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0EF489-B214-4C47-9E00-920E56D286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19D838-7ED0-46B4-8D36-88464F1F1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DC038E-8A31-4646-B6A8-BB81B00D7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933C-EE44-402C-9721-1E3ECFDABEB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0774EA-FE36-4BD0-973E-2BCC1552A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9484B0-A5C0-4C04-9669-EBB1429C5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7B2B0-FB5B-4359-A740-291798C00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56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F533FE-7B11-4EED-8536-5578D7913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8DC676-EF99-404F-AD6A-DB5CCC1A7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B0413-1D24-4DA9-93AE-55EAA777D1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6933C-EE44-402C-9721-1E3ECFDABEB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8158F3-5C58-407C-BC53-356BC4DCD9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56619-5600-4065-AA60-067D191DD5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7B2B0-FB5B-4359-A740-291798C00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91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VC 2 Collapse TAVR Low EF Subxiphoid">
            <a:hlinkClick r:id="" action="ppaction://media"/>
            <a:extLst>
              <a:ext uri="{FF2B5EF4-FFF2-40B4-BE49-F238E27FC236}">
                <a16:creationId xmlns:a16="http://schemas.microsoft.com/office/drawing/2014/main" id="{01990366-4E27-44DF-96B1-CB2F134F76C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85544" y="166488"/>
            <a:ext cx="10396855" cy="5848231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1EF5D424-E955-4E49-B10B-0A56BDBD9FEE}"/>
              </a:ext>
            </a:extLst>
          </p:cNvPr>
          <p:cNvSpPr/>
          <p:nvPr/>
        </p:nvSpPr>
        <p:spPr>
          <a:xfrm rot="20239441">
            <a:off x="4871840" y="2034466"/>
            <a:ext cx="120181" cy="930725"/>
          </a:xfrm>
          <a:prstGeom prst="downArrow">
            <a:avLst>
              <a:gd name="adj1" fmla="val 50000"/>
              <a:gd name="adj2" fmla="val 5875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ED4C5C-78F2-4E20-9166-70CE7D29E4ED}"/>
              </a:ext>
            </a:extLst>
          </p:cNvPr>
          <p:cNvSpPr txBox="1"/>
          <p:nvPr/>
        </p:nvSpPr>
        <p:spPr>
          <a:xfrm>
            <a:off x="4307840" y="1503680"/>
            <a:ext cx="495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IVC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235C61-C7A4-4CBF-A218-0BE381EB38FF}"/>
              </a:ext>
            </a:extLst>
          </p:cNvPr>
          <p:cNvSpPr txBox="1"/>
          <p:nvPr/>
        </p:nvSpPr>
        <p:spPr>
          <a:xfrm flipH="1">
            <a:off x="6250665" y="1709817"/>
            <a:ext cx="469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55770B-C5A7-425F-BD58-0E55CDE016A5}"/>
              </a:ext>
            </a:extLst>
          </p:cNvPr>
          <p:cNvSpPr txBox="1"/>
          <p:nvPr/>
        </p:nvSpPr>
        <p:spPr>
          <a:xfrm>
            <a:off x="3524250" y="52863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39BD59-C962-4F17-AC90-83242A788892}"/>
              </a:ext>
            </a:extLst>
          </p:cNvPr>
          <p:cNvSpPr txBox="1"/>
          <p:nvPr/>
        </p:nvSpPr>
        <p:spPr>
          <a:xfrm>
            <a:off x="6798833" y="3300836"/>
            <a:ext cx="44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</a:t>
            </a:r>
          </a:p>
          <a:p>
            <a:endParaRPr lang="en-US" dirty="0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F6396DDF-C1E2-4298-94F2-C6A048280A75}"/>
              </a:ext>
            </a:extLst>
          </p:cNvPr>
          <p:cNvSpPr/>
          <p:nvPr/>
        </p:nvSpPr>
        <p:spPr>
          <a:xfrm rot="3476142">
            <a:off x="6326554" y="2125442"/>
            <a:ext cx="114832" cy="425546"/>
          </a:xfrm>
          <a:prstGeom prst="downArrow">
            <a:avLst>
              <a:gd name="adj1" fmla="val 50000"/>
              <a:gd name="adj2" fmla="val 5875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89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</Words>
  <Application>Microsoft Office PowerPoint</Application>
  <PresentationFormat>Widescreen</PresentationFormat>
  <Paragraphs>3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Latif,Rana K</dc:creator>
  <cp:lastModifiedBy>Latif,Rana K</cp:lastModifiedBy>
  <cp:revision>3</cp:revision>
  <dcterms:created xsi:type="dcterms:W3CDTF">2022-03-03T18:24:35Z</dcterms:created>
  <dcterms:modified xsi:type="dcterms:W3CDTF">2022-03-16T16:27:04Z</dcterms:modified>
</cp:coreProperties>
</file>