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EA2DE-6469-4C62-AF77-720E9113A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2EAB23-8F39-4975-B068-3A9A414374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2F8095-9FB2-4280-9E88-65EACE20D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102B-4C25-4261-81DB-758E40EA7B1B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AC943B-8048-4977-85B9-7EB8825A0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EF401-8A5F-487A-BD3C-657E330CA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4CE8-1F6C-485C-8CB6-35847A631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519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F2511-8C44-45B0-AA35-871DAE8DE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9C49B2-2DC8-44D7-80A2-19C7D0B981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E78041-C625-4B7A-B6FA-2F90054C6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102B-4C25-4261-81DB-758E40EA7B1B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E6F434-402A-4DA5-8B2B-E6A757DB8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65BDF-512E-4180-9A2F-43740E16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4CE8-1F6C-485C-8CB6-35847A631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25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8838F3-FA7D-410B-8C74-B0EA21D711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675D10-8119-4778-8CB1-9D1FD013FE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2D6634-244D-4D2D-A7ED-8645C2727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102B-4C25-4261-81DB-758E40EA7B1B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D8437-3F07-4BCD-9489-562D66E30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AF919-D2A1-490C-9982-F451B6F01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4CE8-1F6C-485C-8CB6-35847A631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427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64001-F8A8-41E5-A3D0-5A8F57213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E3920-E31B-44AF-A293-8679910B52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C88930-170D-49B4-AE3C-26A87AEBB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102B-4C25-4261-81DB-758E40EA7B1B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E85879-2D3D-4EBF-8722-FC25A30B4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5E8375-0CC6-4562-820E-B4EE0C62C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4CE8-1F6C-485C-8CB6-35847A631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043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4C0AA-AE52-4D3E-B138-C4F0447FE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282350-E115-4A3E-87E5-5DFAA4BB8C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16CFFF-41B1-455A-B48A-88289E211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102B-4C25-4261-81DB-758E40EA7B1B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7D5BB2-D082-4ADA-9639-CDCB34E60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CC5CB6-6941-4375-9C6E-D4786FF1C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4CE8-1F6C-485C-8CB6-35847A631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82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58430-C203-49C5-9A84-7F9143792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97C099-9FCB-4DC4-A558-2235FB8055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526591-09F4-45AB-88F6-2F8C07FF69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1778EF-D118-43F4-8B96-110E0F625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102B-4C25-4261-81DB-758E40EA7B1B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DEC4C-50B0-4CDE-A9D3-5C0DB0A0A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68D1B4-3BA9-4420-A094-FEEA925DD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4CE8-1F6C-485C-8CB6-35847A631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429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E03C6-E332-47EC-A2CA-0007C3DCE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9AFCFB-62F1-4E47-8EF3-0C58CF9242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CA0C31-451E-43CE-9FE6-9253615CAD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E29335-B4DD-4373-ABE7-E1674D99B5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90211F-CA57-4876-B2EF-CC662692C5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833CEA-F37A-473A-8851-B0049A5D9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102B-4C25-4261-81DB-758E40EA7B1B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6A141E-04FC-4823-B709-B8B093B0B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EBCACA-608C-4C13-ACAF-BE9C4225C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4CE8-1F6C-485C-8CB6-35847A631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775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4E25D-73F2-4941-9F94-56804E80C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68502F-229D-47AA-BB4D-1419D70A0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102B-4C25-4261-81DB-758E40EA7B1B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90BDFB-A6DB-4EAA-AEBE-392754654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BBC4CF-D55E-4A18-807B-E292E9684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4CE8-1F6C-485C-8CB6-35847A631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752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4C98FB-8975-4CC0-AB32-3699E8CE9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102B-4C25-4261-81DB-758E40EA7B1B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2F8159-F612-41A0-91B7-857349B88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D88027-C211-47C0-8376-8E13187E3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4CE8-1F6C-485C-8CB6-35847A631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6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ADA9F-5B6A-410C-89B7-2FCDFBBDD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395C5-4376-40E5-B7E5-FD846C835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F1EE07-C217-4E13-A532-CE0A94084A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D2195D-D8D9-4F26-9537-C33CFF0B5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102B-4C25-4261-81DB-758E40EA7B1B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09BCF3-0414-4955-B4AA-3AFC17E5D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9EFE3-791F-4FCA-80AD-3ECF5841D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4CE8-1F6C-485C-8CB6-35847A631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57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377A0-C8C2-4838-8826-4C70C733C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B3AE45-CF3A-410A-BFBF-E4520E790E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536551-4FAB-4E31-8551-5EA857B84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F22F0F-235C-4221-BEB1-4B6FCE71F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102B-4C25-4261-81DB-758E40EA7B1B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A0D95C-FC06-4B5D-9B79-EC03ECEC3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95D91F-4FF5-4E27-8820-8A84A8802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4CE8-1F6C-485C-8CB6-35847A631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484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342055-6358-4D71-B37F-3AC1B294F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FD28C7-EC6E-4645-A26D-4B8C793562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0677F-9045-4E6D-BCBB-411B264233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4102B-4C25-4261-81DB-758E40EA7B1B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AFFD5-8C3F-4D87-B8D2-002B2280E6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38336-46CA-443F-BA14-EA7766EAB2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44CE8-1F6C-485C-8CB6-35847A631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513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4 Chamber TAVR Low EF Subxiphoid">
            <a:hlinkClick r:id="" action="ppaction://media"/>
            <a:extLst>
              <a:ext uri="{FF2B5EF4-FFF2-40B4-BE49-F238E27FC236}">
                <a16:creationId xmlns:a16="http://schemas.microsoft.com/office/drawing/2014/main" id="{F2054C45-8704-41AA-B1B5-55479A717E3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2414" y="203200"/>
            <a:ext cx="10780466" cy="60640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730EBEE-FEE1-46EA-A383-FEC81751C9A8}"/>
              </a:ext>
            </a:extLst>
          </p:cNvPr>
          <p:cNvSpPr txBox="1"/>
          <p:nvPr/>
        </p:nvSpPr>
        <p:spPr>
          <a:xfrm>
            <a:off x="5242560" y="3544570"/>
            <a:ext cx="438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AC8D63-3628-4121-A4AC-A6BA668840F2}"/>
              </a:ext>
            </a:extLst>
          </p:cNvPr>
          <p:cNvSpPr txBox="1"/>
          <p:nvPr/>
        </p:nvSpPr>
        <p:spPr>
          <a:xfrm>
            <a:off x="6667500" y="291465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66BFBC-0F23-42E4-8BC9-865479C68B8B}"/>
              </a:ext>
            </a:extLst>
          </p:cNvPr>
          <p:cNvSpPr txBox="1"/>
          <p:nvPr/>
        </p:nvSpPr>
        <p:spPr>
          <a:xfrm flipH="1">
            <a:off x="7780019" y="3094474"/>
            <a:ext cx="592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MV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37C8651C-77A4-4986-87B6-77F57162587C}"/>
              </a:ext>
            </a:extLst>
          </p:cNvPr>
          <p:cNvSpPr/>
          <p:nvPr/>
        </p:nvSpPr>
        <p:spPr>
          <a:xfrm rot="3386282">
            <a:off x="7436470" y="3202782"/>
            <a:ext cx="114300" cy="809625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277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D475330AD02544BF11C3A5DABE3446" ma:contentTypeVersion="4" ma:contentTypeDescription="Create a new document." ma:contentTypeScope="" ma:versionID="24c98da90f6762b43526c4ef17e800aa">
  <xsd:schema xmlns:xsd="http://www.w3.org/2001/XMLSchema" xmlns:xs="http://www.w3.org/2001/XMLSchema" xmlns:p="http://schemas.microsoft.com/office/2006/metadata/properties" xmlns:ns3="d7f28e24-d600-4d99-bfd9-3118b3c3a1d4" targetNamespace="http://schemas.microsoft.com/office/2006/metadata/properties" ma:root="true" ma:fieldsID="db5b2a6bffbe74d428f46cd8e77eec13" ns3:_="">
    <xsd:import namespace="d7f28e24-d600-4d99-bfd9-3118b3c3a1d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f28e24-d600-4d99-bfd9-3118b3c3a1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E55ACE2-D986-4915-989D-9545B806DA92}">
  <ds:schemaRefs>
    <ds:schemaRef ds:uri="http://purl.org/dc/elements/1.1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d7f28e24-d600-4d99-bfd9-3118b3c3a1d4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006D98F-82BF-4B84-8F84-6D57F194A47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1933C0A-5E3B-432A-8D5A-CC3F7E5AF6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7f28e24-d600-4d99-bfd9-3118b3c3a1d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</Words>
  <Application>Microsoft Office PowerPoint</Application>
  <PresentationFormat>Widescreen</PresentationFormat>
  <Paragraphs>3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Latif,Rana K</dc:creator>
  <cp:lastModifiedBy>Latif,Rana K</cp:lastModifiedBy>
  <cp:revision>1</cp:revision>
  <dcterms:created xsi:type="dcterms:W3CDTF">2022-03-17T16:53:20Z</dcterms:created>
  <dcterms:modified xsi:type="dcterms:W3CDTF">2022-03-17T16:58:56Z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0x01010011D475330AD02544BF11C3A5DABE3446</vt:lpwstr>
  </property>
</Properties>
</file>