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395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790"/>
    <p:restoredTop sz="96327"/>
  </p:normalViewPr>
  <p:slideViewPr>
    <p:cSldViewPr snapToGrid="0" snapToObjects="1" showGuides="1">
      <p:cViewPr varScale="1">
        <p:scale>
          <a:sx n="67" d="100"/>
          <a:sy n="67" d="100"/>
        </p:scale>
        <p:origin x="536" y="4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ralda Azizaj" userId="ed40b8ad-20bd-401b-a9e9-b7c45fa5cead" providerId="ADAL" clId="{7338CFB4-BB7A-46D9-82FE-72960EE92B88}"/>
    <pc:docChg chg="delSld">
      <pc:chgData name="Eralda Azizaj" userId="ed40b8ad-20bd-401b-a9e9-b7c45fa5cead" providerId="ADAL" clId="{7338CFB4-BB7A-46D9-82FE-72960EE92B88}" dt="2023-04-25T12:17:29.592" v="1" actId="47"/>
      <pc:docMkLst>
        <pc:docMk/>
      </pc:docMkLst>
      <pc:sldChg chg="del">
        <pc:chgData name="Eralda Azizaj" userId="ed40b8ad-20bd-401b-a9e9-b7c45fa5cead" providerId="ADAL" clId="{7338CFB4-BB7A-46D9-82FE-72960EE92B88}" dt="2023-04-25T12:17:27.151" v="0" actId="47"/>
        <pc:sldMkLst>
          <pc:docMk/>
          <pc:sldMk cId="4232106491" sldId="256"/>
        </pc:sldMkLst>
      </pc:sldChg>
      <pc:sldChg chg="del">
        <pc:chgData name="Eralda Azizaj" userId="ed40b8ad-20bd-401b-a9e9-b7c45fa5cead" providerId="ADAL" clId="{7338CFB4-BB7A-46D9-82FE-72960EE92B88}" dt="2023-04-25T12:17:27.151" v="0" actId="47"/>
        <pc:sldMkLst>
          <pc:docMk/>
          <pc:sldMk cId="345409808" sldId="378"/>
        </pc:sldMkLst>
      </pc:sldChg>
      <pc:sldChg chg="del">
        <pc:chgData name="Eralda Azizaj" userId="ed40b8ad-20bd-401b-a9e9-b7c45fa5cead" providerId="ADAL" clId="{7338CFB4-BB7A-46D9-82FE-72960EE92B88}" dt="2023-04-25T12:17:27.151" v="0" actId="47"/>
        <pc:sldMkLst>
          <pc:docMk/>
          <pc:sldMk cId="995133214" sldId="379"/>
        </pc:sldMkLst>
      </pc:sldChg>
      <pc:sldChg chg="del">
        <pc:chgData name="Eralda Azizaj" userId="ed40b8ad-20bd-401b-a9e9-b7c45fa5cead" providerId="ADAL" clId="{7338CFB4-BB7A-46D9-82FE-72960EE92B88}" dt="2023-04-25T12:17:27.151" v="0" actId="47"/>
        <pc:sldMkLst>
          <pc:docMk/>
          <pc:sldMk cId="2920363615" sldId="380"/>
        </pc:sldMkLst>
      </pc:sldChg>
      <pc:sldChg chg="del">
        <pc:chgData name="Eralda Azizaj" userId="ed40b8ad-20bd-401b-a9e9-b7c45fa5cead" providerId="ADAL" clId="{7338CFB4-BB7A-46D9-82FE-72960EE92B88}" dt="2023-04-25T12:17:27.151" v="0" actId="47"/>
        <pc:sldMkLst>
          <pc:docMk/>
          <pc:sldMk cId="2053745819" sldId="381"/>
        </pc:sldMkLst>
      </pc:sldChg>
      <pc:sldChg chg="del">
        <pc:chgData name="Eralda Azizaj" userId="ed40b8ad-20bd-401b-a9e9-b7c45fa5cead" providerId="ADAL" clId="{7338CFB4-BB7A-46D9-82FE-72960EE92B88}" dt="2023-04-25T12:17:27.151" v="0" actId="47"/>
        <pc:sldMkLst>
          <pc:docMk/>
          <pc:sldMk cId="1696005730" sldId="382"/>
        </pc:sldMkLst>
      </pc:sldChg>
      <pc:sldChg chg="del">
        <pc:chgData name="Eralda Azizaj" userId="ed40b8ad-20bd-401b-a9e9-b7c45fa5cead" providerId="ADAL" clId="{7338CFB4-BB7A-46D9-82FE-72960EE92B88}" dt="2023-04-25T12:17:27.151" v="0" actId="47"/>
        <pc:sldMkLst>
          <pc:docMk/>
          <pc:sldMk cId="2584856267" sldId="383"/>
        </pc:sldMkLst>
      </pc:sldChg>
      <pc:sldChg chg="del">
        <pc:chgData name="Eralda Azizaj" userId="ed40b8ad-20bd-401b-a9e9-b7c45fa5cead" providerId="ADAL" clId="{7338CFB4-BB7A-46D9-82FE-72960EE92B88}" dt="2023-04-25T12:17:27.151" v="0" actId="47"/>
        <pc:sldMkLst>
          <pc:docMk/>
          <pc:sldMk cId="2879901299" sldId="391"/>
        </pc:sldMkLst>
      </pc:sldChg>
      <pc:sldChg chg="del">
        <pc:chgData name="Eralda Azizaj" userId="ed40b8ad-20bd-401b-a9e9-b7c45fa5cead" providerId="ADAL" clId="{7338CFB4-BB7A-46D9-82FE-72960EE92B88}" dt="2023-04-25T12:17:27.151" v="0" actId="47"/>
        <pc:sldMkLst>
          <pc:docMk/>
          <pc:sldMk cId="3367424021" sldId="392"/>
        </pc:sldMkLst>
      </pc:sldChg>
      <pc:sldChg chg="del">
        <pc:chgData name="Eralda Azizaj" userId="ed40b8ad-20bd-401b-a9e9-b7c45fa5cead" providerId="ADAL" clId="{7338CFB4-BB7A-46D9-82FE-72960EE92B88}" dt="2023-04-25T12:17:27.151" v="0" actId="47"/>
        <pc:sldMkLst>
          <pc:docMk/>
          <pc:sldMk cId="3440137238" sldId="393"/>
        </pc:sldMkLst>
      </pc:sldChg>
      <pc:sldChg chg="del">
        <pc:chgData name="Eralda Azizaj" userId="ed40b8ad-20bd-401b-a9e9-b7c45fa5cead" providerId="ADAL" clId="{7338CFB4-BB7A-46D9-82FE-72960EE92B88}" dt="2023-04-25T12:17:27.151" v="0" actId="47"/>
        <pc:sldMkLst>
          <pc:docMk/>
          <pc:sldMk cId="4174864640" sldId="394"/>
        </pc:sldMkLst>
      </pc:sldChg>
      <pc:sldChg chg="del">
        <pc:chgData name="Eralda Azizaj" userId="ed40b8ad-20bd-401b-a9e9-b7c45fa5cead" providerId="ADAL" clId="{7338CFB4-BB7A-46D9-82FE-72960EE92B88}" dt="2023-04-25T12:17:29.592" v="1" actId="47"/>
        <pc:sldMkLst>
          <pc:docMk/>
          <pc:sldMk cId="290313417" sldId="396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BD32EE-9CCE-AB45-BEBD-9D283327881B}" type="datetimeFigureOut">
              <a:rPr lang="en-US" smtClean="0"/>
              <a:t>4/25/2023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E2A18F-357C-E446-A801-28D5DB8606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01378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A27B1A-3D41-2A4C-A678-5706026BBF1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CE8A4E6-2C88-174F-A712-3910C338EEE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89BD70-17F9-7E46-9E2B-7E53313D44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E9B30-DC97-7644-9B12-A120030FAFA0}" type="datetimeFigureOut">
              <a:rPr lang="en-US" smtClean="0"/>
              <a:t>4/25/2023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F38F2F-A34D-6B47-8386-844B76F362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E66D98-63D9-D44F-99F9-9FABE9AA8D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8CC9C-656D-7542-B155-8B241EE36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4590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B99DA2-DB01-8048-B97B-B502730B91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B25B139-4878-AB4E-84FF-F4AE2497396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51ED3C-66B6-F449-A817-9D87C27155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E9B30-DC97-7644-9B12-A120030FAFA0}" type="datetimeFigureOut">
              <a:rPr lang="en-US" smtClean="0"/>
              <a:t>4/25/2023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169DBE-C594-CF4B-89BD-B84899FCA2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3E1D59-2B95-9A4D-918A-93991FCDCC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8CC9C-656D-7542-B155-8B241EE36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6755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15F6883-6557-5F4C-903D-032DABC18A9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EAE5364-DEC5-3444-A143-A450550DB26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417F4E-DD74-984E-A067-47966F037F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E9B30-DC97-7644-9B12-A120030FAFA0}" type="datetimeFigureOut">
              <a:rPr lang="en-US" smtClean="0"/>
              <a:t>4/25/2023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4CB01D3-F74C-F647-8674-63D7424ACE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661B95-72F3-9E46-842B-8B4AE139D6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8CC9C-656D-7542-B155-8B241EE36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75496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exte 3">
            <a:extLst>
              <a:ext uri="{FF2B5EF4-FFF2-40B4-BE49-F238E27FC236}">
                <a16:creationId xmlns:a16="http://schemas.microsoft.com/office/drawing/2014/main" id="{81B02B74-AEF4-2E49-A0C5-8F34AD88915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80000" y="1920000"/>
            <a:ext cx="11280000" cy="4224000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0" name="Espace réservé du titre 1">
            <a:extLst>
              <a:ext uri="{FF2B5EF4-FFF2-40B4-BE49-F238E27FC236}">
                <a16:creationId xmlns:a16="http://schemas.microsoft.com/office/drawing/2014/main" id="{653B5CC7-B619-4142-A27F-AF346F7EDE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0000" y="480000"/>
            <a:ext cx="8640000" cy="1200000"/>
          </a:xfrm>
          <a:prstGeom prst="rect">
            <a:avLst/>
          </a:prstGeom>
        </p:spPr>
        <p:txBody>
          <a:bodyPr vert="horz" lIns="9000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300352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F84352-4242-2246-B19D-9E2274785A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F4A6F8-934F-DE42-8B34-E74F798F97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7256CE-0615-8747-8D71-1AD3D531EF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E9B30-DC97-7644-9B12-A120030FAFA0}" type="datetimeFigureOut">
              <a:rPr lang="en-US" smtClean="0"/>
              <a:t>4/25/2023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55B168-708E-1946-9BF4-0E877850A0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03F868-2516-BE4C-B36F-C14787A2F5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8CC9C-656D-7542-B155-8B241EE36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75939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1EC58A-FD82-9E46-AC6C-880EC2F020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EFFA523-AD66-A448-9E5E-C2438C9EB5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B5EF12-E597-944F-9116-F2A7D9560B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E9B30-DC97-7644-9B12-A120030FAFA0}" type="datetimeFigureOut">
              <a:rPr lang="en-US" smtClean="0"/>
              <a:t>4/25/2023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020B50-10CB-4C4A-A4C8-CED8B08DF5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B9ECC5-823B-F44E-9208-0CFB307DC5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8CC9C-656D-7542-B155-8B241EE36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8162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2AFE4C-1DA9-DA48-813E-FCB374FDE8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C5133A-47F5-1148-820E-5D09E3CD467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5063FB5-F215-8646-8FDA-6605C6BB187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A2F1CE2-3075-EC45-A498-3D9A4F23C0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E9B30-DC97-7644-9B12-A120030FAFA0}" type="datetimeFigureOut">
              <a:rPr lang="en-US" smtClean="0"/>
              <a:t>4/25/2023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7BD90CA-6B67-C344-8A17-A384529C45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A49CFA3-3DD8-F649-BE86-26A4D98CA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8CC9C-656D-7542-B155-8B241EE36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9243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1D4017-7904-0144-A127-319F12F4D1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04CAB41-6ECF-984E-B784-69B1466A00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0A19536-917A-9241-AEAB-43D9C7B4DE4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0FC4EAE-2410-DC4E-AD47-1D395BDF0A0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5DCF0E0-1FA9-0D48-BC80-6CE55895870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C8A54FC-C706-574C-86C5-791E2F6844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E9B30-DC97-7644-9B12-A120030FAFA0}" type="datetimeFigureOut">
              <a:rPr lang="en-US" smtClean="0"/>
              <a:t>4/25/2023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78B2AF3-7711-7144-9F3A-53A3DE93D2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5096382-A165-D34D-BF7B-32DFC030B8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8CC9C-656D-7542-B155-8B241EE36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84110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CD5082-CD46-0243-A796-5BAB18DE9F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74FA22-A74D-2F42-9440-E1F32ED7DD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E9B30-DC97-7644-9B12-A120030FAFA0}" type="datetimeFigureOut">
              <a:rPr lang="en-US" smtClean="0"/>
              <a:t>4/25/2023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7357418-FB42-4940-BAC6-046AC2FE13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3192392-0AB7-C14C-8543-D678F6E290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8CC9C-656D-7542-B155-8B241EE36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58142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C4FEF6C-2BE3-CD4D-9403-4E317DF8B1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E9B30-DC97-7644-9B12-A120030FAFA0}" type="datetimeFigureOut">
              <a:rPr lang="en-US" smtClean="0"/>
              <a:t>4/25/2023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B5E67F7-39BC-264F-9731-98DB7E4419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F6906B3-4BDE-7C45-B967-8A43812C4D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8CC9C-656D-7542-B155-8B241EE36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92513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A3A4A5-C27C-414A-998C-B57975DDD3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9482C1-5C63-3E4B-8B03-A12169CC88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56F7E01-B0E5-7249-98E7-AC11A30DAA6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A17889F-860E-0744-BDF5-95D85E8FF6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E9B30-DC97-7644-9B12-A120030FAFA0}" type="datetimeFigureOut">
              <a:rPr lang="en-US" smtClean="0"/>
              <a:t>4/25/2023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1AFB890-26B5-5048-A3FB-4978853AC3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1E08B36-A4B4-234A-B4D0-12A0DA478F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8CC9C-656D-7542-B155-8B241EE36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41702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DAE8B8-C984-3E49-A826-B88E6E8F10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CB2D6CD-6585-D64E-B2B7-176E772E17A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18F1AB-DA84-7342-A0B5-014997169B8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A7813F5-1AB3-5F4F-83DB-9CD7EFFD9B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E9B30-DC97-7644-9B12-A120030FAFA0}" type="datetimeFigureOut">
              <a:rPr lang="en-US" smtClean="0"/>
              <a:t>4/25/2023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7DDE819-25CC-E340-910B-719B03F67D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61B5D39-5D89-554E-84BC-29A5FAC84F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8CC9C-656D-7542-B155-8B241EE36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30882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A57A967-D7B8-EC4C-B1FA-B2F144289B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C3CAFD4-3192-D94B-AA6E-DFE8A2FFBD5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8867C5-39A5-5349-BC31-7EE90799F93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BE9B30-DC97-7644-9B12-A120030FAFA0}" type="datetimeFigureOut">
              <a:rPr lang="en-US" smtClean="0"/>
              <a:t>4/25/2023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5D2512-4BF5-6146-821E-21C575792E5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1D661F-97FC-E74F-BED3-5569499F96E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28CC9C-656D-7542-B155-8B241EE36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15938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074D4E1-711F-3A48-9E47-0FE5CF1AF0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Supp. Figure</a:t>
            </a:r>
            <a:br>
              <a:rPr lang="en-US" dirty="0"/>
            </a:br>
            <a:r>
              <a:rPr lang="en-US" dirty="0"/>
              <a:t>Case-specific surveys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8B378AB-E58F-794F-9EE9-C3EEA1E6FB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8804" y="2135053"/>
            <a:ext cx="5389664" cy="3019233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A33678C-F8A4-874E-B339-0C4374B9E1AB}"/>
              </a:ext>
            </a:extLst>
          </p:cNvPr>
          <p:cNvSpPr txBox="1"/>
          <p:nvPr/>
        </p:nvSpPr>
        <p:spPr>
          <a:xfrm>
            <a:off x="610630" y="5454670"/>
            <a:ext cx="110643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This is an example of the multiple questions that we used in our case-specific surveys for discussions that led to the ESTRO-ACROP recommendations.</a:t>
            </a:r>
          </a:p>
          <a:p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FD248C4-25EE-B642-A0AC-16DBCD2DC1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2135052"/>
            <a:ext cx="5335437" cy="3019233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626622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6847</TotalTime>
  <Words>30</Words>
  <Application>Microsoft Office PowerPoint</Application>
  <PresentationFormat>Widescreen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Supp. Figure Case-specific surveys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Figures for submission</dc:title>
  <dc:creator>Dal Pra, Alan</dc:creator>
  <cp:lastModifiedBy>Eralda Azizaj</cp:lastModifiedBy>
  <cp:revision>41</cp:revision>
  <dcterms:created xsi:type="dcterms:W3CDTF">2021-11-24T14:14:50Z</dcterms:created>
  <dcterms:modified xsi:type="dcterms:W3CDTF">2023-04-25T12:17:33Z</dcterms:modified>
</cp:coreProperties>
</file>