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53" r:id="rId2"/>
    <p:sldId id="354" r:id="rId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EC3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78140" autoAdjust="0"/>
  </p:normalViewPr>
  <p:slideViewPr>
    <p:cSldViewPr snapToGrid="0">
      <p:cViewPr varScale="1">
        <p:scale>
          <a:sx n="89" d="100"/>
          <a:sy n="89" d="100"/>
        </p:scale>
        <p:origin x="150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99B6490-9C03-4508-A450-1240FDD778AA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42F6819-4FC7-4DC0-B7E0-1134264C8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70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2F6819-4FC7-4DC0-B7E0-1134264C8E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24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6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15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73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157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23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65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528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3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53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466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05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74DC3-9EF0-499A-9193-1EC30C3B4BB7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F6B31-57A3-4C55-87E8-9F7CD861B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I:\MICHELLE\MV11U-Pancreatic Cancer\KC_SCH47\KC-SCH47-first stdy\IHC\LY6\Spleens\HPBCD_treated\10x_a06-24.jpg">
            <a:extLst>
              <a:ext uri="{FF2B5EF4-FFF2-40B4-BE49-F238E27FC236}">
                <a16:creationId xmlns:a16="http://schemas.microsoft.com/office/drawing/2014/main" id="{A3103B49-83AF-FF5F-2A28-6A13C9586FE6}"/>
              </a:ext>
            </a:extLst>
          </p:cNvPr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529" y="796067"/>
            <a:ext cx="1888017" cy="188258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I:\MICHELLE\MV11U-Pancreatic Cancer\KC_SCH47\KC-SCH47-first stdy\IHC\LY6\Spleens\SCH47-Treated\B_06-24_10X.jpg">
            <a:extLst>
              <a:ext uri="{FF2B5EF4-FFF2-40B4-BE49-F238E27FC236}">
                <a16:creationId xmlns:a16="http://schemas.microsoft.com/office/drawing/2014/main" id="{037ACCE8-F15F-0305-3799-42C7016AD4B5}"/>
              </a:ext>
            </a:extLst>
          </p:cNvPr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136" y="796067"/>
            <a:ext cx="1888017" cy="188258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2C28C43-8E09-3202-02C8-215EAABD759A}"/>
              </a:ext>
            </a:extLst>
          </p:cNvPr>
          <p:cNvSpPr/>
          <p:nvPr/>
        </p:nvSpPr>
        <p:spPr>
          <a:xfrm rot="16200000">
            <a:off x="6840980" y="1611494"/>
            <a:ext cx="1218248" cy="2517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100X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2CA29D-8147-3B5A-C89A-2BDD39805C83}"/>
              </a:ext>
            </a:extLst>
          </p:cNvPr>
          <p:cNvSpPr/>
          <p:nvPr/>
        </p:nvSpPr>
        <p:spPr>
          <a:xfrm>
            <a:off x="5901450" y="2485615"/>
            <a:ext cx="1416013" cy="166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SCH-479833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C78E09-C801-642F-DF95-23BFA187A84A}"/>
              </a:ext>
            </a:extLst>
          </p:cNvPr>
          <p:cNvSpPr/>
          <p:nvPr/>
        </p:nvSpPr>
        <p:spPr>
          <a:xfrm>
            <a:off x="3915365" y="2500879"/>
            <a:ext cx="1416013" cy="166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HP</a:t>
            </a:r>
            <a:r>
              <a:rPr lang="en-US" sz="1200" b="1" dirty="0" err="1">
                <a:solidFill>
                  <a:schemeClr val="tx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44163D5-E849-FB14-CB07-2333D2CE45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60" y="2996118"/>
            <a:ext cx="1572733" cy="10326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1B0A6B-3EC1-6097-CE95-CA0339034E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951" y="2990736"/>
            <a:ext cx="1574594" cy="10326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BE69344-5FCD-AF9E-CC1D-03D9E948A5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951" y="4101524"/>
            <a:ext cx="1574594" cy="10333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E3D2B45-FB95-04DD-590F-D0D6CF89ED7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60" y="4111428"/>
            <a:ext cx="1569340" cy="102883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CBAF6FBB-ABE2-A59D-15F7-3E5272871C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966160"/>
              </p:ext>
            </p:extLst>
          </p:nvPr>
        </p:nvGraphicFramePr>
        <p:xfrm>
          <a:off x="6948326" y="2884820"/>
          <a:ext cx="1946275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8" imgW="1946894" imgH="2971631" progId="Prism9.Document">
                  <p:embed/>
                </p:oleObj>
              </mc:Choice>
              <mc:Fallback>
                <p:oleObj name="Prism 9" r:id="rId8" imgW="1946894" imgH="2971631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948326" y="2884820"/>
                        <a:ext cx="1946275" cy="297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691092B3-94C7-E808-9B71-A0B5C98315BE}"/>
              </a:ext>
            </a:extLst>
          </p:cNvPr>
          <p:cNvSpPr/>
          <p:nvPr/>
        </p:nvSpPr>
        <p:spPr>
          <a:xfrm>
            <a:off x="5004545" y="5202863"/>
            <a:ext cx="1416013" cy="166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SCH-479833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18EAAB9-F6DA-2A5A-57AA-DE56CBEFAA18}"/>
              </a:ext>
            </a:extLst>
          </p:cNvPr>
          <p:cNvSpPr/>
          <p:nvPr/>
        </p:nvSpPr>
        <p:spPr>
          <a:xfrm>
            <a:off x="3346213" y="5222930"/>
            <a:ext cx="1416013" cy="166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HP</a:t>
            </a:r>
            <a:r>
              <a:rPr lang="en-US" sz="1200" b="1" dirty="0" err="1">
                <a:solidFill>
                  <a:schemeClr val="tx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D40B9D7-E35D-C5C6-A3DF-08273ED5D6EC}"/>
              </a:ext>
            </a:extLst>
          </p:cNvPr>
          <p:cNvSpPr/>
          <p:nvPr/>
        </p:nvSpPr>
        <p:spPr>
          <a:xfrm rot="16200000">
            <a:off x="2550702" y="4577930"/>
            <a:ext cx="1416013" cy="166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93F07E6-1271-6A5C-D1B3-C89AEBD7AAE9}"/>
              </a:ext>
            </a:extLst>
          </p:cNvPr>
          <p:cNvSpPr/>
          <p:nvPr/>
        </p:nvSpPr>
        <p:spPr>
          <a:xfrm rot="16200000">
            <a:off x="2528540" y="3509752"/>
            <a:ext cx="1416013" cy="166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8C06267-CE7B-CF92-74A3-0B60FBB52D83}"/>
              </a:ext>
            </a:extLst>
          </p:cNvPr>
          <p:cNvSpPr/>
          <p:nvPr/>
        </p:nvSpPr>
        <p:spPr>
          <a:xfrm rot="16200000">
            <a:off x="2571580" y="1746370"/>
            <a:ext cx="1416013" cy="166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CA5F4B3-6B06-63E2-B384-279743867DE1}"/>
              </a:ext>
            </a:extLst>
          </p:cNvPr>
          <p:cNvSpPr txBox="1"/>
          <p:nvPr/>
        </p:nvSpPr>
        <p:spPr>
          <a:xfrm>
            <a:off x="8311006" y="32234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34C43A-0724-3BF3-4BD3-F125E9D138FA}"/>
              </a:ext>
            </a:extLst>
          </p:cNvPr>
          <p:cNvSpPr txBox="1"/>
          <p:nvPr/>
        </p:nvSpPr>
        <p:spPr>
          <a:xfrm>
            <a:off x="412820" y="5837024"/>
            <a:ext cx="1116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 1: A.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IHC analysis of spleen from untreated and antagonist-treated tumor bearing animals using Ly6 antibody.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IHC analysis malignant apoptotic cells in spleen metastasis of untreated and antagonist-treated KC tumor bearing mice.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25B9F91-DF56-4CE5-91A7-40777DE9B3DA}"/>
              </a:ext>
            </a:extLst>
          </p:cNvPr>
          <p:cNvSpPr txBox="1"/>
          <p:nvPr/>
        </p:nvSpPr>
        <p:spPr>
          <a:xfrm>
            <a:off x="2874389" y="61140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A37760D-3D3D-2A3B-F160-0E2C64433019}"/>
              </a:ext>
            </a:extLst>
          </p:cNvPr>
          <p:cNvSpPr txBox="1"/>
          <p:nvPr/>
        </p:nvSpPr>
        <p:spPr>
          <a:xfrm>
            <a:off x="2874389" y="28649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267063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F95088E-E556-AEA4-38AE-243B442BF743}"/>
              </a:ext>
            </a:extLst>
          </p:cNvPr>
          <p:cNvSpPr txBox="1"/>
          <p:nvPr/>
        </p:nvSpPr>
        <p:spPr>
          <a:xfrm>
            <a:off x="1897240" y="4638374"/>
            <a:ext cx="5041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             HPBCD           	SCH-479833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9EEE73C-78B5-D5AD-15CB-412AACB272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089" y="3318320"/>
            <a:ext cx="1970604" cy="13200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DB128D9-CC3C-2EB8-6833-59C5803ACE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629" y="3318320"/>
            <a:ext cx="1970604" cy="13200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02F0CF3-9743-C8B4-7E2B-3C9D8B91EA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088" y="1887373"/>
            <a:ext cx="1970604" cy="13200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DC9AE8A-32B3-110C-8BE1-3D1EE04AC21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003" y="1887374"/>
            <a:ext cx="1946230" cy="13200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F49965B-6F2A-36E7-7ED7-5AC0CB06B9BD}"/>
              </a:ext>
            </a:extLst>
          </p:cNvPr>
          <p:cNvSpPr txBox="1"/>
          <p:nvPr/>
        </p:nvSpPr>
        <p:spPr>
          <a:xfrm>
            <a:off x="2352473" y="2219625"/>
            <a:ext cx="385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H</a:t>
            </a:r>
            <a:r>
              <a:rPr lang="en-US" sz="1200" dirty="0"/>
              <a:t>&amp;</a:t>
            </a:r>
            <a:r>
              <a:rPr lang="en-US" b="1" dirty="0"/>
              <a:t>E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2612AC-25CE-7F66-5004-3D429391556D}"/>
              </a:ext>
            </a:extLst>
          </p:cNvPr>
          <p:cNvSpPr txBox="1"/>
          <p:nvPr/>
        </p:nvSpPr>
        <p:spPr>
          <a:xfrm rot="16200000">
            <a:off x="2146823" y="3881498"/>
            <a:ext cx="830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F4/80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F312864-3A7F-7503-AD8F-E674129F46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3309" y="1988220"/>
            <a:ext cx="1734840" cy="266019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09B4EF5-A6DB-F13B-29A3-F65BDACCC21F}"/>
              </a:ext>
            </a:extLst>
          </p:cNvPr>
          <p:cNvSpPr txBox="1"/>
          <p:nvPr/>
        </p:nvSpPr>
        <p:spPr>
          <a:xfrm>
            <a:off x="1369095" y="5579795"/>
            <a:ext cx="9571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 2: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IHC analysis of spleen from untreated and antagonist-treated tumor bearing animals using Ly6 antibody.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486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66712</TotalTime>
  <Words>83</Words>
  <Application>Microsoft Office PowerPoint</Application>
  <PresentationFormat>Widescreen</PresentationFormat>
  <Paragraphs>17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Theme</vt:lpstr>
      <vt:lpstr>Prism 9</vt:lpstr>
      <vt:lpstr>PowerPoint Presentation</vt:lpstr>
      <vt:lpstr>PowerPoint Presentation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CXCR2 Antagonists in Pancreatic Cancer</dc:title>
  <dc:creator>Prajapati, Dipakkumar R</dc:creator>
  <cp:lastModifiedBy>Singh, Rakesh K</cp:lastModifiedBy>
  <cp:revision>628</cp:revision>
  <cp:lastPrinted>2021-02-02T20:10:23Z</cp:lastPrinted>
  <dcterms:created xsi:type="dcterms:W3CDTF">2019-08-19T17:17:47Z</dcterms:created>
  <dcterms:modified xsi:type="dcterms:W3CDTF">2023-03-17T20:56:12Z</dcterms:modified>
</cp:coreProperties>
</file>