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3562"/>
  </p:normalViewPr>
  <p:slideViewPr>
    <p:cSldViewPr snapToGrid="0" snapToObjects="1" showGuides="1">
      <p:cViewPr varScale="1">
        <p:scale>
          <a:sx n="94" d="100"/>
          <a:sy n="94" d="100"/>
        </p:scale>
        <p:origin x="216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0DDE9-0B3A-2048-AB7A-ABCB8C80694C}" type="datetimeFigureOut">
              <a:rPr lang="en-US" smtClean="0"/>
              <a:t>3/31/22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6EF91-23D3-0241-AF06-5CFE06C2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70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2 Kernel density estimate plots for initial (orange) and year 4 (blue) AHEI-2010 (A), DASH (B), HEI-2015 (C), and </a:t>
            </a:r>
            <a:r>
              <a:rPr lang="en-US" dirty="0" err="1"/>
              <a:t>aMed</a:t>
            </a:r>
            <a:r>
              <a:rPr lang="en-US" dirty="0"/>
              <a:t> (D) scores (n=1396). Reference </a:t>
            </a:r>
            <a:r>
              <a:rPr lang="en-US"/>
              <a:t>lines identify means.</a:t>
            </a:r>
            <a:endParaRPr lang="en-US" dirty="0"/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AHEI, Alternative Healthy Eating Index;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alternate Mediterranean diet score; DASH, Dietary Approaches to Stop Hypertension; HEI, Healthy Eating Index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6EF91-23D3-0241-AF06-5CFE06C259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03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96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3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48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28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961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01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27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5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0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4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99A55-DE66-BA4E-9D26-F5DAD70987F0}" type="datetimeFigureOut">
              <a:rPr lang="en-US" smtClean="0"/>
              <a:t>3/31/22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6D38B-DF96-614D-8594-ED4B7BFC1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8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46A0AD-DA85-7941-A0F6-DB30AB85DD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581"/>
          <a:stretch/>
        </p:blipFill>
        <p:spPr>
          <a:xfrm>
            <a:off x="0" y="75781"/>
            <a:ext cx="9144000" cy="67569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FB13D2-6F84-C84F-83A9-3755B86FE662}"/>
              </a:ext>
            </a:extLst>
          </p:cNvPr>
          <p:cNvSpPr txBox="1"/>
          <p:nvPr/>
        </p:nvSpPr>
        <p:spPr>
          <a:xfrm>
            <a:off x="87923" y="5052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A00CDD-C237-3D41-8772-269C2B030C91}"/>
              </a:ext>
            </a:extLst>
          </p:cNvPr>
          <p:cNvSpPr txBox="1"/>
          <p:nvPr/>
        </p:nvSpPr>
        <p:spPr>
          <a:xfrm>
            <a:off x="4572000" y="5052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0B46A7-F6EA-BC4C-A817-F11988383B9C}"/>
              </a:ext>
            </a:extLst>
          </p:cNvPr>
          <p:cNvSpPr txBox="1"/>
          <p:nvPr/>
        </p:nvSpPr>
        <p:spPr>
          <a:xfrm>
            <a:off x="87923" y="31981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1D3A0C-4108-C349-AB95-4C48F3996A00}"/>
              </a:ext>
            </a:extLst>
          </p:cNvPr>
          <p:cNvSpPr txBox="1"/>
          <p:nvPr/>
        </p:nvSpPr>
        <p:spPr>
          <a:xfrm>
            <a:off x="4572000" y="31981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081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78</Words>
  <Application>Microsoft Macintosh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Semyon Fishman</dc:creator>
  <cp:lastModifiedBy>Semyon Fishman</cp:lastModifiedBy>
  <cp:revision>7</cp:revision>
  <dcterms:created xsi:type="dcterms:W3CDTF">2021-12-20T16:32:55Z</dcterms:created>
  <dcterms:modified xsi:type="dcterms:W3CDTF">2022-03-31T18:53:37Z</dcterms:modified>
</cp:coreProperties>
</file>