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8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1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311C4-8112-D649-8FDB-70CA1F7126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61139-7427-08F1-FE6A-9F819235AB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29C87-0C37-ED17-DF76-276E3145C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513D4-09C6-40AE-B77D-7D82631FB6FD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5CC574-5905-041C-40F7-E446106A6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973C1-3CA2-106E-8991-683C5DB6B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F6-AEAD-4CC4-9B8D-3CD495F4D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287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8BF94-1BF4-4166-1E9D-AE940DFD1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B2BA65-D944-90C9-07DA-6E8544B8AF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12555C-2C50-CE32-9E92-00443BF34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513D4-09C6-40AE-B77D-7D82631FB6FD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531A16-BCC1-E871-B987-B9CF78784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E6EEB-EDAE-FDB1-F86A-DB0E51E3C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F6-AEAD-4CC4-9B8D-3CD495F4D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38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5717F8-F4F7-5ABC-C2DA-9D08E378CF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0EB6E1-D486-52D0-1540-3BAE39C4F7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79CE9D-F8FC-8653-835A-562D3DF3D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513D4-09C6-40AE-B77D-7D82631FB6FD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1AE6CB-7893-97F7-A748-C99DFEDB2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0BEC6-B44C-C703-770D-79B25E6DB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F6-AEAD-4CC4-9B8D-3CD495F4D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65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231CB-DF66-0F67-1CC7-54B494FC7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A75B9E-4E27-AF90-67D4-886B618AC8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F3888D-2741-B93B-7077-A718C5372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513D4-09C6-40AE-B77D-7D82631FB6FD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953016-E1AF-C114-5E61-D10B98D7C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CBDF9-6249-0019-B047-11512DEC1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F6-AEAD-4CC4-9B8D-3CD495F4D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101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BDD41-8B31-A0DD-3040-C6DC62629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8F772A-294E-A665-EA45-22D58173F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1C3127-5558-5CAE-C77C-B7397492B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513D4-09C6-40AE-B77D-7D82631FB6FD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3EF38-2B93-034D-C14C-60B1A4729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D6AEC2-706D-7C91-E9D8-600ED4F16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F6-AEAD-4CC4-9B8D-3CD495F4D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10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5EB4B-8712-716A-3EAB-0DE9A5B30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70E5FD-D9B5-C1DA-33C7-0A598D9CB8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6560EC-B955-9EFF-2A6A-0A66AEE65A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F324AC-D567-6B87-F2D0-E41D1430D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513D4-09C6-40AE-B77D-7D82631FB6FD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CC526-1DF0-242E-9B0E-61B117BAE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7F5B2-798B-76BD-1B7C-787B457C7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F6-AEAD-4CC4-9B8D-3CD495F4D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188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60507-CFD6-FBAF-E0B5-6482ADF33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12EDD1-A5FB-7696-7169-7D580D3AA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A868AA-C4D9-2403-5D00-9AA03847F2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227CF4-A187-EFFE-FE13-6EF8EC2587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E37280-2BF4-EEC5-84A5-E34E49E996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7B2156-D3C4-CBC8-2CB2-9FB247F89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513D4-09C6-40AE-B77D-7D82631FB6FD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5F9ACE-C5F4-6F97-7498-DF80559E1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A691B1-A943-271B-BA27-482670235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F6-AEAD-4CC4-9B8D-3CD495F4D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640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8544F-0DA1-D470-5D19-E551FF22C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85DEF-61DB-6CD1-4296-D13D11CF3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513D4-09C6-40AE-B77D-7D82631FB6FD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34B1CE-71A9-210C-5133-055496638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BE1031-F5E9-BD32-C208-7CB2DF9B3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F6-AEAD-4CC4-9B8D-3CD495F4D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073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E68546-A504-ED0A-D835-2B811F8B1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513D4-09C6-40AE-B77D-7D82631FB6FD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C0770E-907B-9225-DDD5-64BC7BDEC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3A9804-4C13-821C-29CF-75F8AE2B0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F6-AEAD-4CC4-9B8D-3CD495F4D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719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DF446-D655-1F78-93E3-6672543F8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A2744-C4E4-D9BD-A474-907720D60A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A981ED-2C78-43B5-E4E0-AE39C2987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F34459-D7F0-9E68-3BBC-A8097C3A6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513D4-09C6-40AE-B77D-7D82631FB6FD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B575B2-63BC-48E0-EB0B-01E8766FA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5B91DA-AABE-2388-01EF-FAD74BFED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F6-AEAD-4CC4-9B8D-3CD495F4D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829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1979C-710A-C9A2-6188-3EE33A9E8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7327C6-DB96-E947-6DA3-8208ECB6A8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842B5B-BE96-8767-838D-8575CC2610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7F8C80-F3DB-6982-FA42-01158735A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513D4-09C6-40AE-B77D-7D82631FB6FD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20DEED-1A17-83AA-1314-B70A46D62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4A8C38-5D46-3140-E630-57D869B9A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F6-AEAD-4CC4-9B8D-3CD495F4D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202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B411A8-068E-DB28-453B-B25AAF5BF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6BDEF-6BC7-4375-F777-7CB854AFBB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FC4D33-24DC-3BC6-4903-A740EE6B6D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513D4-09C6-40AE-B77D-7D82631FB6FD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AFFDD-5135-AD86-B696-E1A4F4C73B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33B6FE-F9DC-84FF-5B8A-9858C9BD87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2F6-AEAD-4CC4-9B8D-3CD495F4D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829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A14325D2-54FD-644A-5FCD-F3C2A24614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474" y="348234"/>
            <a:ext cx="10743339" cy="616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468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creenshot, diagram, font&#10;&#10;Description automatically generated">
            <a:extLst>
              <a:ext uri="{FF2B5EF4-FFF2-40B4-BE49-F238E27FC236}">
                <a16:creationId xmlns:a16="http://schemas.microsoft.com/office/drawing/2014/main" id="{F409CCF0-786F-7BC3-B3D4-6978CA4477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19" y="200786"/>
            <a:ext cx="9823592" cy="645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235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pie chart&#10;&#10;Description automatically generated with low confidence">
            <a:extLst>
              <a:ext uri="{FF2B5EF4-FFF2-40B4-BE49-F238E27FC236}">
                <a16:creationId xmlns:a16="http://schemas.microsoft.com/office/drawing/2014/main" id="{E618E146-F5D8-AF06-BBB9-3BD6E9162C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43" y="223837"/>
            <a:ext cx="11636713" cy="641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212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diagram, screenshot, plan&#10;&#10;Description automatically generated">
            <a:extLst>
              <a:ext uri="{FF2B5EF4-FFF2-40B4-BE49-F238E27FC236}">
                <a16:creationId xmlns:a16="http://schemas.microsoft.com/office/drawing/2014/main" id="{86C0BA82-54CA-4358-7536-AD7F084F82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855" y="112394"/>
            <a:ext cx="9753220" cy="6440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841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diagram, number, parallel&#10;&#10;Description automatically generated">
            <a:extLst>
              <a:ext uri="{FF2B5EF4-FFF2-40B4-BE49-F238E27FC236}">
                <a16:creationId xmlns:a16="http://schemas.microsoft.com/office/drawing/2014/main" id="{97018A6C-0818-3456-98BA-41260510D5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174" y="76858"/>
            <a:ext cx="8924926" cy="670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598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Yale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Kwan, Jennifer</dc:creator>
  <cp:lastModifiedBy>Kwan, Jennifer</cp:lastModifiedBy>
  <cp:revision>1</cp:revision>
  <dcterms:created xsi:type="dcterms:W3CDTF">2023-05-17T23:06:30Z</dcterms:created>
  <dcterms:modified xsi:type="dcterms:W3CDTF">2023-05-17T23:09:57Z</dcterms:modified>
</cp:coreProperties>
</file>