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"/>
  </p:notesMasterIdLst>
  <p:sldIdLst>
    <p:sldId id="256" r:id="rId2"/>
  </p:sldIdLst>
  <p:sldSz cx="14630400" cy="10972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91831" autoAdjust="0"/>
  </p:normalViewPr>
  <p:slideViewPr>
    <p:cSldViewPr snapToGrid="0">
      <p:cViewPr varScale="1">
        <p:scale>
          <a:sx n="70" d="100"/>
          <a:sy n="70" d="100"/>
        </p:scale>
        <p:origin x="147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0E05A1-A1F3-4B91-AA5F-A2FF690F118A}" type="datetimeFigureOut">
              <a:rPr lang="en-US" smtClean="0"/>
              <a:t>2/17/23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A5AB94-89CB-4DA2-8E8C-6CCF693FE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102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80988" rtl="0" eaLnBrk="1" latinLnBrk="0" hangingPunct="1">
      <a:defRPr sz="1419" kern="1200">
        <a:solidFill>
          <a:schemeClr val="tx1"/>
        </a:solidFill>
        <a:latin typeface="+mn-lt"/>
        <a:ea typeface="+mn-ea"/>
        <a:cs typeface="+mn-cs"/>
      </a:defRPr>
    </a:lvl1pPr>
    <a:lvl2pPr marL="540494" algn="l" defTabSz="1080988" rtl="0" eaLnBrk="1" latinLnBrk="0" hangingPunct="1">
      <a:defRPr sz="1419" kern="1200">
        <a:solidFill>
          <a:schemeClr val="tx1"/>
        </a:solidFill>
        <a:latin typeface="+mn-lt"/>
        <a:ea typeface="+mn-ea"/>
        <a:cs typeface="+mn-cs"/>
      </a:defRPr>
    </a:lvl2pPr>
    <a:lvl3pPr marL="1080988" algn="l" defTabSz="1080988" rtl="0" eaLnBrk="1" latinLnBrk="0" hangingPunct="1">
      <a:defRPr sz="1419" kern="1200">
        <a:solidFill>
          <a:schemeClr val="tx1"/>
        </a:solidFill>
        <a:latin typeface="+mn-lt"/>
        <a:ea typeface="+mn-ea"/>
        <a:cs typeface="+mn-cs"/>
      </a:defRPr>
    </a:lvl3pPr>
    <a:lvl4pPr marL="1621482" algn="l" defTabSz="1080988" rtl="0" eaLnBrk="1" latinLnBrk="0" hangingPunct="1">
      <a:defRPr sz="1419" kern="1200">
        <a:solidFill>
          <a:schemeClr val="tx1"/>
        </a:solidFill>
        <a:latin typeface="+mn-lt"/>
        <a:ea typeface="+mn-ea"/>
        <a:cs typeface="+mn-cs"/>
      </a:defRPr>
    </a:lvl4pPr>
    <a:lvl5pPr marL="2161975" algn="l" defTabSz="1080988" rtl="0" eaLnBrk="1" latinLnBrk="0" hangingPunct="1">
      <a:defRPr sz="1419" kern="1200">
        <a:solidFill>
          <a:schemeClr val="tx1"/>
        </a:solidFill>
        <a:latin typeface="+mn-lt"/>
        <a:ea typeface="+mn-ea"/>
        <a:cs typeface="+mn-cs"/>
      </a:defRPr>
    </a:lvl5pPr>
    <a:lvl6pPr marL="2702469" algn="l" defTabSz="1080988" rtl="0" eaLnBrk="1" latinLnBrk="0" hangingPunct="1">
      <a:defRPr sz="1419" kern="1200">
        <a:solidFill>
          <a:schemeClr val="tx1"/>
        </a:solidFill>
        <a:latin typeface="+mn-lt"/>
        <a:ea typeface="+mn-ea"/>
        <a:cs typeface="+mn-cs"/>
      </a:defRPr>
    </a:lvl6pPr>
    <a:lvl7pPr marL="3242963" algn="l" defTabSz="1080988" rtl="0" eaLnBrk="1" latinLnBrk="0" hangingPunct="1">
      <a:defRPr sz="1419" kern="1200">
        <a:solidFill>
          <a:schemeClr val="tx1"/>
        </a:solidFill>
        <a:latin typeface="+mn-lt"/>
        <a:ea typeface="+mn-ea"/>
        <a:cs typeface="+mn-cs"/>
      </a:defRPr>
    </a:lvl7pPr>
    <a:lvl8pPr marL="3783458" algn="l" defTabSz="1080988" rtl="0" eaLnBrk="1" latinLnBrk="0" hangingPunct="1">
      <a:defRPr sz="1419" kern="1200">
        <a:solidFill>
          <a:schemeClr val="tx1"/>
        </a:solidFill>
        <a:latin typeface="+mn-lt"/>
        <a:ea typeface="+mn-ea"/>
        <a:cs typeface="+mn-cs"/>
      </a:defRPr>
    </a:lvl8pPr>
    <a:lvl9pPr marL="4323952" algn="l" defTabSz="1080988" rtl="0" eaLnBrk="1" latinLnBrk="0" hangingPunct="1">
      <a:defRPr sz="141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Supplementary Figure 1. Methylation level characteristics of samples. </a:t>
            </a:r>
            <a:r>
              <a:rPr lang="en-US" b="0" dirty="0"/>
              <a:t>Distribution of methylation level for high</a:t>
            </a:r>
            <a:r>
              <a:rPr lang="en-US" altLang="zh-CN" b="0" dirty="0"/>
              <a:t>-</a:t>
            </a:r>
            <a:r>
              <a:rPr lang="en-US" b="0" dirty="0"/>
              <a:t>confidence m5C sites identified among samples.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A5AB94-89CB-4DA2-8E8C-6CCF693FE19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177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1795781"/>
            <a:ext cx="12435840" cy="3820160"/>
          </a:xfrm>
        </p:spPr>
        <p:txBody>
          <a:bodyPr anchor="b"/>
          <a:lstStyle>
            <a:lvl1pPr algn="ctr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5763261"/>
            <a:ext cx="10972800" cy="2649219"/>
          </a:xfrm>
        </p:spPr>
        <p:txBody>
          <a:bodyPr/>
          <a:lstStyle>
            <a:lvl1pPr marL="0" indent="0" algn="ctr">
              <a:buNone/>
              <a:defRPr sz="3840"/>
            </a:lvl1pPr>
            <a:lvl2pPr marL="731520" indent="0" algn="ctr">
              <a:buNone/>
              <a:defRPr sz="3200"/>
            </a:lvl2pPr>
            <a:lvl3pPr marL="1463040" indent="0" algn="ctr">
              <a:buNone/>
              <a:defRPr sz="2880"/>
            </a:lvl3pPr>
            <a:lvl4pPr marL="2194560" indent="0" algn="ctr">
              <a:buNone/>
              <a:defRPr sz="2560"/>
            </a:lvl4pPr>
            <a:lvl5pPr marL="2926080" indent="0" algn="ctr">
              <a:buNone/>
              <a:defRPr sz="2560"/>
            </a:lvl5pPr>
            <a:lvl6pPr marL="3657600" indent="0" algn="ctr">
              <a:buNone/>
              <a:defRPr sz="2560"/>
            </a:lvl6pPr>
            <a:lvl7pPr marL="4389120" indent="0" algn="ctr">
              <a:buNone/>
              <a:defRPr sz="2560"/>
            </a:lvl7pPr>
            <a:lvl8pPr marL="5120640" indent="0" algn="ctr">
              <a:buNone/>
              <a:defRPr sz="2560"/>
            </a:lvl8pPr>
            <a:lvl9pPr marL="5852160" indent="0" algn="ctr">
              <a:buNone/>
              <a:defRPr sz="25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29180-DF13-4522-9B0D-D88AC88921A5}" type="datetimeFigureOut">
              <a:rPr lang="en-US" smtClean="0"/>
              <a:t>2/17/23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EA474-B7D5-4753-AC41-9D25CB15D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01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29180-DF13-4522-9B0D-D88AC88921A5}" type="datetimeFigureOut">
              <a:rPr lang="en-US" smtClean="0"/>
              <a:t>2/17/23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EA474-B7D5-4753-AC41-9D25CB15D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057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1" y="584200"/>
            <a:ext cx="3154680" cy="929894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1" y="584200"/>
            <a:ext cx="9281160" cy="929894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29180-DF13-4522-9B0D-D88AC88921A5}" type="datetimeFigureOut">
              <a:rPr lang="en-US" smtClean="0"/>
              <a:t>2/17/23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EA474-B7D5-4753-AC41-9D25CB15D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888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29180-DF13-4522-9B0D-D88AC88921A5}" type="datetimeFigureOut">
              <a:rPr lang="en-US" smtClean="0"/>
              <a:t>2/17/23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EA474-B7D5-4753-AC41-9D25CB15D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320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1" y="2735583"/>
            <a:ext cx="12618720" cy="4564379"/>
          </a:xfrm>
        </p:spPr>
        <p:txBody>
          <a:bodyPr anchor="b"/>
          <a:lstStyle>
            <a:lvl1pPr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1" y="7343143"/>
            <a:ext cx="12618720" cy="2400299"/>
          </a:xfrm>
        </p:spPr>
        <p:txBody>
          <a:bodyPr/>
          <a:lstStyle>
            <a:lvl1pPr marL="0" indent="0">
              <a:buNone/>
              <a:defRPr sz="3840">
                <a:solidFill>
                  <a:schemeClr val="tx1"/>
                </a:solidFill>
              </a:defRPr>
            </a:lvl1pPr>
            <a:lvl2pPr marL="73152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2pPr>
            <a:lvl3pPr marL="146304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3pPr>
            <a:lvl4pPr marL="219456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4pPr>
            <a:lvl5pPr marL="292608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5pPr>
            <a:lvl6pPr marL="365760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6pPr>
            <a:lvl7pPr marL="438912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7pPr>
            <a:lvl8pPr marL="512064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8pPr>
            <a:lvl9pPr marL="585216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29180-DF13-4522-9B0D-D88AC88921A5}" type="datetimeFigureOut">
              <a:rPr lang="en-US" smtClean="0"/>
              <a:t>2/17/23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EA474-B7D5-4753-AC41-9D25CB15D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775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921000"/>
            <a:ext cx="6217920" cy="69621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921000"/>
            <a:ext cx="6217920" cy="69621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29180-DF13-4522-9B0D-D88AC88921A5}" type="datetimeFigureOut">
              <a:rPr lang="en-US" smtClean="0"/>
              <a:t>2/17/23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EA474-B7D5-4753-AC41-9D25CB15D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936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84202"/>
            <a:ext cx="12618720" cy="212090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7" y="2689861"/>
            <a:ext cx="6189344" cy="1318259"/>
          </a:xfrm>
        </p:spPr>
        <p:txBody>
          <a:bodyPr anchor="b"/>
          <a:lstStyle>
            <a:lvl1pPr marL="0" indent="0">
              <a:buNone/>
              <a:defRPr sz="3840" b="1"/>
            </a:lvl1pPr>
            <a:lvl2pPr marL="731520" indent="0">
              <a:buNone/>
              <a:defRPr sz="3200" b="1"/>
            </a:lvl2pPr>
            <a:lvl3pPr marL="1463040" indent="0">
              <a:buNone/>
              <a:defRPr sz="2880" b="1"/>
            </a:lvl3pPr>
            <a:lvl4pPr marL="2194560" indent="0">
              <a:buNone/>
              <a:defRPr sz="2560" b="1"/>
            </a:lvl4pPr>
            <a:lvl5pPr marL="2926080" indent="0">
              <a:buNone/>
              <a:defRPr sz="2560" b="1"/>
            </a:lvl5pPr>
            <a:lvl6pPr marL="3657600" indent="0">
              <a:buNone/>
              <a:defRPr sz="2560" b="1"/>
            </a:lvl6pPr>
            <a:lvl7pPr marL="4389120" indent="0">
              <a:buNone/>
              <a:defRPr sz="2560" b="1"/>
            </a:lvl7pPr>
            <a:lvl8pPr marL="5120640" indent="0">
              <a:buNone/>
              <a:defRPr sz="2560" b="1"/>
            </a:lvl8pPr>
            <a:lvl9pPr marL="5852160" indent="0">
              <a:buNone/>
              <a:defRPr sz="25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7" y="4008120"/>
            <a:ext cx="6189344" cy="58953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1" y="2689861"/>
            <a:ext cx="6219826" cy="1318259"/>
          </a:xfrm>
        </p:spPr>
        <p:txBody>
          <a:bodyPr anchor="b"/>
          <a:lstStyle>
            <a:lvl1pPr marL="0" indent="0">
              <a:buNone/>
              <a:defRPr sz="3840" b="1"/>
            </a:lvl1pPr>
            <a:lvl2pPr marL="731520" indent="0">
              <a:buNone/>
              <a:defRPr sz="3200" b="1"/>
            </a:lvl2pPr>
            <a:lvl3pPr marL="1463040" indent="0">
              <a:buNone/>
              <a:defRPr sz="2880" b="1"/>
            </a:lvl3pPr>
            <a:lvl4pPr marL="2194560" indent="0">
              <a:buNone/>
              <a:defRPr sz="2560" b="1"/>
            </a:lvl4pPr>
            <a:lvl5pPr marL="2926080" indent="0">
              <a:buNone/>
              <a:defRPr sz="2560" b="1"/>
            </a:lvl5pPr>
            <a:lvl6pPr marL="3657600" indent="0">
              <a:buNone/>
              <a:defRPr sz="2560" b="1"/>
            </a:lvl6pPr>
            <a:lvl7pPr marL="4389120" indent="0">
              <a:buNone/>
              <a:defRPr sz="2560" b="1"/>
            </a:lvl7pPr>
            <a:lvl8pPr marL="5120640" indent="0">
              <a:buNone/>
              <a:defRPr sz="2560" b="1"/>
            </a:lvl8pPr>
            <a:lvl9pPr marL="5852160" indent="0">
              <a:buNone/>
              <a:defRPr sz="25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1" y="4008120"/>
            <a:ext cx="6219826" cy="58953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29180-DF13-4522-9B0D-D88AC88921A5}" type="datetimeFigureOut">
              <a:rPr lang="en-US" smtClean="0"/>
              <a:t>2/17/23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EA474-B7D5-4753-AC41-9D25CB15D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260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29180-DF13-4522-9B0D-D88AC88921A5}" type="datetimeFigureOut">
              <a:rPr lang="en-US" smtClean="0"/>
              <a:t>2/17/23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EA474-B7D5-4753-AC41-9D25CB15D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578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29180-DF13-4522-9B0D-D88AC88921A5}" type="datetimeFigureOut">
              <a:rPr lang="en-US" smtClean="0"/>
              <a:t>2/17/23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EA474-B7D5-4753-AC41-9D25CB15D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68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731520"/>
            <a:ext cx="4718685" cy="2560320"/>
          </a:xfrm>
        </p:spPr>
        <p:txBody>
          <a:bodyPr anchor="b"/>
          <a:lstStyle>
            <a:lvl1pPr>
              <a:defRPr sz="51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579882"/>
            <a:ext cx="7406640" cy="7797800"/>
          </a:xfrm>
        </p:spPr>
        <p:txBody>
          <a:bodyPr/>
          <a:lstStyle>
            <a:lvl1pPr>
              <a:defRPr sz="5120"/>
            </a:lvl1pPr>
            <a:lvl2pPr>
              <a:defRPr sz="4480"/>
            </a:lvl2pPr>
            <a:lvl3pPr>
              <a:defRPr sz="384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3291840"/>
            <a:ext cx="4718685" cy="6098541"/>
          </a:xfrm>
        </p:spPr>
        <p:txBody>
          <a:bodyPr/>
          <a:lstStyle>
            <a:lvl1pPr marL="0" indent="0">
              <a:buNone/>
              <a:defRPr sz="2560"/>
            </a:lvl1pPr>
            <a:lvl2pPr marL="731520" indent="0">
              <a:buNone/>
              <a:defRPr sz="2240"/>
            </a:lvl2pPr>
            <a:lvl3pPr marL="1463040" indent="0">
              <a:buNone/>
              <a:defRPr sz="1920"/>
            </a:lvl3pPr>
            <a:lvl4pPr marL="2194560" indent="0">
              <a:buNone/>
              <a:defRPr sz="1600"/>
            </a:lvl4pPr>
            <a:lvl5pPr marL="2926080" indent="0">
              <a:buNone/>
              <a:defRPr sz="1600"/>
            </a:lvl5pPr>
            <a:lvl6pPr marL="3657600" indent="0">
              <a:buNone/>
              <a:defRPr sz="1600"/>
            </a:lvl6pPr>
            <a:lvl7pPr marL="4389120" indent="0">
              <a:buNone/>
              <a:defRPr sz="1600"/>
            </a:lvl7pPr>
            <a:lvl8pPr marL="5120640" indent="0">
              <a:buNone/>
              <a:defRPr sz="1600"/>
            </a:lvl8pPr>
            <a:lvl9pPr marL="585216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29180-DF13-4522-9B0D-D88AC88921A5}" type="datetimeFigureOut">
              <a:rPr lang="en-US" smtClean="0"/>
              <a:t>2/17/23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EA474-B7D5-4753-AC41-9D25CB15D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54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731520"/>
            <a:ext cx="4718685" cy="2560320"/>
          </a:xfrm>
        </p:spPr>
        <p:txBody>
          <a:bodyPr anchor="b"/>
          <a:lstStyle>
            <a:lvl1pPr>
              <a:defRPr sz="51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579882"/>
            <a:ext cx="7406640" cy="7797800"/>
          </a:xfrm>
        </p:spPr>
        <p:txBody>
          <a:bodyPr anchor="t"/>
          <a:lstStyle>
            <a:lvl1pPr marL="0" indent="0">
              <a:buNone/>
              <a:defRPr sz="5120"/>
            </a:lvl1pPr>
            <a:lvl2pPr marL="731520" indent="0">
              <a:buNone/>
              <a:defRPr sz="4480"/>
            </a:lvl2pPr>
            <a:lvl3pPr marL="1463040" indent="0">
              <a:buNone/>
              <a:defRPr sz="3840"/>
            </a:lvl3pPr>
            <a:lvl4pPr marL="2194560" indent="0">
              <a:buNone/>
              <a:defRPr sz="3200"/>
            </a:lvl4pPr>
            <a:lvl5pPr marL="2926080" indent="0">
              <a:buNone/>
              <a:defRPr sz="3200"/>
            </a:lvl5pPr>
            <a:lvl6pPr marL="3657600" indent="0">
              <a:buNone/>
              <a:defRPr sz="3200"/>
            </a:lvl6pPr>
            <a:lvl7pPr marL="4389120" indent="0">
              <a:buNone/>
              <a:defRPr sz="3200"/>
            </a:lvl7pPr>
            <a:lvl8pPr marL="5120640" indent="0">
              <a:buNone/>
              <a:defRPr sz="3200"/>
            </a:lvl8pPr>
            <a:lvl9pPr marL="5852160" indent="0">
              <a:buNone/>
              <a:defRPr sz="3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3291840"/>
            <a:ext cx="4718685" cy="6098541"/>
          </a:xfrm>
        </p:spPr>
        <p:txBody>
          <a:bodyPr/>
          <a:lstStyle>
            <a:lvl1pPr marL="0" indent="0">
              <a:buNone/>
              <a:defRPr sz="2560"/>
            </a:lvl1pPr>
            <a:lvl2pPr marL="731520" indent="0">
              <a:buNone/>
              <a:defRPr sz="2240"/>
            </a:lvl2pPr>
            <a:lvl3pPr marL="1463040" indent="0">
              <a:buNone/>
              <a:defRPr sz="1920"/>
            </a:lvl3pPr>
            <a:lvl4pPr marL="2194560" indent="0">
              <a:buNone/>
              <a:defRPr sz="1600"/>
            </a:lvl4pPr>
            <a:lvl5pPr marL="2926080" indent="0">
              <a:buNone/>
              <a:defRPr sz="1600"/>
            </a:lvl5pPr>
            <a:lvl6pPr marL="3657600" indent="0">
              <a:buNone/>
              <a:defRPr sz="1600"/>
            </a:lvl6pPr>
            <a:lvl7pPr marL="4389120" indent="0">
              <a:buNone/>
              <a:defRPr sz="1600"/>
            </a:lvl7pPr>
            <a:lvl8pPr marL="5120640" indent="0">
              <a:buNone/>
              <a:defRPr sz="1600"/>
            </a:lvl8pPr>
            <a:lvl9pPr marL="585216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29180-DF13-4522-9B0D-D88AC88921A5}" type="datetimeFigureOut">
              <a:rPr lang="en-US" smtClean="0"/>
              <a:t>2/17/23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EA474-B7D5-4753-AC41-9D25CB15D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998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584202"/>
            <a:ext cx="12618720" cy="2120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921000"/>
            <a:ext cx="12618720" cy="6962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10170162"/>
            <a:ext cx="329184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29180-DF13-4522-9B0D-D88AC88921A5}" type="datetimeFigureOut">
              <a:rPr lang="en-US" smtClean="0"/>
              <a:t>2/17/23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10170162"/>
            <a:ext cx="493776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10170162"/>
            <a:ext cx="329184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EA474-B7D5-4753-AC41-9D25CB15D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535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463040" rtl="0" eaLnBrk="1" latinLnBrk="0" hangingPunct="1">
        <a:lnSpc>
          <a:spcPct val="90000"/>
        </a:lnSpc>
        <a:spcBef>
          <a:spcPct val="0"/>
        </a:spcBef>
        <a:buNone/>
        <a:defRPr sz="70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5760" indent="-365760" algn="l" defTabSz="146304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4480" kern="1200">
          <a:solidFill>
            <a:schemeClr val="tx1"/>
          </a:solidFill>
          <a:latin typeface="+mn-lt"/>
          <a:ea typeface="+mn-ea"/>
          <a:cs typeface="+mn-cs"/>
        </a:defRPr>
      </a:lvl1pPr>
      <a:lvl2pPr marL="109728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56032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4pPr>
      <a:lvl5pPr marL="329184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5pPr>
      <a:lvl6pPr marL="402336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6pPr>
      <a:lvl7pPr marL="475488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7pPr>
      <a:lvl8pPr marL="548640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8pPr>
      <a:lvl9pPr marL="621792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46304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3pPr>
      <a:lvl4pPr marL="219456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4pPr>
      <a:lvl5pPr marL="292608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5pPr>
      <a:lvl6pPr marL="365760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6pPr>
      <a:lvl7pPr marL="438912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7pPr>
      <a:lvl8pPr marL="512064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8pPr>
      <a:lvl9pPr marL="585216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66826F85-0137-4D24-9956-A5651028CEE2}"/>
              </a:ext>
            </a:extLst>
          </p:cNvPr>
          <p:cNvGrpSpPr/>
          <p:nvPr/>
        </p:nvGrpSpPr>
        <p:grpSpPr>
          <a:xfrm>
            <a:off x="874496" y="618911"/>
            <a:ext cx="11995457" cy="2847931"/>
            <a:chOff x="270068" y="432443"/>
            <a:chExt cx="11995457" cy="2847931"/>
          </a:xfrm>
        </p:grpSpPr>
        <p:sp>
          <p:nvSpPr>
            <p:cNvPr id="44" name="Google Shape;265;p10">
              <a:extLst>
                <a:ext uri="{FF2B5EF4-FFF2-40B4-BE49-F238E27FC236}">
                  <a16:creationId xmlns:a16="http://schemas.microsoft.com/office/drawing/2014/main" id="{F16D8B4B-AC28-4F45-B2C7-A38084AD4A50}"/>
                </a:ext>
              </a:extLst>
            </p:cNvPr>
            <p:cNvSpPr txBox="1"/>
            <p:nvPr/>
          </p:nvSpPr>
          <p:spPr>
            <a:xfrm>
              <a:off x="929313" y="432443"/>
              <a:ext cx="1492714" cy="32414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50" tIns="34274" rIns="68550" bIns="34274" anchor="t" anchorCtr="0">
              <a:noAutofit/>
            </a:bodyPr>
            <a:lstStyle/>
            <a:p>
              <a:pPr algn="ctr">
                <a:buClr>
                  <a:srgbClr val="000000"/>
                </a:buClr>
                <a:buSzPts val="1800"/>
              </a:pPr>
              <a:r>
                <a:rPr lang="en-US" sz="1801" dirty="0">
                  <a:solidFill>
                    <a:schemeClr val="dk1"/>
                  </a:solidFill>
                  <a:ea typeface="Calibri"/>
                  <a:cs typeface="Calibri"/>
                  <a:sym typeface="Calibri"/>
                </a:rPr>
                <a:t>NSC</a:t>
              </a:r>
              <a:endParaRPr sz="1801" dirty="0">
                <a:solidFill>
                  <a:srgbClr val="000000"/>
                </a:solidFill>
                <a:ea typeface="Arial"/>
                <a:cs typeface="Arial"/>
                <a:sym typeface="Arial"/>
              </a:endParaRP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E640679-4C52-43AC-BF0C-51B3E9E540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7993"/>
            <a:stretch/>
          </p:blipFill>
          <p:spPr>
            <a:xfrm>
              <a:off x="5063460" y="769743"/>
              <a:ext cx="2379792" cy="2189577"/>
            </a:xfrm>
            <a:prstGeom prst="rect">
              <a:avLst/>
            </a:prstGeom>
          </p:spPr>
        </p:pic>
        <p:sp>
          <p:nvSpPr>
            <p:cNvPr id="46" name="Google Shape;265;p10">
              <a:extLst>
                <a:ext uri="{FF2B5EF4-FFF2-40B4-BE49-F238E27FC236}">
                  <a16:creationId xmlns:a16="http://schemas.microsoft.com/office/drawing/2014/main" id="{82DBE8F7-4760-4E68-A29C-84FD338C6E92}"/>
                </a:ext>
              </a:extLst>
            </p:cNvPr>
            <p:cNvSpPr txBox="1"/>
            <p:nvPr/>
          </p:nvSpPr>
          <p:spPr>
            <a:xfrm>
              <a:off x="5714629" y="446550"/>
              <a:ext cx="1492714" cy="32414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50" tIns="34274" rIns="68550" bIns="34274" anchor="t" anchorCtr="0">
              <a:noAutofit/>
            </a:bodyPr>
            <a:lstStyle/>
            <a:p>
              <a:pPr algn="ctr">
                <a:buClr>
                  <a:srgbClr val="000000"/>
                </a:buClr>
                <a:buSzPts val="1800"/>
              </a:pPr>
              <a:r>
                <a:rPr lang="en-US" sz="1801" dirty="0">
                  <a:solidFill>
                    <a:schemeClr val="dk1"/>
                  </a:solidFill>
                  <a:ea typeface="Calibri"/>
                  <a:cs typeface="Calibri"/>
                  <a:sym typeface="Calibri"/>
                </a:rPr>
                <a:t>P0</a:t>
              </a:r>
              <a:endParaRPr sz="1801" dirty="0">
                <a:solidFill>
                  <a:srgbClr val="000000"/>
                </a:solidFill>
                <a:ea typeface="Arial"/>
                <a:cs typeface="Arial"/>
                <a:sym typeface="Arial"/>
              </a:endParaRPr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0CC9DA0B-1EC8-4450-9E18-E7156F2AD6B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6888"/>
            <a:stretch/>
          </p:blipFill>
          <p:spPr>
            <a:xfrm>
              <a:off x="7450426" y="756591"/>
              <a:ext cx="2379792" cy="2215876"/>
            </a:xfrm>
            <a:prstGeom prst="rect">
              <a:avLst/>
            </a:prstGeom>
          </p:spPr>
        </p:pic>
        <p:sp>
          <p:nvSpPr>
            <p:cNvPr id="47" name="Google Shape;265;p10">
              <a:extLst>
                <a:ext uri="{FF2B5EF4-FFF2-40B4-BE49-F238E27FC236}">
                  <a16:creationId xmlns:a16="http://schemas.microsoft.com/office/drawing/2014/main" id="{18591727-BA44-48E0-A3AB-FCE1531D1768}"/>
                </a:ext>
              </a:extLst>
            </p:cNvPr>
            <p:cNvSpPr txBox="1"/>
            <p:nvPr/>
          </p:nvSpPr>
          <p:spPr>
            <a:xfrm>
              <a:off x="8081174" y="493922"/>
              <a:ext cx="1492714" cy="32414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50" tIns="34274" rIns="68550" bIns="34274" anchor="t" anchorCtr="0">
              <a:noAutofit/>
            </a:bodyPr>
            <a:lstStyle/>
            <a:p>
              <a:pPr algn="ctr">
                <a:buClr>
                  <a:srgbClr val="000000"/>
                </a:buClr>
                <a:buSzPts val="1800"/>
              </a:pPr>
              <a:r>
                <a:rPr lang="en-US" sz="1801" dirty="0">
                  <a:solidFill>
                    <a:schemeClr val="dk1"/>
                  </a:solidFill>
                  <a:ea typeface="Calibri"/>
                  <a:cs typeface="Calibri"/>
                  <a:sym typeface="Calibri"/>
                </a:rPr>
                <a:t>P17</a:t>
              </a:r>
              <a:endParaRPr sz="1801" dirty="0">
                <a:solidFill>
                  <a:srgbClr val="000000"/>
                </a:solidFill>
                <a:ea typeface="Arial"/>
                <a:cs typeface="Arial"/>
                <a:sym typeface="Arial"/>
              </a:endParaRP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6CE3C7A-CDE5-48DB-93AA-D204076925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b="8038"/>
            <a:stretch/>
          </p:blipFill>
          <p:spPr>
            <a:xfrm>
              <a:off x="270068" y="775883"/>
              <a:ext cx="2333708" cy="2146122"/>
            </a:xfrm>
            <a:prstGeom prst="rect">
              <a:avLst/>
            </a:prstGeom>
          </p:spPr>
        </p:pic>
        <p:sp>
          <p:nvSpPr>
            <p:cNvPr id="48" name="Google Shape;265;p10">
              <a:extLst>
                <a:ext uri="{FF2B5EF4-FFF2-40B4-BE49-F238E27FC236}">
                  <a16:creationId xmlns:a16="http://schemas.microsoft.com/office/drawing/2014/main" id="{ACA5AD55-0772-4DE1-9D15-D726D9DC0D72}"/>
                </a:ext>
              </a:extLst>
            </p:cNvPr>
            <p:cNvSpPr txBox="1"/>
            <p:nvPr/>
          </p:nvSpPr>
          <p:spPr>
            <a:xfrm>
              <a:off x="10460719" y="493922"/>
              <a:ext cx="1492714" cy="32414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50" tIns="34274" rIns="68550" bIns="34274" anchor="t" anchorCtr="0">
              <a:noAutofit/>
            </a:bodyPr>
            <a:lstStyle/>
            <a:p>
              <a:pPr algn="ctr">
                <a:buClr>
                  <a:srgbClr val="000000"/>
                </a:buClr>
                <a:buSzPts val="1800"/>
              </a:pPr>
              <a:r>
                <a:rPr lang="en-US" sz="1801" dirty="0">
                  <a:solidFill>
                    <a:schemeClr val="dk1"/>
                  </a:solidFill>
                  <a:ea typeface="Calibri"/>
                  <a:cs typeface="Calibri"/>
                  <a:sym typeface="Calibri"/>
                </a:rPr>
                <a:t>6W</a:t>
              </a:r>
              <a:endParaRPr sz="1801" dirty="0">
                <a:solidFill>
                  <a:srgbClr val="000000"/>
                </a:solidFill>
                <a:ea typeface="Arial"/>
                <a:cs typeface="Arial"/>
                <a:sym typeface="Arial"/>
              </a:endParaRPr>
            </a:p>
          </p:txBody>
        </p:sp>
        <p:pic>
          <p:nvPicPr>
            <p:cNvPr id="6" name="Picture 5" descr="Chart, histogram&#10;&#10;Description automatically generated">
              <a:extLst>
                <a:ext uri="{FF2B5EF4-FFF2-40B4-BE49-F238E27FC236}">
                  <a16:creationId xmlns:a16="http://schemas.microsoft.com/office/drawing/2014/main" id="{B42AA873-3DE8-4EDA-A44E-B0ECD02018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98" b="8684"/>
            <a:stretch/>
          </p:blipFill>
          <p:spPr>
            <a:xfrm>
              <a:off x="10006361" y="768280"/>
              <a:ext cx="2259164" cy="2146122"/>
            </a:xfrm>
            <a:prstGeom prst="rect">
              <a:avLst/>
            </a:prstGeom>
          </p:spPr>
        </p:pic>
        <p:sp>
          <p:nvSpPr>
            <p:cNvPr id="45" name="Google Shape;265;p10">
              <a:extLst>
                <a:ext uri="{FF2B5EF4-FFF2-40B4-BE49-F238E27FC236}">
                  <a16:creationId xmlns:a16="http://schemas.microsoft.com/office/drawing/2014/main" id="{E0CD9BE7-55E1-4953-BB61-E2977A6FDC6C}"/>
                </a:ext>
              </a:extLst>
            </p:cNvPr>
            <p:cNvSpPr txBox="1"/>
            <p:nvPr/>
          </p:nvSpPr>
          <p:spPr>
            <a:xfrm>
              <a:off x="3227167" y="438183"/>
              <a:ext cx="1492714" cy="32414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50" tIns="34274" rIns="68550" bIns="34274" anchor="t" anchorCtr="0">
              <a:noAutofit/>
            </a:bodyPr>
            <a:lstStyle/>
            <a:p>
              <a:pPr algn="ctr">
                <a:buClr>
                  <a:srgbClr val="000000"/>
                </a:buClr>
                <a:buSzPts val="1800"/>
              </a:pPr>
              <a:r>
                <a:rPr lang="en-US" sz="1801" dirty="0">
                  <a:solidFill>
                    <a:schemeClr val="dk1"/>
                  </a:solidFill>
                  <a:ea typeface="Calibri"/>
                  <a:cs typeface="Calibri"/>
                  <a:sym typeface="Calibri"/>
                </a:rPr>
                <a:t>Neuron</a:t>
              </a:r>
              <a:endParaRPr sz="1801" dirty="0">
                <a:solidFill>
                  <a:srgbClr val="000000"/>
                </a:solidFill>
                <a:ea typeface="Arial"/>
                <a:cs typeface="Arial"/>
                <a:sym typeface="Arial"/>
              </a:endParaRPr>
            </a:p>
          </p:txBody>
        </p:sp>
        <p:pic>
          <p:nvPicPr>
            <p:cNvPr id="7" name="Picture 6" descr="Chart, histogram&#10;&#10;Description automatically generated">
              <a:extLst>
                <a:ext uri="{FF2B5EF4-FFF2-40B4-BE49-F238E27FC236}">
                  <a16:creationId xmlns:a16="http://schemas.microsoft.com/office/drawing/2014/main" id="{66BC9E9D-6852-442E-98A8-26C7B07F3D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61" b="7064"/>
            <a:stretch/>
          </p:blipFill>
          <p:spPr>
            <a:xfrm>
              <a:off x="2686564" y="769743"/>
              <a:ext cx="2389273" cy="2196252"/>
            </a:xfrm>
            <a:prstGeom prst="rect">
              <a:avLst/>
            </a:prstGeom>
          </p:spPr>
        </p:pic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BC3EAF78-3B11-4C79-A2FC-75C9F7C4D35C}"/>
                </a:ext>
              </a:extLst>
            </p:cNvPr>
            <p:cNvSpPr txBox="1"/>
            <p:nvPr/>
          </p:nvSpPr>
          <p:spPr>
            <a:xfrm>
              <a:off x="5409487" y="2972469"/>
              <a:ext cx="1964530" cy="3079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1" dirty="0"/>
                <a:t>Methylation level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855A7AE3-6889-309C-0220-2EB0275CE41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6888"/>
          <a:stretch/>
        </p:blipFill>
        <p:spPr>
          <a:xfrm>
            <a:off x="10441820" y="943060"/>
            <a:ext cx="2379793" cy="221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0360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270</TotalTime>
  <Words>30</Words>
  <Application>Microsoft Macintosh PowerPoint</Application>
  <PresentationFormat>Custom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Zac Johnson</dc:creator>
  <cp:lastModifiedBy>Microsoft Office User</cp:lastModifiedBy>
  <cp:revision>22</cp:revision>
  <dcterms:created xsi:type="dcterms:W3CDTF">2022-03-09T17:18:31Z</dcterms:created>
  <dcterms:modified xsi:type="dcterms:W3CDTF">2023-02-18T03:38:08Z</dcterms:modified>
</cp:coreProperties>
</file>