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"/>
  </p:notesMasterIdLst>
  <p:sldIdLst>
    <p:sldId id="256" r:id="rId2"/>
  </p:sldIdLst>
  <p:sldSz cx="16459200" cy="118872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3" autoAdjust="0"/>
    <p:restoredTop sz="79437" autoAdjust="0"/>
  </p:normalViewPr>
  <p:slideViewPr>
    <p:cSldViewPr snapToGrid="0">
      <p:cViewPr varScale="1">
        <p:scale>
          <a:sx n="55" d="100"/>
          <a:sy n="55" d="100"/>
        </p:scale>
        <p:origin x="1864" y="2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0E05A1-A1F3-4B91-AA5F-A2FF690F118A}" type="datetimeFigureOut">
              <a:rPr lang="en-US" smtClean="0"/>
              <a:t>2/17/23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93813" y="1143000"/>
            <a:ext cx="42703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DA5AB94-89CB-4DA2-8E8C-6CCF693FE19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102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196762" rtl="0" eaLnBrk="1" latinLnBrk="0" hangingPunct="1">
      <a:defRPr sz="1571" kern="1200">
        <a:solidFill>
          <a:schemeClr val="tx1"/>
        </a:solidFill>
        <a:latin typeface="+mn-lt"/>
        <a:ea typeface="+mn-ea"/>
        <a:cs typeface="+mn-cs"/>
      </a:defRPr>
    </a:lvl1pPr>
    <a:lvl2pPr marL="598381" algn="l" defTabSz="1196762" rtl="0" eaLnBrk="1" latinLnBrk="0" hangingPunct="1">
      <a:defRPr sz="1571" kern="1200">
        <a:solidFill>
          <a:schemeClr val="tx1"/>
        </a:solidFill>
        <a:latin typeface="+mn-lt"/>
        <a:ea typeface="+mn-ea"/>
        <a:cs typeface="+mn-cs"/>
      </a:defRPr>
    </a:lvl2pPr>
    <a:lvl3pPr marL="1196762" algn="l" defTabSz="1196762" rtl="0" eaLnBrk="1" latinLnBrk="0" hangingPunct="1">
      <a:defRPr sz="1571" kern="1200">
        <a:solidFill>
          <a:schemeClr val="tx1"/>
        </a:solidFill>
        <a:latin typeface="+mn-lt"/>
        <a:ea typeface="+mn-ea"/>
        <a:cs typeface="+mn-cs"/>
      </a:defRPr>
    </a:lvl3pPr>
    <a:lvl4pPr marL="1795143" algn="l" defTabSz="1196762" rtl="0" eaLnBrk="1" latinLnBrk="0" hangingPunct="1">
      <a:defRPr sz="1571" kern="1200">
        <a:solidFill>
          <a:schemeClr val="tx1"/>
        </a:solidFill>
        <a:latin typeface="+mn-lt"/>
        <a:ea typeface="+mn-ea"/>
        <a:cs typeface="+mn-cs"/>
      </a:defRPr>
    </a:lvl4pPr>
    <a:lvl5pPr marL="2393523" algn="l" defTabSz="1196762" rtl="0" eaLnBrk="1" latinLnBrk="0" hangingPunct="1">
      <a:defRPr sz="1571" kern="1200">
        <a:solidFill>
          <a:schemeClr val="tx1"/>
        </a:solidFill>
        <a:latin typeface="+mn-lt"/>
        <a:ea typeface="+mn-ea"/>
        <a:cs typeface="+mn-cs"/>
      </a:defRPr>
    </a:lvl5pPr>
    <a:lvl6pPr marL="2991903" algn="l" defTabSz="1196762" rtl="0" eaLnBrk="1" latinLnBrk="0" hangingPunct="1">
      <a:defRPr sz="1571" kern="1200">
        <a:solidFill>
          <a:schemeClr val="tx1"/>
        </a:solidFill>
        <a:latin typeface="+mn-lt"/>
        <a:ea typeface="+mn-ea"/>
        <a:cs typeface="+mn-cs"/>
      </a:defRPr>
    </a:lvl6pPr>
    <a:lvl7pPr marL="3590284" algn="l" defTabSz="1196762" rtl="0" eaLnBrk="1" latinLnBrk="0" hangingPunct="1">
      <a:defRPr sz="1571" kern="1200">
        <a:solidFill>
          <a:schemeClr val="tx1"/>
        </a:solidFill>
        <a:latin typeface="+mn-lt"/>
        <a:ea typeface="+mn-ea"/>
        <a:cs typeface="+mn-cs"/>
      </a:defRPr>
    </a:lvl7pPr>
    <a:lvl8pPr marL="4188666" algn="l" defTabSz="1196762" rtl="0" eaLnBrk="1" latinLnBrk="0" hangingPunct="1">
      <a:defRPr sz="1571" kern="1200">
        <a:solidFill>
          <a:schemeClr val="tx1"/>
        </a:solidFill>
        <a:latin typeface="+mn-lt"/>
        <a:ea typeface="+mn-ea"/>
        <a:cs typeface="+mn-cs"/>
      </a:defRPr>
    </a:lvl8pPr>
    <a:lvl9pPr marL="4787047" algn="l" defTabSz="1196762" rtl="0" eaLnBrk="1" latinLnBrk="0" hangingPunct="1">
      <a:defRPr sz="1571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93813" y="1143000"/>
            <a:ext cx="4270375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="1" dirty="0"/>
              <a:t>Supplementary Figure 2. Read coverage and methylation level comparisons between high and low confidence sites. </a:t>
            </a:r>
            <a:r>
              <a:rPr lang="en-US" b="0" dirty="0"/>
              <a:t>(A) RNA BS-seq coverage of low and high-confidence m5C sites. (B) Distribution of read coverage for high and low-confidence m5C sites. (C) Correlation of read coverage and methylation level for high and low-confidence m5C sites in five conditions.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0DA5AB94-89CB-4DA2-8E8C-6CCF693FE194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177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34440" y="1945429"/>
            <a:ext cx="13990320" cy="4138507"/>
          </a:xfrm>
        </p:spPr>
        <p:txBody>
          <a:bodyPr anchor="b"/>
          <a:lstStyle>
            <a:lvl1pPr algn="ctr">
              <a:defRPr sz="10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057400" y="6243533"/>
            <a:ext cx="12344400" cy="2869987"/>
          </a:xfrm>
        </p:spPr>
        <p:txBody>
          <a:bodyPr/>
          <a:lstStyle>
            <a:lvl1pPr marL="0" indent="0" algn="ctr">
              <a:buNone/>
              <a:defRPr sz="4160"/>
            </a:lvl1pPr>
            <a:lvl2pPr marL="792465" indent="0" algn="ctr">
              <a:buNone/>
              <a:defRPr sz="3467"/>
            </a:lvl2pPr>
            <a:lvl3pPr marL="1584930" indent="0" algn="ctr">
              <a:buNone/>
              <a:defRPr sz="3120"/>
            </a:lvl3pPr>
            <a:lvl4pPr marL="2377394" indent="0" algn="ctr">
              <a:buNone/>
              <a:defRPr sz="2773"/>
            </a:lvl4pPr>
            <a:lvl5pPr marL="3169859" indent="0" algn="ctr">
              <a:buNone/>
              <a:defRPr sz="2773"/>
            </a:lvl5pPr>
            <a:lvl6pPr marL="3962324" indent="0" algn="ctr">
              <a:buNone/>
              <a:defRPr sz="2773"/>
            </a:lvl6pPr>
            <a:lvl7pPr marL="4754789" indent="0" algn="ctr">
              <a:buNone/>
              <a:defRPr sz="2773"/>
            </a:lvl7pPr>
            <a:lvl8pPr marL="5547253" indent="0" algn="ctr">
              <a:buNone/>
              <a:defRPr sz="2773"/>
            </a:lvl8pPr>
            <a:lvl9pPr marL="6339718" indent="0" algn="ctr">
              <a:buNone/>
              <a:defRPr sz="277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29180-DF13-4522-9B0D-D88AC88921A5}" type="datetimeFigureOut">
              <a:rPr lang="en-US" smtClean="0"/>
              <a:t>2/17/23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EA474-B7D5-4753-AC41-9D25CB15D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45843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29180-DF13-4522-9B0D-D88AC88921A5}" type="datetimeFigureOut">
              <a:rPr lang="en-US" smtClean="0"/>
              <a:t>2/17/23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EA474-B7D5-4753-AC41-9D25CB15D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07012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778616" y="632883"/>
            <a:ext cx="3549015" cy="10073853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31571" y="632883"/>
            <a:ext cx="10441305" cy="1007385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29180-DF13-4522-9B0D-D88AC88921A5}" type="datetimeFigureOut">
              <a:rPr lang="en-US" smtClean="0"/>
              <a:t>2/17/23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EA474-B7D5-4753-AC41-9D25CB15D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82041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29180-DF13-4522-9B0D-D88AC88921A5}" type="datetimeFigureOut">
              <a:rPr lang="en-US" smtClean="0"/>
              <a:t>2/17/23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EA474-B7D5-4753-AC41-9D25CB15D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42095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2998" y="2963549"/>
            <a:ext cx="14196060" cy="4944744"/>
          </a:xfrm>
        </p:spPr>
        <p:txBody>
          <a:bodyPr anchor="b"/>
          <a:lstStyle>
            <a:lvl1pPr>
              <a:defRPr sz="10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22998" y="7955072"/>
            <a:ext cx="14196060" cy="2600324"/>
          </a:xfrm>
        </p:spPr>
        <p:txBody>
          <a:bodyPr/>
          <a:lstStyle>
            <a:lvl1pPr marL="0" indent="0">
              <a:buNone/>
              <a:defRPr sz="4160">
                <a:solidFill>
                  <a:schemeClr val="tx1"/>
                </a:solidFill>
              </a:defRPr>
            </a:lvl1pPr>
            <a:lvl2pPr marL="792465" indent="0">
              <a:buNone/>
              <a:defRPr sz="3467">
                <a:solidFill>
                  <a:schemeClr val="tx1">
                    <a:tint val="75000"/>
                  </a:schemeClr>
                </a:solidFill>
              </a:defRPr>
            </a:lvl2pPr>
            <a:lvl3pPr marL="1584930" indent="0">
              <a:buNone/>
              <a:defRPr sz="3120">
                <a:solidFill>
                  <a:schemeClr val="tx1">
                    <a:tint val="75000"/>
                  </a:schemeClr>
                </a:solidFill>
              </a:defRPr>
            </a:lvl3pPr>
            <a:lvl4pPr marL="2377394" indent="0">
              <a:buNone/>
              <a:defRPr sz="2773">
                <a:solidFill>
                  <a:schemeClr val="tx1">
                    <a:tint val="75000"/>
                  </a:schemeClr>
                </a:solidFill>
              </a:defRPr>
            </a:lvl4pPr>
            <a:lvl5pPr marL="3169859" indent="0">
              <a:buNone/>
              <a:defRPr sz="2773">
                <a:solidFill>
                  <a:schemeClr val="tx1">
                    <a:tint val="75000"/>
                  </a:schemeClr>
                </a:solidFill>
              </a:defRPr>
            </a:lvl5pPr>
            <a:lvl6pPr marL="3962324" indent="0">
              <a:buNone/>
              <a:defRPr sz="2773">
                <a:solidFill>
                  <a:schemeClr val="tx1">
                    <a:tint val="75000"/>
                  </a:schemeClr>
                </a:solidFill>
              </a:defRPr>
            </a:lvl6pPr>
            <a:lvl7pPr marL="4754789" indent="0">
              <a:buNone/>
              <a:defRPr sz="2773">
                <a:solidFill>
                  <a:schemeClr val="tx1">
                    <a:tint val="75000"/>
                  </a:schemeClr>
                </a:solidFill>
              </a:defRPr>
            </a:lvl7pPr>
            <a:lvl8pPr marL="5547253" indent="0">
              <a:buNone/>
              <a:defRPr sz="2773">
                <a:solidFill>
                  <a:schemeClr val="tx1">
                    <a:tint val="75000"/>
                  </a:schemeClr>
                </a:solidFill>
              </a:defRPr>
            </a:lvl8pPr>
            <a:lvl9pPr marL="6339718" indent="0">
              <a:buNone/>
              <a:defRPr sz="277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29180-DF13-4522-9B0D-D88AC88921A5}" type="datetimeFigureOut">
              <a:rPr lang="en-US" smtClean="0"/>
              <a:t>2/17/23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EA474-B7D5-4753-AC41-9D25CB15D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8926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31570" y="3164417"/>
            <a:ext cx="6995160" cy="75423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32470" y="3164417"/>
            <a:ext cx="6995160" cy="75423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29180-DF13-4522-9B0D-D88AC88921A5}" type="datetimeFigureOut">
              <a:rPr lang="en-US" smtClean="0"/>
              <a:t>2/17/23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EA474-B7D5-4753-AC41-9D25CB15D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76964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632886"/>
            <a:ext cx="14196060" cy="229764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3716" y="2914016"/>
            <a:ext cx="6963012" cy="1428114"/>
          </a:xfrm>
        </p:spPr>
        <p:txBody>
          <a:bodyPr anchor="b"/>
          <a:lstStyle>
            <a:lvl1pPr marL="0" indent="0">
              <a:buNone/>
              <a:defRPr sz="4160" b="1"/>
            </a:lvl1pPr>
            <a:lvl2pPr marL="792465" indent="0">
              <a:buNone/>
              <a:defRPr sz="3467" b="1"/>
            </a:lvl2pPr>
            <a:lvl3pPr marL="1584930" indent="0">
              <a:buNone/>
              <a:defRPr sz="3120" b="1"/>
            </a:lvl3pPr>
            <a:lvl4pPr marL="2377394" indent="0">
              <a:buNone/>
              <a:defRPr sz="2773" b="1"/>
            </a:lvl4pPr>
            <a:lvl5pPr marL="3169859" indent="0">
              <a:buNone/>
              <a:defRPr sz="2773" b="1"/>
            </a:lvl5pPr>
            <a:lvl6pPr marL="3962324" indent="0">
              <a:buNone/>
              <a:defRPr sz="2773" b="1"/>
            </a:lvl6pPr>
            <a:lvl7pPr marL="4754789" indent="0">
              <a:buNone/>
              <a:defRPr sz="2773" b="1"/>
            </a:lvl7pPr>
            <a:lvl8pPr marL="5547253" indent="0">
              <a:buNone/>
              <a:defRPr sz="2773" b="1"/>
            </a:lvl8pPr>
            <a:lvl9pPr marL="6339718" indent="0">
              <a:buNone/>
              <a:defRPr sz="277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33716" y="4342130"/>
            <a:ext cx="6963012" cy="63866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332471" y="2914016"/>
            <a:ext cx="6997304" cy="1428114"/>
          </a:xfrm>
        </p:spPr>
        <p:txBody>
          <a:bodyPr anchor="b"/>
          <a:lstStyle>
            <a:lvl1pPr marL="0" indent="0">
              <a:buNone/>
              <a:defRPr sz="4160" b="1"/>
            </a:lvl1pPr>
            <a:lvl2pPr marL="792465" indent="0">
              <a:buNone/>
              <a:defRPr sz="3467" b="1"/>
            </a:lvl2pPr>
            <a:lvl3pPr marL="1584930" indent="0">
              <a:buNone/>
              <a:defRPr sz="3120" b="1"/>
            </a:lvl3pPr>
            <a:lvl4pPr marL="2377394" indent="0">
              <a:buNone/>
              <a:defRPr sz="2773" b="1"/>
            </a:lvl4pPr>
            <a:lvl5pPr marL="3169859" indent="0">
              <a:buNone/>
              <a:defRPr sz="2773" b="1"/>
            </a:lvl5pPr>
            <a:lvl6pPr marL="3962324" indent="0">
              <a:buNone/>
              <a:defRPr sz="2773" b="1"/>
            </a:lvl6pPr>
            <a:lvl7pPr marL="4754789" indent="0">
              <a:buNone/>
              <a:defRPr sz="2773" b="1"/>
            </a:lvl7pPr>
            <a:lvl8pPr marL="5547253" indent="0">
              <a:buNone/>
              <a:defRPr sz="2773" b="1"/>
            </a:lvl8pPr>
            <a:lvl9pPr marL="6339718" indent="0">
              <a:buNone/>
              <a:defRPr sz="277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8332471" y="4342130"/>
            <a:ext cx="6997304" cy="638661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29180-DF13-4522-9B0D-D88AC88921A5}" type="datetimeFigureOut">
              <a:rPr lang="en-US" smtClean="0"/>
              <a:t>2/17/23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EA474-B7D5-4753-AC41-9D25CB15D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4914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29180-DF13-4522-9B0D-D88AC88921A5}" type="datetimeFigureOut">
              <a:rPr lang="en-US" smtClean="0"/>
              <a:t>2/17/23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EA474-B7D5-4753-AC41-9D25CB15D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0739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29180-DF13-4522-9B0D-D88AC88921A5}" type="datetimeFigureOut">
              <a:rPr lang="en-US" smtClean="0"/>
              <a:t>2/17/23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EA474-B7D5-4753-AC41-9D25CB15D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15586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792480"/>
            <a:ext cx="5308520" cy="2773680"/>
          </a:xfrm>
        </p:spPr>
        <p:txBody>
          <a:bodyPr anchor="b"/>
          <a:lstStyle>
            <a:lvl1pPr>
              <a:defRPr sz="55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97304" y="1711539"/>
            <a:ext cx="8332470" cy="8447617"/>
          </a:xfrm>
        </p:spPr>
        <p:txBody>
          <a:bodyPr/>
          <a:lstStyle>
            <a:lvl1pPr>
              <a:defRPr sz="5547"/>
            </a:lvl1pPr>
            <a:lvl2pPr>
              <a:defRPr sz="4853"/>
            </a:lvl2pPr>
            <a:lvl3pPr>
              <a:defRPr sz="4160"/>
            </a:lvl3pPr>
            <a:lvl4pPr>
              <a:defRPr sz="3467"/>
            </a:lvl4pPr>
            <a:lvl5pPr>
              <a:defRPr sz="3467"/>
            </a:lvl5pPr>
            <a:lvl6pPr>
              <a:defRPr sz="3467"/>
            </a:lvl6pPr>
            <a:lvl7pPr>
              <a:defRPr sz="3467"/>
            </a:lvl7pPr>
            <a:lvl8pPr>
              <a:defRPr sz="3467"/>
            </a:lvl8pPr>
            <a:lvl9pPr>
              <a:defRPr sz="3467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714" y="3566160"/>
            <a:ext cx="5308520" cy="6606753"/>
          </a:xfrm>
        </p:spPr>
        <p:txBody>
          <a:bodyPr/>
          <a:lstStyle>
            <a:lvl1pPr marL="0" indent="0">
              <a:buNone/>
              <a:defRPr sz="2773"/>
            </a:lvl1pPr>
            <a:lvl2pPr marL="792465" indent="0">
              <a:buNone/>
              <a:defRPr sz="2427"/>
            </a:lvl2pPr>
            <a:lvl3pPr marL="1584930" indent="0">
              <a:buNone/>
              <a:defRPr sz="2080"/>
            </a:lvl3pPr>
            <a:lvl4pPr marL="2377394" indent="0">
              <a:buNone/>
              <a:defRPr sz="1733"/>
            </a:lvl4pPr>
            <a:lvl5pPr marL="3169859" indent="0">
              <a:buNone/>
              <a:defRPr sz="1733"/>
            </a:lvl5pPr>
            <a:lvl6pPr marL="3962324" indent="0">
              <a:buNone/>
              <a:defRPr sz="1733"/>
            </a:lvl6pPr>
            <a:lvl7pPr marL="4754789" indent="0">
              <a:buNone/>
              <a:defRPr sz="1733"/>
            </a:lvl7pPr>
            <a:lvl8pPr marL="5547253" indent="0">
              <a:buNone/>
              <a:defRPr sz="1733"/>
            </a:lvl8pPr>
            <a:lvl9pPr marL="6339718" indent="0">
              <a:buNone/>
              <a:defRPr sz="17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29180-DF13-4522-9B0D-D88AC88921A5}" type="datetimeFigureOut">
              <a:rPr lang="en-US" smtClean="0"/>
              <a:t>2/17/23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EA474-B7D5-4753-AC41-9D25CB15D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0199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33714" y="792480"/>
            <a:ext cx="5308520" cy="2773680"/>
          </a:xfrm>
        </p:spPr>
        <p:txBody>
          <a:bodyPr anchor="b"/>
          <a:lstStyle>
            <a:lvl1pPr>
              <a:defRPr sz="55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997304" y="1711539"/>
            <a:ext cx="8332470" cy="8447617"/>
          </a:xfrm>
        </p:spPr>
        <p:txBody>
          <a:bodyPr anchor="t"/>
          <a:lstStyle>
            <a:lvl1pPr marL="0" indent="0">
              <a:buNone/>
              <a:defRPr sz="5547"/>
            </a:lvl1pPr>
            <a:lvl2pPr marL="792465" indent="0">
              <a:buNone/>
              <a:defRPr sz="4853"/>
            </a:lvl2pPr>
            <a:lvl3pPr marL="1584930" indent="0">
              <a:buNone/>
              <a:defRPr sz="4160"/>
            </a:lvl3pPr>
            <a:lvl4pPr marL="2377394" indent="0">
              <a:buNone/>
              <a:defRPr sz="3467"/>
            </a:lvl4pPr>
            <a:lvl5pPr marL="3169859" indent="0">
              <a:buNone/>
              <a:defRPr sz="3467"/>
            </a:lvl5pPr>
            <a:lvl6pPr marL="3962324" indent="0">
              <a:buNone/>
              <a:defRPr sz="3467"/>
            </a:lvl6pPr>
            <a:lvl7pPr marL="4754789" indent="0">
              <a:buNone/>
              <a:defRPr sz="3467"/>
            </a:lvl7pPr>
            <a:lvl8pPr marL="5547253" indent="0">
              <a:buNone/>
              <a:defRPr sz="3467"/>
            </a:lvl8pPr>
            <a:lvl9pPr marL="6339718" indent="0">
              <a:buNone/>
              <a:defRPr sz="3467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33714" y="3566160"/>
            <a:ext cx="5308520" cy="6606753"/>
          </a:xfrm>
        </p:spPr>
        <p:txBody>
          <a:bodyPr/>
          <a:lstStyle>
            <a:lvl1pPr marL="0" indent="0">
              <a:buNone/>
              <a:defRPr sz="2773"/>
            </a:lvl1pPr>
            <a:lvl2pPr marL="792465" indent="0">
              <a:buNone/>
              <a:defRPr sz="2427"/>
            </a:lvl2pPr>
            <a:lvl3pPr marL="1584930" indent="0">
              <a:buNone/>
              <a:defRPr sz="2080"/>
            </a:lvl3pPr>
            <a:lvl4pPr marL="2377394" indent="0">
              <a:buNone/>
              <a:defRPr sz="1733"/>
            </a:lvl4pPr>
            <a:lvl5pPr marL="3169859" indent="0">
              <a:buNone/>
              <a:defRPr sz="1733"/>
            </a:lvl5pPr>
            <a:lvl6pPr marL="3962324" indent="0">
              <a:buNone/>
              <a:defRPr sz="1733"/>
            </a:lvl6pPr>
            <a:lvl7pPr marL="4754789" indent="0">
              <a:buNone/>
              <a:defRPr sz="1733"/>
            </a:lvl7pPr>
            <a:lvl8pPr marL="5547253" indent="0">
              <a:buNone/>
              <a:defRPr sz="1733"/>
            </a:lvl8pPr>
            <a:lvl9pPr marL="6339718" indent="0">
              <a:buNone/>
              <a:defRPr sz="1733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E29180-DF13-4522-9B0D-D88AC88921A5}" type="datetimeFigureOut">
              <a:rPr lang="en-US" smtClean="0"/>
              <a:t>2/17/23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0BEA474-B7D5-4753-AC41-9D25CB15D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82299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31570" y="632886"/>
            <a:ext cx="14196060" cy="229764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31570" y="3164417"/>
            <a:ext cx="14196060" cy="754231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131570" y="11017676"/>
            <a:ext cx="3703320" cy="632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E29180-DF13-4522-9B0D-D88AC88921A5}" type="datetimeFigureOut">
              <a:rPr lang="en-US" smtClean="0"/>
              <a:t>2/17/23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452110" y="11017676"/>
            <a:ext cx="5554980" cy="632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624310" y="11017676"/>
            <a:ext cx="3703320" cy="6328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8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0BEA474-B7D5-4753-AC41-9D25CB15D06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6351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1584930" rtl="0" eaLnBrk="1" latinLnBrk="0" hangingPunct="1">
        <a:lnSpc>
          <a:spcPct val="90000"/>
        </a:lnSpc>
        <a:spcBef>
          <a:spcPct val="0"/>
        </a:spcBef>
        <a:buNone/>
        <a:defRPr sz="762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96232" indent="-396232" algn="l" defTabSz="1584930" rtl="0" eaLnBrk="1" latinLnBrk="0" hangingPunct="1">
        <a:lnSpc>
          <a:spcPct val="90000"/>
        </a:lnSpc>
        <a:spcBef>
          <a:spcPts val="1733"/>
        </a:spcBef>
        <a:buFont typeface="Arial" panose="020B0604020202020204" pitchFamily="34" charset="0"/>
        <a:buChar char="•"/>
        <a:defRPr sz="4853" kern="1200">
          <a:solidFill>
            <a:schemeClr val="tx1"/>
          </a:solidFill>
          <a:latin typeface="+mn-lt"/>
          <a:ea typeface="+mn-ea"/>
          <a:cs typeface="+mn-cs"/>
        </a:defRPr>
      </a:lvl1pPr>
      <a:lvl2pPr marL="1188697" indent="-396232" algn="l" defTabSz="158493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4160" kern="1200">
          <a:solidFill>
            <a:schemeClr val="tx1"/>
          </a:solidFill>
          <a:latin typeface="+mn-lt"/>
          <a:ea typeface="+mn-ea"/>
          <a:cs typeface="+mn-cs"/>
        </a:defRPr>
      </a:lvl2pPr>
      <a:lvl3pPr marL="1981162" indent="-396232" algn="l" defTabSz="158493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3467" kern="1200">
          <a:solidFill>
            <a:schemeClr val="tx1"/>
          </a:solidFill>
          <a:latin typeface="+mn-lt"/>
          <a:ea typeface="+mn-ea"/>
          <a:cs typeface="+mn-cs"/>
        </a:defRPr>
      </a:lvl3pPr>
      <a:lvl4pPr marL="2773627" indent="-396232" algn="l" defTabSz="158493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3120" kern="1200">
          <a:solidFill>
            <a:schemeClr val="tx1"/>
          </a:solidFill>
          <a:latin typeface="+mn-lt"/>
          <a:ea typeface="+mn-ea"/>
          <a:cs typeface="+mn-cs"/>
        </a:defRPr>
      </a:lvl4pPr>
      <a:lvl5pPr marL="3566091" indent="-396232" algn="l" defTabSz="158493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3120" kern="1200">
          <a:solidFill>
            <a:schemeClr val="tx1"/>
          </a:solidFill>
          <a:latin typeface="+mn-lt"/>
          <a:ea typeface="+mn-ea"/>
          <a:cs typeface="+mn-cs"/>
        </a:defRPr>
      </a:lvl5pPr>
      <a:lvl6pPr marL="4358556" indent="-396232" algn="l" defTabSz="158493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3120" kern="1200">
          <a:solidFill>
            <a:schemeClr val="tx1"/>
          </a:solidFill>
          <a:latin typeface="+mn-lt"/>
          <a:ea typeface="+mn-ea"/>
          <a:cs typeface="+mn-cs"/>
        </a:defRPr>
      </a:lvl6pPr>
      <a:lvl7pPr marL="5151021" indent="-396232" algn="l" defTabSz="158493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3120" kern="1200">
          <a:solidFill>
            <a:schemeClr val="tx1"/>
          </a:solidFill>
          <a:latin typeface="+mn-lt"/>
          <a:ea typeface="+mn-ea"/>
          <a:cs typeface="+mn-cs"/>
        </a:defRPr>
      </a:lvl7pPr>
      <a:lvl8pPr marL="5943486" indent="-396232" algn="l" defTabSz="158493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3120" kern="1200">
          <a:solidFill>
            <a:schemeClr val="tx1"/>
          </a:solidFill>
          <a:latin typeface="+mn-lt"/>
          <a:ea typeface="+mn-ea"/>
          <a:cs typeface="+mn-cs"/>
        </a:defRPr>
      </a:lvl8pPr>
      <a:lvl9pPr marL="6735950" indent="-396232" algn="l" defTabSz="1584930" rtl="0" eaLnBrk="1" latinLnBrk="0" hangingPunct="1">
        <a:lnSpc>
          <a:spcPct val="90000"/>
        </a:lnSpc>
        <a:spcBef>
          <a:spcPts val="867"/>
        </a:spcBef>
        <a:buFont typeface="Arial" panose="020B0604020202020204" pitchFamily="34" charset="0"/>
        <a:buChar char="•"/>
        <a:defRPr sz="312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1pPr>
      <a:lvl2pPr marL="792465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2pPr>
      <a:lvl3pPr marL="1584930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3pPr>
      <a:lvl4pPr marL="2377394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4pPr>
      <a:lvl5pPr marL="3169859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5pPr>
      <a:lvl6pPr marL="3962324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6pPr>
      <a:lvl7pPr marL="4754789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7pPr>
      <a:lvl8pPr marL="5547253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8pPr>
      <a:lvl9pPr marL="6339718" algn="l" defTabSz="1584930" rtl="0" eaLnBrk="1" latinLnBrk="0" hangingPunct="1">
        <a:defRPr sz="312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18" Type="http://schemas.openxmlformats.org/officeDocument/2006/relationships/image" Target="../media/image1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17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4.png"/><Relationship Id="rId20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5" Type="http://schemas.openxmlformats.org/officeDocument/2006/relationships/image" Target="../media/image13.png"/><Relationship Id="rId10" Type="http://schemas.openxmlformats.org/officeDocument/2006/relationships/image" Target="../media/image8.png"/><Relationship Id="rId19" Type="http://schemas.openxmlformats.org/officeDocument/2006/relationships/image" Target="../media/image17.png"/><Relationship Id="rId4" Type="http://schemas.openxmlformats.org/officeDocument/2006/relationships/image" Target="../media/image2.png"/><Relationship Id="rId9" Type="http://schemas.openxmlformats.org/officeDocument/2006/relationships/image" Target="../media/image7.png"/><Relationship Id="rId1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Chart, histogram&#10;&#10;Description automatically generated">
            <a:extLst>
              <a:ext uri="{FF2B5EF4-FFF2-40B4-BE49-F238E27FC236}">
                <a16:creationId xmlns:a16="http://schemas.microsoft.com/office/drawing/2014/main" id="{26E9CFF6-F79F-6311-BB0C-059CC0B95E1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12" r="24585" b="7941"/>
          <a:stretch/>
        </p:blipFill>
        <p:spPr>
          <a:xfrm>
            <a:off x="4188196" y="4814862"/>
            <a:ext cx="2613927" cy="2581854"/>
          </a:xfrm>
          <a:prstGeom prst="rect">
            <a:avLst/>
          </a:prstGeom>
        </p:spPr>
      </p:pic>
      <p:pic>
        <p:nvPicPr>
          <p:cNvPr id="7" name="Picture 6" descr="Chart, histogram&#10;&#10;Description automatically generated">
            <a:extLst>
              <a:ext uri="{FF2B5EF4-FFF2-40B4-BE49-F238E27FC236}">
                <a16:creationId xmlns:a16="http://schemas.microsoft.com/office/drawing/2014/main" id="{771F2DA5-E078-5F97-9743-AD2C6AD42DE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652" r="24184" b="7680"/>
          <a:stretch/>
        </p:blipFill>
        <p:spPr>
          <a:xfrm>
            <a:off x="1237233" y="4822665"/>
            <a:ext cx="2566325" cy="2532524"/>
          </a:xfrm>
          <a:prstGeom prst="rect">
            <a:avLst/>
          </a:prstGeom>
        </p:spPr>
      </p:pic>
      <p:pic>
        <p:nvPicPr>
          <p:cNvPr id="10" name="Picture 9" descr="Chart, histogram&#10;&#10;Description automatically generated">
            <a:extLst>
              <a:ext uri="{FF2B5EF4-FFF2-40B4-BE49-F238E27FC236}">
                <a16:creationId xmlns:a16="http://schemas.microsoft.com/office/drawing/2014/main" id="{F2FFADC9-D9F6-91FC-990A-AC202B50B22B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94" r="24814" b="8643"/>
          <a:stretch/>
        </p:blipFill>
        <p:spPr>
          <a:xfrm>
            <a:off x="7018931" y="4837948"/>
            <a:ext cx="2538034" cy="2506109"/>
          </a:xfrm>
          <a:prstGeom prst="rect">
            <a:avLst/>
          </a:prstGeom>
        </p:spPr>
      </p:pic>
      <p:pic>
        <p:nvPicPr>
          <p:cNvPr id="13" name="Picture 12" descr="Chart, histogram&#10;&#10;Description automatically generated">
            <a:extLst>
              <a:ext uri="{FF2B5EF4-FFF2-40B4-BE49-F238E27FC236}">
                <a16:creationId xmlns:a16="http://schemas.microsoft.com/office/drawing/2014/main" id="{E9F936A1-6273-1B13-C7F5-A00CFECC7384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714" r="24430" b="8643"/>
          <a:stretch/>
        </p:blipFill>
        <p:spPr>
          <a:xfrm>
            <a:off x="9858973" y="4837948"/>
            <a:ext cx="2591638" cy="2506109"/>
          </a:xfrm>
          <a:prstGeom prst="rect">
            <a:avLst/>
          </a:prstGeom>
        </p:spPr>
      </p:pic>
      <p:grpSp>
        <p:nvGrpSpPr>
          <p:cNvPr id="2" name="Group 1">
            <a:extLst>
              <a:ext uri="{FF2B5EF4-FFF2-40B4-BE49-F238E27FC236}">
                <a16:creationId xmlns:a16="http://schemas.microsoft.com/office/drawing/2014/main" id="{F5A41D7B-2058-E379-AA93-88A162FBECC3}"/>
              </a:ext>
            </a:extLst>
          </p:cNvPr>
          <p:cNvGrpSpPr/>
          <p:nvPr/>
        </p:nvGrpSpPr>
        <p:grpSpPr>
          <a:xfrm>
            <a:off x="1287212" y="623963"/>
            <a:ext cx="3474849" cy="3331751"/>
            <a:chOff x="1287212" y="623963"/>
            <a:chExt cx="3474849" cy="3331751"/>
          </a:xfrm>
        </p:grpSpPr>
        <p:pic>
          <p:nvPicPr>
            <p:cNvPr id="31" name="Picture 30" descr="Chart, box and whisker chart&#10;&#10;Description automatically generated">
              <a:extLst>
                <a:ext uri="{FF2B5EF4-FFF2-40B4-BE49-F238E27FC236}">
                  <a16:creationId xmlns:a16="http://schemas.microsoft.com/office/drawing/2014/main" id="{2EE91F7F-CE81-0029-89E0-2D44CA906F7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36" r="31560" b="12402"/>
            <a:stretch/>
          </p:blipFill>
          <p:spPr>
            <a:xfrm>
              <a:off x="1537735" y="913335"/>
              <a:ext cx="2289791" cy="2402967"/>
            </a:xfrm>
            <a:prstGeom prst="rect">
              <a:avLst/>
            </a:prstGeom>
          </p:spPr>
        </p:pic>
        <p:sp>
          <p:nvSpPr>
            <p:cNvPr id="68" name="TextBox 67">
              <a:extLst>
                <a:ext uri="{FF2B5EF4-FFF2-40B4-BE49-F238E27FC236}">
                  <a16:creationId xmlns:a16="http://schemas.microsoft.com/office/drawing/2014/main" id="{569D7C2A-6A5F-F1EF-F9E9-BFB9CA1592A1}"/>
                </a:ext>
              </a:extLst>
            </p:cNvPr>
            <p:cNvSpPr txBox="1"/>
            <p:nvPr/>
          </p:nvSpPr>
          <p:spPr>
            <a:xfrm rot="16200000">
              <a:off x="411339" y="1927433"/>
              <a:ext cx="2059652" cy="3079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1" dirty="0"/>
                <a:t>Log2(BS-seq coverage +1)</a:t>
              </a:r>
            </a:p>
          </p:txBody>
        </p:sp>
        <p:sp>
          <p:nvSpPr>
            <p:cNvPr id="75" name="Google Shape;265;p10">
              <a:extLst>
                <a:ext uri="{FF2B5EF4-FFF2-40B4-BE49-F238E27FC236}">
                  <a16:creationId xmlns:a16="http://schemas.microsoft.com/office/drawing/2014/main" id="{9FE694A6-7D6A-A1CE-7328-3DC2E17D882B}"/>
                </a:ext>
              </a:extLst>
            </p:cNvPr>
            <p:cNvSpPr txBox="1"/>
            <p:nvPr/>
          </p:nvSpPr>
          <p:spPr>
            <a:xfrm>
              <a:off x="2096173" y="623963"/>
              <a:ext cx="1492714" cy="3241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50" tIns="34274" rIns="68550" bIns="34274" anchor="t" anchorCtr="0">
              <a:noAutofit/>
            </a:bodyPr>
            <a:lstStyle/>
            <a:p>
              <a:pPr algn="ctr">
                <a:buClr>
                  <a:srgbClr val="000000"/>
                </a:buClr>
                <a:buSzPts val="1800"/>
              </a:pPr>
              <a:r>
                <a:rPr lang="en-US" sz="1801" dirty="0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NSC</a:t>
              </a:r>
              <a:endParaRPr sz="1801" dirty="0">
                <a:solidFill>
                  <a:srgbClr val="000000"/>
                </a:solidFill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0" name="Group 79">
              <a:extLst>
                <a:ext uri="{FF2B5EF4-FFF2-40B4-BE49-F238E27FC236}">
                  <a16:creationId xmlns:a16="http://schemas.microsoft.com/office/drawing/2014/main" id="{432FA4BE-C8DC-2067-DDCF-1CF2D1FB4259}"/>
                </a:ext>
              </a:extLst>
            </p:cNvPr>
            <p:cNvGrpSpPr/>
            <p:nvPr/>
          </p:nvGrpSpPr>
          <p:grpSpPr>
            <a:xfrm>
              <a:off x="1957751" y="3631563"/>
              <a:ext cx="2804310" cy="324151"/>
              <a:chOff x="694939" y="3890658"/>
              <a:chExt cx="2804309" cy="324151"/>
            </a:xfrm>
          </p:grpSpPr>
          <p:sp>
            <p:nvSpPr>
              <p:cNvPr id="101" name="Google Shape;265;p10">
                <a:extLst>
                  <a:ext uri="{FF2B5EF4-FFF2-40B4-BE49-F238E27FC236}">
                    <a16:creationId xmlns:a16="http://schemas.microsoft.com/office/drawing/2014/main" id="{B06C0186-0E42-8618-0F30-B4F6D3E6E15A}"/>
                  </a:ext>
                </a:extLst>
              </p:cNvPr>
              <p:cNvSpPr txBox="1"/>
              <p:nvPr/>
            </p:nvSpPr>
            <p:spPr>
              <a:xfrm rot="1800000">
                <a:off x="694939" y="3890661"/>
                <a:ext cx="1492714" cy="3241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50" tIns="34274" rIns="68550" bIns="34274" anchor="t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800"/>
                </a:pPr>
                <a:r>
                  <a:rPr lang="en-US" sz="1401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Rep 1 high-conf</a:t>
                </a:r>
                <a:endParaRPr sz="1401" dirty="0">
                  <a:solidFill>
                    <a:srgbClr val="000000"/>
                  </a:solidFill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2" name="Google Shape;265;p10">
                <a:extLst>
                  <a:ext uri="{FF2B5EF4-FFF2-40B4-BE49-F238E27FC236}">
                    <a16:creationId xmlns:a16="http://schemas.microsoft.com/office/drawing/2014/main" id="{8CC63F09-657D-2C62-8FF8-317AB4AD1162}"/>
                  </a:ext>
                </a:extLst>
              </p:cNvPr>
              <p:cNvSpPr txBox="1"/>
              <p:nvPr/>
            </p:nvSpPr>
            <p:spPr>
              <a:xfrm rot="1800000">
                <a:off x="1127915" y="3890660"/>
                <a:ext cx="1492714" cy="3241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50" tIns="34274" rIns="68550" bIns="34274" anchor="t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800"/>
                </a:pPr>
                <a:r>
                  <a:rPr lang="en-US" sz="1401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Rep 2 high-conf</a:t>
                </a:r>
                <a:endParaRPr sz="1401" dirty="0">
                  <a:solidFill>
                    <a:srgbClr val="000000"/>
                  </a:solidFill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3" name="Google Shape;265;p10">
                <a:extLst>
                  <a:ext uri="{FF2B5EF4-FFF2-40B4-BE49-F238E27FC236}">
                    <a16:creationId xmlns:a16="http://schemas.microsoft.com/office/drawing/2014/main" id="{65AAEE4A-E9EB-A19E-87C7-EC6BED78ECCB}"/>
                  </a:ext>
                </a:extLst>
              </p:cNvPr>
              <p:cNvSpPr txBox="1"/>
              <p:nvPr/>
            </p:nvSpPr>
            <p:spPr>
              <a:xfrm rot="1800000">
                <a:off x="2006534" y="3890659"/>
                <a:ext cx="1492714" cy="3241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50" tIns="34274" rIns="68550" bIns="34274" anchor="t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800"/>
                </a:pPr>
                <a:r>
                  <a:rPr lang="en-US" sz="1401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Rep 2 low-conf</a:t>
                </a:r>
                <a:endParaRPr sz="1401" dirty="0">
                  <a:solidFill>
                    <a:srgbClr val="000000"/>
                  </a:solidFill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4" name="Google Shape;265;p10">
                <a:extLst>
                  <a:ext uri="{FF2B5EF4-FFF2-40B4-BE49-F238E27FC236}">
                    <a16:creationId xmlns:a16="http://schemas.microsoft.com/office/drawing/2014/main" id="{E3A4AC4E-C7DE-2154-6E3F-029E4FF69F1D}"/>
                  </a:ext>
                </a:extLst>
              </p:cNvPr>
              <p:cNvSpPr txBox="1"/>
              <p:nvPr/>
            </p:nvSpPr>
            <p:spPr>
              <a:xfrm rot="1800000">
                <a:off x="1564278" y="3890658"/>
                <a:ext cx="1492714" cy="3241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50" tIns="34274" rIns="68550" bIns="34274" anchor="t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800"/>
                </a:pPr>
                <a:r>
                  <a:rPr lang="en-US" sz="1401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Rep 1 low-conf</a:t>
                </a:r>
                <a:endParaRPr sz="1401" dirty="0">
                  <a:solidFill>
                    <a:srgbClr val="000000"/>
                  </a:solidFill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5" name="Group 4">
            <a:extLst>
              <a:ext uri="{FF2B5EF4-FFF2-40B4-BE49-F238E27FC236}">
                <a16:creationId xmlns:a16="http://schemas.microsoft.com/office/drawing/2014/main" id="{06E0BD90-70D4-BBC4-B6EB-9195045EC850}"/>
              </a:ext>
            </a:extLst>
          </p:cNvPr>
          <p:cNvGrpSpPr/>
          <p:nvPr/>
        </p:nvGrpSpPr>
        <p:grpSpPr>
          <a:xfrm>
            <a:off x="4117227" y="622061"/>
            <a:ext cx="3224491" cy="3305398"/>
            <a:chOff x="3973613" y="648672"/>
            <a:chExt cx="3224491" cy="3305398"/>
          </a:xfrm>
        </p:grpSpPr>
        <p:pic>
          <p:nvPicPr>
            <p:cNvPr id="29" name="Picture 28" descr="Chart, box and whisker chart&#10;&#10;Description automatically generated">
              <a:extLst>
                <a:ext uri="{FF2B5EF4-FFF2-40B4-BE49-F238E27FC236}">
                  <a16:creationId xmlns:a16="http://schemas.microsoft.com/office/drawing/2014/main" id="{280415AF-0162-A293-EF2B-18C78EFA97A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838" r="31558" b="13106"/>
            <a:stretch/>
          </p:blipFill>
          <p:spPr>
            <a:xfrm>
              <a:off x="3973613" y="947208"/>
              <a:ext cx="2289791" cy="2383674"/>
            </a:xfrm>
            <a:prstGeom prst="rect">
              <a:avLst/>
            </a:prstGeom>
          </p:spPr>
        </p:pic>
        <p:sp>
          <p:nvSpPr>
            <p:cNvPr id="76" name="Google Shape;265;p10">
              <a:extLst>
                <a:ext uri="{FF2B5EF4-FFF2-40B4-BE49-F238E27FC236}">
                  <a16:creationId xmlns:a16="http://schemas.microsoft.com/office/drawing/2014/main" id="{CB1DD0B9-9CDE-DB96-0428-A9B1046BE4ED}"/>
                </a:ext>
              </a:extLst>
            </p:cNvPr>
            <p:cNvSpPr txBox="1"/>
            <p:nvPr/>
          </p:nvSpPr>
          <p:spPr>
            <a:xfrm>
              <a:off x="4535731" y="648672"/>
              <a:ext cx="1492714" cy="3241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50" tIns="34274" rIns="68550" bIns="34274" anchor="t" anchorCtr="0">
              <a:noAutofit/>
            </a:bodyPr>
            <a:lstStyle/>
            <a:p>
              <a:pPr algn="ctr">
                <a:buClr>
                  <a:srgbClr val="000000"/>
                </a:buClr>
                <a:buSzPts val="1800"/>
              </a:pPr>
              <a:r>
                <a:rPr lang="en-US" sz="1801" dirty="0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Neuron</a:t>
              </a:r>
              <a:endParaRPr sz="1801" dirty="0">
                <a:solidFill>
                  <a:srgbClr val="000000"/>
                </a:solidFill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1" name="Group 80">
              <a:extLst>
                <a:ext uri="{FF2B5EF4-FFF2-40B4-BE49-F238E27FC236}">
                  <a16:creationId xmlns:a16="http://schemas.microsoft.com/office/drawing/2014/main" id="{0E364D6D-5CEB-BC7C-8380-BFD60A16D002}"/>
                </a:ext>
              </a:extLst>
            </p:cNvPr>
            <p:cNvGrpSpPr/>
            <p:nvPr/>
          </p:nvGrpSpPr>
          <p:grpSpPr>
            <a:xfrm>
              <a:off x="4393794" y="3629919"/>
              <a:ext cx="2804310" cy="324151"/>
              <a:chOff x="694939" y="3890658"/>
              <a:chExt cx="2804309" cy="324151"/>
            </a:xfrm>
          </p:grpSpPr>
          <p:sp>
            <p:nvSpPr>
              <p:cNvPr id="97" name="Google Shape;265;p10">
                <a:extLst>
                  <a:ext uri="{FF2B5EF4-FFF2-40B4-BE49-F238E27FC236}">
                    <a16:creationId xmlns:a16="http://schemas.microsoft.com/office/drawing/2014/main" id="{3072CBD2-29F4-3DE4-B5AC-86C9A68CA395}"/>
                  </a:ext>
                </a:extLst>
              </p:cNvPr>
              <p:cNvSpPr txBox="1"/>
              <p:nvPr/>
            </p:nvSpPr>
            <p:spPr>
              <a:xfrm rot="1800000">
                <a:off x="694939" y="3890661"/>
                <a:ext cx="1492714" cy="3241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50" tIns="34274" rIns="68550" bIns="34274" anchor="t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800"/>
                </a:pPr>
                <a:r>
                  <a:rPr lang="en-US" sz="1401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Rep 1 high-conf</a:t>
                </a:r>
                <a:endParaRPr sz="1401" dirty="0">
                  <a:solidFill>
                    <a:srgbClr val="000000"/>
                  </a:solidFill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8" name="Google Shape;265;p10">
                <a:extLst>
                  <a:ext uri="{FF2B5EF4-FFF2-40B4-BE49-F238E27FC236}">
                    <a16:creationId xmlns:a16="http://schemas.microsoft.com/office/drawing/2014/main" id="{6BD7655E-43D9-C6D3-63F7-66F116DB5E2F}"/>
                  </a:ext>
                </a:extLst>
              </p:cNvPr>
              <p:cNvSpPr txBox="1"/>
              <p:nvPr/>
            </p:nvSpPr>
            <p:spPr>
              <a:xfrm rot="1800000">
                <a:off x="1127915" y="3890660"/>
                <a:ext cx="1492714" cy="3241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50" tIns="34274" rIns="68550" bIns="34274" anchor="t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800"/>
                </a:pPr>
                <a:r>
                  <a:rPr lang="en-US" sz="1401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Rep 2 high-conf</a:t>
                </a:r>
                <a:endParaRPr sz="1401" dirty="0">
                  <a:solidFill>
                    <a:srgbClr val="000000"/>
                  </a:solidFill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9" name="Google Shape;265;p10">
                <a:extLst>
                  <a:ext uri="{FF2B5EF4-FFF2-40B4-BE49-F238E27FC236}">
                    <a16:creationId xmlns:a16="http://schemas.microsoft.com/office/drawing/2014/main" id="{A96587A6-1BA7-9152-C8A7-4F31035F5195}"/>
                  </a:ext>
                </a:extLst>
              </p:cNvPr>
              <p:cNvSpPr txBox="1"/>
              <p:nvPr/>
            </p:nvSpPr>
            <p:spPr>
              <a:xfrm rot="1800000">
                <a:off x="2006534" y="3890659"/>
                <a:ext cx="1492714" cy="3241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50" tIns="34274" rIns="68550" bIns="34274" anchor="t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800"/>
                </a:pPr>
                <a:r>
                  <a:rPr lang="en-US" sz="1401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Rep 2 low-conf</a:t>
                </a:r>
                <a:endParaRPr sz="1401" dirty="0">
                  <a:solidFill>
                    <a:srgbClr val="000000"/>
                  </a:solidFill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100" name="Google Shape;265;p10">
                <a:extLst>
                  <a:ext uri="{FF2B5EF4-FFF2-40B4-BE49-F238E27FC236}">
                    <a16:creationId xmlns:a16="http://schemas.microsoft.com/office/drawing/2014/main" id="{90695725-3CAB-2906-0454-07B3BDAC0C56}"/>
                  </a:ext>
                </a:extLst>
              </p:cNvPr>
              <p:cNvSpPr txBox="1"/>
              <p:nvPr/>
            </p:nvSpPr>
            <p:spPr>
              <a:xfrm rot="1800000">
                <a:off x="1564278" y="3890658"/>
                <a:ext cx="1492714" cy="3241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50" tIns="34274" rIns="68550" bIns="34274" anchor="t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800"/>
                </a:pPr>
                <a:r>
                  <a:rPr lang="en-US" sz="1401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Rep 1 low-conf</a:t>
                </a:r>
                <a:endParaRPr sz="1401" dirty="0">
                  <a:solidFill>
                    <a:srgbClr val="000000"/>
                  </a:solidFill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02DB7BB3-801C-DFAA-E77D-E5C4C1981618}"/>
              </a:ext>
            </a:extLst>
          </p:cNvPr>
          <p:cNvGrpSpPr/>
          <p:nvPr/>
        </p:nvGrpSpPr>
        <p:grpSpPr>
          <a:xfrm>
            <a:off x="6842466" y="622260"/>
            <a:ext cx="3215933" cy="3343363"/>
            <a:chOff x="6396059" y="595292"/>
            <a:chExt cx="3215933" cy="3343363"/>
          </a:xfrm>
        </p:grpSpPr>
        <p:pic>
          <p:nvPicPr>
            <p:cNvPr id="33" name="Picture 32" descr="Chart, box and whisker chart&#10;&#10;Description automatically generated">
              <a:extLst>
                <a:ext uri="{FF2B5EF4-FFF2-40B4-BE49-F238E27FC236}">
                  <a16:creationId xmlns:a16="http://schemas.microsoft.com/office/drawing/2014/main" id="{FC4BE9FE-CEC1-B2C0-37DD-C2B2353AA6C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729" r="32947" b="12362"/>
            <a:stretch/>
          </p:blipFill>
          <p:spPr>
            <a:xfrm>
              <a:off x="6396059" y="921143"/>
              <a:ext cx="2242970" cy="2404099"/>
            </a:xfrm>
            <a:prstGeom prst="rect">
              <a:avLst/>
            </a:prstGeom>
          </p:spPr>
        </p:pic>
        <p:sp>
          <p:nvSpPr>
            <p:cNvPr id="77" name="Google Shape;265;p10">
              <a:extLst>
                <a:ext uri="{FF2B5EF4-FFF2-40B4-BE49-F238E27FC236}">
                  <a16:creationId xmlns:a16="http://schemas.microsoft.com/office/drawing/2014/main" id="{01451638-CEED-4776-A452-2907C2B9B348}"/>
                </a:ext>
              </a:extLst>
            </p:cNvPr>
            <p:cNvSpPr txBox="1"/>
            <p:nvPr/>
          </p:nvSpPr>
          <p:spPr>
            <a:xfrm>
              <a:off x="6900693" y="595292"/>
              <a:ext cx="1492714" cy="3241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50" tIns="34274" rIns="68550" bIns="34274" anchor="t" anchorCtr="0">
              <a:noAutofit/>
            </a:bodyPr>
            <a:lstStyle/>
            <a:p>
              <a:pPr algn="ctr">
                <a:buClr>
                  <a:srgbClr val="000000"/>
                </a:buClr>
                <a:buSzPts val="1800"/>
              </a:pPr>
              <a:r>
                <a:rPr lang="en-US" sz="1801" dirty="0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P0</a:t>
              </a:r>
              <a:endParaRPr sz="1801" dirty="0">
                <a:solidFill>
                  <a:srgbClr val="000000"/>
                </a:solidFill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2" name="Group 81">
              <a:extLst>
                <a:ext uri="{FF2B5EF4-FFF2-40B4-BE49-F238E27FC236}">
                  <a16:creationId xmlns:a16="http://schemas.microsoft.com/office/drawing/2014/main" id="{AA341007-B9E0-7887-B075-F4AD93D6EEC1}"/>
                </a:ext>
              </a:extLst>
            </p:cNvPr>
            <p:cNvGrpSpPr/>
            <p:nvPr/>
          </p:nvGrpSpPr>
          <p:grpSpPr>
            <a:xfrm>
              <a:off x="6807682" y="3614504"/>
              <a:ext cx="2804310" cy="324151"/>
              <a:chOff x="694939" y="3890658"/>
              <a:chExt cx="2804309" cy="324151"/>
            </a:xfrm>
          </p:grpSpPr>
          <p:sp>
            <p:nvSpPr>
              <p:cNvPr id="93" name="Google Shape;265;p10">
                <a:extLst>
                  <a:ext uri="{FF2B5EF4-FFF2-40B4-BE49-F238E27FC236}">
                    <a16:creationId xmlns:a16="http://schemas.microsoft.com/office/drawing/2014/main" id="{A5F0C81F-9082-225B-AADA-DCE997919FD1}"/>
                  </a:ext>
                </a:extLst>
              </p:cNvPr>
              <p:cNvSpPr txBox="1"/>
              <p:nvPr/>
            </p:nvSpPr>
            <p:spPr>
              <a:xfrm rot="1800000">
                <a:off x="694939" y="3890661"/>
                <a:ext cx="1492714" cy="3241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50" tIns="34274" rIns="68550" bIns="34274" anchor="t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800"/>
                </a:pPr>
                <a:r>
                  <a:rPr lang="en-US" sz="1401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Rep 1 high-conf</a:t>
                </a:r>
                <a:endParaRPr sz="1401" dirty="0">
                  <a:solidFill>
                    <a:srgbClr val="000000"/>
                  </a:solidFill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4" name="Google Shape;265;p10">
                <a:extLst>
                  <a:ext uri="{FF2B5EF4-FFF2-40B4-BE49-F238E27FC236}">
                    <a16:creationId xmlns:a16="http://schemas.microsoft.com/office/drawing/2014/main" id="{99C3E4FB-3E37-09B8-AAF8-F561A5DB6921}"/>
                  </a:ext>
                </a:extLst>
              </p:cNvPr>
              <p:cNvSpPr txBox="1"/>
              <p:nvPr/>
            </p:nvSpPr>
            <p:spPr>
              <a:xfrm rot="1800000">
                <a:off x="1127915" y="3890660"/>
                <a:ext cx="1492714" cy="3241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50" tIns="34274" rIns="68550" bIns="34274" anchor="t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800"/>
                </a:pPr>
                <a:r>
                  <a:rPr lang="en-US" sz="1401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Rep 2 high-conf</a:t>
                </a:r>
                <a:endParaRPr sz="1401" dirty="0">
                  <a:solidFill>
                    <a:srgbClr val="000000"/>
                  </a:solidFill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5" name="Google Shape;265;p10">
                <a:extLst>
                  <a:ext uri="{FF2B5EF4-FFF2-40B4-BE49-F238E27FC236}">
                    <a16:creationId xmlns:a16="http://schemas.microsoft.com/office/drawing/2014/main" id="{92DAC8BB-D161-481C-1489-DBEE555792C8}"/>
                  </a:ext>
                </a:extLst>
              </p:cNvPr>
              <p:cNvSpPr txBox="1"/>
              <p:nvPr/>
            </p:nvSpPr>
            <p:spPr>
              <a:xfrm rot="1800000">
                <a:off x="2006534" y="3890659"/>
                <a:ext cx="1492714" cy="3241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50" tIns="34274" rIns="68550" bIns="34274" anchor="t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800"/>
                </a:pPr>
                <a:r>
                  <a:rPr lang="en-US" sz="1401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Rep 2 low-conf</a:t>
                </a:r>
                <a:endParaRPr sz="1401" dirty="0">
                  <a:solidFill>
                    <a:srgbClr val="000000"/>
                  </a:solidFill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6" name="Google Shape;265;p10">
                <a:extLst>
                  <a:ext uri="{FF2B5EF4-FFF2-40B4-BE49-F238E27FC236}">
                    <a16:creationId xmlns:a16="http://schemas.microsoft.com/office/drawing/2014/main" id="{BF3BD143-DE54-2E86-E4DF-B5DAB56A2010}"/>
                  </a:ext>
                </a:extLst>
              </p:cNvPr>
              <p:cNvSpPr txBox="1"/>
              <p:nvPr/>
            </p:nvSpPr>
            <p:spPr>
              <a:xfrm rot="1800000">
                <a:off x="1564278" y="3890658"/>
                <a:ext cx="1492714" cy="3241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50" tIns="34274" rIns="68550" bIns="34274" anchor="t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800"/>
                </a:pPr>
                <a:r>
                  <a:rPr lang="en-US" sz="1401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Rep 1 low-conf</a:t>
                </a:r>
                <a:endParaRPr sz="1401" dirty="0">
                  <a:solidFill>
                    <a:srgbClr val="000000"/>
                  </a:solidFill>
                  <a:ea typeface="Arial"/>
                  <a:cs typeface="Arial"/>
                  <a:sym typeface="Arial"/>
                </a:endParaRPr>
              </a:p>
            </p:txBody>
          </p:sp>
        </p:grp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3F8A1FE-0330-5F7A-1671-9D7582FE0063}"/>
              </a:ext>
            </a:extLst>
          </p:cNvPr>
          <p:cNvGrpSpPr/>
          <p:nvPr/>
        </p:nvGrpSpPr>
        <p:grpSpPr>
          <a:xfrm>
            <a:off x="9722130" y="618435"/>
            <a:ext cx="3206919" cy="3351968"/>
            <a:chOff x="8900622" y="598436"/>
            <a:chExt cx="3206919" cy="3351968"/>
          </a:xfrm>
        </p:grpSpPr>
        <p:pic>
          <p:nvPicPr>
            <p:cNvPr id="35" name="Picture 34" descr="Chart, box and whisker chart&#10;&#10;Description automatically generated">
              <a:extLst>
                <a:ext uri="{FF2B5EF4-FFF2-40B4-BE49-F238E27FC236}">
                  <a16:creationId xmlns:a16="http://schemas.microsoft.com/office/drawing/2014/main" id="{E793F284-BEE7-5FFC-A0F7-995D2DAE32F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6389" r="31981" b="12182"/>
            <a:stretch/>
          </p:blipFill>
          <p:spPr>
            <a:xfrm>
              <a:off x="8900622" y="933452"/>
              <a:ext cx="2254170" cy="2409020"/>
            </a:xfrm>
            <a:prstGeom prst="rect">
              <a:avLst/>
            </a:prstGeom>
          </p:spPr>
        </p:pic>
        <p:sp>
          <p:nvSpPr>
            <p:cNvPr id="78" name="Google Shape;265;p10">
              <a:extLst>
                <a:ext uri="{FF2B5EF4-FFF2-40B4-BE49-F238E27FC236}">
                  <a16:creationId xmlns:a16="http://schemas.microsoft.com/office/drawing/2014/main" id="{D6C354F0-370A-1EC0-19BD-01E70F384C6F}"/>
                </a:ext>
              </a:extLst>
            </p:cNvPr>
            <p:cNvSpPr txBox="1"/>
            <p:nvPr/>
          </p:nvSpPr>
          <p:spPr>
            <a:xfrm>
              <a:off x="9303231" y="598436"/>
              <a:ext cx="1492714" cy="3241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50" tIns="34274" rIns="68550" bIns="34274" anchor="t" anchorCtr="0">
              <a:noAutofit/>
            </a:bodyPr>
            <a:lstStyle/>
            <a:p>
              <a:pPr algn="ctr">
                <a:buClr>
                  <a:srgbClr val="000000"/>
                </a:buClr>
                <a:buSzPts val="1800"/>
              </a:pPr>
              <a:r>
                <a:rPr lang="en-US" sz="1801" dirty="0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P17</a:t>
              </a:r>
              <a:endParaRPr sz="1801" dirty="0">
                <a:solidFill>
                  <a:srgbClr val="000000"/>
                </a:solidFill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3" name="Group 82">
              <a:extLst>
                <a:ext uri="{FF2B5EF4-FFF2-40B4-BE49-F238E27FC236}">
                  <a16:creationId xmlns:a16="http://schemas.microsoft.com/office/drawing/2014/main" id="{5B970778-99AC-26E3-004E-2E4896A89AC6}"/>
                </a:ext>
              </a:extLst>
            </p:cNvPr>
            <p:cNvGrpSpPr/>
            <p:nvPr/>
          </p:nvGrpSpPr>
          <p:grpSpPr>
            <a:xfrm>
              <a:off x="9303231" y="3626253"/>
              <a:ext cx="2804310" cy="324151"/>
              <a:chOff x="694939" y="3890658"/>
              <a:chExt cx="2804309" cy="324151"/>
            </a:xfrm>
          </p:grpSpPr>
          <p:sp>
            <p:nvSpPr>
              <p:cNvPr id="89" name="Google Shape;265;p10">
                <a:extLst>
                  <a:ext uri="{FF2B5EF4-FFF2-40B4-BE49-F238E27FC236}">
                    <a16:creationId xmlns:a16="http://schemas.microsoft.com/office/drawing/2014/main" id="{9606BD74-78F7-4C5F-9EF8-6AA59642B672}"/>
                  </a:ext>
                </a:extLst>
              </p:cNvPr>
              <p:cNvSpPr txBox="1"/>
              <p:nvPr/>
            </p:nvSpPr>
            <p:spPr>
              <a:xfrm rot="1800000">
                <a:off x="694939" y="3890661"/>
                <a:ext cx="1492714" cy="3241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50" tIns="34274" rIns="68550" bIns="34274" anchor="t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800"/>
                </a:pPr>
                <a:r>
                  <a:rPr lang="en-US" sz="1401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Rep 1 high-conf</a:t>
                </a:r>
                <a:endParaRPr sz="1401" dirty="0">
                  <a:solidFill>
                    <a:srgbClr val="000000"/>
                  </a:solidFill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0" name="Google Shape;265;p10">
                <a:extLst>
                  <a:ext uri="{FF2B5EF4-FFF2-40B4-BE49-F238E27FC236}">
                    <a16:creationId xmlns:a16="http://schemas.microsoft.com/office/drawing/2014/main" id="{1C3876B7-EB2F-5136-DC9D-DA5DEC62A122}"/>
                  </a:ext>
                </a:extLst>
              </p:cNvPr>
              <p:cNvSpPr txBox="1"/>
              <p:nvPr/>
            </p:nvSpPr>
            <p:spPr>
              <a:xfrm rot="1800000">
                <a:off x="1127915" y="3890660"/>
                <a:ext cx="1492714" cy="3241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50" tIns="34274" rIns="68550" bIns="34274" anchor="t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800"/>
                </a:pPr>
                <a:r>
                  <a:rPr lang="en-US" sz="1401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Rep 2 high-conf</a:t>
                </a:r>
                <a:endParaRPr sz="1401" dirty="0">
                  <a:solidFill>
                    <a:srgbClr val="000000"/>
                  </a:solidFill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1" name="Google Shape;265;p10">
                <a:extLst>
                  <a:ext uri="{FF2B5EF4-FFF2-40B4-BE49-F238E27FC236}">
                    <a16:creationId xmlns:a16="http://schemas.microsoft.com/office/drawing/2014/main" id="{A2FE132B-1811-CC16-D510-CCA46A835054}"/>
                  </a:ext>
                </a:extLst>
              </p:cNvPr>
              <p:cNvSpPr txBox="1"/>
              <p:nvPr/>
            </p:nvSpPr>
            <p:spPr>
              <a:xfrm rot="1800000">
                <a:off x="2006534" y="3890659"/>
                <a:ext cx="1492714" cy="3241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50" tIns="34274" rIns="68550" bIns="34274" anchor="t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800"/>
                </a:pPr>
                <a:r>
                  <a:rPr lang="en-US" sz="1401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Rep 2 low-conf</a:t>
                </a:r>
                <a:endParaRPr sz="1401" dirty="0">
                  <a:solidFill>
                    <a:srgbClr val="000000"/>
                  </a:solidFill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92" name="Google Shape;265;p10">
                <a:extLst>
                  <a:ext uri="{FF2B5EF4-FFF2-40B4-BE49-F238E27FC236}">
                    <a16:creationId xmlns:a16="http://schemas.microsoft.com/office/drawing/2014/main" id="{94DE3E02-040C-BB6B-472B-B0F79E74D1B2}"/>
                  </a:ext>
                </a:extLst>
              </p:cNvPr>
              <p:cNvSpPr txBox="1"/>
              <p:nvPr/>
            </p:nvSpPr>
            <p:spPr>
              <a:xfrm rot="1800000">
                <a:off x="1564278" y="3890658"/>
                <a:ext cx="1492714" cy="3241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50" tIns="34274" rIns="68550" bIns="34274" anchor="t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800"/>
                </a:pPr>
                <a:r>
                  <a:rPr lang="en-US" sz="1401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Rep 1 low-conf</a:t>
                </a:r>
                <a:endParaRPr sz="1401" dirty="0">
                  <a:solidFill>
                    <a:srgbClr val="000000"/>
                  </a:solidFill>
                  <a:ea typeface="Arial"/>
                  <a:cs typeface="Arial"/>
                  <a:sym typeface="Arial"/>
                </a:endParaRPr>
              </a:p>
            </p:txBody>
          </p:sp>
        </p:grp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53D78D4A-1C4E-2F95-660C-B1B09A48498A}"/>
              </a:ext>
            </a:extLst>
          </p:cNvPr>
          <p:cNvSpPr txBox="1"/>
          <p:nvPr/>
        </p:nvSpPr>
        <p:spPr>
          <a:xfrm>
            <a:off x="914400" y="521559"/>
            <a:ext cx="446066" cy="414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A</a:t>
            </a:r>
          </a:p>
        </p:txBody>
      </p:sp>
      <p:sp>
        <p:nvSpPr>
          <p:cNvPr id="108" name="Google Shape;265;p10">
            <a:extLst>
              <a:ext uri="{FF2B5EF4-FFF2-40B4-BE49-F238E27FC236}">
                <a16:creationId xmlns:a16="http://schemas.microsoft.com/office/drawing/2014/main" id="{036ED74D-1E15-50C3-1230-271FFD75C287}"/>
              </a:ext>
            </a:extLst>
          </p:cNvPr>
          <p:cNvSpPr txBox="1"/>
          <p:nvPr/>
        </p:nvSpPr>
        <p:spPr>
          <a:xfrm>
            <a:off x="4810079" y="4551848"/>
            <a:ext cx="1526095" cy="3216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4" rIns="68550" bIns="34274" anchor="t" anchorCtr="0">
            <a:noAutofit/>
          </a:bodyPr>
          <a:lstStyle/>
          <a:p>
            <a:pPr algn="ctr">
              <a:buClr>
                <a:srgbClr val="000000"/>
              </a:buClr>
              <a:buSzPts val="1800"/>
            </a:pPr>
            <a:r>
              <a:rPr lang="en-US" sz="180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Neuron</a:t>
            </a:r>
            <a:endParaRPr sz="1801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109" name="Google Shape;265;p10">
            <a:extLst>
              <a:ext uri="{FF2B5EF4-FFF2-40B4-BE49-F238E27FC236}">
                <a16:creationId xmlns:a16="http://schemas.microsoft.com/office/drawing/2014/main" id="{40BA2B92-7ADD-DF09-7E20-937441C69DFC}"/>
              </a:ext>
            </a:extLst>
          </p:cNvPr>
          <p:cNvSpPr txBox="1"/>
          <p:nvPr/>
        </p:nvSpPr>
        <p:spPr>
          <a:xfrm>
            <a:off x="7584191" y="4547188"/>
            <a:ext cx="1492714" cy="324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4" rIns="68550" bIns="34274" anchor="t" anchorCtr="0">
            <a:noAutofit/>
          </a:bodyPr>
          <a:lstStyle/>
          <a:p>
            <a:pPr algn="ctr">
              <a:buClr>
                <a:srgbClr val="000000"/>
              </a:buClr>
              <a:buSzPts val="1800"/>
            </a:pPr>
            <a:r>
              <a:rPr lang="en-US" sz="180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P0</a:t>
            </a:r>
            <a:endParaRPr sz="1801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sp>
        <p:nvSpPr>
          <p:cNvPr id="110" name="Google Shape;265;p10">
            <a:extLst>
              <a:ext uri="{FF2B5EF4-FFF2-40B4-BE49-F238E27FC236}">
                <a16:creationId xmlns:a16="http://schemas.microsoft.com/office/drawing/2014/main" id="{7A032C9A-00FB-B1D8-1329-1913D5F6F48B}"/>
              </a:ext>
            </a:extLst>
          </p:cNvPr>
          <p:cNvSpPr txBox="1"/>
          <p:nvPr/>
        </p:nvSpPr>
        <p:spPr>
          <a:xfrm>
            <a:off x="10406494" y="4541426"/>
            <a:ext cx="1492714" cy="32414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68550" tIns="34274" rIns="68550" bIns="34274" anchor="t" anchorCtr="0">
            <a:noAutofit/>
          </a:bodyPr>
          <a:lstStyle/>
          <a:p>
            <a:pPr algn="ctr">
              <a:buClr>
                <a:srgbClr val="000000"/>
              </a:buClr>
              <a:buSzPts val="1800"/>
            </a:pPr>
            <a:r>
              <a:rPr lang="en-US" sz="1801" dirty="0">
                <a:solidFill>
                  <a:schemeClr val="dk1"/>
                </a:solidFill>
                <a:ea typeface="Calibri"/>
                <a:cs typeface="Calibri"/>
                <a:sym typeface="Calibri"/>
              </a:rPr>
              <a:t>P17</a:t>
            </a:r>
            <a:endParaRPr sz="1801" dirty="0">
              <a:solidFill>
                <a:srgbClr val="000000"/>
              </a:solidFill>
              <a:ea typeface="Arial"/>
              <a:cs typeface="Arial"/>
              <a:sym typeface="Arial"/>
            </a:endParaRP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3F34BFA4-3541-6414-85B0-CCF1C45D8FDB}"/>
              </a:ext>
            </a:extLst>
          </p:cNvPr>
          <p:cNvGrpSpPr/>
          <p:nvPr/>
        </p:nvGrpSpPr>
        <p:grpSpPr>
          <a:xfrm>
            <a:off x="932277" y="4547188"/>
            <a:ext cx="2384584" cy="2451814"/>
            <a:chOff x="141111" y="4422572"/>
            <a:chExt cx="2384584" cy="2451814"/>
          </a:xfrm>
        </p:grpSpPr>
        <p:sp>
          <p:nvSpPr>
            <p:cNvPr id="105" name="Google Shape;265;p10">
              <a:extLst>
                <a:ext uri="{FF2B5EF4-FFF2-40B4-BE49-F238E27FC236}">
                  <a16:creationId xmlns:a16="http://schemas.microsoft.com/office/drawing/2014/main" id="{70B990C9-DC78-C966-E99F-3D09FD05D2A2}"/>
                </a:ext>
              </a:extLst>
            </p:cNvPr>
            <p:cNvSpPr txBox="1"/>
            <p:nvPr/>
          </p:nvSpPr>
          <p:spPr>
            <a:xfrm>
              <a:off x="1032981" y="4422572"/>
              <a:ext cx="1492714" cy="3241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50" tIns="34274" rIns="68550" bIns="34274" anchor="t" anchorCtr="0">
              <a:noAutofit/>
            </a:bodyPr>
            <a:lstStyle/>
            <a:p>
              <a:pPr algn="ctr">
                <a:buClr>
                  <a:srgbClr val="000000"/>
                </a:buClr>
                <a:buSzPts val="1800"/>
              </a:pPr>
              <a:r>
                <a:rPr lang="en-US" sz="1801" dirty="0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NSC</a:t>
              </a:r>
              <a:endParaRPr sz="1801" dirty="0">
                <a:solidFill>
                  <a:srgbClr val="000000"/>
                </a:solidFill>
                <a:ea typeface="Arial"/>
                <a:cs typeface="Arial"/>
                <a:sym typeface="Arial"/>
              </a:endParaRPr>
            </a:p>
          </p:txBody>
        </p:sp>
        <p:sp>
          <p:nvSpPr>
            <p:cNvPr id="112" name="TextBox 111">
              <a:extLst>
                <a:ext uri="{FF2B5EF4-FFF2-40B4-BE49-F238E27FC236}">
                  <a16:creationId xmlns:a16="http://schemas.microsoft.com/office/drawing/2014/main" id="{56084EBD-CB50-1F5B-3C30-344087EDD682}"/>
                </a:ext>
              </a:extLst>
            </p:cNvPr>
            <p:cNvSpPr txBox="1"/>
            <p:nvPr/>
          </p:nvSpPr>
          <p:spPr>
            <a:xfrm rot="16200000">
              <a:off x="-687202" y="5738168"/>
              <a:ext cx="1964531" cy="30790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1" dirty="0"/>
                <a:t>Density</a:t>
              </a:r>
            </a:p>
          </p:txBody>
        </p:sp>
      </p:grpSp>
      <p:sp>
        <p:nvSpPr>
          <p:cNvPr id="113" name="TextBox 112">
            <a:extLst>
              <a:ext uri="{FF2B5EF4-FFF2-40B4-BE49-F238E27FC236}">
                <a16:creationId xmlns:a16="http://schemas.microsoft.com/office/drawing/2014/main" id="{5A7729F4-C053-6E61-FAE9-38311151A309}"/>
              </a:ext>
            </a:extLst>
          </p:cNvPr>
          <p:cNvSpPr txBox="1"/>
          <p:nvPr/>
        </p:nvSpPr>
        <p:spPr>
          <a:xfrm>
            <a:off x="7167711" y="7339708"/>
            <a:ext cx="2325674" cy="3079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1" dirty="0"/>
              <a:t>Log2(BS-seq coverage +1)</a:t>
            </a:r>
          </a:p>
        </p:txBody>
      </p:sp>
      <p:sp>
        <p:nvSpPr>
          <p:cNvPr id="114" name="TextBox 113">
            <a:extLst>
              <a:ext uri="{FF2B5EF4-FFF2-40B4-BE49-F238E27FC236}">
                <a16:creationId xmlns:a16="http://schemas.microsoft.com/office/drawing/2014/main" id="{34DAE80A-18CB-4D0B-4901-ADCD22FDBD5D}"/>
              </a:ext>
            </a:extLst>
          </p:cNvPr>
          <p:cNvSpPr txBox="1"/>
          <p:nvPr/>
        </p:nvSpPr>
        <p:spPr>
          <a:xfrm>
            <a:off x="915737" y="3963257"/>
            <a:ext cx="446066" cy="399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/>
              <a:t>B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7A95FB3-400C-CC9D-6211-E015F7F57E8B}"/>
              </a:ext>
            </a:extLst>
          </p:cNvPr>
          <p:cNvGrpSpPr/>
          <p:nvPr/>
        </p:nvGrpSpPr>
        <p:grpSpPr>
          <a:xfrm>
            <a:off x="12812317" y="4548284"/>
            <a:ext cx="2733337" cy="2880637"/>
            <a:chOff x="11699934" y="4378682"/>
            <a:chExt cx="2733337" cy="2880637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8BC7781F-EAD2-BCDB-7BEF-20D3BB12AE3F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1"/>
            <a:srcRect l="6066" r="25649" b="7351"/>
            <a:stretch/>
          </p:blipFill>
          <p:spPr>
            <a:xfrm>
              <a:off x="11699934" y="4673415"/>
              <a:ext cx="2538034" cy="2585904"/>
            </a:xfrm>
            <a:prstGeom prst="rect">
              <a:avLst/>
            </a:prstGeom>
          </p:spPr>
        </p:pic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66D7E71E-5ACA-0C8D-35EE-434D20BA2AA4}"/>
                </a:ext>
              </a:extLst>
            </p:cNvPr>
            <p:cNvGrpSpPr/>
            <p:nvPr/>
          </p:nvGrpSpPr>
          <p:grpSpPr>
            <a:xfrm>
              <a:off x="12222594" y="4378682"/>
              <a:ext cx="2210677" cy="1076737"/>
              <a:chOff x="11308193" y="4378678"/>
              <a:chExt cx="2210677" cy="1076737"/>
            </a:xfrm>
          </p:grpSpPr>
          <p:sp>
            <p:nvSpPr>
              <p:cNvPr id="111" name="Google Shape;265;p10">
                <a:extLst>
                  <a:ext uri="{FF2B5EF4-FFF2-40B4-BE49-F238E27FC236}">
                    <a16:creationId xmlns:a16="http://schemas.microsoft.com/office/drawing/2014/main" id="{B22FB3CE-C76F-83EB-0427-5AB78CCCCA86}"/>
                  </a:ext>
                </a:extLst>
              </p:cNvPr>
              <p:cNvSpPr txBox="1"/>
              <p:nvPr/>
            </p:nvSpPr>
            <p:spPr>
              <a:xfrm>
                <a:off x="11308193" y="4378678"/>
                <a:ext cx="1492714" cy="3241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50" tIns="34274" rIns="68550" bIns="34274" anchor="t" anchorCtr="0">
                <a:noAutofit/>
              </a:bodyPr>
              <a:lstStyle/>
              <a:p>
                <a:pPr algn="ctr">
                  <a:buClr>
                    <a:srgbClr val="000000"/>
                  </a:buClr>
                  <a:buSzPts val="1800"/>
                </a:pPr>
                <a:r>
                  <a:rPr lang="en-US" sz="1801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6W</a:t>
                </a:r>
                <a:endParaRPr sz="1801" dirty="0">
                  <a:solidFill>
                    <a:srgbClr val="000000"/>
                  </a:solidFill>
                  <a:ea typeface="Arial"/>
                  <a:cs typeface="Arial"/>
                  <a:sym typeface="Arial"/>
                </a:endParaRPr>
              </a:p>
            </p:txBody>
          </p:sp>
          <p:pic>
            <p:nvPicPr>
              <p:cNvPr id="115" name="Picture 114" descr="Chart, histogram&#10;&#10;Description automatically generated">
                <a:extLst>
                  <a:ext uri="{FF2B5EF4-FFF2-40B4-BE49-F238E27FC236}">
                    <a16:creationId xmlns:a16="http://schemas.microsoft.com/office/drawing/2014/main" id="{038F9E1E-A0A3-9BE6-2612-74B797143AB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1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78786" t="37374" r="13453" b="44282"/>
              <a:stretch/>
            </p:blipFill>
            <p:spPr>
              <a:xfrm>
                <a:off x="11909360" y="4754581"/>
                <a:ext cx="370405" cy="656590"/>
              </a:xfrm>
              <a:prstGeom prst="rect">
                <a:avLst/>
              </a:prstGeom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0C03D3B5-571D-C146-8CE5-196D7BEF5187}"/>
                  </a:ext>
                </a:extLst>
              </p:cNvPr>
              <p:cNvSpPr txBox="1"/>
              <p:nvPr/>
            </p:nvSpPr>
            <p:spPr>
              <a:xfrm>
                <a:off x="12169903" y="4798825"/>
                <a:ext cx="1348967" cy="656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ts val="2160"/>
                  </a:lnSpc>
                </a:pPr>
                <a:r>
                  <a:rPr lang="en-US" dirty="0"/>
                  <a:t>Low-conf</a:t>
                </a:r>
              </a:p>
              <a:p>
                <a:pPr>
                  <a:lnSpc>
                    <a:spcPts val="2160"/>
                  </a:lnSpc>
                </a:pPr>
                <a:r>
                  <a:rPr lang="en-US" dirty="0"/>
                  <a:t>High-conf</a:t>
                </a:r>
              </a:p>
            </p:txBody>
          </p:sp>
        </p:grpSp>
      </p:grpSp>
      <p:pic>
        <p:nvPicPr>
          <p:cNvPr id="144" name="Picture 143" descr="Chart, scatter chart&#10;&#10;Description automatically generated">
            <a:extLst>
              <a:ext uri="{FF2B5EF4-FFF2-40B4-BE49-F238E27FC236}">
                <a16:creationId xmlns:a16="http://schemas.microsoft.com/office/drawing/2014/main" id="{E23266AB-C76E-2F67-31FC-B557CEE3AFAF}"/>
              </a:ext>
            </a:extLst>
          </p:cNvPr>
          <p:cNvPicPr>
            <a:picLocks noChangeAspect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12" t="5611" r="22383" b="5161"/>
          <a:stretch/>
        </p:blipFill>
        <p:spPr>
          <a:xfrm>
            <a:off x="4018521" y="8125821"/>
            <a:ext cx="2896033" cy="2898080"/>
          </a:xfrm>
          <a:prstGeom prst="rect">
            <a:avLst/>
          </a:prstGeom>
        </p:spPr>
      </p:pic>
      <p:pic>
        <p:nvPicPr>
          <p:cNvPr id="146" name="Picture 145" descr="Chart, scatter chart&#10;&#10;Description automatically generated">
            <a:extLst>
              <a:ext uri="{FF2B5EF4-FFF2-40B4-BE49-F238E27FC236}">
                <a16:creationId xmlns:a16="http://schemas.microsoft.com/office/drawing/2014/main" id="{C26B9C1E-77AB-A857-3C32-770B4601D1F1}"/>
              </a:ext>
            </a:extLst>
          </p:cNvPr>
          <p:cNvPicPr>
            <a:picLocks noChangeAspect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08" t="4957" r="21388" b="5366"/>
          <a:stretch/>
        </p:blipFill>
        <p:spPr>
          <a:xfrm>
            <a:off x="1122488" y="8111240"/>
            <a:ext cx="2896033" cy="2912660"/>
          </a:xfrm>
          <a:prstGeom prst="rect">
            <a:avLst/>
          </a:prstGeom>
        </p:spPr>
      </p:pic>
      <p:pic>
        <p:nvPicPr>
          <p:cNvPr id="147" name="Picture 146" descr="Chart, scatter chart&#10;&#10;Description automatically generated">
            <a:extLst>
              <a:ext uri="{FF2B5EF4-FFF2-40B4-BE49-F238E27FC236}">
                <a16:creationId xmlns:a16="http://schemas.microsoft.com/office/drawing/2014/main" id="{A8BFF008-B345-FB8C-FE4B-6E899F06E94D}"/>
              </a:ext>
            </a:extLst>
          </p:cNvPr>
          <p:cNvPicPr>
            <a:picLocks noChangeAspect="1"/>
          </p:cNvPicPr>
          <p:nvPr/>
        </p:nvPicPr>
        <p:blipFill rotWithShape="1"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3" t="5153" r="24048" b="4604"/>
          <a:stretch/>
        </p:blipFill>
        <p:spPr>
          <a:xfrm>
            <a:off x="6895400" y="8092898"/>
            <a:ext cx="2802295" cy="2931003"/>
          </a:xfrm>
          <a:prstGeom prst="rect">
            <a:avLst/>
          </a:prstGeom>
        </p:spPr>
      </p:pic>
      <p:pic>
        <p:nvPicPr>
          <p:cNvPr id="148" name="Picture 147" descr="Chart, scatter chart&#10;&#10;Description automatically generated">
            <a:extLst>
              <a:ext uri="{FF2B5EF4-FFF2-40B4-BE49-F238E27FC236}">
                <a16:creationId xmlns:a16="http://schemas.microsoft.com/office/drawing/2014/main" id="{6DE7C59F-ABD8-F4EF-2ED6-CC0FBA13990C}"/>
              </a:ext>
            </a:extLst>
          </p:cNvPr>
          <p:cNvPicPr>
            <a:picLocks noChangeAspect="1"/>
          </p:cNvPicPr>
          <p:nvPr/>
        </p:nvPicPr>
        <p:blipFill rotWithShape="1"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00" t="4905" r="22739" b="3784"/>
          <a:stretch/>
        </p:blipFill>
        <p:spPr>
          <a:xfrm>
            <a:off x="9825367" y="8092898"/>
            <a:ext cx="2859276" cy="2965761"/>
          </a:xfrm>
          <a:prstGeom prst="rect">
            <a:avLst/>
          </a:prstGeom>
        </p:spPr>
      </p:pic>
      <p:grpSp>
        <p:nvGrpSpPr>
          <p:cNvPr id="149" name="Group 148">
            <a:extLst>
              <a:ext uri="{FF2B5EF4-FFF2-40B4-BE49-F238E27FC236}">
                <a16:creationId xmlns:a16="http://schemas.microsoft.com/office/drawing/2014/main" id="{63D365DB-DA35-370E-085A-11CB07F83D3F}"/>
              </a:ext>
            </a:extLst>
          </p:cNvPr>
          <p:cNvGrpSpPr/>
          <p:nvPr/>
        </p:nvGrpSpPr>
        <p:grpSpPr>
          <a:xfrm>
            <a:off x="844507" y="7573467"/>
            <a:ext cx="14264878" cy="3772847"/>
            <a:chOff x="21864" y="6470970"/>
            <a:chExt cx="12524931" cy="2873628"/>
          </a:xfrm>
        </p:grpSpPr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739D62C2-0BDE-CFEA-200C-38139FA38288}"/>
                </a:ext>
              </a:extLst>
            </p:cNvPr>
            <p:cNvSpPr txBox="1"/>
            <p:nvPr/>
          </p:nvSpPr>
          <p:spPr>
            <a:xfrm>
              <a:off x="100068" y="6470970"/>
              <a:ext cx="401283" cy="30391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b="1" dirty="0"/>
                <a:t>C</a:t>
              </a:r>
            </a:p>
          </p:txBody>
        </p:sp>
        <p:sp>
          <p:nvSpPr>
            <p:cNvPr id="151" name="Google Shape;265;p10">
              <a:extLst>
                <a:ext uri="{FF2B5EF4-FFF2-40B4-BE49-F238E27FC236}">
                  <a16:creationId xmlns:a16="http://schemas.microsoft.com/office/drawing/2014/main" id="{4D47661D-BE26-C339-B48C-727B7115A266}"/>
                </a:ext>
              </a:extLst>
            </p:cNvPr>
            <p:cNvSpPr txBox="1"/>
            <p:nvPr/>
          </p:nvSpPr>
          <p:spPr>
            <a:xfrm>
              <a:off x="808730" y="6622929"/>
              <a:ext cx="1492714" cy="3241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50" tIns="34275" rIns="68550" bIns="34275" anchor="t" anchorCtr="0">
              <a:noAutofit/>
            </a:bodyPr>
            <a:lstStyle/>
            <a:p>
              <a:pPr algn="ctr">
                <a:buClr>
                  <a:srgbClr val="000000"/>
                </a:buClr>
                <a:buSzPts val="1800"/>
              </a:pPr>
              <a:r>
                <a:rPr lang="en-US" dirty="0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NSC</a:t>
              </a:r>
              <a:endParaRPr dirty="0">
                <a:solidFill>
                  <a:srgbClr val="000000"/>
                </a:solidFill>
                <a:ea typeface="Arial"/>
                <a:cs typeface="Arial"/>
                <a:sym typeface="Arial"/>
              </a:endParaRPr>
            </a:p>
          </p:txBody>
        </p:sp>
        <p:sp>
          <p:nvSpPr>
            <p:cNvPr id="152" name="Google Shape;265;p10">
              <a:extLst>
                <a:ext uri="{FF2B5EF4-FFF2-40B4-BE49-F238E27FC236}">
                  <a16:creationId xmlns:a16="http://schemas.microsoft.com/office/drawing/2014/main" id="{064E1721-1DD7-3DBC-D156-FF5BC334A25A}"/>
                </a:ext>
              </a:extLst>
            </p:cNvPr>
            <p:cNvSpPr txBox="1"/>
            <p:nvPr/>
          </p:nvSpPr>
          <p:spPr>
            <a:xfrm>
              <a:off x="3361493" y="6622928"/>
              <a:ext cx="1492714" cy="3241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50" tIns="34275" rIns="68550" bIns="34275" anchor="t" anchorCtr="0">
              <a:noAutofit/>
            </a:bodyPr>
            <a:lstStyle/>
            <a:p>
              <a:pPr algn="ctr">
                <a:buClr>
                  <a:srgbClr val="000000"/>
                </a:buClr>
                <a:buSzPts val="1800"/>
              </a:pPr>
              <a:r>
                <a:rPr lang="en-US" dirty="0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Neuron</a:t>
              </a:r>
              <a:endParaRPr dirty="0">
                <a:solidFill>
                  <a:srgbClr val="000000"/>
                </a:solidFill>
                <a:ea typeface="Arial"/>
                <a:cs typeface="Arial"/>
                <a:sym typeface="Arial"/>
              </a:endParaRPr>
            </a:p>
          </p:txBody>
        </p:sp>
        <p:sp>
          <p:nvSpPr>
            <p:cNvPr id="153" name="Google Shape;265;p10">
              <a:extLst>
                <a:ext uri="{FF2B5EF4-FFF2-40B4-BE49-F238E27FC236}">
                  <a16:creationId xmlns:a16="http://schemas.microsoft.com/office/drawing/2014/main" id="{75C4DE67-3D56-7712-56F5-93B1A5407E38}"/>
                </a:ext>
              </a:extLst>
            </p:cNvPr>
            <p:cNvSpPr txBox="1"/>
            <p:nvPr/>
          </p:nvSpPr>
          <p:spPr>
            <a:xfrm>
              <a:off x="5904285" y="6612813"/>
              <a:ext cx="1492714" cy="3241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50" tIns="34275" rIns="68550" bIns="34275" anchor="t" anchorCtr="0">
              <a:noAutofit/>
            </a:bodyPr>
            <a:lstStyle/>
            <a:p>
              <a:pPr algn="ctr">
                <a:buClr>
                  <a:srgbClr val="000000"/>
                </a:buClr>
                <a:buSzPts val="1800"/>
              </a:pPr>
              <a:r>
                <a:rPr lang="en-US" dirty="0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P0</a:t>
              </a:r>
              <a:endParaRPr dirty="0">
                <a:solidFill>
                  <a:srgbClr val="000000"/>
                </a:solidFill>
                <a:ea typeface="Arial"/>
                <a:cs typeface="Arial"/>
                <a:sym typeface="Arial"/>
              </a:endParaRPr>
            </a:p>
          </p:txBody>
        </p:sp>
        <p:sp>
          <p:nvSpPr>
            <p:cNvPr id="154" name="Google Shape;265;p10">
              <a:extLst>
                <a:ext uri="{FF2B5EF4-FFF2-40B4-BE49-F238E27FC236}">
                  <a16:creationId xmlns:a16="http://schemas.microsoft.com/office/drawing/2014/main" id="{5BE4E590-4331-3AE0-A48D-322AB2100F3E}"/>
                </a:ext>
              </a:extLst>
            </p:cNvPr>
            <p:cNvSpPr txBox="1"/>
            <p:nvPr/>
          </p:nvSpPr>
          <p:spPr>
            <a:xfrm>
              <a:off x="8484327" y="6622928"/>
              <a:ext cx="1492714" cy="3241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50" tIns="34275" rIns="68550" bIns="34275" anchor="t" anchorCtr="0">
              <a:noAutofit/>
            </a:bodyPr>
            <a:lstStyle/>
            <a:p>
              <a:pPr algn="ctr">
                <a:buClr>
                  <a:srgbClr val="000000"/>
                </a:buClr>
                <a:buSzPts val="1800"/>
              </a:pPr>
              <a:r>
                <a:rPr lang="en-US" dirty="0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P17</a:t>
              </a:r>
              <a:endParaRPr dirty="0">
                <a:solidFill>
                  <a:srgbClr val="000000"/>
                </a:solidFill>
                <a:ea typeface="Arial"/>
                <a:cs typeface="Arial"/>
                <a:sym typeface="Arial"/>
              </a:endParaRPr>
            </a:p>
          </p:txBody>
        </p:sp>
        <p:sp>
          <p:nvSpPr>
            <p:cNvPr id="155" name="Google Shape;265;p10">
              <a:extLst>
                <a:ext uri="{FF2B5EF4-FFF2-40B4-BE49-F238E27FC236}">
                  <a16:creationId xmlns:a16="http://schemas.microsoft.com/office/drawing/2014/main" id="{F6C251DA-9535-D59A-E475-11B8BAC139F0}"/>
                </a:ext>
              </a:extLst>
            </p:cNvPr>
            <p:cNvSpPr txBox="1"/>
            <p:nvPr/>
          </p:nvSpPr>
          <p:spPr>
            <a:xfrm>
              <a:off x="11054081" y="6585361"/>
              <a:ext cx="1492714" cy="3241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50" tIns="34275" rIns="68550" bIns="34275" anchor="t" anchorCtr="0">
              <a:noAutofit/>
            </a:bodyPr>
            <a:lstStyle/>
            <a:p>
              <a:pPr algn="ctr">
                <a:buClr>
                  <a:srgbClr val="000000"/>
                </a:buClr>
                <a:buSzPts val="1800"/>
              </a:pPr>
              <a:r>
                <a:rPr lang="en-US" dirty="0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6W</a:t>
              </a:r>
              <a:endParaRPr dirty="0">
                <a:solidFill>
                  <a:srgbClr val="000000"/>
                </a:solidFill>
                <a:ea typeface="Arial"/>
                <a:cs typeface="Arial"/>
                <a:sym typeface="Arial"/>
              </a:endParaRP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7DAD0826-9CF6-42F2-0F40-2B33C1AD9092}"/>
                </a:ext>
              </a:extLst>
            </p:cNvPr>
            <p:cNvSpPr txBox="1"/>
            <p:nvPr/>
          </p:nvSpPr>
          <p:spPr>
            <a:xfrm rot="16200000">
              <a:off x="-825284" y="7724777"/>
              <a:ext cx="1964531" cy="27023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Methylation level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A57E5573-4E69-989C-FF67-848BE35EE893}"/>
                </a:ext>
              </a:extLst>
            </p:cNvPr>
            <p:cNvSpPr txBox="1"/>
            <p:nvPr/>
          </p:nvSpPr>
          <p:spPr>
            <a:xfrm>
              <a:off x="5714629" y="9110176"/>
              <a:ext cx="1964531" cy="23442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400" dirty="0"/>
                <a:t>log2(RNA BS-seq TPM + 1)</a:t>
              </a:r>
            </a:p>
          </p:txBody>
        </p:sp>
      </p:grpSp>
      <p:pic>
        <p:nvPicPr>
          <p:cNvPr id="158" name="Picture 157" descr="Chart, scatter chart&#10;&#10;Description automatically generated">
            <a:extLst>
              <a:ext uri="{FF2B5EF4-FFF2-40B4-BE49-F238E27FC236}">
                <a16:creationId xmlns:a16="http://schemas.microsoft.com/office/drawing/2014/main" id="{3B0FDC14-24A8-1251-893D-4F218BD7B026}"/>
              </a:ext>
            </a:extLst>
          </p:cNvPr>
          <p:cNvPicPr>
            <a:picLocks noChangeAspect="1"/>
          </p:cNvPicPr>
          <p:nvPr/>
        </p:nvPicPr>
        <p:blipFill rotWithShape="1"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63" t="4838" r="22698" b="5484"/>
          <a:stretch/>
        </p:blipFill>
        <p:spPr>
          <a:xfrm>
            <a:off x="3926792" y="8065119"/>
            <a:ext cx="2860039" cy="2906396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80EE87E4-6D44-F66B-063F-9BBBD1DFEE28}"/>
              </a:ext>
            </a:extLst>
          </p:cNvPr>
          <p:cNvGrpSpPr/>
          <p:nvPr/>
        </p:nvGrpSpPr>
        <p:grpSpPr>
          <a:xfrm>
            <a:off x="12129802" y="629303"/>
            <a:ext cx="3222931" cy="3284365"/>
            <a:chOff x="11301573" y="657192"/>
            <a:chExt cx="3222931" cy="3284365"/>
          </a:xfrm>
        </p:grpSpPr>
        <p:sp>
          <p:nvSpPr>
            <p:cNvPr id="79" name="Google Shape;265;p10">
              <a:extLst>
                <a:ext uri="{FF2B5EF4-FFF2-40B4-BE49-F238E27FC236}">
                  <a16:creationId xmlns:a16="http://schemas.microsoft.com/office/drawing/2014/main" id="{99EB34F6-51AC-C916-8ACA-8C6EF2CD5FDC}"/>
                </a:ext>
              </a:extLst>
            </p:cNvPr>
            <p:cNvSpPr txBox="1"/>
            <p:nvPr/>
          </p:nvSpPr>
          <p:spPr>
            <a:xfrm>
              <a:off x="11828527" y="657192"/>
              <a:ext cx="1492714" cy="324148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68550" tIns="34274" rIns="68550" bIns="34274" anchor="t" anchorCtr="0">
              <a:noAutofit/>
            </a:bodyPr>
            <a:lstStyle/>
            <a:p>
              <a:pPr algn="ctr">
                <a:buClr>
                  <a:srgbClr val="000000"/>
                </a:buClr>
                <a:buSzPts val="1800"/>
              </a:pPr>
              <a:r>
                <a:rPr lang="en-US" sz="1801" dirty="0">
                  <a:solidFill>
                    <a:schemeClr val="dk1"/>
                  </a:solidFill>
                  <a:ea typeface="Calibri"/>
                  <a:cs typeface="Calibri"/>
                  <a:sym typeface="Calibri"/>
                </a:rPr>
                <a:t>6W</a:t>
              </a:r>
              <a:endParaRPr sz="1801" dirty="0">
                <a:solidFill>
                  <a:srgbClr val="000000"/>
                </a:solidFill>
                <a:ea typeface="Arial"/>
                <a:cs typeface="Arial"/>
                <a:sym typeface="Arial"/>
              </a:endParaRPr>
            </a:p>
          </p:txBody>
        </p:sp>
        <p:grpSp>
          <p:nvGrpSpPr>
            <p:cNvPr id="84" name="Group 83">
              <a:extLst>
                <a:ext uri="{FF2B5EF4-FFF2-40B4-BE49-F238E27FC236}">
                  <a16:creationId xmlns:a16="http://schemas.microsoft.com/office/drawing/2014/main" id="{38DA91CF-D23C-EDF8-4BBB-107B48DA0CB2}"/>
                </a:ext>
              </a:extLst>
            </p:cNvPr>
            <p:cNvGrpSpPr/>
            <p:nvPr/>
          </p:nvGrpSpPr>
          <p:grpSpPr>
            <a:xfrm>
              <a:off x="11720194" y="3617406"/>
              <a:ext cx="2804310" cy="324151"/>
              <a:chOff x="694939" y="3890658"/>
              <a:chExt cx="2804309" cy="324151"/>
            </a:xfrm>
          </p:grpSpPr>
          <p:sp>
            <p:nvSpPr>
              <p:cNvPr id="85" name="Google Shape;265;p10">
                <a:extLst>
                  <a:ext uri="{FF2B5EF4-FFF2-40B4-BE49-F238E27FC236}">
                    <a16:creationId xmlns:a16="http://schemas.microsoft.com/office/drawing/2014/main" id="{F9D2C7AD-BC36-6ADA-3804-62F0D9E85BE1}"/>
                  </a:ext>
                </a:extLst>
              </p:cNvPr>
              <p:cNvSpPr txBox="1"/>
              <p:nvPr/>
            </p:nvSpPr>
            <p:spPr>
              <a:xfrm rot="1800000">
                <a:off x="694939" y="3890661"/>
                <a:ext cx="1492714" cy="3241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50" tIns="34274" rIns="68550" bIns="34274" anchor="t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800"/>
                </a:pPr>
                <a:r>
                  <a:rPr lang="en-US" sz="1401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Rep 1 high-conf</a:t>
                </a:r>
                <a:endParaRPr sz="1401" dirty="0">
                  <a:solidFill>
                    <a:srgbClr val="000000"/>
                  </a:solidFill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6" name="Google Shape;265;p10">
                <a:extLst>
                  <a:ext uri="{FF2B5EF4-FFF2-40B4-BE49-F238E27FC236}">
                    <a16:creationId xmlns:a16="http://schemas.microsoft.com/office/drawing/2014/main" id="{CC617F8A-B9F5-B8A2-2EA8-6D70D9D68D5B}"/>
                  </a:ext>
                </a:extLst>
              </p:cNvPr>
              <p:cNvSpPr txBox="1"/>
              <p:nvPr/>
            </p:nvSpPr>
            <p:spPr>
              <a:xfrm rot="1800000">
                <a:off x="1127915" y="3890660"/>
                <a:ext cx="1492714" cy="3241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50" tIns="34274" rIns="68550" bIns="34274" anchor="t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800"/>
                </a:pPr>
                <a:r>
                  <a:rPr lang="en-US" sz="1401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Rep 2 high-conf</a:t>
                </a:r>
                <a:endParaRPr sz="1401" dirty="0">
                  <a:solidFill>
                    <a:srgbClr val="000000"/>
                  </a:solidFill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7" name="Google Shape;265;p10">
                <a:extLst>
                  <a:ext uri="{FF2B5EF4-FFF2-40B4-BE49-F238E27FC236}">
                    <a16:creationId xmlns:a16="http://schemas.microsoft.com/office/drawing/2014/main" id="{CD663F35-EB96-5B38-3E05-35C4ED9ED6D3}"/>
                  </a:ext>
                </a:extLst>
              </p:cNvPr>
              <p:cNvSpPr txBox="1"/>
              <p:nvPr/>
            </p:nvSpPr>
            <p:spPr>
              <a:xfrm rot="1800000">
                <a:off x="2006534" y="3890659"/>
                <a:ext cx="1492714" cy="3241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50" tIns="34274" rIns="68550" bIns="34274" anchor="t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800"/>
                </a:pPr>
                <a:r>
                  <a:rPr lang="en-US" sz="1401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Rep 2 low-conf</a:t>
                </a:r>
                <a:endParaRPr sz="1401" dirty="0">
                  <a:solidFill>
                    <a:srgbClr val="000000"/>
                  </a:solidFill>
                  <a:ea typeface="Arial"/>
                  <a:cs typeface="Arial"/>
                  <a:sym typeface="Arial"/>
                </a:endParaRPr>
              </a:p>
            </p:txBody>
          </p:sp>
          <p:sp>
            <p:nvSpPr>
              <p:cNvPr id="88" name="Google Shape;265;p10">
                <a:extLst>
                  <a:ext uri="{FF2B5EF4-FFF2-40B4-BE49-F238E27FC236}">
                    <a16:creationId xmlns:a16="http://schemas.microsoft.com/office/drawing/2014/main" id="{7EC071EB-ABC2-033C-7979-F7CF9FB5CC6D}"/>
                  </a:ext>
                </a:extLst>
              </p:cNvPr>
              <p:cNvSpPr txBox="1"/>
              <p:nvPr/>
            </p:nvSpPr>
            <p:spPr>
              <a:xfrm rot="1800000">
                <a:off x="1564278" y="3890658"/>
                <a:ext cx="1492714" cy="32414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spcFirstLastPara="1" wrap="square" lIns="68550" tIns="34274" rIns="68550" bIns="34274" anchor="t" anchorCtr="0">
                <a:noAutofit/>
              </a:bodyPr>
              <a:lstStyle/>
              <a:p>
                <a:pPr>
                  <a:buClr>
                    <a:srgbClr val="000000"/>
                  </a:buClr>
                  <a:buSzPts val="1800"/>
                </a:pPr>
                <a:r>
                  <a:rPr lang="en-US" sz="1401" dirty="0">
                    <a:solidFill>
                      <a:schemeClr val="dk1"/>
                    </a:solidFill>
                    <a:ea typeface="Calibri"/>
                    <a:cs typeface="Calibri"/>
                    <a:sym typeface="Calibri"/>
                  </a:rPr>
                  <a:t>Rep 1 low-conf</a:t>
                </a:r>
                <a:endParaRPr sz="1401" dirty="0">
                  <a:solidFill>
                    <a:srgbClr val="000000"/>
                  </a:solidFill>
                  <a:ea typeface="Arial"/>
                  <a:cs typeface="Arial"/>
                  <a:sym typeface="Arial"/>
                </a:endParaRPr>
              </a:p>
            </p:txBody>
          </p:sp>
        </p:grpSp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C105AAA1-5953-06B0-4266-CBEE54CFA73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18"/>
            <a:srcRect l="6060" r="32102" b="13687"/>
            <a:stretch/>
          </p:blipFill>
          <p:spPr>
            <a:xfrm>
              <a:off x="11301573" y="942047"/>
              <a:ext cx="2265155" cy="2374254"/>
            </a:xfrm>
            <a:prstGeom prst="rect">
              <a:avLst/>
            </a:prstGeom>
          </p:spPr>
        </p:pic>
      </p:grpSp>
      <p:pic>
        <p:nvPicPr>
          <p:cNvPr id="9" name="Picture 8">
            <a:extLst>
              <a:ext uri="{FF2B5EF4-FFF2-40B4-BE49-F238E27FC236}">
                <a16:creationId xmlns:a16="http://schemas.microsoft.com/office/drawing/2014/main" id="{22368992-44E4-D4AE-F944-5FD5D4EA2A74}"/>
              </a:ext>
            </a:extLst>
          </p:cNvPr>
          <p:cNvPicPr>
            <a:picLocks noChangeAspect="1"/>
          </p:cNvPicPr>
          <p:nvPr/>
        </p:nvPicPr>
        <p:blipFill rotWithShape="1">
          <a:blip r:embed="rId19"/>
          <a:srcRect l="4728" t="5525" r="23136" b="5409"/>
          <a:stretch/>
        </p:blipFill>
        <p:spPr>
          <a:xfrm>
            <a:off x="12812317" y="8087978"/>
            <a:ext cx="2890225" cy="2973766"/>
          </a:xfrm>
          <a:prstGeom prst="rect">
            <a:avLst/>
          </a:prstGeom>
        </p:spPr>
      </p:pic>
      <p:pic>
        <p:nvPicPr>
          <p:cNvPr id="116" name="Picture 115" descr="Chart, scatter chart&#10;&#10;Description automatically generated">
            <a:extLst>
              <a:ext uri="{FF2B5EF4-FFF2-40B4-BE49-F238E27FC236}">
                <a16:creationId xmlns:a16="http://schemas.microsoft.com/office/drawing/2014/main" id="{A6E038F1-249D-6152-B229-087E9E3134A2}"/>
              </a:ext>
            </a:extLst>
          </p:cNvPr>
          <p:cNvPicPr>
            <a:picLocks noChangeAspect="1"/>
          </p:cNvPicPr>
          <p:nvPr/>
        </p:nvPicPr>
        <p:blipFill rotWithShape="1"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7384" t="44640" r="615" b="41489"/>
          <a:stretch/>
        </p:blipFill>
        <p:spPr>
          <a:xfrm>
            <a:off x="14164119" y="8156243"/>
            <a:ext cx="1381535" cy="714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30360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911</TotalTime>
  <Words>170</Words>
  <Application>Microsoft Macintosh PowerPoint</Application>
  <PresentationFormat>Custom</PresentationFormat>
  <Paragraphs>47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Zac Johnson</dc:creator>
  <cp:lastModifiedBy>Microsoft Office User</cp:lastModifiedBy>
  <cp:revision>28</cp:revision>
  <dcterms:created xsi:type="dcterms:W3CDTF">2022-03-09T17:18:31Z</dcterms:created>
  <dcterms:modified xsi:type="dcterms:W3CDTF">2023-02-18T03:31:36Z</dcterms:modified>
</cp:coreProperties>
</file>