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Default Extension="gif" ContentType="image/gif"/>
  <Default Extension="jpg" ContentType="image/jpeg"/>
  <Default Extension="jpeg" ContentType="image/jpeg"/>
  <Default Extension="png" ContentType="image/png"/>
  <Default Extension="xlsx" ContentType="application/vnd.openxmlformats-officedocument.spreadsheetml.sheet"/>
</Types>
</file>

<file path=_rels/.rels><?xml version="1.0" encoding="UTF-8" standalone="yes"?>
<Relationships xmlns="http://schemas.openxmlformats.org/package/2006/relationships">
  <Relationship Id="rId1" Type="http://schemas.openxmlformats.org/officeDocument/2006/relationships/officeDocument" Target="ppt/presentation.xml"/>
  <Relationship Id="rId2" Type="http://schemas.openxmlformats.org/package/2006/relationships/metadata/core-properties" Target="docProps/core.xml"/>
  <Relationship Id="rId3" Type="http://schemas.openxmlformats.org/officeDocument/2006/relationships/extended-properties" Target="docProps/app.xml"/>
  <Relationship Id="rId4" Type="http://schemas.openxmlformats.org/officeDocument/2006/relationships/custom-properties" Target="docProps/custom.xml"/>
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fr-FR"/>
    </a:defPPr>
    <a:lvl1pPr algn="l" defTabSz="914400" eaLnBrk="1" hangingPunct="1" latinLnBrk="0" marL="0" rtl="0">
      <a:defRPr kern="1200" sz="1800">
        <a:solidFill>
          <a:schemeClr val="tx1"/>
        </a:solidFill>
        <a:latin typeface="+mn-lt"/>
        <a:ea typeface="+mn-ea"/>
        <a:cs typeface="+mn-cs"/>
      </a:defRPr>
    </a:lvl1pPr>
    <a:lvl2pPr algn="l" defTabSz="914400" eaLnBrk="1" hangingPunct="1" latinLnBrk="0" marL="457200" rtl="0">
      <a:defRPr kern="1200" sz="1800">
        <a:solidFill>
          <a:schemeClr val="tx1"/>
        </a:solidFill>
        <a:latin typeface="+mn-lt"/>
        <a:ea typeface="+mn-ea"/>
        <a:cs typeface="+mn-cs"/>
      </a:defRPr>
    </a:lvl2pPr>
    <a:lvl3pPr algn="l" defTabSz="914400" eaLnBrk="1" hangingPunct="1" latinLnBrk="0" marL="914400" rtl="0">
      <a:defRPr kern="1200" sz="1800">
        <a:solidFill>
          <a:schemeClr val="tx1"/>
        </a:solidFill>
        <a:latin typeface="+mn-lt"/>
        <a:ea typeface="+mn-ea"/>
        <a:cs typeface="+mn-cs"/>
      </a:defRPr>
    </a:lvl3pPr>
    <a:lvl4pPr algn="l" defTabSz="914400" eaLnBrk="1" hangingPunct="1" latinLnBrk="0" marL="1371600" rtl="0">
      <a:defRPr kern="1200" sz="1800">
        <a:solidFill>
          <a:schemeClr val="tx1"/>
        </a:solidFill>
        <a:latin typeface="+mn-lt"/>
        <a:ea typeface="+mn-ea"/>
        <a:cs typeface="+mn-cs"/>
      </a:defRPr>
    </a:lvl4pPr>
    <a:lvl5pPr algn="l" defTabSz="914400" eaLnBrk="1" hangingPunct="1" latinLnBrk="0" marL="1828800" rtl="0">
      <a:defRPr kern="1200" sz="1800">
        <a:solidFill>
          <a:schemeClr val="tx1"/>
        </a:solidFill>
        <a:latin typeface="+mn-lt"/>
        <a:ea typeface="+mn-ea"/>
        <a:cs typeface="+mn-cs"/>
      </a:defRPr>
    </a:lvl5pPr>
    <a:lvl6pPr algn="l" defTabSz="914400" eaLnBrk="1" hangingPunct="1" latinLnBrk="0" marL="2286000" rtl="0">
      <a:defRPr kern="1200" sz="1800">
        <a:solidFill>
          <a:schemeClr val="tx1"/>
        </a:solidFill>
        <a:latin typeface="+mn-lt"/>
        <a:ea typeface="+mn-ea"/>
        <a:cs typeface="+mn-cs"/>
      </a:defRPr>
    </a:lvl6pPr>
    <a:lvl7pPr algn="l" defTabSz="914400" eaLnBrk="1" hangingPunct="1" latinLnBrk="0" marL="2743200" rtl="0">
      <a:defRPr kern="1200" sz="1800">
        <a:solidFill>
          <a:schemeClr val="tx1"/>
        </a:solidFill>
        <a:latin typeface="+mn-lt"/>
        <a:ea typeface="+mn-ea"/>
        <a:cs typeface="+mn-cs"/>
      </a:defRPr>
    </a:lvl7pPr>
    <a:lvl8pPr algn="l" defTabSz="914400" eaLnBrk="1" hangingPunct="1" latinLnBrk="0" marL="3200400" rtl="0">
      <a:defRPr kern="1200" sz="1800">
        <a:solidFill>
          <a:schemeClr val="tx1"/>
        </a:solidFill>
        <a:latin typeface="+mn-lt"/>
        <a:ea typeface="+mn-ea"/>
        <a:cs typeface="+mn-cs"/>
      </a:defRPr>
    </a:lvl8pPr>
    <a:lvl9pPr algn="l" defTabSz="914400" eaLnBrk="1" hangingPunct="1" latinLnBrk="0" marL="3657600" rtl="0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 lastView="sldView">
  <p:slideViewPr>
    <p:cSldViewPr>
      <p:cViewPr>
        <p:scale>
          <a:sx d="100" n="100"/>
          <a:sy d="100" n="100"/>
        </p:scale>
        <p:origin x="0" y="0"/>
      </p:cViewPr>
    </p:cSldViewPr>
  </p:slideViewPr>
</p:viewPr>
</file>

<file path=ppt/_rels/presentation.xml.rels><?xml version="1.0" encoding="UTF-8" standalone="yes"?>
<Relationships xmlns="http://schemas.openxmlformats.org/package/2006/relationships">
  <Relationship Id="rId1" Type="http://schemas.openxmlformats.org/officeDocument/2006/relationships/slideMaster" Target="slideMasters/slideMaster1.xml"/>
  <Relationship Id="rId2" Type="http://schemas.openxmlformats.org/officeDocument/2006/relationships/theme" Target="theme/theme1.xml"/>
  <Relationship Id="rId3" Type="http://schemas.openxmlformats.org/officeDocument/2006/relationships/slide" Target="slides/slide1.xml"/>
  <Relationship Id="rId4" Type="http://schemas.openxmlformats.org/officeDocument/2006/relationships/slide" Target="slides/slide2.xml"/>
  <Relationship Id="rId5" Type="http://schemas.openxmlformats.org/officeDocument/2006/relationships/slide" Target="slides/slide3.xml"/>
  <Relationship Id="rId6" Type="http://schemas.openxmlformats.org/officeDocument/2006/relationships/slide" Target="slides/slide4.xml"/>
  <Relationship Id="rId7" Type="http://schemas.openxmlformats.org/officeDocument/2006/relationships/slide" Target="slides/slide5.xml"/>
  <Relationship Id="rId8" Type="http://schemas.openxmlformats.org/officeDocument/2006/relationships/slide" Target="slides/slide6.xml"/>
  <Relationship Id="rId9" Type="http://schemas.openxmlformats.org/officeDocument/2006/relationships/slide" Target="slides/slide7.xml"/>
  <Relationship Id="rId10" Type="http://schemas.openxmlformats.org/officeDocument/2006/relationships/slide" Target="slides/slide8.xml"/>
  <Relationship Id="rId11" Type="http://schemas.openxmlformats.org/officeDocument/2006/relationships/slide" Target="slides/slide9.xml"/>
  <Relationship Id="rId12" Type="http://schemas.openxmlformats.org/officeDocument/2006/relationships/slide" Target="slides/slide10.xml"/>
  <Relationship Id="rId13" Type="http://schemas.openxmlformats.org/officeDocument/2006/relationships/slide" Target="slides/slide11.xml"/>
  <Relationship Id="rId14" Type="http://schemas.openxmlformats.org/officeDocument/2006/relationships/slide" Target="slides/slide12.xml"/>
  <Relationship Id="rId15" Type="http://schemas.openxmlformats.org/officeDocument/2006/relationships/slide" Target="slides/slide13.xml"/>
  <Relationship Id="rId16" Type="http://schemas.openxmlformats.org/officeDocument/2006/relationships/slide" Target="slides/slide14.xml"/>
  <Relationship Id="rId17" Type="http://schemas.openxmlformats.org/officeDocument/2006/relationships/slide" Target="slides/slide15.xml"/>
  <Relationship Id="rId18" Type="http://schemas.openxmlformats.org/officeDocument/2006/relationships/slide" Target="slides/slide16.xml"/>
  <Relationship Id="rId19" Type="http://schemas.openxmlformats.org/officeDocument/2006/relationships/slide" Target="slides/slide17.xml"/>
  <Relationship Id="rId20" Type="http://schemas.openxmlformats.org/officeDocument/2006/relationships/slide" Target="slides/slide18.xml"/>
  <Relationship Id="rId21" Type="http://schemas.openxmlformats.org/officeDocument/2006/relationships/slide" Target="slides/slide19.xml"/>
  <Relationship Id="rId22" Type="http://schemas.openxmlformats.org/officeDocument/2006/relationships/slide" Target="slides/slide20.xml"/>
  <Relationship Id="rId23" Type="http://schemas.openxmlformats.org/officeDocument/2006/relationships/slide" Target="slides/slide21.xml"/>
  <Relationship Id="rId24" Type="http://schemas.openxmlformats.org/officeDocument/2006/relationships/slide" Target="slides/slide22.xml"/>
  <Relationship Id="rId25" Type="http://schemas.openxmlformats.org/officeDocument/2006/relationships/slide" Target="slides/slide23.xml"/>
  <Relationship Id="rId26" Type="http://schemas.openxmlformats.org/officeDocument/2006/relationships/slide" Target="slides/slide24.xml"/>
  <Relationship Id="rId27" Type="http://schemas.openxmlformats.org/officeDocument/2006/relationships/presProps" Target="presProps.xml"/>
  <Relationship Id="rId28" Type="http://schemas.openxmlformats.org/officeDocument/2006/relationships/viewProps" Target="viewProps.xml"/>
  <Relationship Id="rId29" Type="http://schemas.openxmlformats.org/officeDocument/2006/relationships/tableStyles" Target="tableStyles.xml"/>
</Relationships>

</file>

<file path=ppt/slideLayouts/_rels/slideLayout1.xml.rels><?xml version="1.0" encoding="UTF-8" standalone="yes"?>
<Relationships xmlns="http://schemas.openxmlformats.org/package/2006/relationships">
  <Relationship Id="rId1" Type="http://schemas.openxmlformats.org/officeDocument/2006/relationships/slideMaster" Target="../slideMasters/slideMaster1.xml"/>
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theme" Target="../theme/theme1.xml"/>
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373076142" r:id="rId1"/>
  </p:sldLayoutIdLst>
  <p:txStyles>
    <p:titleStyle>
      <a:lvl1pPr algn="ctr">
        <a:defRPr sz="4400" kern="1200">
          <a:solidFill>
            <a:schemeClr val="lt1"/>
          </a:solidFill>
        </a:defRPr>
      </a:lvl1pPr>
      <a:extLst/>
    </p:titleStyle>
    <p:bodyStyle>
      <a:lvl1pPr algn="ctr" indent="-324900">
        <a:defRPr sz="3200" kern="1200">
          <a:solidFill>
            <a:schemeClr val="tx1"/>
          </a:solidFill>
        </a:defRPr>
      </a:lvl1pPr>
      <a:extLst/>
    </p:bodyStyle>
    <p:otherStyle>
      <a:defPPr algn="ctr">
        <a:defRPr kern="1200">
          <a:solidFill>
            <a:schemeClr val="tx1"/>
          </a:solidFill>
        </a:defRPr>
      </a:defPPr>
      <a:extLst/>
    </p:otherStyle>
  </p:txStyles>
</p:sldMaster>
</file>

<file path=ppt/slides/_rels/slide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11.png"/>
</Relationships>

</file>

<file path=ppt/slides/_rels/slide1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010.png"/>
</Relationships>

</file>

<file path=ppt/slides/_rels/slide1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111.png"/>
</Relationships>

</file>

<file path=ppt/slides/_rels/slide1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212.png"/>
</Relationships>

</file>

<file path=ppt/slides/_rels/slide1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313.png"/>
</Relationships>

</file>

<file path=ppt/slides/_rels/slide1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414.png"/>
</Relationships>

</file>

<file path=ppt/slides/_rels/slide1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515.png"/>
</Relationships>

</file>

<file path=ppt/slides/_rels/slide1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616.png"/>
</Relationships>

</file>

<file path=ppt/slides/_rels/slide1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717.png"/>
</Relationships>

</file>

<file path=ppt/slides/_rels/slide1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818.png"/>
</Relationships>

</file>

<file path=ppt/slides/_rels/slide1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1919.png"/>
</Relationships>

</file>

<file path=ppt/slides/_rels/slide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22.png"/>
</Relationships>

</file>

<file path=ppt/slides/_rels/slide20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2020.png"/>
</Relationships>

</file>

<file path=ppt/slides/_rels/slide21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2121.png"/>
</Relationships>

</file>

<file path=ppt/slides/_rels/slide22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2222.png"/>
</Relationships>

</file>

<file path=ppt/slides/_rels/slide2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2323.png"/>
</Relationships>

</file>

<file path=ppt/slides/_rels/slide2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2424.png"/>
</Relationships>

</file>

<file path=ppt/slides/_rels/slide3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33.png"/>
</Relationships>

</file>

<file path=ppt/slides/_rels/slide4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44.png"/>
</Relationships>

</file>

<file path=ppt/slides/_rels/slide5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55.png"/>
</Relationships>

</file>

<file path=ppt/slides/_rels/slide6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66.png"/>
</Relationships>

</file>

<file path=ppt/slides/_rels/slide7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77.png"/>
</Relationships>

</file>

<file path=ppt/slides/_rels/slide8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88.png"/>
</Relationships>

</file>

<file path=ppt/slides/_rels/slide9.xml.rels><?xml version="1.0" encoding="UTF-8" standalone="yes"?>
<Relationships xmlns="http://schemas.openxmlformats.org/package/2006/relationships">
  <Relationship Id="rId1" Type="http://schemas.openxmlformats.org/officeDocument/2006/relationships/slideLayout" Target="../slideLayouts/slideLayout1.xml"/>
  <Relationship Id="rId2" Type="http://schemas.openxmlformats.org/officeDocument/2006/relationships/image" Target="../media/presentation-00099.png"/>
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-94384"/>
          <a:ext cx="9144000" cy="6973166"/>
          <a:chOff x="0" y="-94384"/>
          <a:chExt cx="9144000" cy="6973166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4384"/>
            <a:ext cx="9144000" cy="70675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1133475" y="0"/>
          <a:ext cx="8010525" cy="6877050"/>
          <a:chOff x="1133475" y="0"/>
          <a:chExt cx="8010525" cy="6877050"/>
        </a:xfrm>
      </p:grpSpPr>
      <p:pic>
        <p:nvPicPr>
          <p:cNvPr id="1" name="Slide" descr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0"/>
            <a:ext cx="6877050" cy="687705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eme66">
  <a:themeElements>
    <a:clrScheme name="Theme6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heme66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heme66">
      <a:fillStyleLst>
        <a:solidFill>
          <a:schemeClr val="phClr"/>
        </a:solidFill>
        <a:gradFill rotWithShape="1">
          <a:gsLst>
            <a:gs pos="0%">
              <a:schemeClr val="phClr">
                <a:tint val="50%"/>
                <a:satMod val="300%"/>
              </a:schemeClr>
            </a:gs>
            <a:gs pos="35%">
              <a:schemeClr val="phClr">
                <a:tint val="37%"/>
                <a:satMod val="300%"/>
              </a:schemeClr>
            </a:gs>
            <a:gs pos="100%">
              <a:schemeClr val="phClr">
                <a:tint val="15%"/>
                <a:satMod val="350%"/>
              </a:schemeClr>
            </a:gs>
          </a:gsLst>
          <a:lin ang="16200000" scaled="1"/>
        </a:gradFill>
        <a:gradFill rotWithShape="1">
          <a:gsLst>
            <a:gs pos="0%">
              <a:schemeClr val="phClr">
                <a:shade val="51%"/>
                <a:satMod val="130%"/>
              </a:schemeClr>
            </a:gs>
            <a:gs pos="80%">
              <a:schemeClr val="phClr">
                <a:shade val="93%"/>
                <a:satMod val="130%"/>
              </a:schemeClr>
            </a:gs>
            <a:gs pos="100%">
              <a:schemeClr val="phClr">
                <a:shade val="94%"/>
                <a:satMod val="135%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%"/>
              <a:satMod val="105%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r="5400000" dist="20000" rotWithShape="0">
              <a:srgbClr val="000000">
                <a:alpha val="38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40000" dir="5400000" dist="23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40%"/>
                <a:satMod val="350%"/>
              </a:schemeClr>
            </a:gs>
            <a:gs pos="40%">
              <a:schemeClr val="phClr">
                <a:tint val="45%"/>
                <a:shade val="99%"/>
                <a:satMod val="350%"/>
              </a:schemeClr>
            </a:gs>
            <a:gs pos="100%">
              <a:schemeClr val="phClr">
                <a:shade val="20%"/>
                <a:satMod val="255%"/>
              </a:schemeClr>
            </a:gs>
          </a:gsLst>
          <a:path path="circle">
            <a:fillToRect b="180%" l="50%" r="50%" t="-80%"/>
          </a:path>
        </a:gradFill>
        <a:gradFill rotWithShape="1">
          <a:gsLst>
            <a:gs pos="0%">
              <a:schemeClr val="phClr">
                <a:tint val="80%"/>
                <a:satMod val="300%"/>
              </a:schemeClr>
            </a:gs>
            <a:gs pos="100%">
              <a:schemeClr val="phClr">
                <a:shade val="30%"/>
                <a:satMod val="200%"/>
              </a:schemeClr>
            </a:gs>
          </a:gsLst>
          <a:path path="circle">
            <a:fillToRect b="50%" l="50%" r="50%" t="50%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Slides>24</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" baseType="lpstr">
      <vt:lpstr>Office Theme</vt:lpstr>
    </vt:vector>
  </TitlesOfParts>
  <Company>Microsoft Corporation</Company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Unknown Creator</dc:creator>
  <cp:lastModifiedBy>Unknown Creator</cp:lastModifiedBy>
  <dcterms:created xsi:type="dcterms:W3CDTF">2023-05-14T10:24:29Z</dcterms:created>
  <dcterms:modified xsi:type="dcterms:W3CDTF">2023-05-14T10:24:29Z</dcterms:modified>
  <dc:title>Untitled Presentation</dc:title>
  <dc:description/>
  <dc:subject/>
  <cp:keywords/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