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8"/>
  </p:sldMasterIdLst>
  <p:notesMasterIdLst>
    <p:notesMasterId r:id="rId10"/>
  </p:notesMasterIdLst>
  <p:sldIdLst>
    <p:sldId id="259" r:id="rId9"/>
  </p:sldIdLst>
  <p:sldSz cx="12192000" cy="6858000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. Pol" initials="NP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C2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customXml" Target="../customXml/item7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ommentAuthors" Target="commentAuthors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rgas, David (ELS-HBE)" userId="f2374750-369f-4c33-ac91-d0a8428ea02f" providerId="ADAL" clId="{8E3973F1-9D7B-41C5-A05E-B8205EE1942D}"/>
    <pc:docChg chg="modSld">
      <pc:chgData name="Vargas, David (ELS-HBE)" userId="f2374750-369f-4c33-ac91-d0a8428ea02f" providerId="ADAL" clId="{8E3973F1-9D7B-41C5-A05E-B8205EE1942D}" dt="2022-08-05T12:25:59.037" v="21" actId="20577"/>
      <pc:docMkLst>
        <pc:docMk/>
      </pc:docMkLst>
      <pc:sldChg chg="modSp mod">
        <pc:chgData name="Vargas, David (ELS-HBE)" userId="f2374750-369f-4c33-ac91-d0a8428ea02f" providerId="ADAL" clId="{8E3973F1-9D7B-41C5-A05E-B8205EE1942D}" dt="2022-08-05T12:25:59.037" v="21" actId="20577"/>
        <pc:sldMkLst>
          <pc:docMk/>
          <pc:sldMk cId="793213393" sldId="259"/>
        </pc:sldMkLst>
        <pc:spChg chg="mod">
          <ac:chgData name="Vargas, David (ELS-HBE)" userId="f2374750-369f-4c33-ac91-d0a8428ea02f" providerId="ADAL" clId="{8E3973F1-9D7B-41C5-A05E-B8205EE1942D}" dt="2022-08-05T12:25:59.037" v="21" actId="20577"/>
          <ac:spMkLst>
            <pc:docMk/>
            <pc:sldMk cId="793213393" sldId="259"/>
            <ac:spMk id="18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torage.erasmusmc.nl\v\vcl09\CARD\DATA\Users\PVL-Data\Paper_Design_PLUTO_II\20220628%20Rebuttal%20Structural%20Heart\DATA_Tota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storage.erasmusmc.nl\v\vcl09\CARD\DATA\Users\PVL-Data\Paper_Design_PLUTO_II\20220628%20Rebuttal%20Structural%20Heart\DATA_Totaa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Right ventricle (RV)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Before Mitral TEER</c:v>
          </c:tx>
          <c:spPr>
            <a:ln w="19050" cap="rnd">
              <a:solidFill>
                <a:schemeClr val="accent1">
                  <a:shade val="76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Sheet1!$C$20:$C$4737</c:f>
              <c:numCache>
                <c:formatCode>General</c:formatCode>
                <c:ptCount val="4718"/>
                <c:pt idx="0">
                  <c:v>187.19</c:v>
                </c:pt>
                <c:pt idx="1">
                  <c:v>187.17</c:v>
                </c:pt>
                <c:pt idx="2">
                  <c:v>187.07</c:v>
                </c:pt>
                <c:pt idx="3">
                  <c:v>186.89</c:v>
                </c:pt>
                <c:pt idx="4">
                  <c:v>186.66</c:v>
                </c:pt>
                <c:pt idx="5">
                  <c:v>186.39</c:v>
                </c:pt>
                <c:pt idx="6">
                  <c:v>186.1</c:v>
                </c:pt>
                <c:pt idx="7">
                  <c:v>185.81</c:v>
                </c:pt>
                <c:pt idx="8">
                  <c:v>185.52</c:v>
                </c:pt>
                <c:pt idx="9">
                  <c:v>185.26</c:v>
                </c:pt>
                <c:pt idx="10">
                  <c:v>185.01</c:v>
                </c:pt>
                <c:pt idx="11">
                  <c:v>184.8</c:v>
                </c:pt>
                <c:pt idx="12">
                  <c:v>184.61</c:v>
                </c:pt>
                <c:pt idx="13">
                  <c:v>184.46</c:v>
                </c:pt>
                <c:pt idx="14">
                  <c:v>184.33</c:v>
                </c:pt>
                <c:pt idx="15">
                  <c:v>184.23</c:v>
                </c:pt>
                <c:pt idx="16">
                  <c:v>184.15</c:v>
                </c:pt>
                <c:pt idx="17">
                  <c:v>184.09</c:v>
                </c:pt>
                <c:pt idx="18">
                  <c:v>184.03</c:v>
                </c:pt>
                <c:pt idx="19">
                  <c:v>183.97</c:v>
                </c:pt>
                <c:pt idx="20">
                  <c:v>183.91</c:v>
                </c:pt>
                <c:pt idx="21">
                  <c:v>183.82</c:v>
                </c:pt>
                <c:pt idx="22">
                  <c:v>183.71</c:v>
                </c:pt>
                <c:pt idx="23">
                  <c:v>183.56</c:v>
                </c:pt>
                <c:pt idx="24">
                  <c:v>183.37</c:v>
                </c:pt>
                <c:pt idx="25">
                  <c:v>183.13</c:v>
                </c:pt>
                <c:pt idx="26">
                  <c:v>182.85</c:v>
                </c:pt>
                <c:pt idx="27">
                  <c:v>182.51</c:v>
                </c:pt>
                <c:pt idx="28">
                  <c:v>182.14</c:v>
                </c:pt>
                <c:pt idx="29">
                  <c:v>181.73</c:v>
                </c:pt>
                <c:pt idx="30">
                  <c:v>181.3</c:v>
                </c:pt>
                <c:pt idx="31">
                  <c:v>180.85</c:v>
                </c:pt>
                <c:pt idx="32">
                  <c:v>180.41</c:v>
                </c:pt>
                <c:pt idx="33">
                  <c:v>179.98</c:v>
                </c:pt>
                <c:pt idx="34">
                  <c:v>179.57</c:v>
                </c:pt>
                <c:pt idx="35">
                  <c:v>179.18</c:v>
                </c:pt>
                <c:pt idx="36">
                  <c:v>178.83</c:v>
                </c:pt>
                <c:pt idx="37">
                  <c:v>178.52</c:v>
                </c:pt>
                <c:pt idx="38">
                  <c:v>178.23</c:v>
                </c:pt>
                <c:pt idx="39">
                  <c:v>177.96</c:v>
                </c:pt>
                <c:pt idx="40">
                  <c:v>177.7</c:v>
                </c:pt>
                <c:pt idx="41">
                  <c:v>177.44</c:v>
                </c:pt>
                <c:pt idx="42">
                  <c:v>177.17</c:v>
                </c:pt>
                <c:pt idx="43">
                  <c:v>176.86</c:v>
                </c:pt>
                <c:pt idx="44">
                  <c:v>176.51</c:v>
                </c:pt>
                <c:pt idx="45">
                  <c:v>176.1</c:v>
                </c:pt>
                <c:pt idx="46">
                  <c:v>175.62</c:v>
                </c:pt>
                <c:pt idx="47">
                  <c:v>175.07</c:v>
                </c:pt>
                <c:pt idx="48">
                  <c:v>174.44</c:v>
                </c:pt>
                <c:pt idx="49">
                  <c:v>173.73</c:v>
                </c:pt>
                <c:pt idx="50">
                  <c:v>172.95</c:v>
                </c:pt>
                <c:pt idx="51">
                  <c:v>172.11</c:v>
                </c:pt>
                <c:pt idx="52">
                  <c:v>171.22</c:v>
                </c:pt>
                <c:pt idx="53">
                  <c:v>170.29</c:v>
                </c:pt>
                <c:pt idx="54">
                  <c:v>169.34</c:v>
                </c:pt>
                <c:pt idx="55">
                  <c:v>168.38</c:v>
                </c:pt>
                <c:pt idx="56">
                  <c:v>167.43</c:v>
                </c:pt>
                <c:pt idx="57">
                  <c:v>166.48</c:v>
                </c:pt>
                <c:pt idx="58">
                  <c:v>165.56</c:v>
                </c:pt>
                <c:pt idx="59">
                  <c:v>164.67</c:v>
                </c:pt>
                <c:pt idx="60">
                  <c:v>163.81</c:v>
                </c:pt>
                <c:pt idx="61">
                  <c:v>162.97</c:v>
                </c:pt>
                <c:pt idx="62">
                  <c:v>162.16</c:v>
                </c:pt>
                <c:pt idx="63">
                  <c:v>161.37</c:v>
                </c:pt>
                <c:pt idx="64">
                  <c:v>160.6</c:v>
                </c:pt>
                <c:pt idx="65">
                  <c:v>159.85</c:v>
                </c:pt>
                <c:pt idx="66">
                  <c:v>159.1</c:v>
                </c:pt>
                <c:pt idx="67">
                  <c:v>158.35</c:v>
                </c:pt>
                <c:pt idx="68">
                  <c:v>157.6</c:v>
                </c:pt>
                <c:pt idx="69">
                  <c:v>156.84</c:v>
                </c:pt>
                <c:pt idx="70">
                  <c:v>156.08000000000001</c:v>
                </c:pt>
                <c:pt idx="71">
                  <c:v>155.32</c:v>
                </c:pt>
                <c:pt idx="72">
                  <c:v>154.54</c:v>
                </c:pt>
                <c:pt idx="73">
                  <c:v>153.76</c:v>
                </c:pt>
                <c:pt idx="74">
                  <c:v>152.97</c:v>
                </c:pt>
                <c:pt idx="75">
                  <c:v>152.18</c:v>
                </c:pt>
                <c:pt idx="76">
                  <c:v>151.38999999999999</c:v>
                </c:pt>
                <c:pt idx="77">
                  <c:v>150.6</c:v>
                </c:pt>
                <c:pt idx="78">
                  <c:v>149.81</c:v>
                </c:pt>
                <c:pt idx="79">
                  <c:v>149.02000000000001</c:v>
                </c:pt>
                <c:pt idx="80">
                  <c:v>148.25</c:v>
                </c:pt>
                <c:pt idx="81">
                  <c:v>147.47999999999999</c:v>
                </c:pt>
                <c:pt idx="82">
                  <c:v>146.72999999999999</c:v>
                </c:pt>
                <c:pt idx="83">
                  <c:v>145.97999999999999</c:v>
                </c:pt>
                <c:pt idx="84">
                  <c:v>145.26</c:v>
                </c:pt>
                <c:pt idx="85">
                  <c:v>144.55000000000001</c:v>
                </c:pt>
                <c:pt idx="86">
                  <c:v>143.86000000000001</c:v>
                </c:pt>
                <c:pt idx="87">
                  <c:v>143.19</c:v>
                </c:pt>
                <c:pt idx="88">
                  <c:v>142.55000000000001</c:v>
                </c:pt>
                <c:pt idx="89">
                  <c:v>141.93</c:v>
                </c:pt>
                <c:pt idx="90">
                  <c:v>141.34</c:v>
                </c:pt>
                <c:pt idx="91">
                  <c:v>140.77000000000001</c:v>
                </c:pt>
                <c:pt idx="92">
                  <c:v>140.24</c:v>
                </c:pt>
                <c:pt idx="93">
                  <c:v>139.74</c:v>
                </c:pt>
                <c:pt idx="94">
                  <c:v>139.26</c:v>
                </c:pt>
                <c:pt idx="95">
                  <c:v>138.82</c:v>
                </c:pt>
                <c:pt idx="96">
                  <c:v>138.41999999999999</c:v>
                </c:pt>
                <c:pt idx="97">
                  <c:v>138.04</c:v>
                </c:pt>
                <c:pt idx="98">
                  <c:v>137.69</c:v>
                </c:pt>
                <c:pt idx="99">
                  <c:v>137.38</c:v>
                </c:pt>
                <c:pt idx="100">
                  <c:v>137.09</c:v>
                </c:pt>
                <c:pt idx="101">
                  <c:v>136.82</c:v>
                </c:pt>
                <c:pt idx="102">
                  <c:v>136.57</c:v>
                </c:pt>
                <c:pt idx="103">
                  <c:v>136.34</c:v>
                </c:pt>
                <c:pt idx="104">
                  <c:v>136.12</c:v>
                </c:pt>
                <c:pt idx="105">
                  <c:v>135.9</c:v>
                </c:pt>
                <c:pt idx="106">
                  <c:v>135.69</c:v>
                </c:pt>
                <c:pt idx="107">
                  <c:v>135.47</c:v>
                </c:pt>
                <c:pt idx="108">
                  <c:v>135.24</c:v>
                </c:pt>
                <c:pt idx="109">
                  <c:v>135.01</c:v>
                </c:pt>
                <c:pt idx="110">
                  <c:v>134.75</c:v>
                </c:pt>
                <c:pt idx="111">
                  <c:v>134.47999999999999</c:v>
                </c:pt>
                <c:pt idx="112">
                  <c:v>134.19</c:v>
                </c:pt>
                <c:pt idx="113">
                  <c:v>133.88</c:v>
                </c:pt>
                <c:pt idx="114">
                  <c:v>133.56</c:v>
                </c:pt>
                <c:pt idx="115">
                  <c:v>133.22</c:v>
                </c:pt>
                <c:pt idx="116">
                  <c:v>132.88</c:v>
                </c:pt>
                <c:pt idx="117">
                  <c:v>132.54</c:v>
                </c:pt>
                <c:pt idx="118">
                  <c:v>132.19999999999999</c:v>
                </c:pt>
                <c:pt idx="119">
                  <c:v>131.87</c:v>
                </c:pt>
                <c:pt idx="120">
                  <c:v>131.57</c:v>
                </c:pt>
                <c:pt idx="121">
                  <c:v>131.29</c:v>
                </c:pt>
                <c:pt idx="122">
                  <c:v>131.05000000000001</c:v>
                </c:pt>
                <c:pt idx="123">
                  <c:v>130.86000000000001</c:v>
                </c:pt>
                <c:pt idx="124">
                  <c:v>130.69999999999999</c:v>
                </c:pt>
                <c:pt idx="125">
                  <c:v>130.6</c:v>
                </c:pt>
                <c:pt idx="126">
                  <c:v>130.54</c:v>
                </c:pt>
                <c:pt idx="127">
                  <c:v>130.52000000000001</c:v>
                </c:pt>
                <c:pt idx="128">
                  <c:v>130.54</c:v>
                </c:pt>
                <c:pt idx="129">
                  <c:v>130.6</c:v>
                </c:pt>
                <c:pt idx="130">
                  <c:v>130.68</c:v>
                </c:pt>
                <c:pt idx="131">
                  <c:v>130.79</c:v>
                </c:pt>
                <c:pt idx="132">
                  <c:v>130.91</c:v>
                </c:pt>
                <c:pt idx="133">
                  <c:v>131.04</c:v>
                </c:pt>
                <c:pt idx="134">
                  <c:v>131.18</c:v>
                </c:pt>
                <c:pt idx="135">
                  <c:v>131.32</c:v>
                </c:pt>
                <c:pt idx="136">
                  <c:v>131.47999999999999</c:v>
                </c:pt>
                <c:pt idx="137">
                  <c:v>131.63999999999999</c:v>
                </c:pt>
                <c:pt idx="138">
                  <c:v>131.82</c:v>
                </c:pt>
                <c:pt idx="139">
                  <c:v>132.03</c:v>
                </c:pt>
                <c:pt idx="140">
                  <c:v>132.27000000000001</c:v>
                </c:pt>
                <c:pt idx="141">
                  <c:v>132.55000000000001</c:v>
                </c:pt>
                <c:pt idx="142">
                  <c:v>132.88</c:v>
                </c:pt>
                <c:pt idx="143">
                  <c:v>133.26</c:v>
                </c:pt>
                <c:pt idx="144">
                  <c:v>133.72</c:v>
                </c:pt>
                <c:pt idx="145">
                  <c:v>134.24</c:v>
                </c:pt>
                <c:pt idx="146">
                  <c:v>134.84</c:v>
                </c:pt>
                <c:pt idx="147">
                  <c:v>135.53</c:v>
                </c:pt>
                <c:pt idx="148">
                  <c:v>136.30000000000001</c:v>
                </c:pt>
                <c:pt idx="149">
                  <c:v>137.16999999999999</c:v>
                </c:pt>
                <c:pt idx="150">
                  <c:v>138.13999999999999</c:v>
                </c:pt>
                <c:pt idx="151">
                  <c:v>139.21</c:v>
                </c:pt>
                <c:pt idx="152">
                  <c:v>140.38</c:v>
                </c:pt>
                <c:pt idx="153">
                  <c:v>141.65</c:v>
                </c:pt>
                <c:pt idx="154">
                  <c:v>143.02000000000001</c:v>
                </c:pt>
                <c:pt idx="155">
                  <c:v>144.49</c:v>
                </c:pt>
                <c:pt idx="156">
                  <c:v>146.05000000000001</c:v>
                </c:pt>
                <c:pt idx="157">
                  <c:v>147.68</c:v>
                </c:pt>
                <c:pt idx="158">
                  <c:v>149.38999999999999</c:v>
                </c:pt>
                <c:pt idx="159">
                  <c:v>151.15</c:v>
                </c:pt>
                <c:pt idx="160">
                  <c:v>152.94999999999999</c:v>
                </c:pt>
                <c:pt idx="161">
                  <c:v>154.77000000000001</c:v>
                </c:pt>
                <c:pt idx="162">
                  <c:v>156.6</c:v>
                </c:pt>
                <c:pt idx="163">
                  <c:v>158.41</c:v>
                </c:pt>
                <c:pt idx="164">
                  <c:v>160.19999999999999</c:v>
                </c:pt>
                <c:pt idx="165">
                  <c:v>161.94</c:v>
                </c:pt>
                <c:pt idx="166">
                  <c:v>163.62</c:v>
                </c:pt>
                <c:pt idx="167">
                  <c:v>165.24</c:v>
                </c:pt>
                <c:pt idx="168">
                  <c:v>166.79</c:v>
                </c:pt>
                <c:pt idx="169">
                  <c:v>168.27</c:v>
                </c:pt>
                <c:pt idx="170">
                  <c:v>169.67</c:v>
                </c:pt>
                <c:pt idx="171">
                  <c:v>171</c:v>
                </c:pt>
                <c:pt idx="172">
                  <c:v>172.26</c:v>
                </c:pt>
                <c:pt idx="173">
                  <c:v>173.46</c:v>
                </c:pt>
                <c:pt idx="174">
                  <c:v>174.6</c:v>
                </c:pt>
                <c:pt idx="175">
                  <c:v>175.68</c:v>
                </c:pt>
                <c:pt idx="176">
                  <c:v>176.72</c:v>
                </c:pt>
                <c:pt idx="177">
                  <c:v>177.7</c:v>
                </c:pt>
                <c:pt idx="178">
                  <c:v>178.63</c:v>
                </c:pt>
                <c:pt idx="179">
                  <c:v>179.51</c:v>
                </c:pt>
                <c:pt idx="180">
                  <c:v>180.33</c:v>
                </c:pt>
                <c:pt idx="181">
                  <c:v>181.1</c:v>
                </c:pt>
                <c:pt idx="182">
                  <c:v>181.83</c:v>
                </c:pt>
                <c:pt idx="183">
                  <c:v>182.5</c:v>
                </c:pt>
                <c:pt idx="184">
                  <c:v>183.13</c:v>
                </c:pt>
                <c:pt idx="185">
                  <c:v>183.72</c:v>
                </c:pt>
                <c:pt idx="186">
                  <c:v>184.27</c:v>
                </c:pt>
                <c:pt idx="187">
                  <c:v>184.79</c:v>
                </c:pt>
                <c:pt idx="188">
                  <c:v>185.28</c:v>
                </c:pt>
                <c:pt idx="189">
                  <c:v>185.74</c:v>
                </c:pt>
                <c:pt idx="190">
                  <c:v>186.18</c:v>
                </c:pt>
                <c:pt idx="191">
                  <c:v>186.6</c:v>
                </c:pt>
                <c:pt idx="192">
                  <c:v>187</c:v>
                </c:pt>
                <c:pt idx="193">
                  <c:v>187.36</c:v>
                </c:pt>
                <c:pt idx="194">
                  <c:v>187.69</c:v>
                </c:pt>
                <c:pt idx="195">
                  <c:v>187.98</c:v>
                </c:pt>
                <c:pt idx="196">
                  <c:v>188.24</c:v>
                </c:pt>
                <c:pt idx="197">
                  <c:v>188.46</c:v>
                </c:pt>
                <c:pt idx="198">
                  <c:v>188.64</c:v>
                </c:pt>
                <c:pt idx="199">
                  <c:v>188.78</c:v>
                </c:pt>
                <c:pt idx="200">
                  <c:v>188.9</c:v>
                </c:pt>
                <c:pt idx="201">
                  <c:v>189</c:v>
                </c:pt>
                <c:pt idx="202">
                  <c:v>189.09</c:v>
                </c:pt>
                <c:pt idx="203">
                  <c:v>189.17</c:v>
                </c:pt>
                <c:pt idx="204">
                  <c:v>189.25</c:v>
                </c:pt>
                <c:pt idx="205">
                  <c:v>189.34</c:v>
                </c:pt>
                <c:pt idx="206">
                  <c:v>189.43</c:v>
                </c:pt>
                <c:pt idx="207">
                  <c:v>189.52</c:v>
                </c:pt>
                <c:pt idx="208">
                  <c:v>189.6</c:v>
                </c:pt>
                <c:pt idx="209">
                  <c:v>189.67</c:v>
                </c:pt>
                <c:pt idx="210">
                  <c:v>189.72</c:v>
                </c:pt>
                <c:pt idx="211">
                  <c:v>189.74</c:v>
                </c:pt>
                <c:pt idx="212">
                  <c:v>189.72</c:v>
                </c:pt>
                <c:pt idx="213">
                  <c:v>189.66</c:v>
                </c:pt>
                <c:pt idx="214">
                  <c:v>189.56</c:v>
                </c:pt>
                <c:pt idx="215">
                  <c:v>189.42</c:v>
                </c:pt>
                <c:pt idx="216">
                  <c:v>189.25</c:v>
                </c:pt>
                <c:pt idx="217">
                  <c:v>189.05</c:v>
                </c:pt>
                <c:pt idx="218">
                  <c:v>188.84</c:v>
                </c:pt>
                <c:pt idx="219">
                  <c:v>188.61</c:v>
                </c:pt>
                <c:pt idx="220">
                  <c:v>188.38</c:v>
                </c:pt>
                <c:pt idx="221">
                  <c:v>188.15</c:v>
                </c:pt>
                <c:pt idx="222">
                  <c:v>187.92</c:v>
                </c:pt>
                <c:pt idx="223">
                  <c:v>187.71</c:v>
                </c:pt>
                <c:pt idx="224">
                  <c:v>187.5</c:v>
                </c:pt>
                <c:pt idx="225">
                  <c:v>187.3</c:v>
                </c:pt>
                <c:pt idx="226">
                  <c:v>187.11</c:v>
                </c:pt>
                <c:pt idx="227">
                  <c:v>186.93</c:v>
                </c:pt>
                <c:pt idx="228">
                  <c:v>186.75</c:v>
                </c:pt>
                <c:pt idx="229">
                  <c:v>186.59</c:v>
                </c:pt>
                <c:pt idx="230">
                  <c:v>186.44</c:v>
                </c:pt>
                <c:pt idx="231">
                  <c:v>186.3</c:v>
                </c:pt>
                <c:pt idx="232">
                  <c:v>186.18</c:v>
                </c:pt>
                <c:pt idx="233">
                  <c:v>186.07</c:v>
                </c:pt>
                <c:pt idx="234">
                  <c:v>185.98</c:v>
                </c:pt>
                <c:pt idx="235">
                  <c:v>185.91</c:v>
                </c:pt>
                <c:pt idx="236">
                  <c:v>185.84</c:v>
                </c:pt>
                <c:pt idx="237">
                  <c:v>185.78</c:v>
                </c:pt>
                <c:pt idx="238">
                  <c:v>185.7</c:v>
                </c:pt>
                <c:pt idx="239">
                  <c:v>185.59</c:v>
                </c:pt>
                <c:pt idx="240">
                  <c:v>185.45</c:v>
                </c:pt>
                <c:pt idx="241">
                  <c:v>185.25</c:v>
                </c:pt>
                <c:pt idx="242">
                  <c:v>185</c:v>
                </c:pt>
                <c:pt idx="243">
                  <c:v>184.69</c:v>
                </c:pt>
                <c:pt idx="244">
                  <c:v>184.31</c:v>
                </c:pt>
                <c:pt idx="245">
                  <c:v>183.87</c:v>
                </c:pt>
                <c:pt idx="246">
                  <c:v>183.37</c:v>
                </c:pt>
                <c:pt idx="247">
                  <c:v>182.83</c:v>
                </c:pt>
                <c:pt idx="248">
                  <c:v>182.26</c:v>
                </c:pt>
                <c:pt idx="249">
                  <c:v>181.68</c:v>
                </c:pt>
                <c:pt idx="250">
                  <c:v>181.09</c:v>
                </c:pt>
                <c:pt idx="251">
                  <c:v>180.51</c:v>
                </c:pt>
                <c:pt idx="252">
                  <c:v>179.96</c:v>
                </c:pt>
                <c:pt idx="253">
                  <c:v>179.45</c:v>
                </c:pt>
                <c:pt idx="254">
                  <c:v>178.97</c:v>
                </c:pt>
                <c:pt idx="255">
                  <c:v>178.52</c:v>
                </c:pt>
                <c:pt idx="256">
                  <c:v>178.11</c:v>
                </c:pt>
                <c:pt idx="257">
                  <c:v>177.72</c:v>
                </c:pt>
                <c:pt idx="258">
                  <c:v>177.35</c:v>
                </c:pt>
                <c:pt idx="259">
                  <c:v>176.97</c:v>
                </c:pt>
                <c:pt idx="260">
                  <c:v>176.59</c:v>
                </c:pt>
                <c:pt idx="261">
                  <c:v>176.18</c:v>
                </c:pt>
                <c:pt idx="262">
                  <c:v>175.73</c:v>
                </c:pt>
                <c:pt idx="263">
                  <c:v>175.24</c:v>
                </c:pt>
                <c:pt idx="264">
                  <c:v>174.7</c:v>
                </c:pt>
                <c:pt idx="265">
                  <c:v>174.11</c:v>
                </c:pt>
                <c:pt idx="266">
                  <c:v>173.47</c:v>
                </c:pt>
                <c:pt idx="267">
                  <c:v>172.79</c:v>
                </c:pt>
                <c:pt idx="268">
                  <c:v>172.06</c:v>
                </c:pt>
                <c:pt idx="269">
                  <c:v>171.31</c:v>
                </c:pt>
                <c:pt idx="270">
                  <c:v>170.52</c:v>
                </c:pt>
                <c:pt idx="271">
                  <c:v>169.72</c:v>
                </c:pt>
                <c:pt idx="272">
                  <c:v>168.9</c:v>
                </c:pt>
                <c:pt idx="273">
                  <c:v>168.08</c:v>
                </c:pt>
                <c:pt idx="274">
                  <c:v>167.25</c:v>
                </c:pt>
                <c:pt idx="275">
                  <c:v>166.42</c:v>
                </c:pt>
                <c:pt idx="276">
                  <c:v>165.59</c:v>
                </c:pt>
                <c:pt idx="277">
                  <c:v>164.76</c:v>
                </c:pt>
                <c:pt idx="278">
                  <c:v>163.91</c:v>
                </c:pt>
                <c:pt idx="279">
                  <c:v>163.07</c:v>
                </c:pt>
                <c:pt idx="280">
                  <c:v>162.21</c:v>
                </c:pt>
                <c:pt idx="281">
                  <c:v>161.35</c:v>
                </c:pt>
                <c:pt idx="282">
                  <c:v>160.49</c:v>
                </c:pt>
                <c:pt idx="283">
                  <c:v>159.61000000000001</c:v>
                </c:pt>
                <c:pt idx="284">
                  <c:v>158.74</c:v>
                </c:pt>
                <c:pt idx="285">
                  <c:v>157.86000000000001</c:v>
                </c:pt>
                <c:pt idx="286">
                  <c:v>156.99</c:v>
                </c:pt>
                <c:pt idx="287">
                  <c:v>156.13</c:v>
                </c:pt>
                <c:pt idx="288">
                  <c:v>155.27000000000001</c:v>
                </c:pt>
                <c:pt idx="289">
                  <c:v>154.43</c:v>
                </c:pt>
                <c:pt idx="290">
                  <c:v>153.6</c:v>
                </c:pt>
                <c:pt idx="291">
                  <c:v>152.78</c:v>
                </c:pt>
                <c:pt idx="292">
                  <c:v>151.97999999999999</c:v>
                </c:pt>
                <c:pt idx="293">
                  <c:v>151.19999999999999</c:v>
                </c:pt>
                <c:pt idx="294">
                  <c:v>150.43</c:v>
                </c:pt>
                <c:pt idx="295">
                  <c:v>149.68</c:v>
                </c:pt>
                <c:pt idx="296">
                  <c:v>148.94</c:v>
                </c:pt>
                <c:pt idx="297">
                  <c:v>148.22</c:v>
                </c:pt>
                <c:pt idx="298">
                  <c:v>147.51</c:v>
                </c:pt>
                <c:pt idx="299">
                  <c:v>146.82</c:v>
                </c:pt>
                <c:pt idx="300">
                  <c:v>146.15</c:v>
                </c:pt>
                <c:pt idx="301">
                  <c:v>145.5</c:v>
                </c:pt>
                <c:pt idx="302">
                  <c:v>144.88</c:v>
                </c:pt>
                <c:pt idx="303">
                  <c:v>144.28</c:v>
                </c:pt>
                <c:pt idx="304">
                  <c:v>143.71</c:v>
                </c:pt>
                <c:pt idx="305">
                  <c:v>143.16999999999999</c:v>
                </c:pt>
                <c:pt idx="306">
                  <c:v>142.66</c:v>
                </c:pt>
                <c:pt idx="307">
                  <c:v>142.19</c:v>
                </c:pt>
                <c:pt idx="308">
                  <c:v>141.75</c:v>
                </c:pt>
                <c:pt idx="309">
                  <c:v>141.34</c:v>
                </c:pt>
                <c:pt idx="310">
                  <c:v>140.96</c:v>
                </c:pt>
                <c:pt idx="311">
                  <c:v>140.62</c:v>
                </c:pt>
                <c:pt idx="312">
                  <c:v>140.29</c:v>
                </c:pt>
                <c:pt idx="313">
                  <c:v>139.99</c:v>
                </c:pt>
                <c:pt idx="314">
                  <c:v>139.71</c:v>
                </c:pt>
                <c:pt idx="315">
                  <c:v>139.43</c:v>
                </c:pt>
                <c:pt idx="316">
                  <c:v>139.16999999999999</c:v>
                </c:pt>
                <c:pt idx="317">
                  <c:v>138.9</c:v>
                </c:pt>
                <c:pt idx="318">
                  <c:v>138.62</c:v>
                </c:pt>
                <c:pt idx="319">
                  <c:v>138.33000000000001</c:v>
                </c:pt>
                <c:pt idx="320">
                  <c:v>138.03</c:v>
                </c:pt>
                <c:pt idx="321">
                  <c:v>137.71</c:v>
                </c:pt>
                <c:pt idx="322">
                  <c:v>137.37</c:v>
                </c:pt>
                <c:pt idx="323">
                  <c:v>137.01</c:v>
                </c:pt>
                <c:pt idx="324">
                  <c:v>136.63</c:v>
                </c:pt>
                <c:pt idx="325">
                  <c:v>136.22999999999999</c:v>
                </c:pt>
                <c:pt idx="326">
                  <c:v>135.81</c:v>
                </c:pt>
                <c:pt idx="327">
                  <c:v>135.38</c:v>
                </c:pt>
                <c:pt idx="328">
                  <c:v>134.94999999999999</c:v>
                </c:pt>
                <c:pt idx="329">
                  <c:v>134.51</c:v>
                </c:pt>
                <c:pt idx="330">
                  <c:v>134.07</c:v>
                </c:pt>
                <c:pt idx="331">
                  <c:v>133.63999999999999</c:v>
                </c:pt>
                <c:pt idx="332">
                  <c:v>133.22999999999999</c:v>
                </c:pt>
                <c:pt idx="333">
                  <c:v>132.83000000000001</c:v>
                </c:pt>
                <c:pt idx="334">
                  <c:v>132.46</c:v>
                </c:pt>
                <c:pt idx="335">
                  <c:v>132.12</c:v>
                </c:pt>
                <c:pt idx="336">
                  <c:v>131.81</c:v>
                </c:pt>
                <c:pt idx="337">
                  <c:v>131.54</c:v>
                </c:pt>
                <c:pt idx="338">
                  <c:v>131.30000000000001</c:v>
                </c:pt>
                <c:pt idx="339">
                  <c:v>131.11000000000001</c:v>
                </c:pt>
                <c:pt idx="340">
                  <c:v>130.96</c:v>
                </c:pt>
                <c:pt idx="341">
                  <c:v>130.85</c:v>
                </c:pt>
                <c:pt idx="342">
                  <c:v>130.77000000000001</c:v>
                </c:pt>
                <c:pt idx="343">
                  <c:v>130.72999999999999</c:v>
                </c:pt>
                <c:pt idx="344">
                  <c:v>130.72</c:v>
                </c:pt>
                <c:pt idx="345">
                  <c:v>130.72999999999999</c:v>
                </c:pt>
                <c:pt idx="346">
                  <c:v>130.76</c:v>
                </c:pt>
                <c:pt idx="347">
                  <c:v>130.81</c:v>
                </c:pt>
                <c:pt idx="348">
                  <c:v>130.87</c:v>
                </c:pt>
                <c:pt idx="349">
                  <c:v>130.94</c:v>
                </c:pt>
                <c:pt idx="350">
                  <c:v>131.02000000000001</c:v>
                </c:pt>
                <c:pt idx="351">
                  <c:v>131.12</c:v>
                </c:pt>
                <c:pt idx="352">
                  <c:v>131.22999999999999</c:v>
                </c:pt>
                <c:pt idx="353">
                  <c:v>131.36000000000001</c:v>
                </c:pt>
                <c:pt idx="354">
                  <c:v>131.5</c:v>
                </c:pt>
                <c:pt idx="355">
                  <c:v>131.68</c:v>
                </c:pt>
                <c:pt idx="356">
                  <c:v>131.88999999999999</c:v>
                </c:pt>
                <c:pt idx="357">
                  <c:v>132.13</c:v>
                </c:pt>
                <c:pt idx="358">
                  <c:v>132.41999999999999</c:v>
                </c:pt>
                <c:pt idx="359">
                  <c:v>132.75</c:v>
                </c:pt>
                <c:pt idx="360">
                  <c:v>133.13</c:v>
                </c:pt>
                <c:pt idx="361">
                  <c:v>133.55000000000001</c:v>
                </c:pt>
                <c:pt idx="362">
                  <c:v>134.04</c:v>
                </c:pt>
                <c:pt idx="363">
                  <c:v>134.59</c:v>
                </c:pt>
                <c:pt idx="364">
                  <c:v>135.21</c:v>
                </c:pt>
                <c:pt idx="365">
                  <c:v>135.91</c:v>
                </c:pt>
                <c:pt idx="366">
                  <c:v>136.69</c:v>
                </c:pt>
                <c:pt idx="367">
                  <c:v>137.57</c:v>
                </c:pt>
                <c:pt idx="368">
                  <c:v>138.56</c:v>
                </c:pt>
                <c:pt idx="369">
                  <c:v>139.66</c:v>
                </c:pt>
                <c:pt idx="370">
                  <c:v>140.87</c:v>
                </c:pt>
                <c:pt idx="371">
                  <c:v>142.19</c:v>
                </c:pt>
                <c:pt idx="372">
                  <c:v>143.62</c:v>
                </c:pt>
                <c:pt idx="373">
                  <c:v>145.13999999999999</c:v>
                </c:pt>
                <c:pt idx="374">
                  <c:v>146.72999999999999</c:v>
                </c:pt>
                <c:pt idx="375">
                  <c:v>148.38</c:v>
                </c:pt>
                <c:pt idx="376">
                  <c:v>150.06</c:v>
                </c:pt>
                <c:pt idx="377">
                  <c:v>151.72999999999999</c:v>
                </c:pt>
                <c:pt idx="378">
                  <c:v>153.37</c:v>
                </c:pt>
                <c:pt idx="379">
                  <c:v>154.94999999999999</c:v>
                </c:pt>
                <c:pt idx="380">
                  <c:v>156.44</c:v>
                </c:pt>
                <c:pt idx="381">
                  <c:v>157.84</c:v>
                </c:pt>
                <c:pt idx="382">
                  <c:v>159.12</c:v>
                </c:pt>
                <c:pt idx="383">
                  <c:v>160.30000000000001</c:v>
                </c:pt>
                <c:pt idx="384">
                  <c:v>161.36000000000001</c:v>
                </c:pt>
                <c:pt idx="385">
                  <c:v>162.33000000000001</c:v>
                </c:pt>
                <c:pt idx="386">
                  <c:v>163.22</c:v>
                </c:pt>
                <c:pt idx="387">
                  <c:v>164.06</c:v>
                </c:pt>
                <c:pt idx="388">
                  <c:v>164.88</c:v>
                </c:pt>
                <c:pt idx="389">
                  <c:v>165.7</c:v>
                </c:pt>
                <c:pt idx="390">
                  <c:v>166.55</c:v>
                </c:pt>
                <c:pt idx="391">
                  <c:v>167.44</c:v>
                </c:pt>
                <c:pt idx="392">
                  <c:v>168.38</c:v>
                </c:pt>
                <c:pt idx="393">
                  <c:v>169.39</c:v>
                </c:pt>
                <c:pt idx="394">
                  <c:v>170.45</c:v>
                </c:pt>
                <c:pt idx="395">
                  <c:v>171.57</c:v>
                </c:pt>
                <c:pt idx="396">
                  <c:v>172.72</c:v>
                </c:pt>
                <c:pt idx="397">
                  <c:v>173.89</c:v>
                </c:pt>
                <c:pt idx="398">
                  <c:v>175.06</c:v>
                </c:pt>
                <c:pt idx="399">
                  <c:v>176.21</c:v>
                </c:pt>
                <c:pt idx="400">
                  <c:v>177.31</c:v>
                </c:pt>
                <c:pt idx="401">
                  <c:v>178.35</c:v>
                </c:pt>
                <c:pt idx="402">
                  <c:v>179.31</c:v>
                </c:pt>
                <c:pt idx="403">
                  <c:v>180.18</c:v>
                </c:pt>
                <c:pt idx="404">
                  <c:v>180.93</c:v>
                </c:pt>
                <c:pt idx="405">
                  <c:v>181.57</c:v>
                </c:pt>
                <c:pt idx="406">
                  <c:v>182.08</c:v>
                </c:pt>
                <c:pt idx="407">
                  <c:v>182.47</c:v>
                </c:pt>
                <c:pt idx="408">
                  <c:v>182.74</c:v>
                </c:pt>
                <c:pt idx="409">
                  <c:v>182.89</c:v>
                </c:pt>
                <c:pt idx="410">
                  <c:v>182.95</c:v>
                </c:pt>
                <c:pt idx="411">
                  <c:v>182.91</c:v>
                </c:pt>
                <c:pt idx="412">
                  <c:v>182.8</c:v>
                </c:pt>
                <c:pt idx="413">
                  <c:v>182.65</c:v>
                </c:pt>
                <c:pt idx="414">
                  <c:v>182.47</c:v>
                </c:pt>
                <c:pt idx="415">
                  <c:v>182.3</c:v>
                </c:pt>
                <c:pt idx="416">
                  <c:v>182.16</c:v>
                </c:pt>
                <c:pt idx="417">
                  <c:v>182.08</c:v>
                </c:pt>
                <c:pt idx="418">
                  <c:v>182.05</c:v>
                </c:pt>
                <c:pt idx="419">
                  <c:v>182.11</c:v>
                </c:pt>
                <c:pt idx="420">
                  <c:v>182.26</c:v>
                </c:pt>
                <c:pt idx="421">
                  <c:v>182.48</c:v>
                </c:pt>
                <c:pt idx="422">
                  <c:v>182.78</c:v>
                </c:pt>
                <c:pt idx="423">
                  <c:v>183.13</c:v>
                </c:pt>
                <c:pt idx="424">
                  <c:v>183.52</c:v>
                </c:pt>
                <c:pt idx="425">
                  <c:v>183.91</c:v>
                </c:pt>
                <c:pt idx="426">
                  <c:v>184.3</c:v>
                </c:pt>
                <c:pt idx="427">
                  <c:v>184.66</c:v>
                </c:pt>
                <c:pt idx="428">
                  <c:v>184.96</c:v>
                </c:pt>
                <c:pt idx="429">
                  <c:v>185.2</c:v>
                </c:pt>
                <c:pt idx="430">
                  <c:v>185.37</c:v>
                </c:pt>
                <c:pt idx="431">
                  <c:v>185.46</c:v>
                </c:pt>
                <c:pt idx="432">
                  <c:v>185.47</c:v>
                </c:pt>
                <c:pt idx="433">
                  <c:v>185.41</c:v>
                </c:pt>
                <c:pt idx="434">
                  <c:v>185.28</c:v>
                </c:pt>
                <c:pt idx="435">
                  <c:v>185.1</c:v>
                </c:pt>
                <c:pt idx="436">
                  <c:v>184.87</c:v>
                </c:pt>
                <c:pt idx="437">
                  <c:v>184.6</c:v>
                </c:pt>
                <c:pt idx="438">
                  <c:v>184.29</c:v>
                </c:pt>
                <c:pt idx="439">
                  <c:v>183.94</c:v>
                </c:pt>
                <c:pt idx="440">
                  <c:v>183.56</c:v>
                </c:pt>
                <c:pt idx="441">
                  <c:v>183.15</c:v>
                </c:pt>
                <c:pt idx="442">
                  <c:v>182.7</c:v>
                </c:pt>
                <c:pt idx="443">
                  <c:v>182.22</c:v>
                </c:pt>
                <c:pt idx="444">
                  <c:v>181.71</c:v>
                </c:pt>
                <c:pt idx="445">
                  <c:v>181.17</c:v>
                </c:pt>
                <c:pt idx="446">
                  <c:v>180.61</c:v>
                </c:pt>
                <c:pt idx="447">
                  <c:v>180.03</c:v>
                </c:pt>
                <c:pt idx="448">
                  <c:v>179.45</c:v>
                </c:pt>
                <c:pt idx="449">
                  <c:v>178.87</c:v>
                </c:pt>
                <c:pt idx="450">
                  <c:v>178.29</c:v>
                </c:pt>
                <c:pt idx="451">
                  <c:v>177.74</c:v>
                </c:pt>
                <c:pt idx="452">
                  <c:v>177.21</c:v>
                </c:pt>
                <c:pt idx="453">
                  <c:v>176.72</c:v>
                </c:pt>
                <c:pt idx="454">
                  <c:v>176.26</c:v>
                </c:pt>
                <c:pt idx="455">
                  <c:v>175.83</c:v>
                </c:pt>
                <c:pt idx="456">
                  <c:v>175.44</c:v>
                </c:pt>
                <c:pt idx="457">
                  <c:v>175.09</c:v>
                </c:pt>
                <c:pt idx="458">
                  <c:v>174.77</c:v>
                </c:pt>
                <c:pt idx="459">
                  <c:v>174.47</c:v>
                </c:pt>
                <c:pt idx="460">
                  <c:v>174.2</c:v>
                </c:pt>
                <c:pt idx="461">
                  <c:v>173.96</c:v>
                </c:pt>
                <c:pt idx="462">
                  <c:v>173.73</c:v>
                </c:pt>
                <c:pt idx="463">
                  <c:v>173.53</c:v>
                </c:pt>
                <c:pt idx="464">
                  <c:v>173.34</c:v>
                </c:pt>
                <c:pt idx="465">
                  <c:v>173.17</c:v>
                </c:pt>
                <c:pt idx="466">
                  <c:v>173.02</c:v>
                </c:pt>
                <c:pt idx="467">
                  <c:v>172.89</c:v>
                </c:pt>
                <c:pt idx="468">
                  <c:v>172.78</c:v>
                </c:pt>
                <c:pt idx="469">
                  <c:v>172.69</c:v>
                </c:pt>
                <c:pt idx="470">
                  <c:v>172.6</c:v>
                </c:pt>
                <c:pt idx="471">
                  <c:v>172.53</c:v>
                </c:pt>
                <c:pt idx="472">
                  <c:v>172.45</c:v>
                </c:pt>
                <c:pt idx="473">
                  <c:v>172.35</c:v>
                </c:pt>
                <c:pt idx="474">
                  <c:v>172.23</c:v>
                </c:pt>
                <c:pt idx="475">
                  <c:v>172.08</c:v>
                </c:pt>
                <c:pt idx="476">
                  <c:v>171.87</c:v>
                </c:pt>
                <c:pt idx="477">
                  <c:v>171.61</c:v>
                </c:pt>
                <c:pt idx="478">
                  <c:v>171.27</c:v>
                </c:pt>
                <c:pt idx="479">
                  <c:v>170.87</c:v>
                </c:pt>
                <c:pt idx="480">
                  <c:v>170.38</c:v>
                </c:pt>
                <c:pt idx="481">
                  <c:v>169.83</c:v>
                </c:pt>
                <c:pt idx="482">
                  <c:v>169.2</c:v>
                </c:pt>
                <c:pt idx="483">
                  <c:v>168.51</c:v>
                </c:pt>
                <c:pt idx="484">
                  <c:v>167.77</c:v>
                </c:pt>
                <c:pt idx="485">
                  <c:v>167</c:v>
                </c:pt>
                <c:pt idx="486">
                  <c:v>166.21</c:v>
                </c:pt>
                <c:pt idx="487">
                  <c:v>165.41</c:v>
                </c:pt>
                <c:pt idx="488">
                  <c:v>164.61</c:v>
                </c:pt>
                <c:pt idx="489">
                  <c:v>163.84</c:v>
                </c:pt>
                <c:pt idx="490">
                  <c:v>163.08000000000001</c:v>
                </c:pt>
                <c:pt idx="491">
                  <c:v>162.36000000000001</c:v>
                </c:pt>
                <c:pt idx="492">
                  <c:v>161.68</c:v>
                </c:pt>
                <c:pt idx="493">
                  <c:v>161.02000000000001</c:v>
                </c:pt>
                <c:pt idx="494">
                  <c:v>160.38999999999999</c:v>
                </c:pt>
                <c:pt idx="495">
                  <c:v>159.79</c:v>
                </c:pt>
                <c:pt idx="496">
                  <c:v>159.19</c:v>
                </c:pt>
                <c:pt idx="497">
                  <c:v>158.6</c:v>
                </c:pt>
                <c:pt idx="498">
                  <c:v>158</c:v>
                </c:pt>
                <c:pt idx="499">
                  <c:v>157.38</c:v>
                </c:pt>
                <c:pt idx="500">
                  <c:v>156.74</c:v>
                </c:pt>
                <c:pt idx="501">
                  <c:v>156.07</c:v>
                </c:pt>
                <c:pt idx="502">
                  <c:v>155.36000000000001</c:v>
                </c:pt>
                <c:pt idx="503">
                  <c:v>154.61000000000001</c:v>
                </c:pt>
                <c:pt idx="504">
                  <c:v>153.82</c:v>
                </c:pt>
                <c:pt idx="505">
                  <c:v>153</c:v>
                </c:pt>
                <c:pt idx="506">
                  <c:v>152.15</c:v>
                </c:pt>
                <c:pt idx="507">
                  <c:v>151.27000000000001</c:v>
                </c:pt>
                <c:pt idx="508">
                  <c:v>150.38</c:v>
                </c:pt>
                <c:pt idx="509">
                  <c:v>149.49</c:v>
                </c:pt>
                <c:pt idx="510">
                  <c:v>148.6</c:v>
                </c:pt>
                <c:pt idx="511">
                  <c:v>147.72999999999999</c:v>
                </c:pt>
                <c:pt idx="512">
                  <c:v>146.88999999999999</c:v>
                </c:pt>
                <c:pt idx="513">
                  <c:v>146.08000000000001</c:v>
                </c:pt>
                <c:pt idx="514">
                  <c:v>145.32</c:v>
                </c:pt>
                <c:pt idx="515">
                  <c:v>144.61000000000001</c:v>
                </c:pt>
                <c:pt idx="516">
                  <c:v>143.96</c:v>
                </c:pt>
                <c:pt idx="517">
                  <c:v>143.37</c:v>
                </c:pt>
                <c:pt idx="518">
                  <c:v>142.84</c:v>
                </c:pt>
                <c:pt idx="519">
                  <c:v>142.37</c:v>
                </c:pt>
                <c:pt idx="520">
                  <c:v>141.97</c:v>
                </c:pt>
                <c:pt idx="521">
                  <c:v>141.62</c:v>
                </c:pt>
                <c:pt idx="522">
                  <c:v>141.31</c:v>
                </c:pt>
                <c:pt idx="523">
                  <c:v>141.05000000000001</c:v>
                </c:pt>
                <c:pt idx="524">
                  <c:v>140.83000000000001</c:v>
                </c:pt>
                <c:pt idx="525">
                  <c:v>140.63</c:v>
                </c:pt>
                <c:pt idx="526">
                  <c:v>140.46</c:v>
                </c:pt>
                <c:pt idx="527">
                  <c:v>140.30000000000001</c:v>
                </c:pt>
                <c:pt idx="528">
                  <c:v>140.13999999999999</c:v>
                </c:pt>
                <c:pt idx="529">
                  <c:v>139.99</c:v>
                </c:pt>
                <c:pt idx="530">
                  <c:v>139.83000000000001</c:v>
                </c:pt>
                <c:pt idx="531">
                  <c:v>139.66999999999999</c:v>
                </c:pt>
                <c:pt idx="532">
                  <c:v>139.49</c:v>
                </c:pt>
                <c:pt idx="533">
                  <c:v>139.30000000000001</c:v>
                </c:pt>
                <c:pt idx="534">
                  <c:v>139.09</c:v>
                </c:pt>
                <c:pt idx="535">
                  <c:v>138.86000000000001</c:v>
                </c:pt>
                <c:pt idx="536">
                  <c:v>138.61000000000001</c:v>
                </c:pt>
                <c:pt idx="537">
                  <c:v>138.35</c:v>
                </c:pt>
                <c:pt idx="538">
                  <c:v>138.07</c:v>
                </c:pt>
                <c:pt idx="539">
                  <c:v>137.78</c:v>
                </c:pt>
                <c:pt idx="540">
                  <c:v>137.47</c:v>
                </c:pt>
                <c:pt idx="541">
                  <c:v>137.16</c:v>
                </c:pt>
                <c:pt idx="542">
                  <c:v>136.84</c:v>
                </c:pt>
                <c:pt idx="543">
                  <c:v>136.52000000000001</c:v>
                </c:pt>
                <c:pt idx="544">
                  <c:v>136.21</c:v>
                </c:pt>
                <c:pt idx="545">
                  <c:v>135.91999999999999</c:v>
                </c:pt>
                <c:pt idx="546">
                  <c:v>135.63999999999999</c:v>
                </c:pt>
                <c:pt idx="547">
                  <c:v>135.4</c:v>
                </c:pt>
                <c:pt idx="548">
                  <c:v>135.19</c:v>
                </c:pt>
                <c:pt idx="549">
                  <c:v>135.03</c:v>
                </c:pt>
                <c:pt idx="550">
                  <c:v>134.9</c:v>
                </c:pt>
                <c:pt idx="551">
                  <c:v>134.83000000000001</c:v>
                </c:pt>
                <c:pt idx="552">
                  <c:v>134.80000000000001</c:v>
                </c:pt>
                <c:pt idx="553">
                  <c:v>134.82</c:v>
                </c:pt>
                <c:pt idx="554">
                  <c:v>134.87</c:v>
                </c:pt>
                <c:pt idx="555">
                  <c:v>134.94999999999999</c:v>
                </c:pt>
                <c:pt idx="556">
                  <c:v>135.06</c:v>
                </c:pt>
                <c:pt idx="557">
                  <c:v>135.18</c:v>
                </c:pt>
                <c:pt idx="558">
                  <c:v>135.30000000000001</c:v>
                </c:pt>
                <c:pt idx="559">
                  <c:v>135.4</c:v>
                </c:pt>
                <c:pt idx="560">
                  <c:v>135.49</c:v>
                </c:pt>
                <c:pt idx="561">
                  <c:v>135.55000000000001</c:v>
                </c:pt>
                <c:pt idx="562">
                  <c:v>135.59</c:v>
                </c:pt>
                <c:pt idx="563">
                  <c:v>135.59</c:v>
                </c:pt>
                <c:pt idx="564">
                  <c:v>135.57</c:v>
                </c:pt>
                <c:pt idx="565">
                  <c:v>135.52000000000001</c:v>
                </c:pt>
                <c:pt idx="566">
                  <c:v>135.46</c:v>
                </c:pt>
                <c:pt idx="567">
                  <c:v>135.4</c:v>
                </c:pt>
                <c:pt idx="568">
                  <c:v>135.35</c:v>
                </c:pt>
                <c:pt idx="569">
                  <c:v>135.31</c:v>
                </c:pt>
                <c:pt idx="570">
                  <c:v>135.30000000000001</c:v>
                </c:pt>
                <c:pt idx="571">
                  <c:v>135.32</c:v>
                </c:pt>
                <c:pt idx="572">
                  <c:v>135.38</c:v>
                </c:pt>
                <c:pt idx="573">
                  <c:v>135.47999999999999</c:v>
                </c:pt>
                <c:pt idx="574">
                  <c:v>135.63</c:v>
                </c:pt>
                <c:pt idx="575">
                  <c:v>135.83000000000001</c:v>
                </c:pt>
                <c:pt idx="576">
                  <c:v>136.08000000000001</c:v>
                </c:pt>
                <c:pt idx="577">
                  <c:v>136.37</c:v>
                </c:pt>
                <c:pt idx="578">
                  <c:v>136.72</c:v>
                </c:pt>
                <c:pt idx="579">
                  <c:v>137.12</c:v>
                </c:pt>
                <c:pt idx="580">
                  <c:v>137.57</c:v>
                </c:pt>
                <c:pt idx="581">
                  <c:v>138.09</c:v>
                </c:pt>
                <c:pt idx="582">
                  <c:v>138.68</c:v>
                </c:pt>
                <c:pt idx="583">
                  <c:v>139.33000000000001</c:v>
                </c:pt>
                <c:pt idx="584">
                  <c:v>140.07</c:v>
                </c:pt>
                <c:pt idx="585">
                  <c:v>140.88</c:v>
                </c:pt>
                <c:pt idx="586">
                  <c:v>141.77000000000001</c:v>
                </c:pt>
                <c:pt idx="587">
                  <c:v>142.72999999999999</c:v>
                </c:pt>
                <c:pt idx="588">
                  <c:v>143.77000000000001</c:v>
                </c:pt>
                <c:pt idx="589">
                  <c:v>144.86000000000001</c:v>
                </c:pt>
                <c:pt idx="590">
                  <c:v>146.01</c:v>
                </c:pt>
                <c:pt idx="591">
                  <c:v>147.19</c:v>
                </c:pt>
                <c:pt idx="592">
                  <c:v>148.38999999999999</c:v>
                </c:pt>
                <c:pt idx="593">
                  <c:v>149.6</c:v>
                </c:pt>
                <c:pt idx="594">
                  <c:v>150.81</c:v>
                </c:pt>
                <c:pt idx="595">
                  <c:v>152</c:v>
                </c:pt>
                <c:pt idx="596">
                  <c:v>153.16999999999999</c:v>
                </c:pt>
                <c:pt idx="597">
                  <c:v>154.32</c:v>
                </c:pt>
                <c:pt idx="598">
                  <c:v>155.43</c:v>
                </c:pt>
                <c:pt idx="599">
                  <c:v>156.51</c:v>
                </c:pt>
                <c:pt idx="600">
                  <c:v>157.57</c:v>
                </c:pt>
                <c:pt idx="601">
                  <c:v>158.61000000000001</c:v>
                </c:pt>
                <c:pt idx="602">
                  <c:v>159.63</c:v>
                </c:pt>
                <c:pt idx="603">
                  <c:v>160.63999999999999</c:v>
                </c:pt>
                <c:pt idx="604">
                  <c:v>161.63999999999999</c:v>
                </c:pt>
                <c:pt idx="605">
                  <c:v>162.63</c:v>
                </c:pt>
                <c:pt idx="606">
                  <c:v>163.62</c:v>
                </c:pt>
                <c:pt idx="607">
                  <c:v>164.59</c:v>
                </c:pt>
                <c:pt idx="608">
                  <c:v>165.55</c:v>
                </c:pt>
                <c:pt idx="609">
                  <c:v>166.48</c:v>
                </c:pt>
                <c:pt idx="610">
                  <c:v>167.38</c:v>
                </c:pt>
                <c:pt idx="611">
                  <c:v>168.24</c:v>
                </c:pt>
                <c:pt idx="612">
                  <c:v>169.05</c:v>
                </c:pt>
                <c:pt idx="613">
                  <c:v>169.8</c:v>
                </c:pt>
                <c:pt idx="614">
                  <c:v>170.48</c:v>
                </c:pt>
                <c:pt idx="615">
                  <c:v>171.09</c:v>
                </c:pt>
                <c:pt idx="616">
                  <c:v>171.62</c:v>
                </c:pt>
                <c:pt idx="617">
                  <c:v>172.06</c:v>
                </c:pt>
                <c:pt idx="618">
                  <c:v>172.42</c:v>
                </c:pt>
                <c:pt idx="619">
                  <c:v>172.68</c:v>
                </c:pt>
                <c:pt idx="620">
                  <c:v>172.85</c:v>
                </c:pt>
                <c:pt idx="621">
                  <c:v>172.94</c:v>
                </c:pt>
                <c:pt idx="622">
                  <c:v>172.95</c:v>
                </c:pt>
                <c:pt idx="623">
                  <c:v>172.88</c:v>
                </c:pt>
                <c:pt idx="624">
                  <c:v>172.76</c:v>
                </c:pt>
                <c:pt idx="625">
                  <c:v>172.6</c:v>
                </c:pt>
                <c:pt idx="626">
                  <c:v>172.43</c:v>
                </c:pt>
                <c:pt idx="627">
                  <c:v>172.25</c:v>
                </c:pt>
                <c:pt idx="628">
                  <c:v>172.1</c:v>
                </c:pt>
                <c:pt idx="629">
                  <c:v>172</c:v>
                </c:pt>
                <c:pt idx="630">
                  <c:v>171.97</c:v>
                </c:pt>
                <c:pt idx="631">
                  <c:v>172.02</c:v>
                </c:pt>
                <c:pt idx="632">
                  <c:v>172.17</c:v>
                </c:pt>
                <c:pt idx="633">
                  <c:v>172.42</c:v>
                </c:pt>
                <c:pt idx="634">
                  <c:v>172.76</c:v>
                </c:pt>
                <c:pt idx="635">
                  <c:v>173.19</c:v>
                </c:pt>
                <c:pt idx="636">
                  <c:v>173.7</c:v>
                </c:pt>
                <c:pt idx="637">
                  <c:v>174.26</c:v>
                </c:pt>
                <c:pt idx="638">
                  <c:v>174.86</c:v>
                </c:pt>
                <c:pt idx="639">
                  <c:v>175.48</c:v>
                </c:pt>
                <c:pt idx="640">
                  <c:v>176.08</c:v>
                </c:pt>
                <c:pt idx="641">
                  <c:v>176.66</c:v>
                </c:pt>
                <c:pt idx="642">
                  <c:v>177.2</c:v>
                </c:pt>
                <c:pt idx="643">
                  <c:v>177.69</c:v>
                </c:pt>
                <c:pt idx="644">
                  <c:v>178.13</c:v>
                </c:pt>
                <c:pt idx="645">
                  <c:v>178.51</c:v>
                </c:pt>
                <c:pt idx="646">
                  <c:v>178.83</c:v>
                </c:pt>
                <c:pt idx="647">
                  <c:v>179.11</c:v>
                </c:pt>
                <c:pt idx="648">
                  <c:v>179.34</c:v>
                </c:pt>
                <c:pt idx="649">
                  <c:v>179.54</c:v>
                </c:pt>
                <c:pt idx="650">
                  <c:v>179.7</c:v>
                </c:pt>
                <c:pt idx="651">
                  <c:v>179.82</c:v>
                </c:pt>
                <c:pt idx="652">
                  <c:v>179.91</c:v>
                </c:pt>
                <c:pt idx="653">
                  <c:v>179.97</c:v>
                </c:pt>
                <c:pt idx="654">
                  <c:v>179.98</c:v>
                </c:pt>
                <c:pt idx="655">
                  <c:v>179.95</c:v>
                </c:pt>
                <c:pt idx="656">
                  <c:v>179.87</c:v>
                </c:pt>
                <c:pt idx="657">
                  <c:v>179.74</c:v>
                </c:pt>
                <c:pt idx="658">
                  <c:v>179.56</c:v>
                </c:pt>
                <c:pt idx="659">
                  <c:v>179.32</c:v>
                </c:pt>
                <c:pt idx="660">
                  <c:v>179.03</c:v>
                </c:pt>
                <c:pt idx="661">
                  <c:v>178.69</c:v>
                </c:pt>
                <c:pt idx="662">
                  <c:v>178.3</c:v>
                </c:pt>
                <c:pt idx="663">
                  <c:v>177.88</c:v>
                </c:pt>
                <c:pt idx="664">
                  <c:v>177.43</c:v>
                </c:pt>
                <c:pt idx="665">
                  <c:v>176.96</c:v>
                </c:pt>
                <c:pt idx="666">
                  <c:v>176.48</c:v>
                </c:pt>
                <c:pt idx="667">
                  <c:v>175.99</c:v>
                </c:pt>
                <c:pt idx="668">
                  <c:v>175.51</c:v>
                </c:pt>
                <c:pt idx="669">
                  <c:v>175.03</c:v>
                </c:pt>
                <c:pt idx="670">
                  <c:v>174.57</c:v>
                </c:pt>
                <c:pt idx="671">
                  <c:v>174.13</c:v>
                </c:pt>
                <c:pt idx="672">
                  <c:v>173.71</c:v>
                </c:pt>
                <c:pt idx="673">
                  <c:v>173.32</c:v>
                </c:pt>
                <c:pt idx="674">
                  <c:v>172.95</c:v>
                </c:pt>
                <c:pt idx="675">
                  <c:v>172.61</c:v>
                </c:pt>
                <c:pt idx="676">
                  <c:v>172.29</c:v>
                </c:pt>
                <c:pt idx="677">
                  <c:v>171.99</c:v>
                </c:pt>
                <c:pt idx="678">
                  <c:v>171.71</c:v>
                </c:pt>
                <c:pt idx="679">
                  <c:v>171.45</c:v>
                </c:pt>
                <c:pt idx="680">
                  <c:v>171.19</c:v>
                </c:pt>
                <c:pt idx="681">
                  <c:v>170.94</c:v>
                </c:pt>
                <c:pt idx="682">
                  <c:v>170.69</c:v>
                </c:pt>
                <c:pt idx="683">
                  <c:v>170.43</c:v>
                </c:pt>
                <c:pt idx="684">
                  <c:v>170.17</c:v>
                </c:pt>
                <c:pt idx="685">
                  <c:v>169.89</c:v>
                </c:pt>
                <c:pt idx="686">
                  <c:v>169.59</c:v>
                </c:pt>
                <c:pt idx="687">
                  <c:v>169.27</c:v>
                </c:pt>
                <c:pt idx="688">
                  <c:v>168.94</c:v>
                </c:pt>
                <c:pt idx="689">
                  <c:v>168.57</c:v>
                </c:pt>
                <c:pt idx="690">
                  <c:v>168.19</c:v>
                </c:pt>
                <c:pt idx="691">
                  <c:v>167.78</c:v>
                </c:pt>
                <c:pt idx="692">
                  <c:v>167.35</c:v>
                </c:pt>
                <c:pt idx="693">
                  <c:v>166.9</c:v>
                </c:pt>
                <c:pt idx="694">
                  <c:v>166.43</c:v>
                </c:pt>
                <c:pt idx="695">
                  <c:v>165.93</c:v>
                </c:pt>
                <c:pt idx="696">
                  <c:v>165.41</c:v>
                </c:pt>
                <c:pt idx="697">
                  <c:v>164.87</c:v>
                </c:pt>
                <c:pt idx="698">
                  <c:v>164.29</c:v>
                </c:pt>
                <c:pt idx="699">
                  <c:v>163.69</c:v>
                </c:pt>
                <c:pt idx="700">
                  <c:v>163.05000000000001</c:v>
                </c:pt>
                <c:pt idx="701">
                  <c:v>162.37</c:v>
                </c:pt>
                <c:pt idx="702">
                  <c:v>161.65</c:v>
                </c:pt>
                <c:pt idx="703">
                  <c:v>160.88999999999999</c:v>
                </c:pt>
                <c:pt idx="704">
                  <c:v>160.1</c:v>
                </c:pt>
                <c:pt idx="705">
                  <c:v>159.26</c:v>
                </c:pt>
                <c:pt idx="706">
                  <c:v>158.38</c:v>
                </c:pt>
                <c:pt idx="707">
                  <c:v>157.47</c:v>
                </c:pt>
                <c:pt idx="708">
                  <c:v>156.53</c:v>
                </c:pt>
                <c:pt idx="709">
                  <c:v>155.56</c:v>
                </c:pt>
                <c:pt idx="710">
                  <c:v>154.59</c:v>
                </c:pt>
                <c:pt idx="711">
                  <c:v>153.61000000000001</c:v>
                </c:pt>
                <c:pt idx="712">
                  <c:v>152.63</c:v>
                </c:pt>
                <c:pt idx="713">
                  <c:v>151.66999999999999</c:v>
                </c:pt>
                <c:pt idx="714">
                  <c:v>150.74</c:v>
                </c:pt>
                <c:pt idx="715">
                  <c:v>149.83000000000001</c:v>
                </c:pt>
                <c:pt idx="716">
                  <c:v>148.96</c:v>
                </c:pt>
                <c:pt idx="717">
                  <c:v>148.13</c:v>
                </c:pt>
                <c:pt idx="718">
                  <c:v>147.35</c:v>
                </c:pt>
                <c:pt idx="719">
                  <c:v>146.61000000000001</c:v>
                </c:pt>
                <c:pt idx="720">
                  <c:v>145.91999999999999</c:v>
                </c:pt>
                <c:pt idx="721">
                  <c:v>145.27000000000001</c:v>
                </c:pt>
                <c:pt idx="722">
                  <c:v>144.66</c:v>
                </c:pt>
                <c:pt idx="723">
                  <c:v>144.09</c:v>
                </c:pt>
                <c:pt idx="724">
                  <c:v>143.54</c:v>
                </c:pt>
                <c:pt idx="725">
                  <c:v>143.03</c:v>
                </c:pt>
                <c:pt idx="726">
                  <c:v>142.53</c:v>
                </c:pt>
                <c:pt idx="727">
                  <c:v>142.04</c:v>
                </c:pt>
                <c:pt idx="728">
                  <c:v>141.57</c:v>
                </c:pt>
                <c:pt idx="729">
                  <c:v>141.11000000000001</c:v>
                </c:pt>
                <c:pt idx="730">
                  <c:v>140.66</c:v>
                </c:pt>
                <c:pt idx="731">
                  <c:v>140.22</c:v>
                </c:pt>
                <c:pt idx="732">
                  <c:v>139.80000000000001</c:v>
                </c:pt>
                <c:pt idx="733">
                  <c:v>139.38999999999999</c:v>
                </c:pt>
                <c:pt idx="734">
                  <c:v>139</c:v>
                </c:pt>
                <c:pt idx="735">
                  <c:v>138.63999999999999</c:v>
                </c:pt>
                <c:pt idx="736">
                  <c:v>138.31</c:v>
                </c:pt>
                <c:pt idx="737">
                  <c:v>138</c:v>
                </c:pt>
                <c:pt idx="738">
                  <c:v>137.72999999999999</c:v>
                </c:pt>
                <c:pt idx="739">
                  <c:v>137.47999999999999</c:v>
                </c:pt>
                <c:pt idx="740">
                  <c:v>137.25</c:v>
                </c:pt>
                <c:pt idx="741">
                  <c:v>137.05000000000001</c:v>
                </c:pt>
                <c:pt idx="742">
                  <c:v>136.86000000000001</c:v>
                </c:pt>
                <c:pt idx="743">
                  <c:v>136.69</c:v>
                </c:pt>
                <c:pt idx="744">
                  <c:v>136.51</c:v>
                </c:pt>
                <c:pt idx="745">
                  <c:v>136.33000000000001</c:v>
                </c:pt>
                <c:pt idx="746">
                  <c:v>136.13999999999999</c:v>
                </c:pt>
                <c:pt idx="747">
                  <c:v>135.93</c:v>
                </c:pt>
                <c:pt idx="748">
                  <c:v>135.71</c:v>
                </c:pt>
                <c:pt idx="749">
                  <c:v>135.46</c:v>
                </c:pt>
                <c:pt idx="750">
                  <c:v>135.19</c:v>
                </c:pt>
                <c:pt idx="751">
                  <c:v>134.88999999999999</c:v>
                </c:pt>
                <c:pt idx="752">
                  <c:v>134.58000000000001</c:v>
                </c:pt>
                <c:pt idx="753">
                  <c:v>134.26</c:v>
                </c:pt>
                <c:pt idx="754">
                  <c:v>133.91999999999999</c:v>
                </c:pt>
                <c:pt idx="755">
                  <c:v>133.58000000000001</c:v>
                </c:pt>
                <c:pt idx="756">
                  <c:v>133.24</c:v>
                </c:pt>
                <c:pt idx="757">
                  <c:v>132.91</c:v>
                </c:pt>
                <c:pt idx="758">
                  <c:v>132.6</c:v>
                </c:pt>
                <c:pt idx="759">
                  <c:v>132.30000000000001</c:v>
                </c:pt>
                <c:pt idx="760">
                  <c:v>132.04</c:v>
                </c:pt>
                <c:pt idx="761">
                  <c:v>131.80000000000001</c:v>
                </c:pt>
                <c:pt idx="762">
                  <c:v>131.6</c:v>
                </c:pt>
                <c:pt idx="763">
                  <c:v>131.44</c:v>
                </c:pt>
                <c:pt idx="764">
                  <c:v>131.32</c:v>
                </c:pt>
                <c:pt idx="765">
                  <c:v>131.25</c:v>
                </c:pt>
                <c:pt idx="766">
                  <c:v>131.22</c:v>
                </c:pt>
                <c:pt idx="767">
                  <c:v>131.24</c:v>
                </c:pt>
                <c:pt idx="768">
                  <c:v>131.30000000000001</c:v>
                </c:pt>
                <c:pt idx="769">
                  <c:v>131.41</c:v>
                </c:pt>
                <c:pt idx="770">
                  <c:v>131.55000000000001</c:v>
                </c:pt>
                <c:pt idx="771">
                  <c:v>131.72</c:v>
                </c:pt>
                <c:pt idx="772">
                  <c:v>131.91</c:v>
                </c:pt>
                <c:pt idx="773">
                  <c:v>132.12</c:v>
                </c:pt>
                <c:pt idx="774">
                  <c:v>132.34</c:v>
                </c:pt>
                <c:pt idx="775">
                  <c:v>132.57</c:v>
                </c:pt>
                <c:pt idx="776">
                  <c:v>132.78</c:v>
                </c:pt>
                <c:pt idx="777">
                  <c:v>133</c:v>
                </c:pt>
                <c:pt idx="778">
                  <c:v>133.19999999999999</c:v>
                </c:pt>
                <c:pt idx="779">
                  <c:v>133.38999999999999</c:v>
                </c:pt>
                <c:pt idx="780">
                  <c:v>133.57</c:v>
                </c:pt>
                <c:pt idx="781">
                  <c:v>133.76</c:v>
                </c:pt>
                <c:pt idx="782">
                  <c:v>133.96</c:v>
                </c:pt>
                <c:pt idx="783">
                  <c:v>134.18</c:v>
                </c:pt>
                <c:pt idx="784">
                  <c:v>134.43</c:v>
                </c:pt>
                <c:pt idx="785">
                  <c:v>134.74</c:v>
                </c:pt>
                <c:pt idx="786">
                  <c:v>135.12</c:v>
                </c:pt>
                <c:pt idx="787">
                  <c:v>135.58000000000001</c:v>
                </c:pt>
                <c:pt idx="788">
                  <c:v>136.13</c:v>
                </c:pt>
                <c:pt idx="789">
                  <c:v>136.79</c:v>
                </c:pt>
                <c:pt idx="790">
                  <c:v>137.56</c:v>
                </c:pt>
                <c:pt idx="791">
                  <c:v>138.44</c:v>
                </c:pt>
                <c:pt idx="792">
                  <c:v>139.43</c:v>
                </c:pt>
                <c:pt idx="793">
                  <c:v>140.53</c:v>
                </c:pt>
                <c:pt idx="794">
                  <c:v>141.72</c:v>
                </c:pt>
                <c:pt idx="795">
                  <c:v>142.99</c:v>
                </c:pt>
                <c:pt idx="796">
                  <c:v>144.32</c:v>
                </c:pt>
                <c:pt idx="797">
                  <c:v>145.69999999999999</c:v>
                </c:pt>
                <c:pt idx="798">
                  <c:v>147.1</c:v>
                </c:pt>
                <c:pt idx="799">
                  <c:v>148.51</c:v>
                </c:pt>
                <c:pt idx="800">
                  <c:v>149.91</c:v>
                </c:pt>
                <c:pt idx="801">
                  <c:v>151.29</c:v>
                </c:pt>
                <c:pt idx="802">
                  <c:v>152.63</c:v>
                </c:pt>
                <c:pt idx="803">
                  <c:v>153.94</c:v>
                </c:pt>
                <c:pt idx="804">
                  <c:v>155.21</c:v>
                </c:pt>
                <c:pt idx="805">
                  <c:v>156.44</c:v>
                </c:pt>
                <c:pt idx="806">
                  <c:v>157.63999999999999</c:v>
                </c:pt>
                <c:pt idx="807">
                  <c:v>158.81</c:v>
                </c:pt>
                <c:pt idx="808">
                  <c:v>159.97999999999999</c:v>
                </c:pt>
                <c:pt idx="809">
                  <c:v>161.15</c:v>
                </c:pt>
                <c:pt idx="810">
                  <c:v>162.34</c:v>
                </c:pt>
                <c:pt idx="811">
                  <c:v>163.55000000000001</c:v>
                </c:pt>
                <c:pt idx="812">
                  <c:v>164.8</c:v>
                </c:pt>
                <c:pt idx="813">
                  <c:v>166.09</c:v>
                </c:pt>
                <c:pt idx="814">
                  <c:v>167.42</c:v>
                </c:pt>
                <c:pt idx="815">
                  <c:v>168.77</c:v>
                </c:pt>
                <c:pt idx="816">
                  <c:v>170.16</c:v>
                </c:pt>
                <c:pt idx="817">
                  <c:v>171.55</c:v>
                </c:pt>
                <c:pt idx="818">
                  <c:v>172.93</c:v>
                </c:pt>
                <c:pt idx="819">
                  <c:v>174.29</c:v>
                </c:pt>
                <c:pt idx="820">
                  <c:v>175.59</c:v>
                </c:pt>
                <c:pt idx="821">
                  <c:v>176.83</c:v>
                </c:pt>
                <c:pt idx="822">
                  <c:v>177.97</c:v>
                </c:pt>
                <c:pt idx="823">
                  <c:v>179</c:v>
                </c:pt>
                <c:pt idx="824">
                  <c:v>179.91</c:v>
                </c:pt>
                <c:pt idx="825">
                  <c:v>180.71</c:v>
                </c:pt>
                <c:pt idx="826">
                  <c:v>181.39</c:v>
                </c:pt>
                <c:pt idx="827">
                  <c:v>181.95</c:v>
                </c:pt>
                <c:pt idx="828">
                  <c:v>182.42</c:v>
                </c:pt>
                <c:pt idx="829">
                  <c:v>182.8</c:v>
                </c:pt>
                <c:pt idx="830">
                  <c:v>183.12</c:v>
                </c:pt>
                <c:pt idx="831">
                  <c:v>183.38</c:v>
                </c:pt>
                <c:pt idx="832">
                  <c:v>183.62</c:v>
                </c:pt>
                <c:pt idx="833">
                  <c:v>183.83</c:v>
                </c:pt>
                <c:pt idx="834">
                  <c:v>184.04</c:v>
                </c:pt>
                <c:pt idx="835">
                  <c:v>184.23</c:v>
                </c:pt>
                <c:pt idx="836">
                  <c:v>184.43</c:v>
                </c:pt>
                <c:pt idx="837">
                  <c:v>184.62</c:v>
                </c:pt>
                <c:pt idx="838">
                  <c:v>184.8</c:v>
                </c:pt>
                <c:pt idx="839">
                  <c:v>184.98</c:v>
                </c:pt>
                <c:pt idx="840">
                  <c:v>185.15</c:v>
                </c:pt>
                <c:pt idx="841">
                  <c:v>185.3</c:v>
                </c:pt>
                <c:pt idx="842">
                  <c:v>185.45</c:v>
                </c:pt>
                <c:pt idx="843">
                  <c:v>185.59</c:v>
                </c:pt>
                <c:pt idx="844">
                  <c:v>185.74</c:v>
                </c:pt>
                <c:pt idx="845">
                  <c:v>185.88</c:v>
                </c:pt>
                <c:pt idx="846">
                  <c:v>186.04</c:v>
                </c:pt>
                <c:pt idx="847">
                  <c:v>186.22</c:v>
                </c:pt>
                <c:pt idx="848">
                  <c:v>186.41</c:v>
                </c:pt>
                <c:pt idx="849">
                  <c:v>186.61</c:v>
                </c:pt>
                <c:pt idx="850">
                  <c:v>186.83</c:v>
                </c:pt>
                <c:pt idx="851">
                  <c:v>187.04</c:v>
                </c:pt>
                <c:pt idx="852">
                  <c:v>187.24</c:v>
                </c:pt>
                <c:pt idx="853">
                  <c:v>187.42</c:v>
                </c:pt>
                <c:pt idx="854">
                  <c:v>187.57</c:v>
                </c:pt>
                <c:pt idx="855">
                  <c:v>187.66</c:v>
                </c:pt>
                <c:pt idx="856">
                  <c:v>187.69</c:v>
                </c:pt>
                <c:pt idx="857">
                  <c:v>187.65</c:v>
                </c:pt>
                <c:pt idx="858">
                  <c:v>187.55</c:v>
                </c:pt>
                <c:pt idx="859">
                  <c:v>187.36</c:v>
                </c:pt>
                <c:pt idx="860">
                  <c:v>187.11</c:v>
                </c:pt>
                <c:pt idx="861">
                  <c:v>186.79</c:v>
                </c:pt>
                <c:pt idx="862">
                  <c:v>186.42</c:v>
                </c:pt>
                <c:pt idx="863">
                  <c:v>186</c:v>
                </c:pt>
                <c:pt idx="864">
                  <c:v>185.55</c:v>
                </c:pt>
                <c:pt idx="865">
                  <c:v>185.08</c:v>
                </c:pt>
                <c:pt idx="866">
                  <c:v>184.6</c:v>
                </c:pt>
                <c:pt idx="867">
                  <c:v>184.12</c:v>
                </c:pt>
                <c:pt idx="868">
                  <c:v>183.65</c:v>
                </c:pt>
                <c:pt idx="869">
                  <c:v>183.2</c:v>
                </c:pt>
                <c:pt idx="870">
                  <c:v>182.77</c:v>
                </c:pt>
                <c:pt idx="871">
                  <c:v>182.37</c:v>
                </c:pt>
                <c:pt idx="872">
                  <c:v>181.99</c:v>
                </c:pt>
                <c:pt idx="873">
                  <c:v>181.63</c:v>
                </c:pt>
                <c:pt idx="874">
                  <c:v>181.29</c:v>
                </c:pt>
                <c:pt idx="875">
                  <c:v>180.95</c:v>
                </c:pt>
                <c:pt idx="876">
                  <c:v>180.63</c:v>
                </c:pt>
                <c:pt idx="877">
                  <c:v>180.29</c:v>
                </c:pt>
                <c:pt idx="878">
                  <c:v>179.95</c:v>
                </c:pt>
                <c:pt idx="879">
                  <c:v>179.58</c:v>
                </c:pt>
                <c:pt idx="880">
                  <c:v>179.18</c:v>
                </c:pt>
                <c:pt idx="881">
                  <c:v>178.76</c:v>
                </c:pt>
                <c:pt idx="882">
                  <c:v>178.3</c:v>
                </c:pt>
                <c:pt idx="883">
                  <c:v>177.8</c:v>
                </c:pt>
                <c:pt idx="884">
                  <c:v>177.28</c:v>
                </c:pt>
                <c:pt idx="885">
                  <c:v>176.73</c:v>
                </c:pt>
                <c:pt idx="886">
                  <c:v>176.18</c:v>
                </c:pt>
                <c:pt idx="887">
                  <c:v>175.62</c:v>
                </c:pt>
                <c:pt idx="888">
                  <c:v>175.08</c:v>
                </c:pt>
                <c:pt idx="889">
                  <c:v>174.56</c:v>
                </c:pt>
                <c:pt idx="890">
                  <c:v>174.07</c:v>
                </c:pt>
                <c:pt idx="891">
                  <c:v>173.63</c:v>
                </c:pt>
                <c:pt idx="892">
                  <c:v>173.24</c:v>
                </c:pt>
                <c:pt idx="893">
                  <c:v>172.89</c:v>
                </c:pt>
                <c:pt idx="894">
                  <c:v>172.6</c:v>
                </c:pt>
                <c:pt idx="895">
                  <c:v>172.35</c:v>
                </c:pt>
                <c:pt idx="896">
                  <c:v>172.14</c:v>
                </c:pt>
                <c:pt idx="897">
                  <c:v>171.95</c:v>
                </c:pt>
                <c:pt idx="898">
                  <c:v>171.79</c:v>
                </c:pt>
                <c:pt idx="899">
                  <c:v>171.64</c:v>
                </c:pt>
                <c:pt idx="900">
                  <c:v>171.49</c:v>
                </c:pt>
                <c:pt idx="901">
                  <c:v>171.32</c:v>
                </c:pt>
                <c:pt idx="902">
                  <c:v>171.14</c:v>
                </c:pt>
                <c:pt idx="903">
                  <c:v>170.93</c:v>
                </c:pt>
                <c:pt idx="904">
                  <c:v>170.69</c:v>
                </c:pt>
                <c:pt idx="905">
                  <c:v>170.42</c:v>
                </c:pt>
                <c:pt idx="906">
                  <c:v>170.12</c:v>
                </c:pt>
                <c:pt idx="907">
                  <c:v>169.79</c:v>
                </c:pt>
                <c:pt idx="908">
                  <c:v>169.42</c:v>
                </c:pt>
                <c:pt idx="909">
                  <c:v>169.03</c:v>
                </c:pt>
                <c:pt idx="910">
                  <c:v>168.6</c:v>
                </c:pt>
                <c:pt idx="911">
                  <c:v>168.15</c:v>
                </c:pt>
                <c:pt idx="912">
                  <c:v>167.67</c:v>
                </c:pt>
                <c:pt idx="913">
                  <c:v>167.16</c:v>
                </c:pt>
                <c:pt idx="914">
                  <c:v>166.63</c:v>
                </c:pt>
                <c:pt idx="915">
                  <c:v>166.06</c:v>
                </c:pt>
                <c:pt idx="916">
                  <c:v>165.46</c:v>
                </c:pt>
                <c:pt idx="917">
                  <c:v>164.83</c:v>
                </c:pt>
                <c:pt idx="918">
                  <c:v>164.17</c:v>
                </c:pt>
                <c:pt idx="919">
                  <c:v>163.47</c:v>
                </c:pt>
                <c:pt idx="920">
                  <c:v>162.72999999999999</c:v>
                </c:pt>
                <c:pt idx="921">
                  <c:v>161.96</c:v>
                </c:pt>
                <c:pt idx="922">
                  <c:v>161.16999999999999</c:v>
                </c:pt>
                <c:pt idx="923">
                  <c:v>160.34</c:v>
                </c:pt>
                <c:pt idx="924">
                  <c:v>159.5</c:v>
                </c:pt>
                <c:pt idx="925">
                  <c:v>158.63</c:v>
                </c:pt>
                <c:pt idx="926">
                  <c:v>157.75</c:v>
                </c:pt>
                <c:pt idx="927">
                  <c:v>156.87</c:v>
                </c:pt>
                <c:pt idx="928">
                  <c:v>155.99</c:v>
                </c:pt>
                <c:pt idx="929">
                  <c:v>155.1</c:v>
                </c:pt>
                <c:pt idx="930">
                  <c:v>154.22</c:v>
                </c:pt>
                <c:pt idx="931">
                  <c:v>153.35</c:v>
                </c:pt>
                <c:pt idx="932">
                  <c:v>152.49</c:v>
                </c:pt>
                <c:pt idx="933">
                  <c:v>151.63</c:v>
                </c:pt>
                <c:pt idx="934">
                  <c:v>150.78</c:v>
                </c:pt>
                <c:pt idx="935">
                  <c:v>149.94</c:v>
                </c:pt>
                <c:pt idx="936">
                  <c:v>149.1</c:v>
                </c:pt>
                <c:pt idx="937">
                  <c:v>148.26</c:v>
                </c:pt>
                <c:pt idx="938">
                  <c:v>147.41999999999999</c:v>
                </c:pt>
                <c:pt idx="939">
                  <c:v>146.59</c:v>
                </c:pt>
                <c:pt idx="940">
                  <c:v>145.75</c:v>
                </c:pt>
                <c:pt idx="941">
                  <c:v>144.93</c:v>
                </c:pt>
                <c:pt idx="942">
                  <c:v>144.12</c:v>
                </c:pt>
                <c:pt idx="943">
                  <c:v>143.33000000000001</c:v>
                </c:pt>
                <c:pt idx="944">
                  <c:v>142.56</c:v>
                </c:pt>
                <c:pt idx="945">
                  <c:v>141.82</c:v>
                </c:pt>
                <c:pt idx="946">
                  <c:v>141.13</c:v>
                </c:pt>
                <c:pt idx="947">
                  <c:v>140.49</c:v>
                </c:pt>
                <c:pt idx="948">
                  <c:v>139.9</c:v>
                </c:pt>
                <c:pt idx="949">
                  <c:v>139.37</c:v>
                </c:pt>
                <c:pt idx="950">
                  <c:v>138.9</c:v>
                </c:pt>
                <c:pt idx="951">
                  <c:v>138.47999999999999</c:v>
                </c:pt>
                <c:pt idx="952">
                  <c:v>138.13</c:v>
                </c:pt>
                <c:pt idx="953">
                  <c:v>137.82</c:v>
                </c:pt>
                <c:pt idx="954">
                  <c:v>137.56</c:v>
                </c:pt>
                <c:pt idx="955">
                  <c:v>137.34</c:v>
                </c:pt>
                <c:pt idx="956">
                  <c:v>137.15</c:v>
                </c:pt>
                <c:pt idx="957">
                  <c:v>136.97</c:v>
                </c:pt>
                <c:pt idx="958">
                  <c:v>136.81</c:v>
                </c:pt>
                <c:pt idx="959">
                  <c:v>136.65</c:v>
                </c:pt>
                <c:pt idx="960">
                  <c:v>136.49</c:v>
                </c:pt>
                <c:pt idx="961">
                  <c:v>136.33000000000001</c:v>
                </c:pt>
                <c:pt idx="962">
                  <c:v>136.15</c:v>
                </c:pt>
                <c:pt idx="963">
                  <c:v>135.96</c:v>
                </c:pt>
                <c:pt idx="964">
                  <c:v>135.75</c:v>
                </c:pt>
                <c:pt idx="965">
                  <c:v>135.53</c:v>
                </c:pt>
                <c:pt idx="966">
                  <c:v>135.28</c:v>
                </c:pt>
                <c:pt idx="967">
                  <c:v>135.02000000000001</c:v>
                </c:pt>
                <c:pt idx="968">
                  <c:v>134.72999999999999</c:v>
                </c:pt>
                <c:pt idx="969">
                  <c:v>134.44</c:v>
                </c:pt>
                <c:pt idx="970">
                  <c:v>134.12</c:v>
                </c:pt>
                <c:pt idx="971">
                  <c:v>133.79</c:v>
                </c:pt>
                <c:pt idx="972">
                  <c:v>133.46</c:v>
                </c:pt>
                <c:pt idx="973">
                  <c:v>133.12</c:v>
                </c:pt>
                <c:pt idx="974">
                  <c:v>132.78</c:v>
                </c:pt>
                <c:pt idx="975">
                  <c:v>132.44999999999999</c:v>
                </c:pt>
                <c:pt idx="976">
                  <c:v>132.13</c:v>
                </c:pt>
                <c:pt idx="977">
                  <c:v>131.84</c:v>
                </c:pt>
                <c:pt idx="978">
                  <c:v>131.58000000000001</c:v>
                </c:pt>
                <c:pt idx="979">
                  <c:v>131.35</c:v>
                </c:pt>
                <c:pt idx="980">
                  <c:v>131.16999999999999</c:v>
                </c:pt>
                <c:pt idx="981">
                  <c:v>131.03</c:v>
                </c:pt>
                <c:pt idx="982">
                  <c:v>130.94</c:v>
                </c:pt>
                <c:pt idx="983">
                  <c:v>130.9</c:v>
                </c:pt>
                <c:pt idx="984">
                  <c:v>130.9</c:v>
                </c:pt>
                <c:pt idx="985">
                  <c:v>130.94</c:v>
                </c:pt>
                <c:pt idx="986">
                  <c:v>131.02000000000001</c:v>
                </c:pt>
                <c:pt idx="987">
                  <c:v>131.13</c:v>
                </c:pt>
                <c:pt idx="988">
                  <c:v>131.26</c:v>
                </c:pt>
                <c:pt idx="989">
                  <c:v>131.41</c:v>
                </c:pt>
                <c:pt idx="990">
                  <c:v>131.56</c:v>
                </c:pt>
                <c:pt idx="991">
                  <c:v>131.72</c:v>
                </c:pt>
                <c:pt idx="992">
                  <c:v>131.88</c:v>
                </c:pt>
                <c:pt idx="993">
                  <c:v>132.04</c:v>
                </c:pt>
                <c:pt idx="994">
                  <c:v>132.21</c:v>
                </c:pt>
                <c:pt idx="995">
                  <c:v>132.4</c:v>
                </c:pt>
                <c:pt idx="996">
                  <c:v>132.6</c:v>
                </c:pt>
                <c:pt idx="997">
                  <c:v>132.83000000000001</c:v>
                </c:pt>
                <c:pt idx="998">
                  <c:v>133.1</c:v>
                </c:pt>
                <c:pt idx="999">
                  <c:v>133.43</c:v>
                </c:pt>
                <c:pt idx="1000">
                  <c:v>133.82</c:v>
                </c:pt>
                <c:pt idx="1001">
                  <c:v>134.29</c:v>
                </c:pt>
                <c:pt idx="1002">
                  <c:v>134.85</c:v>
                </c:pt>
                <c:pt idx="1003">
                  <c:v>135.51</c:v>
                </c:pt>
                <c:pt idx="1004">
                  <c:v>136.28</c:v>
                </c:pt>
                <c:pt idx="1005">
                  <c:v>137.18</c:v>
                </c:pt>
                <c:pt idx="1006">
                  <c:v>138.19999999999999</c:v>
                </c:pt>
                <c:pt idx="1007">
                  <c:v>139.35</c:v>
                </c:pt>
                <c:pt idx="1008">
                  <c:v>140.62</c:v>
                </c:pt>
                <c:pt idx="1009">
                  <c:v>142.02000000000001</c:v>
                </c:pt>
                <c:pt idx="1010">
                  <c:v>143.54</c:v>
                </c:pt>
                <c:pt idx="1011">
                  <c:v>145.16</c:v>
                </c:pt>
                <c:pt idx="1012">
                  <c:v>146.87</c:v>
                </c:pt>
                <c:pt idx="1013">
                  <c:v>148.65</c:v>
                </c:pt>
                <c:pt idx="1014">
                  <c:v>150.47999999999999</c:v>
                </c:pt>
                <c:pt idx="1015">
                  <c:v>152.32</c:v>
                </c:pt>
                <c:pt idx="1016">
                  <c:v>154.16999999999999</c:v>
                </c:pt>
                <c:pt idx="1017">
                  <c:v>155.99</c:v>
                </c:pt>
                <c:pt idx="1018">
                  <c:v>157.76</c:v>
                </c:pt>
                <c:pt idx="1019">
                  <c:v>159.47</c:v>
                </c:pt>
                <c:pt idx="1020">
                  <c:v>161.09</c:v>
                </c:pt>
                <c:pt idx="1021">
                  <c:v>162.62</c:v>
                </c:pt>
                <c:pt idx="1022">
                  <c:v>164.05</c:v>
                </c:pt>
                <c:pt idx="1023">
                  <c:v>165.39</c:v>
                </c:pt>
                <c:pt idx="1024">
                  <c:v>166.65</c:v>
                </c:pt>
                <c:pt idx="1025">
                  <c:v>167.82</c:v>
                </c:pt>
                <c:pt idx="1026">
                  <c:v>168.92</c:v>
                </c:pt>
                <c:pt idx="1027">
                  <c:v>169.97</c:v>
                </c:pt>
                <c:pt idx="1028">
                  <c:v>170.98</c:v>
                </c:pt>
                <c:pt idx="1029">
                  <c:v>171.95</c:v>
                </c:pt>
                <c:pt idx="1030">
                  <c:v>172.9</c:v>
                </c:pt>
                <c:pt idx="1031">
                  <c:v>173.84</c:v>
                </c:pt>
                <c:pt idx="1032">
                  <c:v>174.75</c:v>
                </c:pt>
                <c:pt idx="1033">
                  <c:v>175.66</c:v>
                </c:pt>
                <c:pt idx="1034">
                  <c:v>176.54</c:v>
                </c:pt>
                <c:pt idx="1035">
                  <c:v>177.4</c:v>
                </c:pt>
                <c:pt idx="1036">
                  <c:v>178.23</c:v>
                </c:pt>
                <c:pt idx="1037">
                  <c:v>179.03</c:v>
                </c:pt>
                <c:pt idx="1038">
                  <c:v>179.79</c:v>
                </c:pt>
                <c:pt idx="1039">
                  <c:v>180.53</c:v>
                </c:pt>
                <c:pt idx="1040">
                  <c:v>181.23</c:v>
                </c:pt>
                <c:pt idx="1041">
                  <c:v>181.9</c:v>
                </c:pt>
                <c:pt idx="1042">
                  <c:v>182.56</c:v>
                </c:pt>
                <c:pt idx="1043">
                  <c:v>183.19</c:v>
                </c:pt>
                <c:pt idx="1044">
                  <c:v>183.81</c:v>
                </c:pt>
                <c:pt idx="1045">
                  <c:v>184.41</c:v>
                </c:pt>
                <c:pt idx="1046">
                  <c:v>184.98</c:v>
                </c:pt>
                <c:pt idx="1047">
                  <c:v>185.53</c:v>
                </c:pt>
                <c:pt idx="1048">
                  <c:v>186.03</c:v>
                </c:pt>
                <c:pt idx="1049">
                  <c:v>186.48</c:v>
                </c:pt>
                <c:pt idx="1050">
                  <c:v>186.85</c:v>
                </c:pt>
                <c:pt idx="1051">
                  <c:v>187.15</c:v>
                </c:pt>
                <c:pt idx="1052">
                  <c:v>187.35</c:v>
                </c:pt>
                <c:pt idx="1053">
                  <c:v>187.46</c:v>
                </c:pt>
                <c:pt idx="1054">
                  <c:v>187.48</c:v>
                </c:pt>
                <c:pt idx="1055">
                  <c:v>187.41</c:v>
                </c:pt>
                <c:pt idx="1056">
                  <c:v>187.28</c:v>
                </c:pt>
                <c:pt idx="1057">
                  <c:v>187.09</c:v>
                </c:pt>
                <c:pt idx="1058">
                  <c:v>186.89</c:v>
                </c:pt>
                <c:pt idx="1059">
                  <c:v>186.69</c:v>
                </c:pt>
                <c:pt idx="1060">
                  <c:v>186.51</c:v>
                </c:pt>
                <c:pt idx="1061">
                  <c:v>186.39</c:v>
                </c:pt>
                <c:pt idx="1062">
                  <c:v>186.34</c:v>
                </c:pt>
                <c:pt idx="1063">
                  <c:v>186.36</c:v>
                </c:pt>
                <c:pt idx="1064">
                  <c:v>186.46</c:v>
                </c:pt>
                <c:pt idx="1065">
                  <c:v>186.64</c:v>
                </c:pt>
                <c:pt idx="1066">
                  <c:v>186.88</c:v>
                </c:pt>
                <c:pt idx="1067">
                  <c:v>187.18</c:v>
                </c:pt>
                <c:pt idx="1068">
                  <c:v>187.51</c:v>
                </c:pt>
                <c:pt idx="1069">
                  <c:v>187.84</c:v>
                </c:pt>
                <c:pt idx="1070">
                  <c:v>188.17</c:v>
                </c:pt>
                <c:pt idx="1071">
                  <c:v>188.47</c:v>
                </c:pt>
                <c:pt idx="1072">
                  <c:v>188.72</c:v>
                </c:pt>
                <c:pt idx="1073">
                  <c:v>188.91</c:v>
                </c:pt>
                <c:pt idx="1074">
                  <c:v>189.04</c:v>
                </c:pt>
                <c:pt idx="1075">
                  <c:v>189.09</c:v>
                </c:pt>
                <c:pt idx="1076">
                  <c:v>189.07</c:v>
                </c:pt>
                <c:pt idx="1077">
                  <c:v>188.97</c:v>
                </c:pt>
                <c:pt idx="1078">
                  <c:v>188.8</c:v>
                </c:pt>
                <c:pt idx="1079">
                  <c:v>188.56</c:v>
                </c:pt>
                <c:pt idx="1080">
                  <c:v>188.26</c:v>
                </c:pt>
                <c:pt idx="1081">
                  <c:v>187.91</c:v>
                </c:pt>
                <c:pt idx="1082">
                  <c:v>187.53</c:v>
                </c:pt>
                <c:pt idx="1083">
                  <c:v>187.12</c:v>
                </c:pt>
                <c:pt idx="1084">
                  <c:v>186.71</c:v>
                </c:pt>
                <c:pt idx="1085">
                  <c:v>186.3</c:v>
                </c:pt>
                <c:pt idx="1086">
                  <c:v>185.91</c:v>
                </c:pt>
                <c:pt idx="1087">
                  <c:v>185.55</c:v>
                </c:pt>
                <c:pt idx="1088">
                  <c:v>185.23</c:v>
                </c:pt>
                <c:pt idx="1089">
                  <c:v>184.95</c:v>
                </c:pt>
                <c:pt idx="1090">
                  <c:v>184.71</c:v>
                </c:pt>
                <c:pt idx="1091">
                  <c:v>184.51</c:v>
                </c:pt>
                <c:pt idx="1092">
                  <c:v>184.35</c:v>
                </c:pt>
                <c:pt idx="1093">
                  <c:v>184.2</c:v>
                </c:pt>
                <c:pt idx="1094">
                  <c:v>184.06</c:v>
                </c:pt>
                <c:pt idx="1095">
                  <c:v>183.9</c:v>
                </c:pt>
                <c:pt idx="1096">
                  <c:v>183.73</c:v>
                </c:pt>
                <c:pt idx="1097">
                  <c:v>183.52</c:v>
                </c:pt>
                <c:pt idx="1098">
                  <c:v>183.26</c:v>
                </c:pt>
                <c:pt idx="1099">
                  <c:v>182.97</c:v>
                </c:pt>
                <c:pt idx="1100">
                  <c:v>182.63</c:v>
                </c:pt>
                <c:pt idx="1101">
                  <c:v>182.25</c:v>
                </c:pt>
                <c:pt idx="1102">
                  <c:v>181.84</c:v>
                </c:pt>
                <c:pt idx="1103">
                  <c:v>181.41</c:v>
                </c:pt>
                <c:pt idx="1104">
                  <c:v>180.97</c:v>
                </c:pt>
                <c:pt idx="1105">
                  <c:v>180.54</c:v>
                </c:pt>
                <c:pt idx="1106">
                  <c:v>180.11</c:v>
                </c:pt>
                <c:pt idx="1107">
                  <c:v>179.7</c:v>
                </c:pt>
                <c:pt idx="1108">
                  <c:v>179.32</c:v>
                </c:pt>
                <c:pt idx="1109">
                  <c:v>178.95</c:v>
                </c:pt>
                <c:pt idx="1110">
                  <c:v>178.6</c:v>
                </c:pt>
                <c:pt idx="1111">
                  <c:v>178.26</c:v>
                </c:pt>
                <c:pt idx="1112">
                  <c:v>177.92</c:v>
                </c:pt>
                <c:pt idx="1113">
                  <c:v>177.57</c:v>
                </c:pt>
                <c:pt idx="1114">
                  <c:v>177.2</c:v>
                </c:pt>
                <c:pt idx="1115">
                  <c:v>176.81</c:v>
                </c:pt>
                <c:pt idx="1116">
                  <c:v>176.39</c:v>
                </c:pt>
                <c:pt idx="1117">
                  <c:v>175.92</c:v>
                </c:pt>
                <c:pt idx="1118">
                  <c:v>175.42</c:v>
                </c:pt>
                <c:pt idx="1119">
                  <c:v>174.88</c:v>
                </c:pt>
                <c:pt idx="1120">
                  <c:v>174.3</c:v>
                </c:pt>
                <c:pt idx="1121">
                  <c:v>173.69</c:v>
                </c:pt>
                <c:pt idx="1122">
                  <c:v>173.04</c:v>
                </c:pt>
                <c:pt idx="1123">
                  <c:v>172.36</c:v>
                </c:pt>
                <c:pt idx="1124">
                  <c:v>171.65</c:v>
                </c:pt>
                <c:pt idx="1125">
                  <c:v>170.92</c:v>
                </c:pt>
                <c:pt idx="1126">
                  <c:v>170.16</c:v>
                </c:pt>
                <c:pt idx="1127">
                  <c:v>169.38</c:v>
                </c:pt>
                <c:pt idx="1128">
                  <c:v>168.58</c:v>
                </c:pt>
                <c:pt idx="1129">
                  <c:v>167.76</c:v>
                </c:pt>
                <c:pt idx="1130">
                  <c:v>166.91</c:v>
                </c:pt>
                <c:pt idx="1131">
                  <c:v>166.04</c:v>
                </c:pt>
                <c:pt idx="1132">
                  <c:v>165.15</c:v>
                </c:pt>
                <c:pt idx="1133">
                  <c:v>164.24</c:v>
                </c:pt>
                <c:pt idx="1134">
                  <c:v>163.31</c:v>
                </c:pt>
                <c:pt idx="1135">
                  <c:v>162.37</c:v>
                </c:pt>
                <c:pt idx="1136">
                  <c:v>161.41</c:v>
                </c:pt>
                <c:pt idx="1137">
                  <c:v>160.44</c:v>
                </c:pt>
                <c:pt idx="1138">
                  <c:v>159.47</c:v>
                </c:pt>
                <c:pt idx="1139">
                  <c:v>158.49</c:v>
                </c:pt>
                <c:pt idx="1140">
                  <c:v>157.52000000000001</c:v>
                </c:pt>
                <c:pt idx="1141">
                  <c:v>156.55000000000001</c:v>
                </c:pt>
                <c:pt idx="1142">
                  <c:v>155.6</c:v>
                </c:pt>
                <c:pt idx="1143">
                  <c:v>154.65</c:v>
                </c:pt>
                <c:pt idx="1144">
                  <c:v>153.72</c:v>
                </c:pt>
                <c:pt idx="1145">
                  <c:v>152.81</c:v>
                </c:pt>
                <c:pt idx="1146">
                  <c:v>151.91999999999999</c:v>
                </c:pt>
                <c:pt idx="1147">
                  <c:v>151.05000000000001</c:v>
                </c:pt>
                <c:pt idx="1148">
                  <c:v>150.19999999999999</c:v>
                </c:pt>
                <c:pt idx="1149">
                  <c:v>149.37</c:v>
                </c:pt>
                <c:pt idx="1150">
                  <c:v>148.57</c:v>
                </c:pt>
                <c:pt idx="1151">
                  <c:v>147.79</c:v>
                </c:pt>
                <c:pt idx="1152">
                  <c:v>147.03</c:v>
                </c:pt>
                <c:pt idx="1153">
                  <c:v>146.29</c:v>
                </c:pt>
                <c:pt idx="1154">
                  <c:v>145.57</c:v>
                </c:pt>
                <c:pt idx="1155">
                  <c:v>144.88</c:v>
                </c:pt>
                <c:pt idx="1156">
                  <c:v>144.19999999999999</c:v>
                </c:pt>
                <c:pt idx="1157">
                  <c:v>143.55000000000001</c:v>
                </c:pt>
                <c:pt idx="1158">
                  <c:v>142.91999999999999</c:v>
                </c:pt>
                <c:pt idx="1159">
                  <c:v>142.31</c:v>
                </c:pt>
                <c:pt idx="1160">
                  <c:v>141.72</c:v>
                </c:pt>
                <c:pt idx="1161">
                  <c:v>141.16</c:v>
                </c:pt>
                <c:pt idx="1162">
                  <c:v>140.63</c:v>
                </c:pt>
                <c:pt idx="1163">
                  <c:v>140.13999999999999</c:v>
                </c:pt>
                <c:pt idx="1164">
                  <c:v>139.66999999999999</c:v>
                </c:pt>
                <c:pt idx="1165">
                  <c:v>139.22999999999999</c:v>
                </c:pt>
                <c:pt idx="1166">
                  <c:v>138.83000000000001</c:v>
                </c:pt>
                <c:pt idx="1167">
                  <c:v>138.46</c:v>
                </c:pt>
                <c:pt idx="1168">
                  <c:v>138.12</c:v>
                </c:pt>
                <c:pt idx="1169">
                  <c:v>137.80000000000001</c:v>
                </c:pt>
                <c:pt idx="1170">
                  <c:v>137.51</c:v>
                </c:pt>
                <c:pt idx="1171">
                  <c:v>137.22999999999999</c:v>
                </c:pt>
                <c:pt idx="1172">
                  <c:v>136.96</c:v>
                </c:pt>
                <c:pt idx="1173">
                  <c:v>136.69</c:v>
                </c:pt>
                <c:pt idx="1174">
                  <c:v>136.41999999999999</c:v>
                </c:pt>
                <c:pt idx="1175">
                  <c:v>136.15</c:v>
                </c:pt>
                <c:pt idx="1176">
                  <c:v>135.87</c:v>
                </c:pt>
                <c:pt idx="1177">
                  <c:v>135.57</c:v>
                </c:pt>
                <c:pt idx="1178">
                  <c:v>135.27000000000001</c:v>
                </c:pt>
                <c:pt idx="1179">
                  <c:v>134.94999999999999</c:v>
                </c:pt>
                <c:pt idx="1180">
                  <c:v>134.62</c:v>
                </c:pt>
                <c:pt idx="1181">
                  <c:v>134.29</c:v>
                </c:pt>
                <c:pt idx="1182">
                  <c:v>133.94999999999999</c:v>
                </c:pt>
                <c:pt idx="1183">
                  <c:v>133.6</c:v>
                </c:pt>
                <c:pt idx="1184">
                  <c:v>133.26</c:v>
                </c:pt>
                <c:pt idx="1185">
                  <c:v>132.91999999999999</c:v>
                </c:pt>
                <c:pt idx="1186">
                  <c:v>132.59</c:v>
                </c:pt>
                <c:pt idx="1187">
                  <c:v>132.26</c:v>
                </c:pt>
                <c:pt idx="1188">
                  <c:v>131.94999999999999</c:v>
                </c:pt>
                <c:pt idx="1189">
                  <c:v>131.66</c:v>
                </c:pt>
                <c:pt idx="1190">
                  <c:v>131.38999999999999</c:v>
                </c:pt>
                <c:pt idx="1191">
                  <c:v>131.13999999999999</c:v>
                </c:pt>
                <c:pt idx="1192">
                  <c:v>130.93</c:v>
                </c:pt>
                <c:pt idx="1193">
                  <c:v>130.74</c:v>
                </c:pt>
                <c:pt idx="1194">
                  <c:v>130.6</c:v>
                </c:pt>
                <c:pt idx="1195">
                  <c:v>130.49</c:v>
                </c:pt>
                <c:pt idx="1196">
                  <c:v>130.43</c:v>
                </c:pt>
                <c:pt idx="1197">
                  <c:v>130.4</c:v>
                </c:pt>
                <c:pt idx="1198">
                  <c:v>130.41</c:v>
                </c:pt>
                <c:pt idx="1199">
                  <c:v>130.46</c:v>
                </c:pt>
                <c:pt idx="1200">
                  <c:v>130.53</c:v>
                </c:pt>
                <c:pt idx="1201">
                  <c:v>130.63</c:v>
                </c:pt>
                <c:pt idx="1202">
                  <c:v>130.74</c:v>
                </c:pt>
                <c:pt idx="1203">
                  <c:v>130.86000000000001</c:v>
                </c:pt>
                <c:pt idx="1204">
                  <c:v>130.97</c:v>
                </c:pt>
                <c:pt idx="1205">
                  <c:v>131.09</c:v>
                </c:pt>
                <c:pt idx="1206">
                  <c:v>131.19</c:v>
                </c:pt>
                <c:pt idx="1207">
                  <c:v>131.29</c:v>
                </c:pt>
                <c:pt idx="1208">
                  <c:v>131.38999999999999</c:v>
                </c:pt>
                <c:pt idx="1209">
                  <c:v>131.49</c:v>
                </c:pt>
                <c:pt idx="1210">
                  <c:v>131.62</c:v>
                </c:pt>
                <c:pt idx="1211">
                  <c:v>131.77000000000001</c:v>
                </c:pt>
                <c:pt idx="1212">
                  <c:v>131.97</c:v>
                </c:pt>
                <c:pt idx="1213">
                  <c:v>132.22999999999999</c:v>
                </c:pt>
                <c:pt idx="1214">
                  <c:v>132.58000000000001</c:v>
                </c:pt>
                <c:pt idx="1215">
                  <c:v>133.03</c:v>
                </c:pt>
                <c:pt idx="1216">
                  <c:v>133.6</c:v>
                </c:pt>
                <c:pt idx="1217">
                  <c:v>134.29</c:v>
                </c:pt>
                <c:pt idx="1218">
                  <c:v>135.12</c:v>
                </c:pt>
                <c:pt idx="1219">
                  <c:v>136.09</c:v>
                </c:pt>
                <c:pt idx="1220">
                  <c:v>137.19</c:v>
                </c:pt>
                <c:pt idx="1221">
                  <c:v>138.44</c:v>
                </c:pt>
                <c:pt idx="1222">
                  <c:v>139.81</c:v>
                </c:pt>
                <c:pt idx="1223">
                  <c:v>141.30000000000001</c:v>
                </c:pt>
                <c:pt idx="1224">
                  <c:v>142.88</c:v>
                </c:pt>
                <c:pt idx="1225">
                  <c:v>144.54</c:v>
                </c:pt>
                <c:pt idx="1226">
                  <c:v>146.26</c:v>
                </c:pt>
                <c:pt idx="1227">
                  <c:v>148.02000000000001</c:v>
                </c:pt>
                <c:pt idx="1228">
                  <c:v>149.79</c:v>
                </c:pt>
                <c:pt idx="1229">
                  <c:v>151.56</c:v>
                </c:pt>
                <c:pt idx="1230">
                  <c:v>153.30000000000001</c:v>
                </c:pt>
                <c:pt idx="1231">
                  <c:v>155.01</c:v>
                </c:pt>
                <c:pt idx="1232">
                  <c:v>156.66</c:v>
                </c:pt>
                <c:pt idx="1233">
                  <c:v>158.26</c:v>
                </c:pt>
                <c:pt idx="1234">
                  <c:v>159.78</c:v>
                </c:pt>
                <c:pt idx="1235">
                  <c:v>161.22999999999999</c:v>
                </c:pt>
                <c:pt idx="1236">
                  <c:v>162.6</c:v>
                </c:pt>
                <c:pt idx="1237">
                  <c:v>163.91</c:v>
                </c:pt>
                <c:pt idx="1238">
                  <c:v>165.15</c:v>
                </c:pt>
                <c:pt idx="1239">
                  <c:v>166.33</c:v>
                </c:pt>
                <c:pt idx="1240">
                  <c:v>167.46</c:v>
                </c:pt>
                <c:pt idx="1241">
                  <c:v>168.54</c:v>
                </c:pt>
                <c:pt idx="1242">
                  <c:v>169.59</c:v>
                </c:pt>
                <c:pt idx="1243">
                  <c:v>170.6</c:v>
                </c:pt>
                <c:pt idx="1244">
                  <c:v>171.6</c:v>
                </c:pt>
                <c:pt idx="1245">
                  <c:v>172.57</c:v>
                </c:pt>
                <c:pt idx="1246">
                  <c:v>173.52</c:v>
                </c:pt>
                <c:pt idx="1247">
                  <c:v>174.45</c:v>
                </c:pt>
                <c:pt idx="1248">
                  <c:v>175.35</c:v>
                </c:pt>
                <c:pt idx="1249">
                  <c:v>176.23</c:v>
                </c:pt>
                <c:pt idx="1250">
                  <c:v>177.07</c:v>
                </c:pt>
                <c:pt idx="1251">
                  <c:v>177.86</c:v>
                </c:pt>
                <c:pt idx="1252">
                  <c:v>178.6</c:v>
                </c:pt>
                <c:pt idx="1253">
                  <c:v>179.29</c:v>
                </c:pt>
                <c:pt idx="1254">
                  <c:v>179.92</c:v>
                </c:pt>
                <c:pt idx="1255">
                  <c:v>180.49</c:v>
                </c:pt>
                <c:pt idx="1256">
                  <c:v>181.01</c:v>
                </c:pt>
                <c:pt idx="1257">
                  <c:v>181.48</c:v>
                </c:pt>
                <c:pt idx="1258">
                  <c:v>181.9</c:v>
                </c:pt>
                <c:pt idx="1259">
                  <c:v>182.29</c:v>
                </c:pt>
                <c:pt idx="1260">
                  <c:v>182.63</c:v>
                </c:pt>
                <c:pt idx="1261">
                  <c:v>182.95</c:v>
                </c:pt>
                <c:pt idx="1262">
                  <c:v>183.25</c:v>
                </c:pt>
                <c:pt idx="1263">
                  <c:v>183.51</c:v>
                </c:pt>
                <c:pt idx="1264">
                  <c:v>183.76</c:v>
                </c:pt>
                <c:pt idx="1265">
                  <c:v>183.97</c:v>
                </c:pt>
                <c:pt idx="1266">
                  <c:v>184.16</c:v>
                </c:pt>
                <c:pt idx="1267">
                  <c:v>184.31</c:v>
                </c:pt>
                <c:pt idx="1268">
                  <c:v>184.44</c:v>
                </c:pt>
                <c:pt idx="1269">
                  <c:v>184.54</c:v>
                </c:pt>
                <c:pt idx="1270">
                  <c:v>184.63</c:v>
                </c:pt>
                <c:pt idx="1271">
                  <c:v>184.71</c:v>
                </c:pt>
                <c:pt idx="1272">
                  <c:v>184.8</c:v>
                </c:pt>
                <c:pt idx="1273">
                  <c:v>184.9</c:v>
                </c:pt>
                <c:pt idx="1274">
                  <c:v>185.05</c:v>
                </c:pt>
                <c:pt idx="1275">
                  <c:v>185.24</c:v>
                </c:pt>
                <c:pt idx="1276">
                  <c:v>185.49</c:v>
                </c:pt>
                <c:pt idx="1277">
                  <c:v>185.81</c:v>
                </c:pt>
                <c:pt idx="1278">
                  <c:v>186.18</c:v>
                </c:pt>
                <c:pt idx="1279">
                  <c:v>186.61</c:v>
                </c:pt>
                <c:pt idx="1280">
                  <c:v>187.08</c:v>
                </c:pt>
                <c:pt idx="1281">
                  <c:v>187.57</c:v>
                </c:pt>
                <c:pt idx="1282">
                  <c:v>188.06</c:v>
                </c:pt>
                <c:pt idx="1283">
                  <c:v>188.51</c:v>
                </c:pt>
                <c:pt idx="1284">
                  <c:v>188.91</c:v>
                </c:pt>
                <c:pt idx="1285">
                  <c:v>189.24</c:v>
                </c:pt>
                <c:pt idx="1286">
                  <c:v>189.49</c:v>
                </c:pt>
                <c:pt idx="1287">
                  <c:v>189.63</c:v>
                </c:pt>
                <c:pt idx="1288">
                  <c:v>189.68</c:v>
                </c:pt>
                <c:pt idx="1289">
                  <c:v>189.63</c:v>
                </c:pt>
                <c:pt idx="1290">
                  <c:v>189.49</c:v>
                </c:pt>
                <c:pt idx="1291">
                  <c:v>189.27</c:v>
                </c:pt>
                <c:pt idx="1292">
                  <c:v>189</c:v>
                </c:pt>
                <c:pt idx="1293">
                  <c:v>188.68</c:v>
                </c:pt>
                <c:pt idx="1294">
                  <c:v>188.34</c:v>
                </c:pt>
                <c:pt idx="1295">
                  <c:v>187.98</c:v>
                </c:pt>
                <c:pt idx="1296">
                  <c:v>187.61</c:v>
                </c:pt>
                <c:pt idx="1297">
                  <c:v>187.25</c:v>
                </c:pt>
                <c:pt idx="1298">
                  <c:v>186.9</c:v>
                </c:pt>
                <c:pt idx="1299">
                  <c:v>186.56</c:v>
                </c:pt>
                <c:pt idx="1300">
                  <c:v>186.22</c:v>
                </c:pt>
                <c:pt idx="1301">
                  <c:v>185.9</c:v>
                </c:pt>
                <c:pt idx="1302">
                  <c:v>185.57</c:v>
                </c:pt>
                <c:pt idx="1303">
                  <c:v>185.24</c:v>
                </c:pt>
                <c:pt idx="1304">
                  <c:v>184.91</c:v>
                </c:pt>
                <c:pt idx="1305">
                  <c:v>184.56</c:v>
                </c:pt>
                <c:pt idx="1306">
                  <c:v>184.21</c:v>
                </c:pt>
                <c:pt idx="1307">
                  <c:v>183.85</c:v>
                </c:pt>
                <c:pt idx="1308">
                  <c:v>183.48</c:v>
                </c:pt>
                <c:pt idx="1309">
                  <c:v>183.09</c:v>
                </c:pt>
                <c:pt idx="1310">
                  <c:v>182.69</c:v>
                </c:pt>
                <c:pt idx="1311">
                  <c:v>182.27</c:v>
                </c:pt>
                <c:pt idx="1312">
                  <c:v>181.83</c:v>
                </c:pt>
                <c:pt idx="1313">
                  <c:v>181.38</c:v>
                </c:pt>
                <c:pt idx="1314">
                  <c:v>180.91</c:v>
                </c:pt>
                <c:pt idx="1315">
                  <c:v>180.43</c:v>
                </c:pt>
                <c:pt idx="1316">
                  <c:v>179.94</c:v>
                </c:pt>
                <c:pt idx="1317">
                  <c:v>179.44</c:v>
                </c:pt>
                <c:pt idx="1318">
                  <c:v>178.93</c:v>
                </c:pt>
                <c:pt idx="1319">
                  <c:v>178.42</c:v>
                </c:pt>
                <c:pt idx="1320">
                  <c:v>177.92</c:v>
                </c:pt>
                <c:pt idx="1321">
                  <c:v>177.41</c:v>
                </c:pt>
                <c:pt idx="1322">
                  <c:v>176.91</c:v>
                </c:pt>
                <c:pt idx="1323">
                  <c:v>176.43</c:v>
                </c:pt>
                <c:pt idx="1324">
                  <c:v>175.94</c:v>
                </c:pt>
                <c:pt idx="1325">
                  <c:v>175.47</c:v>
                </c:pt>
                <c:pt idx="1326">
                  <c:v>175.01</c:v>
                </c:pt>
                <c:pt idx="1327">
                  <c:v>174.56</c:v>
                </c:pt>
                <c:pt idx="1328">
                  <c:v>174.12</c:v>
                </c:pt>
                <c:pt idx="1329">
                  <c:v>173.69</c:v>
                </c:pt>
                <c:pt idx="1330">
                  <c:v>173.27</c:v>
                </c:pt>
                <c:pt idx="1331">
                  <c:v>172.85</c:v>
                </c:pt>
                <c:pt idx="1332">
                  <c:v>172.44</c:v>
                </c:pt>
                <c:pt idx="1333">
                  <c:v>172.03</c:v>
                </c:pt>
                <c:pt idx="1334">
                  <c:v>171.62</c:v>
                </c:pt>
                <c:pt idx="1335">
                  <c:v>171.22</c:v>
                </c:pt>
                <c:pt idx="1336">
                  <c:v>170.82</c:v>
                </c:pt>
                <c:pt idx="1337">
                  <c:v>170.42</c:v>
                </c:pt>
                <c:pt idx="1338">
                  <c:v>170.01</c:v>
                </c:pt>
                <c:pt idx="1339">
                  <c:v>169.6</c:v>
                </c:pt>
                <c:pt idx="1340">
                  <c:v>169.18</c:v>
                </c:pt>
                <c:pt idx="1341">
                  <c:v>168.74</c:v>
                </c:pt>
                <c:pt idx="1342">
                  <c:v>168.3</c:v>
                </c:pt>
                <c:pt idx="1343">
                  <c:v>167.85</c:v>
                </c:pt>
                <c:pt idx="1344">
                  <c:v>167.37</c:v>
                </c:pt>
                <c:pt idx="1345">
                  <c:v>166.89</c:v>
                </c:pt>
                <c:pt idx="1346">
                  <c:v>166.39</c:v>
                </c:pt>
                <c:pt idx="1347">
                  <c:v>165.88</c:v>
                </c:pt>
                <c:pt idx="1348">
                  <c:v>165.36</c:v>
                </c:pt>
                <c:pt idx="1349">
                  <c:v>164.82</c:v>
                </c:pt>
                <c:pt idx="1350">
                  <c:v>164.29</c:v>
                </c:pt>
                <c:pt idx="1351">
                  <c:v>163.74</c:v>
                </c:pt>
                <c:pt idx="1352">
                  <c:v>163.19999999999999</c:v>
                </c:pt>
                <c:pt idx="1353">
                  <c:v>162.65</c:v>
                </c:pt>
                <c:pt idx="1354">
                  <c:v>162.1</c:v>
                </c:pt>
                <c:pt idx="1355">
                  <c:v>161.55000000000001</c:v>
                </c:pt>
                <c:pt idx="1356">
                  <c:v>160.97999999999999</c:v>
                </c:pt>
                <c:pt idx="1357">
                  <c:v>160.41</c:v>
                </c:pt>
                <c:pt idx="1358">
                  <c:v>159.82</c:v>
                </c:pt>
                <c:pt idx="1359">
                  <c:v>159.21</c:v>
                </c:pt>
                <c:pt idx="1360">
                  <c:v>158.58000000000001</c:v>
                </c:pt>
                <c:pt idx="1361">
                  <c:v>157.91</c:v>
                </c:pt>
                <c:pt idx="1362">
                  <c:v>157.21</c:v>
                </c:pt>
                <c:pt idx="1363">
                  <c:v>156.47</c:v>
                </c:pt>
                <c:pt idx="1364">
                  <c:v>155.69</c:v>
                </c:pt>
                <c:pt idx="1365">
                  <c:v>154.86000000000001</c:v>
                </c:pt>
                <c:pt idx="1366">
                  <c:v>153.99</c:v>
                </c:pt>
                <c:pt idx="1367">
                  <c:v>153.08000000000001</c:v>
                </c:pt>
                <c:pt idx="1368">
                  <c:v>152.13</c:v>
                </c:pt>
                <c:pt idx="1369">
                  <c:v>151.15</c:v>
                </c:pt>
                <c:pt idx="1370">
                  <c:v>150.16</c:v>
                </c:pt>
                <c:pt idx="1371">
                  <c:v>149.15</c:v>
                </c:pt>
                <c:pt idx="1372">
                  <c:v>148.13999999999999</c:v>
                </c:pt>
                <c:pt idx="1373">
                  <c:v>147.15</c:v>
                </c:pt>
                <c:pt idx="1374">
                  <c:v>146.16999999999999</c:v>
                </c:pt>
                <c:pt idx="1375">
                  <c:v>145.22999999999999</c:v>
                </c:pt>
                <c:pt idx="1376">
                  <c:v>144.32</c:v>
                </c:pt>
                <c:pt idx="1377">
                  <c:v>143.46</c:v>
                </c:pt>
                <c:pt idx="1378">
                  <c:v>142.66</c:v>
                </c:pt>
                <c:pt idx="1379">
                  <c:v>141.91</c:v>
                </c:pt>
                <c:pt idx="1380">
                  <c:v>141.22</c:v>
                </c:pt>
                <c:pt idx="1381">
                  <c:v>140.59</c:v>
                </c:pt>
                <c:pt idx="1382">
                  <c:v>140.03</c:v>
                </c:pt>
                <c:pt idx="1383">
                  <c:v>139.52000000000001</c:v>
                </c:pt>
                <c:pt idx="1384">
                  <c:v>139.07</c:v>
                </c:pt>
                <c:pt idx="1385">
                  <c:v>138.66999999999999</c:v>
                </c:pt>
                <c:pt idx="1386">
                  <c:v>138.32</c:v>
                </c:pt>
                <c:pt idx="1387">
                  <c:v>138.02000000000001</c:v>
                </c:pt>
                <c:pt idx="1388">
                  <c:v>137.75</c:v>
                </c:pt>
                <c:pt idx="1389">
                  <c:v>137.52000000000001</c:v>
                </c:pt>
                <c:pt idx="1390">
                  <c:v>137.31</c:v>
                </c:pt>
                <c:pt idx="1391">
                  <c:v>137.12</c:v>
                </c:pt>
                <c:pt idx="1392">
                  <c:v>136.94999999999999</c:v>
                </c:pt>
                <c:pt idx="1393">
                  <c:v>136.79</c:v>
                </c:pt>
                <c:pt idx="1394">
                  <c:v>136.63999999999999</c:v>
                </c:pt>
                <c:pt idx="1395">
                  <c:v>136.47999999999999</c:v>
                </c:pt>
                <c:pt idx="1396">
                  <c:v>136.33000000000001</c:v>
                </c:pt>
                <c:pt idx="1397">
                  <c:v>136.16</c:v>
                </c:pt>
                <c:pt idx="1398">
                  <c:v>135.97999999999999</c:v>
                </c:pt>
                <c:pt idx="1399">
                  <c:v>135.79</c:v>
                </c:pt>
                <c:pt idx="1400">
                  <c:v>135.59</c:v>
                </c:pt>
                <c:pt idx="1401">
                  <c:v>135.38</c:v>
                </c:pt>
                <c:pt idx="1402">
                  <c:v>135.15</c:v>
                </c:pt>
                <c:pt idx="1403">
                  <c:v>134.91999999999999</c:v>
                </c:pt>
                <c:pt idx="1404">
                  <c:v>134.69</c:v>
                </c:pt>
                <c:pt idx="1405">
                  <c:v>134.46</c:v>
                </c:pt>
                <c:pt idx="1406">
                  <c:v>134.24</c:v>
                </c:pt>
                <c:pt idx="1407">
                  <c:v>134.04</c:v>
                </c:pt>
                <c:pt idx="1408">
                  <c:v>133.85</c:v>
                </c:pt>
                <c:pt idx="1409">
                  <c:v>133.69999999999999</c:v>
                </c:pt>
                <c:pt idx="1410">
                  <c:v>133.57</c:v>
                </c:pt>
                <c:pt idx="1411">
                  <c:v>133.47</c:v>
                </c:pt>
                <c:pt idx="1412">
                  <c:v>133.4</c:v>
                </c:pt>
                <c:pt idx="1413">
                  <c:v>133.35</c:v>
                </c:pt>
                <c:pt idx="1414">
                  <c:v>133.33000000000001</c:v>
                </c:pt>
                <c:pt idx="1415">
                  <c:v>133.33000000000001</c:v>
                </c:pt>
                <c:pt idx="1416">
                  <c:v>133.34</c:v>
                </c:pt>
                <c:pt idx="1417">
                  <c:v>133.35</c:v>
                </c:pt>
                <c:pt idx="1418">
                  <c:v>133.37</c:v>
                </c:pt>
                <c:pt idx="1419">
                  <c:v>133.38999999999999</c:v>
                </c:pt>
                <c:pt idx="1420">
                  <c:v>133.4</c:v>
                </c:pt>
                <c:pt idx="1421">
                  <c:v>133.4</c:v>
                </c:pt>
                <c:pt idx="1422">
                  <c:v>133.4</c:v>
                </c:pt>
                <c:pt idx="1423">
                  <c:v>133.4</c:v>
                </c:pt>
                <c:pt idx="1424">
                  <c:v>133.4</c:v>
                </c:pt>
                <c:pt idx="1425">
                  <c:v>133.41</c:v>
                </c:pt>
                <c:pt idx="1426">
                  <c:v>133.43</c:v>
                </c:pt>
                <c:pt idx="1427">
                  <c:v>133.47999999999999</c:v>
                </c:pt>
                <c:pt idx="1428">
                  <c:v>133.56</c:v>
                </c:pt>
                <c:pt idx="1429">
                  <c:v>133.66</c:v>
                </c:pt>
                <c:pt idx="1430">
                  <c:v>133.80000000000001</c:v>
                </c:pt>
                <c:pt idx="1431">
                  <c:v>133.97</c:v>
                </c:pt>
                <c:pt idx="1432">
                  <c:v>134.18</c:v>
                </c:pt>
                <c:pt idx="1433">
                  <c:v>134.43</c:v>
                </c:pt>
                <c:pt idx="1434">
                  <c:v>134.71</c:v>
                </c:pt>
                <c:pt idx="1435">
                  <c:v>135.02000000000001</c:v>
                </c:pt>
                <c:pt idx="1436">
                  <c:v>135.38</c:v>
                </c:pt>
                <c:pt idx="1437">
                  <c:v>135.78</c:v>
                </c:pt>
                <c:pt idx="1438">
                  <c:v>136.22</c:v>
                </c:pt>
                <c:pt idx="1439">
                  <c:v>136.72999999999999</c:v>
                </c:pt>
                <c:pt idx="1440">
                  <c:v>137.31</c:v>
                </c:pt>
                <c:pt idx="1441">
                  <c:v>137.96</c:v>
                </c:pt>
                <c:pt idx="1442">
                  <c:v>138.69</c:v>
                </c:pt>
                <c:pt idx="1443">
                  <c:v>139.52000000000001</c:v>
                </c:pt>
                <c:pt idx="1444">
                  <c:v>140.44999999999999</c:v>
                </c:pt>
                <c:pt idx="1445">
                  <c:v>141.47</c:v>
                </c:pt>
                <c:pt idx="1446">
                  <c:v>142.57</c:v>
                </c:pt>
                <c:pt idx="1447">
                  <c:v>143.76</c:v>
                </c:pt>
                <c:pt idx="1448">
                  <c:v>145.02000000000001</c:v>
                </c:pt>
                <c:pt idx="1449">
                  <c:v>146.33000000000001</c:v>
                </c:pt>
                <c:pt idx="1450">
                  <c:v>147.66999999999999</c:v>
                </c:pt>
                <c:pt idx="1451">
                  <c:v>149.03</c:v>
                </c:pt>
                <c:pt idx="1452">
                  <c:v>150.38</c:v>
                </c:pt>
                <c:pt idx="1453">
                  <c:v>151.72</c:v>
                </c:pt>
                <c:pt idx="1454">
                  <c:v>153.02000000000001</c:v>
                </c:pt>
                <c:pt idx="1455">
                  <c:v>154.30000000000001</c:v>
                </c:pt>
                <c:pt idx="1456">
                  <c:v>155.52000000000001</c:v>
                </c:pt>
                <c:pt idx="1457">
                  <c:v>156.71</c:v>
                </c:pt>
                <c:pt idx="1458">
                  <c:v>157.85</c:v>
                </c:pt>
                <c:pt idx="1459">
                  <c:v>158.96</c:v>
                </c:pt>
                <c:pt idx="1460">
                  <c:v>160.04</c:v>
                </c:pt>
                <c:pt idx="1461">
                  <c:v>161.09</c:v>
                </c:pt>
                <c:pt idx="1462">
                  <c:v>162.11000000000001</c:v>
                </c:pt>
                <c:pt idx="1463">
                  <c:v>163.11000000000001</c:v>
                </c:pt>
                <c:pt idx="1464">
                  <c:v>164.09</c:v>
                </c:pt>
                <c:pt idx="1465">
                  <c:v>165.05</c:v>
                </c:pt>
                <c:pt idx="1466">
                  <c:v>165.97</c:v>
                </c:pt>
                <c:pt idx="1467">
                  <c:v>166.86</c:v>
                </c:pt>
                <c:pt idx="1468">
                  <c:v>167.72</c:v>
                </c:pt>
                <c:pt idx="1469">
                  <c:v>168.54</c:v>
                </c:pt>
                <c:pt idx="1470">
                  <c:v>169.31</c:v>
                </c:pt>
                <c:pt idx="1471">
                  <c:v>170.04</c:v>
                </c:pt>
                <c:pt idx="1472">
                  <c:v>170.72</c:v>
                </c:pt>
                <c:pt idx="1473">
                  <c:v>171.36</c:v>
                </c:pt>
                <c:pt idx="1474">
                  <c:v>171.94</c:v>
                </c:pt>
                <c:pt idx="1475">
                  <c:v>172.47</c:v>
                </c:pt>
                <c:pt idx="1476">
                  <c:v>172.94</c:v>
                </c:pt>
                <c:pt idx="1477">
                  <c:v>173.35</c:v>
                </c:pt>
                <c:pt idx="1478">
                  <c:v>173.69</c:v>
                </c:pt>
                <c:pt idx="1479">
                  <c:v>173.97</c:v>
                </c:pt>
                <c:pt idx="1480">
                  <c:v>174.18</c:v>
                </c:pt>
                <c:pt idx="1481">
                  <c:v>174.33</c:v>
                </c:pt>
                <c:pt idx="1482">
                  <c:v>174.42</c:v>
                </c:pt>
                <c:pt idx="1483">
                  <c:v>174.45</c:v>
                </c:pt>
                <c:pt idx="1484">
                  <c:v>174.45</c:v>
                </c:pt>
                <c:pt idx="1485">
                  <c:v>174.44</c:v>
                </c:pt>
                <c:pt idx="1486">
                  <c:v>174.42</c:v>
                </c:pt>
                <c:pt idx="1487">
                  <c:v>174.44</c:v>
                </c:pt>
                <c:pt idx="1488">
                  <c:v>174.5</c:v>
                </c:pt>
                <c:pt idx="1489">
                  <c:v>174.62</c:v>
                </c:pt>
                <c:pt idx="1490">
                  <c:v>174.82</c:v>
                </c:pt>
                <c:pt idx="1491">
                  <c:v>175.1</c:v>
                </c:pt>
                <c:pt idx="1492">
                  <c:v>175.48</c:v>
                </c:pt>
                <c:pt idx="1493">
                  <c:v>175.92</c:v>
                </c:pt>
                <c:pt idx="1494">
                  <c:v>176.44</c:v>
                </c:pt>
                <c:pt idx="1495">
                  <c:v>176.99</c:v>
                </c:pt>
                <c:pt idx="1496">
                  <c:v>177.58</c:v>
                </c:pt>
                <c:pt idx="1497">
                  <c:v>178.15</c:v>
                </c:pt>
                <c:pt idx="1498">
                  <c:v>178.71</c:v>
                </c:pt>
                <c:pt idx="1499">
                  <c:v>179.21</c:v>
                </c:pt>
                <c:pt idx="1500">
                  <c:v>179.66</c:v>
                </c:pt>
                <c:pt idx="1501">
                  <c:v>180.02</c:v>
                </c:pt>
                <c:pt idx="1502">
                  <c:v>180.3</c:v>
                </c:pt>
                <c:pt idx="1503">
                  <c:v>180.5</c:v>
                </c:pt>
                <c:pt idx="1504">
                  <c:v>180.6</c:v>
                </c:pt>
                <c:pt idx="1505">
                  <c:v>180.63</c:v>
                </c:pt>
                <c:pt idx="1506">
                  <c:v>180.57</c:v>
                </c:pt>
                <c:pt idx="1507">
                  <c:v>180.44</c:v>
                </c:pt>
                <c:pt idx="1508">
                  <c:v>180.24</c:v>
                </c:pt>
                <c:pt idx="1509">
                  <c:v>179.98</c:v>
                </c:pt>
                <c:pt idx="1510">
                  <c:v>179.66</c:v>
                </c:pt>
                <c:pt idx="1511">
                  <c:v>179.28</c:v>
                </c:pt>
                <c:pt idx="1512">
                  <c:v>178.86</c:v>
                </c:pt>
                <c:pt idx="1513">
                  <c:v>178.38</c:v>
                </c:pt>
                <c:pt idx="1514">
                  <c:v>177.87</c:v>
                </c:pt>
                <c:pt idx="1515">
                  <c:v>177.33</c:v>
                </c:pt>
                <c:pt idx="1516">
                  <c:v>176.77</c:v>
                </c:pt>
                <c:pt idx="1517">
                  <c:v>176.19</c:v>
                </c:pt>
                <c:pt idx="1518">
                  <c:v>175.61</c:v>
                </c:pt>
                <c:pt idx="1519">
                  <c:v>175.05</c:v>
                </c:pt>
                <c:pt idx="1520">
                  <c:v>174.51</c:v>
                </c:pt>
                <c:pt idx="1521">
                  <c:v>174.01</c:v>
                </c:pt>
                <c:pt idx="1522">
                  <c:v>173.54</c:v>
                </c:pt>
                <c:pt idx="1523">
                  <c:v>173.1</c:v>
                </c:pt>
                <c:pt idx="1524">
                  <c:v>172.71</c:v>
                </c:pt>
                <c:pt idx="1525">
                  <c:v>172.34</c:v>
                </c:pt>
                <c:pt idx="1526">
                  <c:v>172.01</c:v>
                </c:pt>
                <c:pt idx="1527">
                  <c:v>171.69</c:v>
                </c:pt>
                <c:pt idx="1528">
                  <c:v>171.4</c:v>
                </c:pt>
                <c:pt idx="1529">
                  <c:v>171.11</c:v>
                </c:pt>
                <c:pt idx="1530">
                  <c:v>170.83</c:v>
                </c:pt>
                <c:pt idx="1531">
                  <c:v>170.56</c:v>
                </c:pt>
                <c:pt idx="1532">
                  <c:v>170.3</c:v>
                </c:pt>
                <c:pt idx="1533">
                  <c:v>170.05</c:v>
                </c:pt>
                <c:pt idx="1534">
                  <c:v>169.81</c:v>
                </c:pt>
                <c:pt idx="1535">
                  <c:v>169.6</c:v>
                </c:pt>
                <c:pt idx="1536">
                  <c:v>169.4</c:v>
                </c:pt>
                <c:pt idx="1537">
                  <c:v>169.24</c:v>
                </c:pt>
                <c:pt idx="1538">
                  <c:v>169.09</c:v>
                </c:pt>
                <c:pt idx="1539">
                  <c:v>168.97</c:v>
                </c:pt>
                <c:pt idx="1540">
                  <c:v>168.87</c:v>
                </c:pt>
                <c:pt idx="1541">
                  <c:v>168.79</c:v>
                </c:pt>
                <c:pt idx="1542">
                  <c:v>168.71</c:v>
                </c:pt>
                <c:pt idx="1543">
                  <c:v>168.62</c:v>
                </c:pt>
                <c:pt idx="1544">
                  <c:v>168.53</c:v>
                </c:pt>
                <c:pt idx="1545">
                  <c:v>168.42</c:v>
                </c:pt>
                <c:pt idx="1546">
                  <c:v>168.29</c:v>
                </c:pt>
                <c:pt idx="1547">
                  <c:v>168.14</c:v>
                </c:pt>
                <c:pt idx="1548">
                  <c:v>167.96</c:v>
                </c:pt>
                <c:pt idx="1549">
                  <c:v>167.75</c:v>
                </c:pt>
                <c:pt idx="1550">
                  <c:v>167.51</c:v>
                </c:pt>
                <c:pt idx="1551">
                  <c:v>167.25</c:v>
                </c:pt>
                <c:pt idx="1552">
                  <c:v>166.96</c:v>
                </c:pt>
                <c:pt idx="1553">
                  <c:v>166.64</c:v>
                </c:pt>
                <c:pt idx="1554">
                  <c:v>166.3</c:v>
                </c:pt>
                <c:pt idx="1555">
                  <c:v>165.92</c:v>
                </c:pt>
                <c:pt idx="1556">
                  <c:v>165.52</c:v>
                </c:pt>
                <c:pt idx="1557">
                  <c:v>165.1</c:v>
                </c:pt>
                <c:pt idx="1558">
                  <c:v>164.64</c:v>
                </c:pt>
                <c:pt idx="1559">
                  <c:v>164.14</c:v>
                </c:pt>
                <c:pt idx="1560">
                  <c:v>163.62</c:v>
                </c:pt>
                <c:pt idx="1561">
                  <c:v>163.07</c:v>
                </c:pt>
                <c:pt idx="1562">
                  <c:v>162.47999999999999</c:v>
                </c:pt>
                <c:pt idx="1563">
                  <c:v>161.87</c:v>
                </c:pt>
                <c:pt idx="1564">
                  <c:v>161.22999999999999</c:v>
                </c:pt>
                <c:pt idx="1565">
                  <c:v>160.57</c:v>
                </c:pt>
                <c:pt idx="1566">
                  <c:v>159.88999999999999</c:v>
                </c:pt>
                <c:pt idx="1567">
                  <c:v>159.19</c:v>
                </c:pt>
                <c:pt idx="1568">
                  <c:v>158.47</c:v>
                </c:pt>
                <c:pt idx="1569">
                  <c:v>157.72999999999999</c:v>
                </c:pt>
                <c:pt idx="1570">
                  <c:v>156.97999999999999</c:v>
                </c:pt>
                <c:pt idx="1571">
                  <c:v>156.21</c:v>
                </c:pt>
                <c:pt idx="1572">
                  <c:v>155.41999999999999</c:v>
                </c:pt>
                <c:pt idx="1573">
                  <c:v>154.62</c:v>
                </c:pt>
                <c:pt idx="1574">
                  <c:v>153.81</c:v>
                </c:pt>
                <c:pt idx="1575">
                  <c:v>152.97</c:v>
                </c:pt>
                <c:pt idx="1576">
                  <c:v>152.13</c:v>
                </c:pt>
                <c:pt idx="1577">
                  <c:v>151.27000000000001</c:v>
                </c:pt>
                <c:pt idx="1578">
                  <c:v>150.4</c:v>
                </c:pt>
                <c:pt idx="1579">
                  <c:v>149.53</c:v>
                </c:pt>
                <c:pt idx="1580">
                  <c:v>148.65</c:v>
                </c:pt>
                <c:pt idx="1581">
                  <c:v>147.77000000000001</c:v>
                </c:pt>
                <c:pt idx="1582">
                  <c:v>146.88999999999999</c:v>
                </c:pt>
                <c:pt idx="1583">
                  <c:v>146.02000000000001</c:v>
                </c:pt>
                <c:pt idx="1584">
                  <c:v>145.16</c:v>
                </c:pt>
                <c:pt idx="1585">
                  <c:v>144.32</c:v>
                </c:pt>
                <c:pt idx="1586">
                  <c:v>143.5</c:v>
                </c:pt>
                <c:pt idx="1587">
                  <c:v>142.71</c:v>
                </c:pt>
                <c:pt idx="1588">
                  <c:v>141.94999999999999</c:v>
                </c:pt>
                <c:pt idx="1589">
                  <c:v>141.22</c:v>
                </c:pt>
                <c:pt idx="1590">
                  <c:v>140.53</c:v>
                </c:pt>
                <c:pt idx="1591">
                  <c:v>139.88</c:v>
                </c:pt>
                <c:pt idx="1592">
                  <c:v>139.28</c:v>
                </c:pt>
                <c:pt idx="1593">
                  <c:v>138.72999999999999</c:v>
                </c:pt>
                <c:pt idx="1594">
                  <c:v>138.22</c:v>
                </c:pt>
                <c:pt idx="1595">
                  <c:v>137.76</c:v>
                </c:pt>
                <c:pt idx="1596">
                  <c:v>137.35</c:v>
                </c:pt>
                <c:pt idx="1597">
                  <c:v>136.99</c:v>
                </c:pt>
                <c:pt idx="1598">
                  <c:v>136.66</c:v>
                </c:pt>
                <c:pt idx="1599">
                  <c:v>136.36000000000001</c:v>
                </c:pt>
                <c:pt idx="1600">
                  <c:v>136.1</c:v>
                </c:pt>
                <c:pt idx="1601">
                  <c:v>135.85</c:v>
                </c:pt>
                <c:pt idx="1602">
                  <c:v>135.62</c:v>
                </c:pt>
                <c:pt idx="1603">
                  <c:v>135.41</c:v>
                </c:pt>
                <c:pt idx="1604">
                  <c:v>135.19</c:v>
                </c:pt>
                <c:pt idx="1605">
                  <c:v>134.97999999999999</c:v>
                </c:pt>
                <c:pt idx="1606">
                  <c:v>134.76</c:v>
                </c:pt>
                <c:pt idx="1607">
                  <c:v>134.54</c:v>
                </c:pt>
                <c:pt idx="1608">
                  <c:v>134.31</c:v>
                </c:pt>
                <c:pt idx="1609">
                  <c:v>134.07</c:v>
                </c:pt>
                <c:pt idx="1610">
                  <c:v>133.82</c:v>
                </c:pt>
                <c:pt idx="1611">
                  <c:v>133.57</c:v>
                </c:pt>
                <c:pt idx="1612">
                  <c:v>133.32</c:v>
                </c:pt>
                <c:pt idx="1613">
                  <c:v>133.06</c:v>
                </c:pt>
                <c:pt idx="1614">
                  <c:v>132.80000000000001</c:v>
                </c:pt>
                <c:pt idx="1615">
                  <c:v>132.55000000000001</c:v>
                </c:pt>
                <c:pt idx="1616">
                  <c:v>132.31</c:v>
                </c:pt>
                <c:pt idx="1617">
                  <c:v>132.07</c:v>
                </c:pt>
                <c:pt idx="1618">
                  <c:v>131.86000000000001</c:v>
                </c:pt>
                <c:pt idx="1619">
                  <c:v>131.66</c:v>
                </c:pt>
                <c:pt idx="1620">
                  <c:v>131.47999999999999</c:v>
                </c:pt>
                <c:pt idx="1621">
                  <c:v>131.33000000000001</c:v>
                </c:pt>
                <c:pt idx="1622">
                  <c:v>131.21</c:v>
                </c:pt>
                <c:pt idx="1623">
                  <c:v>131.12</c:v>
                </c:pt>
                <c:pt idx="1624">
                  <c:v>131.07</c:v>
                </c:pt>
                <c:pt idx="1625">
                  <c:v>131.04</c:v>
                </c:pt>
                <c:pt idx="1626">
                  <c:v>131.05000000000001</c:v>
                </c:pt>
                <c:pt idx="1627">
                  <c:v>131.08000000000001</c:v>
                </c:pt>
                <c:pt idx="1628">
                  <c:v>131.13999999999999</c:v>
                </c:pt>
                <c:pt idx="1629">
                  <c:v>131.22</c:v>
                </c:pt>
                <c:pt idx="1630">
                  <c:v>131.31</c:v>
                </c:pt>
                <c:pt idx="1631">
                  <c:v>131.41</c:v>
                </c:pt>
                <c:pt idx="1632">
                  <c:v>131.51</c:v>
                </c:pt>
                <c:pt idx="1633">
                  <c:v>131.61000000000001</c:v>
                </c:pt>
                <c:pt idx="1634">
                  <c:v>131.71</c:v>
                </c:pt>
                <c:pt idx="1635">
                  <c:v>131.80000000000001</c:v>
                </c:pt>
                <c:pt idx="1636">
                  <c:v>131.88999999999999</c:v>
                </c:pt>
                <c:pt idx="1637">
                  <c:v>131.97999999999999</c:v>
                </c:pt>
                <c:pt idx="1638">
                  <c:v>132.05000000000001</c:v>
                </c:pt>
                <c:pt idx="1639">
                  <c:v>132.13999999999999</c:v>
                </c:pt>
                <c:pt idx="1640">
                  <c:v>132.22</c:v>
                </c:pt>
                <c:pt idx="1641">
                  <c:v>132.32</c:v>
                </c:pt>
                <c:pt idx="1642">
                  <c:v>132.44</c:v>
                </c:pt>
                <c:pt idx="1643">
                  <c:v>132.59</c:v>
                </c:pt>
                <c:pt idx="1644">
                  <c:v>132.78</c:v>
                </c:pt>
                <c:pt idx="1645">
                  <c:v>133.02000000000001</c:v>
                </c:pt>
                <c:pt idx="1646">
                  <c:v>133.34</c:v>
                </c:pt>
                <c:pt idx="1647">
                  <c:v>133.74</c:v>
                </c:pt>
                <c:pt idx="1648">
                  <c:v>134.25</c:v>
                </c:pt>
                <c:pt idx="1649">
                  <c:v>134.88</c:v>
                </c:pt>
                <c:pt idx="1650">
                  <c:v>135.65</c:v>
                </c:pt>
                <c:pt idx="1651">
                  <c:v>136.57</c:v>
                </c:pt>
                <c:pt idx="1652">
                  <c:v>137.65</c:v>
                </c:pt>
                <c:pt idx="1653">
                  <c:v>138.9</c:v>
                </c:pt>
                <c:pt idx="1654">
                  <c:v>140.31</c:v>
                </c:pt>
                <c:pt idx="1655">
                  <c:v>141.86000000000001</c:v>
                </c:pt>
                <c:pt idx="1656">
                  <c:v>143.55000000000001</c:v>
                </c:pt>
                <c:pt idx="1657">
                  <c:v>145.34</c:v>
                </c:pt>
                <c:pt idx="1658">
                  <c:v>147.19999999999999</c:v>
                </c:pt>
                <c:pt idx="1659">
                  <c:v>149.1</c:v>
                </c:pt>
                <c:pt idx="1660">
                  <c:v>150.99</c:v>
                </c:pt>
                <c:pt idx="1661">
                  <c:v>152.84</c:v>
                </c:pt>
                <c:pt idx="1662">
                  <c:v>154.6</c:v>
                </c:pt>
                <c:pt idx="1663">
                  <c:v>156.25</c:v>
                </c:pt>
                <c:pt idx="1664">
                  <c:v>157.77000000000001</c:v>
                </c:pt>
                <c:pt idx="1665">
                  <c:v>159.13999999999999</c:v>
                </c:pt>
                <c:pt idx="1666">
                  <c:v>160.36000000000001</c:v>
                </c:pt>
                <c:pt idx="1667">
                  <c:v>161.41999999999999</c:v>
                </c:pt>
                <c:pt idx="1668">
                  <c:v>162.35</c:v>
                </c:pt>
                <c:pt idx="1669">
                  <c:v>163.16999999999999</c:v>
                </c:pt>
                <c:pt idx="1670">
                  <c:v>163.9</c:v>
                </c:pt>
                <c:pt idx="1671">
                  <c:v>164.56</c:v>
                </c:pt>
                <c:pt idx="1672">
                  <c:v>165.2</c:v>
                </c:pt>
                <c:pt idx="1673">
                  <c:v>165.84</c:v>
                </c:pt>
                <c:pt idx="1674">
                  <c:v>166.5</c:v>
                </c:pt>
                <c:pt idx="1675">
                  <c:v>167.19</c:v>
                </c:pt>
                <c:pt idx="1676">
                  <c:v>167.94</c:v>
                </c:pt>
                <c:pt idx="1677">
                  <c:v>168.74</c:v>
                </c:pt>
                <c:pt idx="1678">
                  <c:v>169.6</c:v>
                </c:pt>
                <c:pt idx="1679">
                  <c:v>170.5</c:v>
                </c:pt>
                <c:pt idx="1680">
                  <c:v>171.44</c:v>
                </c:pt>
                <c:pt idx="1681">
                  <c:v>172.4</c:v>
                </c:pt>
                <c:pt idx="1682">
                  <c:v>173.37</c:v>
                </c:pt>
                <c:pt idx="1683">
                  <c:v>174.34</c:v>
                </c:pt>
                <c:pt idx="1684">
                  <c:v>175.3</c:v>
                </c:pt>
                <c:pt idx="1685">
                  <c:v>176.24</c:v>
                </c:pt>
                <c:pt idx="1686">
                  <c:v>177.16</c:v>
                </c:pt>
                <c:pt idx="1687">
                  <c:v>178.04</c:v>
                </c:pt>
                <c:pt idx="1688">
                  <c:v>178.89</c:v>
                </c:pt>
                <c:pt idx="1689">
                  <c:v>179.71</c:v>
                </c:pt>
                <c:pt idx="1690">
                  <c:v>180.48</c:v>
                </c:pt>
                <c:pt idx="1691">
                  <c:v>181.2</c:v>
                </c:pt>
                <c:pt idx="1692">
                  <c:v>181.87</c:v>
                </c:pt>
                <c:pt idx="1693">
                  <c:v>182.48</c:v>
                </c:pt>
                <c:pt idx="1694">
                  <c:v>183.01</c:v>
                </c:pt>
                <c:pt idx="1695">
                  <c:v>183.47</c:v>
                </c:pt>
                <c:pt idx="1696">
                  <c:v>183.84</c:v>
                </c:pt>
                <c:pt idx="1697">
                  <c:v>184.13</c:v>
                </c:pt>
                <c:pt idx="1698">
                  <c:v>184.33</c:v>
                </c:pt>
                <c:pt idx="1699">
                  <c:v>184.46</c:v>
                </c:pt>
                <c:pt idx="1700">
                  <c:v>184.52</c:v>
                </c:pt>
                <c:pt idx="1701">
                  <c:v>184.54</c:v>
                </c:pt>
                <c:pt idx="1702">
                  <c:v>184.52</c:v>
                </c:pt>
                <c:pt idx="1703">
                  <c:v>184.48</c:v>
                </c:pt>
                <c:pt idx="1704">
                  <c:v>184.45</c:v>
                </c:pt>
                <c:pt idx="1705">
                  <c:v>184.44</c:v>
                </c:pt>
                <c:pt idx="1706">
                  <c:v>184.45</c:v>
                </c:pt>
                <c:pt idx="1707">
                  <c:v>184.5</c:v>
                </c:pt>
                <c:pt idx="1708">
                  <c:v>184.58</c:v>
                </c:pt>
                <c:pt idx="1709">
                  <c:v>184.69</c:v>
                </c:pt>
                <c:pt idx="1710">
                  <c:v>184.81</c:v>
                </c:pt>
                <c:pt idx="1711">
                  <c:v>184.94</c:v>
                </c:pt>
                <c:pt idx="1712">
                  <c:v>185.07</c:v>
                </c:pt>
                <c:pt idx="1713">
                  <c:v>185.17</c:v>
                </c:pt>
                <c:pt idx="1714">
                  <c:v>185.24</c:v>
                </c:pt>
                <c:pt idx="1715">
                  <c:v>185.27</c:v>
                </c:pt>
                <c:pt idx="1716">
                  <c:v>185.25</c:v>
                </c:pt>
                <c:pt idx="1717">
                  <c:v>185.17</c:v>
                </c:pt>
                <c:pt idx="1718">
                  <c:v>185.05</c:v>
                </c:pt>
                <c:pt idx="1719">
                  <c:v>184.88</c:v>
                </c:pt>
                <c:pt idx="1720">
                  <c:v>184.67</c:v>
                </c:pt>
                <c:pt idx="1721">
                  <c:v>184.43</c:v>
                </c:pt>
                <c:pt idx="1722">
                  <c:v>184.17</c:v>
                </c:pt>
                <c:pt idx="1723">
                  <c:v>183.89</c:v>
                </c:pt>
                <c:pt idx="1724">
                  <c:v>183.61</c:v>
                </c:pt>
                <c:pt idx="1725">
                  <c:v>183.32</c:v>
                </c:pt>
                <c:pt idx="1726">
                  <c:v>183.03</c:v>
                </c:pt>
                <c:pt idx="1727">
                  <c:v>182.75</c:v>
                </c:pt>
                <c:pt idx="1728">
                  <c:v>182.47</c:v>
                </c:pt>
                <c:pt idx="1729">
                  <c:v>182.21</c:v>
                </c:pt>
                <c:pt idx="1730">
                  <c:v>181.95</c:v>
                </c:pt>
                <c:pt idx="1731">
                  <c:v>181.7</c:v>
                </c:pt>
                <c:pt idx="1732">
                  <c:v>181.45</c:v>
                </c:pt>
                <c:pt idx="1733">
                  <c:v>181.21</c:v>
                </c:pt>
                <c:pt idx="1734">
                  <c:v>180.96</c:v>
                </c:pt>
                <c:pt idx="1735">
                  <c:v>180.72</c:v>
                </c:pt>
                <c:pt idx="1736">
                  <c:v>180.47</c:v>
                </c:pt>
                <c:pt idx="1737">
                  <c:v>180.2</c:v>
                </c:pt>
                <c:pt idx="1738">
                  <c:v>179.92</c:v>
                </c:pt>
                <c:pt idx="1739">
                  <c:v>179.61</c:v>
                </c:pt>
                <c:pt idx="1740">
                  <c:v>179.27</c:v>
                </c:pt>
                <c:pt idx="1741">
                  <c:v>178.91</c:v>
                </c:pt>
                <c:pt idx="1742">
                  <c:v>178.51</c:v>
                </c:pt>
                <c:pt idx="1743">
                  <c:v>178.09</c:v>
                </c:pt>
                <c:pt idx="1744">
                  <c:v>177.64</c:v>
                </c:pt>
                <c:pt idx="1745">
                  <c:v>177.17</c:v>
                </c:pt>
                <c:pt idx="1746">
                  <c:v>176.7</c:v>
                </c:pt>
                <c:pt idx="1747">
                  <c:v>176.23</c:v>
                </c:pt>
                <c:pt idx="1748">
                  <c:v>175.77</c:v>
                </c:pt>
                <c:pt idx="1749">
                  <c:v>175.33</c:v>
                </c:pt>
                <c:pt idx="1750">
                  <c:v>174.93</c:v>
                </c:pt>
                <c:pt idx="1751">
                  <c:v>174.56</c:v>
                </c:pt>
                <c:pt idx="1752">
                  <c:v>174.24</c:v>
                </c:pt>
                <c:pt idx="1753">
                  <c:v>173.95</c:v>
                </c:pt>
                <c:pt idx="1754">
                  <c:v>173.71</c:v>
                </c:pt>
                <c:pt idx="1755">
                  <c:v>173.5</c:v>
                </c:pt>
                <c:pt idx="1756">
                  <c:v>173.32</c:v>
                </c:pt>
                <c:pt idx="1757">
                  <c:v>173.14</c:v>
                </c:pt>
                <c:pt idx="1758">
                  <c:v>172.96</c:v>
                </c:pt>
                <c:pt idx="1759">
                  <c:v>172.76</c:v>
                </c:pt>
                <c:pt idx="1760">
                  <c:v>172.53</c:v>
                </c:pt>
                <c:pt idx="1761">
                  <c:v>172.24</c:v>
                </c:pt>
                <c:pt idx="1762">
                  <c:v>171.89</c:v>
                </c:pt>
                <c:pt idx="1763">
                  <c:v>171.47</c:v>
                </c:pt>
                <c:pt idx="1764">
                  <c:v>170.98</c:v>
                </c:pt>
                <c:pt idx="1765">
                  <c:v>170.41</c:v>
                </c:pt>
                <c:pt idx="1766">
                  <c:v>169.76</c:v>
                </c:pt>
                <c:pt idx="1767">
                  <c:v>169.05</c:v>
                </c:pt>
                <c:pt idx="1768">
                  <c:v>168.29</c:v>
                </c:pt>
                <c:pt idx="1769">
                  <c:v>167.48</c:v>
                </c:pt>
                <c:pt idx="1770">
                  <c:v>166.64</c:v>
                </c:pt>
                <c:pt idx="1771">
                  <c:v>165.78</c:v>
                </c:pt>
                <c:pt idx="1772">
                  <c:v>164.92</c:v>
                </c:pt>
                <c:pt idx="1773">
                  <c:v>164.06</c:v>
                </c:pt>
                <c:pt idx="1774">
                  <c:v>163.21</c:v>
                </c:pt>
                <c:pt idx="1775">
                  <c:v>162.38999999999999</c:v>
                </c:pt>
                <c:pt idx="1776">
                  <c:v>161.58000000000001</c:v>
                </c:pt>
                <c:pt idx="1777">
                  <c:v>160.78</c:v>
                </c:pt>
                <c:pt idx="1778">
                  <c:v>160.01</c:v>
                </c:pt>
                <c:pt idx="1779">
                  <c:v>159.24</c:v>
                </c:pt>
                <c:pt idx="1780">
                  <c:v>158.47</c:v>
                </c:pt>
                <c:pt idx="1781">
                  <c:v>157.69999999999999</c:v>
                </c:pt>
                <c:pt idx="1782">
                  <c:v>156.93</c:v>
                </c:pt>
                <c:pt idx="1783">
                  <c:v>156.13999999999999</c:v>
                </c:pt>
                <c:pt idx="1784">
                  <c:v>155.35</c:v>
                </c:pt>
                <c:pt idx="1785">
                  <c:v>154.53</c:v>
                </c:pt>
                <c:pt idx="1786">
                  <c:v>153.71</c:v>
                </c:pt>
                <c:pt idx="1787">
                  <c:v>152.88</c:v>
                </c:pt>
                <c:pt idx="1788">
                  <c:v>152.05000000000001</c:v>
                </c:pt>
                <c:pt idx="1789">
                  <c:v>151.22</c:v>
                </c:pt>
                <c:pt idx="1790">
                  <c:v>150.4</c:v>
                </c:pt>
                <c:pt idx="1791">
                  <c:v>149.59</c:v>
                </c:pt>
                <c:pt idx="1792">
                  <c:v>148.79</c:v>
                </c:pt>
                <c:pt idx="1793">
                  <c:v>148.02000000000001</c:v>
                </c:pt>
                <c:pt idx="1794">
                  <c:v>147.28</c:v>
                </c:pt>
                <c:pt idx="1795">
                  <c:v>146.55000000000001</c:v>
                </c:pt>
                <c:pt idx="1796">
                  <c:v>145.84</c:v>
                </c:pt>
                <c:pt idx="1797">
                  <c:v>145.16</c:v>
                </c:pt>
                <c:pt idx="1798">
                  <c:v>144.49</c:v>
                </c:pt>
                <c:pt idx="1799">
                  <c:v>143.84</c:v>
                </c:pt>
                <c:pt idx="1800">
                  <c:v>143.19999999999999</c:v>
                </c:pt>
                <c:pt idx="1801">
                  <c:v>142.57</c:v>
                </c:pt>
                <c:pt idx="1802">
                  <c:v>141.96</c:v>
                </c:pt>
                <c:pt idx="1803">
                  <c:v>141.36000000000001</c:v>
                </c:pt>
                <c:pt idx="1804">
                  <c:v>140.78</c:v>
                </c:pt>
                <c:pt idx="1805">
                  <c:v>140.22</c:v>
                </c:pt>
                <c:pt idx="1806">
                  <c:v>139.68</c:v>
                </c:pt>
                <c:pt idx="1807">
                  <c:v>139.18</c:v>
                </c:pt>
                <c:pt idx="1808">
                  <c:v>138.69999999999999</c:v>
                </c:pt>
                <c:pt idx="1809">
                  <c:v>138.27000000000001</c:v>
                </c:pt>
                <c:pt idx="1810">
                  <c:v>137.87</c:v>
                </c:pt>
                <c:pt idx="1811">
                  <c:v>137.5</c:v>
                </c:pt>
                <c:pt idx="1812">
                  <c:v>137.16999999999999</c:v>
                </c:pt>
                <c:pt idx="1813">
                  <c:v>136.88</c:v>
                </c:pt>
                <c:pt idx="1814">
                  <c:v>136.61000000000001</c:v>
                </c:pt>
                <c:pt idx="1815">
                  <c:v>136.36000000000001</c:v>
                </c:pt>
                <c:pt idx="1816">
                  <c:v>136.12</c:v>
                </c:pt>
                <c:pt idx="1817">
                  <c:v>135.88999999999999</c:v>
                </c:pt>
                <c:pt idx="1818">
                  <c:v>135.66999999999999</c:v>
                </c:pt>
                <c:pt idx="1819">
                  <c:v>135.44</c:v>
                </c:pt>
                <c:pt idx="1820">
                  <c:v>135.21</c:v>
                </c:pt>
                <c:pt idx="1821">
                  <c:v>134.96</c:v>
                </c:pt>
                <c:pt idx="1822">
                  <c:v>134.69999999999999</c:v>
                </c:pt>
                <c:pt idx="1823">
                  <c:v>134.41999999999999</c:v>
                </c:pt>
                <c:pt idx="1824">
                  <c:v>134.13</c:v>
                </c:pt>
                <c:pt idx="1825">
                  <c:v>133.82</c:v>
                </c:pt>
                <c:pt idx="1826">
                  <c:v>133.5</c:v>
                </c:pt>
                <c:pt idx="1827">
                  <c:v>133.16999999999999</c:v>
                </c:pt>
                <c:pt idx="1828">
                  <c:v>132.84</c:v>
                </c:pt>
                <c:pt idx="1829">
                  <c:v>132.5</c:v>
                </c:pt>
                <c:pt idx="1830">
                  <c:v>132.16999999999999</c:v>
                </c:pt>
                <c:pt idx="1831">
                  <c:v>131.85</c:v>
                </c:pt>
                <c:pt idx="1832">
                  <c:v>131.53</c:v>
                </c:pt>
                <c:pt idx="1833">
                  <c:v>131.24</c:v>
                </c:pt>
                <c:pt idx="1834">
                  <c:v>130.97999999999999</c:v>
                </c:pt>
                <c:pt idx="1835">
                  <c:v>130.75</c:v>
                </c:pt>
                <c:pt idx="1836">
                  <c:v>130.56</c:v>
                </c:pt>
                <c:pt idx="1837">
                  <c:v>130.41</c:v>
                </c:pt>
                <c:pt idx="1838">
                  <c:v>130.30000000000001</c:v>
                </c:pt>
                <c:pt idx="1839">
                  <c:v>130.24</c:v>
                </c:pt>
                <c:pt idx="1840">
                  <c:v>130.22</c:v>
                </c:pt>
                <c:pt idx="1841">
                  <c:v>130.24</c:v>
                </c:pt>
                <c:pt idx="1842">
                  <c:v>130.30000000000001</c:v>
                </c:pt>
                <c:pt idx="1843">
                  <c:v>130.38</c:v>
                </c:pt>
                <c:pt idx="1844">
                  <c:v>130.47999999999999</c:v>
                </c:pt>
                <c:pt idx="1845">
                  <c:v>130.6</c:v>
                </c:pt>
                <c:pt idx="1846">
                  <c:v>130.71</c:v>
                </c:pt>
                <c:pt idx="1847">
                  <c:v>130.83000000000001</c:v>
                </c:pt>
                <c:pt idx="1848">
                  <c:v>130.93</c:v>
                </c:pt>
                <c:pt idx="1849">
                  <c:v>131.03</c:v>
                </c:pt>
                <c:pt idx="1850">
                  <c:v>131.13</c:v>
                </c:pt>
                <c:pt idx="1851">
                  <c:v>131.22</c:v>
                </c:pt>
                <c:pt idx="1852">
                  <c:v>131.33000000000001</c:v>
                </c:pt>
                <c:pt idx="1853">
                  <c:v>131.47</c:v>
                </c:pt>
                <c:pt idx="1854">
                  <c:v>131.65</c:v>
                </c:pt>
                <c:pt idx="1855">
                  <c:v>131.9</c:v>
                </c:pt>
                <c:pt idx="1856">
                  <c:v>132.24</c:v>
                </c:pt>
                <c:pt idx="1857">
                  <c:v>132.68</c:v>
                </c:pt>
                <c:pt idx="1858">
                  <c:v>133.24</c:v>
                </c:pt>
                <c:pt idx="1859">
                  <c:v>133.94</c:v>
                </c:pt>
                <c:pt idx="1860">
                  <c:v>134.78</c:v>
                </c:pt>
                <c:pt idx="1861">
                  <c:v>135.77000000000001</c:v>
                </c:pt>
                <c:pt idx="1862">
                  <c:v>136.91</c:v>
                </c:pt>
                <c:pt idx="1863">
                  <c:v>138.19</c:v>
                </c:pt>
                <c:pt idx="1864">
                  <c:v>139.59</c:v>
                </c:pt>
                <c:pt idx="1865">
                  <c:v>141.12</c:v>
                </c:pt>
                <c:pt idx="1866">
                  <c:v>142.72999999999999</c:v>
                </c:pt>
                <c:pt idx="1867">
                  <c:v>144.41999999999999</c:v>
                </c:pt>
                <c:pt idx="1868">
                  <c:v>146.13999999999999</c:v>
                </c:pt>
                <c:pt idx="1869">
                  <c:v>147.88</c:v>
                </c:pt>
                <c:pt idx="1870">
                  <c:v>149.61000000000001</c:v>
                </c:pt>
                <c:pt idx="1871">
                  <c:v>151.30000000000001</c:v>
                </c:pt>
                <c:pt idx="1872">
                  <c:v>152.91999999999999</c:v>
                </c:pt>
                <c:pt idx="1873">
                  <c:v>154.47</c:v>
                </c:pt>
                <c:pt idx="1874">
                  <c:v>155.93</c:v>
                </c:pt>
                <c:pt idx="1875">
                  <c:v>157.29</c:v>
                </c:pt>
                <c:pt idx="1876">
                  <c:v>158.55000000000001</c:v>
                </c:pt>
                <c:pt idx="1877">
                  <c:v>159.71</c:v>
                </c:pt>
                <c:pt idx="1878">
                  <c:v>160.80000000000001</c:v>
                </c:pt>
                <c:pt idx="1879">
                  <c:v>161.82</c:v>
                </c:pt>
                <c:pt idx="1880">
                  <c:v>162.80000000000001</c:v>
                </c:pt>
                <c:pt idx="1881">
                  <c:v>163.78</c:v>
                </c:pt>
                <c:pt idx="1882">
                  <c:v>164.76</c:v>
                </c:pt>
                <c:pt idx="1883">
                  <c:v>165.78</c:v>
                </c:pt>
                <c:pt idx="1884">
                  <c:v>166.86</c:v>
                </c:pt>
                <c:pt idx="1885">
                  <c:v>168</c:v>
                </c:pt>
                <c:pt idx="1886">
                  <c:v>169.21</c:v>
                </c:pt>
                <c:pt idx="1887">
                  <c:v>170.5</c:v>
                </c:pt>
                <c:pt idx="1888">
                  <c:v>171.84</c:v>
                </c:pt>
                <c:pt idx="1889">
                  <c:v>173.22</c:v>
                </c:pt>
                <c:pt idx="1890">
                  <c:v>174.62</c:v>
                </c:pt>
                <c:pt idx="1891">
                  <c:v>176</c:v>
                </c:pt>
                <c:pt idx="1892">
                  <c:v>177.34</c:v>
                </c:pt>
                <c:pt idx="1893">
                  <c:v>178.61</c:v>
                </c:pt>
                <c:pt idx="1894">
                  <c:v>179.78</c:v>
                </c:pt>
                <c:pt idx="1895">
                  <c:v>180.84</c:v>
                </c:pt>
                <c:pt idx="1896">
                  <c:v>181.78</c:v>
                </c:pt>
                <c:pt idx="1897">
                  <c:v>182.6</c:v>
                </c:pt>
                <c:pt idx="1898">
                  <c:v>183.31</c:v>
                </c:pt>
                <c:pt idx="1899">
                  <c:v>183.92</c:v>
                </c:pt>
                <c:pt idx="1900">
                  <c:v>184.44</c:v>
                </c:pt>
                <c:pt idx="1901">
                  <c:v>184.9</c:v>
                </c:pt>
                <c:pt idx="1902">
                  <c:v>185.3</c:v>
                </c:pt>
                <c:pt idx="1903">
                  <c:v>185.67</c:v>
                </c:pt>
                <c:pt idx="1904">
                  <c:v>186.01</c:v>
                </c:pt>
                <c:pt idx="1905">
                  <c:v>186.32</c:v>
                </c:pt>
                <c:pt idx="1906">
                  <c:v>186.6</c:v>
                </c:pt>
                <c:pt idx="1907">
                  <c:v>186.85</c:v>
                </c:pt>
                <c:pt idx="1908">
                  <c:v>187.06</c:v>
                </c:pt>
                <c:pt idx="1909">
                  <c:v>187.21</c:v>
                </c:pt>
                <c:pt idx="1910">
                  <c:v>187.31</c:v>
                </c:pt>
                <c:pt idx="1911">
                  <c:v>187.35</c:v>
                </c:pt>
                <c:pt idx="1912">
                  <c:v>187.34</c:v>
                </c:pt>
                <c:pt idx="1913">
                  <c:v>187.29</c:v>
                </c:pt>
                <c:pt idx="1914">
                  <c:v>187.2</c:v>
                </c:pt>
                <c:pt idx="1915">
                  <c:v>187.09</c:v>
                </c:pt>
                <c:pt idx="1916">
                  <c:v>186.98</c:v>
                </c:pt>
                <c:pt idx="1917">
                  <c:v>186.89</c:v>
                </c:pt>
                <c:pt idx="1918">
                  <c:v>186.84</c:v>
                </c:pt>
                <c:pt idx="1919">
                  <c:v>186.82</c:v>
                </c:pt>
                <c:pt idx="1920">
                  <c:v>186.84</c:v>
                </c:pt>
                <c:pt idx="1921">
                  <c:v>186.9</c:v>
                </c:pt>
                <c:pt idx="1922">
                  <c:v>186.99</c:v>
                </c:pt>
                <c:pt idx="1923">
                  <c:v>187.1</c:v>
                </c:pt>
                <c:pt idx="1924">
                  <c:v>187.21</c:v>
                </c:pt>
                <c:pt idx="1925">
                  <c:v>187.31</c:v>
                </c:pt>
                <c:pt idx="1926">
                  <c:v>187.38</c:v>
                </c:pt>
                <c:pt idx="1927">
                  <c:v>187.41</c:v>
                </c:pt>
                <c:pt idx="1928">
                  <c:v>187.4</c:v>
                </c:pt>
                <c:pt idx="1929">
                  <c:v>187.35</c:v>
                </c:pt>
                <c:pt idx="1930">
                  <c:v>187.26</c:v>
                </c:pt>
                <c:pt idx="1931">
                  <c:v>187.15</c:v>
                </c:pt>
                <c:pt idx="1932">
                  <c:v>187.02</c:v>
                </c:pt>
                <c:pt idx="1933">
                  <c:v>186.89</c:v>
                </c:pt>
                <c:pt idx="1934">
                  <c:v>186.76</c:v>
                </c:pt>
                <c:pt idx="1935">
                  <c:v>186.65</c:v>
                </c:pt>
                <c:pt idx="1936">
                  <c:v>186.56</c:v>
                </c:pt>
                <c:pt idx="1937">
                  <c:v>186.48</c:v>
                </c:pt>
                <c:pt idx="1938">
                  <c:v>186.41</c:v>
                </c:pt>
                <c:pt idx="1939">
                  <c:v>186.34</c:v>
                </c:pt>
                <c:pt idx="1940">
                  <c:v>186.27</c:v>
                </c:pt>
                <c:pt idx="1941">
                  <c:v>186.18</c:v>
                </c:pt>
                <c:pt idx="1942">
                  <c:v>186.07</c:v>
                </c:pt>
                <c:pt idx="1943">
                  <c:v>185.92</c:v>
                </c:pt>
                <c:pt idx="1944">
                  <c:v>185.74</c:v>
                </c:pt>
                <c:pt idx="1945">
                  <c:v>185.51</c:v>
                </c:pt>
                <c:pt idx="1946">
                  <c:v>185.25</c:v>
                </c:pt>
                <c:pt idx="1947">
                  <c:v>184.96</c:v>
                </c:pt>
                <c:pt idx="1948">
                  <c:v>184.63</c:v>
                </c:pt>
                <c:pt idx="1949">
                  <c:v>184.29</c:v>
                </c:pt>
                <c:pt idx="1950">
                  <c:v>183.92</c:v>
                </c:pt>
                <c:pt idx="1951">
                  <c:v>183.54</c:v>
                </c:pt>
                <c:pt idx="1952">
                  <c:v>183.14</c:v>
                </c:pt>
                <c:pt idx="1953">
                  <c:v>182.73</c:v>
                </c:pt>
                <c:pt idx="1954">
                  <c:v>182.31</c:v>
                </c:pt>
                <c:pt idx="1955">
                  <c:v>181.87</c:v>
                </c:pt>
                <c:pt idx="1956">
                  <c:v>181.42</c:v>
                </c:pt>
                <c:pt idx="1957">
                  <c:v>180.97</c:v>
                </c:pt>
                <c:pt idx="1958">
                  <c:v>180.51</c:v>
                </c:pt>
                <c:pt idx="1959">
                  <c:v>180.04</c:v>
                </c:pt>
                <c:pt idx="1960">
                  <c:v>179.59</c:v>
                </c:pt>
                <c:pt idx="1961">
                  <c:v>179.14</c:v>
                </c:pt>
                <c:pt idx="1962">
                  <c:v>178.72</c:v>
                </c:pt>
                <c:pt idx="1963">
                  <c:v>178.32</c:v>
                </c:pt>
                <c:pt idx="1964">
                  <c:v>177.95</c:v>
                </c:pt>
                <c:pt idx="1965">
                  <c:v>177.6</c:v>
                </c:pt>
                <c:pt idx="1966">
                  <c:v>177.28</c:v>
                </c:pt>
                <c:pt idx="1967">
                  <c:v>176.97</c:v>
                </c:pt>
                <c:pt idx="1968">
                  <c:v>176.67</c:v>
                </c:pt>
                <c:pt idx="1969">
                  <c:v>176.36</c:v>
                </c:pt>
                <c:pt idx="1970">
                  <c:v>176.04</c:v>
                </c:pt>
                <c:pt idx="1971">
                  <c:v>175.69</c:v>
                </c:pt>
                <c:pt idx="1972">
                  <c:v>175.29</c:v>
                </c:pt>
                <c:pt idx="1973">
                  <c:v>174.83</c:v>
                </c:pt>
                <c:pt idx="1974">
                  <c:v>174.31</c:v>
                </c:pt>
                <c:pt idx="1975">
                  <c:v>173.72</c:v>
                </c:pt>
                <c:pt idx="1976">
                  <c:v>173.06</c:v>
                </c:pt>
                <c:pt idx="1977">
                  <c:v>172.33</c:v>
                </c:pt>
                <c:pt idx="1978">
                  <c:v>171.54</c:v>
                </c:pt>
                <c:pt idx="1979">
                  <c:v>170.69</c:v>
                </c:pt>
                <c:pt idx="1980">
                  <c:v>169.79</c:v>
                </c:pt>
                <c:pt idx="1981">
                  <c:v>168.86</c:v>
                </c:pt>
                <c:pt idx="1982">
                  <c:v>167.92</c:v>
                </c:pt>
                <c:pt idx="1983">
                  <c:v>166.96</c:v>
                </c:pt>
                <c:pt idx="1984">
                  <c:v>166.01</c:v>
                </c:pt>
                <c:pt idx="1985">
                  <c:v>165.07</c:v>
                </c:pt>
                <c:pt idx="1986">
                  <c:v>164.15</c:v>
                </c:pt>
                <c:pt idx="1987">
                  <c:v>163.27000000000001</c:v>
                </c:pt>
                <c:pt idx="1988">
                  <c:v>162.43</c:v>
                </c:pt>
                <c:pt idx="1989">
                  <c:v>161.63</c:v>
                </c:pt>
                <c:pt idx="1990">
                  <c:v>160.88</c:v>
                </c:pt>
                <c:pt idx="1991">
                  <c:v>160.16999999999999</c:v>
                </c:pt>
                <c:pt idx="1992">
                  <c:v>159.52000000000001</c:v>
                </c:pt>
                <c:pt idx="1993">
                  <c:v>158.91</c:v>
                </c:pt>
                <c:pt idx="1994">
                  <c:v>158.34</c:v>
                </c:pt>
                <c:pt idx="1995">
                  <c:v>157.81</c:v>
                </c:pt>
                <c:pt idx="1996">
                  <c:v>157.30000000000001</c:v>
                </c:pt>
                <c:pt idx="1997">
                  <c:v>156.81</c:v>
                </c:pt>
                <c:pt idx="1998">
                  <c:v>156.33000000000001</c:v>
                </c:pt>
                <c:pt idx="1999">
                  <c:v>155.84</c:v>
                </c:pt>
                <c:pt idx="2000">
                  <c:v>155.33000000000001</c:v>
                </c:pt>
                <c:pt idx="2001">
                  <c:v>154.80000000000001</c:v>
                </c:pt>
                <c:pt idx="2002">
                  <c:v>154.22999999999999</c:v>
                </c:pt>
                <c:pt idx="2003">
                  <c:v>153.62</c:v>
                </c:pt>
                <c:pt idx="2004">
                  <c:v>152.96</c:v>
                </c:pt>
                <c:pt idx="2005">
                  <c:v>152.25</c:v>
                </c:pt>
                <c:pt idx="2006">
                  <c:v>151.5</c:v>
                </c:pt>
                <c:pt idx="2007">
                  <c:v>150.69999999999999</c:v>
                </c:pt>
                <c:pt idx="2008">
                  <c:v>149.86000000000001</c:v>
                </c:pt>
                <c:pt idx="2009">
                  <c:v>148.99</c:v>
                </c:pt>
                <c:pt idx="2010">
                  <c:v>148.1</c:v>
                </c:pt>
                <c:pt idx="2011">
                  <c:v>147.19</c:v>
                </c:pt>
                <c:pt idx="2012">
                  <c:v>146.27000000000001</c:v>
                </c:pt>
                <c:pt idx="2013">
                  <c:v>145.36000000000001</c:v>
                </c:pt>
                <c:pt idx="2014">
                  <c:v>144.46</c:v>
                </c:pt>
                <c:pt idx="2015">
                  <c:v>143.58000000000001</c:v>
                </c:pt>
                <c:pt idx="2016">
                  <c:v>142.74</c:v>
                </c:pt>
                <c:pt idx="2017">
                  <c:v>141.93</c:v>
                </c:pt>
                <c:pt idx="2018">
                  <c:v>141.16</c:v>
                </c:pt>
                <c:pt idx="2019">
                  <c:v>140.44999999999999</c:v>
                </c:pt>
                <c:pt idx="2020">
                  <c:v>139.78</c:v>
                </c:pt>
                <c:pt idx="2021">
                  <c:v>139.16999999999999</c:v>
                </c:pt>
                <c:pt idx="2022">
                  <c:v>138.62</c:v>
                </c:pt>
                <c:pt idx="2023">
                  <c:v>138.11000000000001</c:v>
                </c:pt>
                <c:pt idx="2024">
                  <c:v>137.66</c:v>
                </c:pt>
                <c:pt idx="2025">
                  <c:v>137.25</c:v>
                </c:pt>
                <c:pt idx="2026">
                  <c:v>136.87</c:v>
                </c:pt>
                <c:pt idx="2027">
                  <c:v>136.54</c:v>
                </c:pt>
                <c:pt idx="2028">
                  <c:v>136.22999999999999</c:v>
                </c:pt>
                <c:pt idx="2029">
                  <c:v>135.94</c:v>
                </c:pt>
                <c:pt idx="2030">
                  <c:v>135.68</c:v>
                </c:pt>
                <c:pt idx="2031">
                  <c:v>135.41999999999999</c:v>
                </c:pt>
                <c:pt idx="2032">
                  <c:v>135.18</c:v>
                </c:pt>
                <c:pt idx="2033">
                  <c:v>134.94999999999999</c:v>
                </c:pt>
                <c:pt idx="2034">
                  <c:v>134.72</c:v>
                </c:pt>
                <c:pt idx="2035">
                  <c:v>134.5</c:v>
                </c:pt>
                <c:pt idx="2036">
                  <c:v>134.29</c:v>
                </c:pt>
                <c:pt idx="2037">
                  <c:v>134.09</c:v>
                </c:pt>
                <c:pt idx="2038">
                  <c:v>133.88999999999999</c:v>
                </c:pt>
                <c:pt idx="2039">
                  <c:v>133.69999999999999</c:v>
                </c:pt>
                <c:pt idx="2040">
                  <c:v>133.51</c:v>
                </c:pt>
                <c:pt idx="2041">
                  <c:v>133.33000000000001</c:v>
                </c:pt>
                <c:pt idx="2042">
                  <c:v>133.15</c:v>
                </c:pt>
                <c:pt idx="2043">
                  <c:v>132.97</c:v>
                </c:pt>
                <c:pt idx="2044">
                  <c:v>132.79</c:v>
                </c:pt>
                <c:pt idx="2045">
                  <c:v>132.6</c:v>
                </c:pt>
                <c:pt idx="2046">
                  <c:v>132.41999999999999</c:v>
                </c:pt>
                <c:pt idx="2047">
                  <c:v>132.22999999999999</c:v>
                </c:pt>
                <c:pt idx="2048">
                  <c:v>132.04</c:v>
                </c:pt>
                <c:pt idx="2049">
                  <c:v>131.85</c:v>
                </c:pt>
                <c:pt idx="2050">
                  <c:v>131.66999999999999</c:v>
                </c:pt>
                <c:pt idx="2051">
                  <c:v>131.5</c:v>
                </c:pt>
                <c:pt idx="2052">
                  <c:v>131.34</c:v>
                </c:pt>
                <c:pt idx="2053">
                  <c:v>131.21</c:v>
                </c:pt>
                <c:pt idx="2054">
                  <c:v>131.09</c:v>
                </c:pt>
                <c:pt idx="2055">
                  <c:v>131.01</c:v>
                </c:pt>
                <c:pt idx="2056">
                  <c:v>130.94999999999999</c:v>
                </c:pt>
                <c:pt idx="2057">
                  <c:v>130.91999999999999</c:v>
                </c:pt>
                <c:pt idx="2058">
                  <c:v>130.91</c:v>
                </c:pt>
                <c:pt idx="2059">
                  <c:v>130.93</c:v>
                </c:pt>
                <c:pt idx="2060">
                  <c:v>130.97999999999999</c:v>
                </c:pt>
                <c:pt idx="2061">
                  <c:v>131.05000000000001</c:v>
                </c:pt>
                <c:pt idx="2062">
                  <c:v>131.13999999999999</c:v>
                </c:pt>
                <c:pt idx="2063">
                  <c:v>131.24</c:v>
                </c:pt>
                <c:pt idx="2064">
                  <c:v>131.37</c:v>
                </c:pt>
                <c:pt idx="2065">
                  <c:v>131.52000000000001</c:v>
                </c:pt>
                <c:pt idx="2066">
                  <c:v>131.69</c:v>
                </c:pt>
                <c:pt idx="2067">
                  <c:v>131.9</c:v>
                </c:pt>
                <c:pt idx="2068">
                  <c:v>132.13</c:v>
                </c:pt>
                <c:pt idx="2069">
                  <c:v>132.41</c:v>
                </c:pt>
                <c:pt idx="2070">
                  <c:v>132.72</c:v>
                </c:pt>
                <c:pt idx="2071">
                  <c:v>133.09</c:v>
                </c:pt>
                <c:pt idx="2072">
                  <c:v>133.52000000000001</c:v>
                </c:pt>
                <c:pt idx="2073">
                  <c:v>134</c:v>
                </c:pt>
                <c:pt idx="2074">
                  <c:v>134.55000000000001</c:v>
                </c:pt>
                <c:pt idx="2075">
                  <c:v>135.18</c:v>
                </c:pt>
                <c:pt idx="2076">
                  <c:v>135.88</c:v>
                </c:pt>
                <c:pt idx="2077">
                  <c:v>136.66999999999999</c:v>
                </c:pt>
                <c:pt idx="2078">
                  <c:v>137.56</c:v>
                </c:pt>
                <c:pt idx="2079">
                  <c:v>138.54</c:v>
                </c:pt>
                <c:pt idx="2080">
                  <c:v>139.63</c:v>
                </c:pt>
                <c:pt idx="2081">
                  <c:v>140.83000000000001</c:v>
                </c:pt>
                <c:pt idx="2082">
                  <c:v>142.13999999999999</c:v>
                </c:pt>
                <c:pt idx="2083">
                  <c:v>143.56</c:v>
                </c:pt>
                <c:pt idx="2084">
                  <c:v>145.09</c:v>
                </c:pt>
                <c:pt idx="2085">
                  <c:v>146.71</c:v>
                </c:pt>
                <c:pt idx="2086">
                  <c:v>148.41999999999999</c:v>
                </c:pt>
                <c:pt idx="2087">
                  <c:v>150.19</c:v>
                </c:pt>
                <c:pt idx="2088">
                  <c:v>152.01</c:v>
                </c:pt>
                <c:pt idx="2089">
                  <c:v>153.85</c:v>
                </c:pt>
                <c:pt idx="2090">
                  <c:v>155.69</c:v>
                </c:pt>
                <c:pt idx="2091">
                  <c:v>157.51</c:v>
                </c:pt>
                <c:pt idx="2092">
                  <c:v>159.29</c:v>
                </c:pt>
                <c:pt idx="2093">
                  <c:v>161.01</c:v>
                </c:pt>
                <c:pt idx="2094">
                  <c:v>162.66</c:v>
                </c:pt>
                <c:pt idx="2095">
                  <c:v>164.22</c:v>
                </c:pt>
                <c:pt idx="2096">
                  <c:v>165.7</c:v>
                </c:pt>
                <c:pt idx="2097">
                  <c:v>167.09</c:v>
                </c:pt>
                <c:pt idx="2098">
                  <c:v>168.39</c:v>
                </c:pt>
                <c:pt idx="2099">
                  <c:v>169.61</c:v>
                </c:pt>
                <c:pt idx="2100">
                  <c:v>170.75</c:v>
                </c:pt>
                <c:pt idx="2101">
                  <c:v>171.83</c:v>
                </c:pt>
                <c:pt idx="2102">
                  <c:v>172.84</c:v>
                </c:pt>
                <c:pt idx="2103">
                  <c:v>173.8</c:v>
                </c:pt>
                <c:pt idx="2104">
                  <c:v>174.72</c:v>
                </c:pt>
                <c:pt idx="2105">
                  <c:v>175.59</c:v>
                </c:pt>
                <c:pt idx="2106">
                  <c:v>176.42</c:v>
                </c:pt>
                <c:pt idx="2107">
                  <c:v>177.23</c:v>
                </c:pt>
                <c:pt idx="2108">
                  <c:v>178</c:v>
                </c:pt>
                <c:pt idx="2109">
                  <c:v>178.74</c:v>
                </c:pt>
                <c:pt idx="2110">
                  <c:v>179.47</c:v>
                </c:pt>
                <c:pt idx="2111">
                  <c:v>180.18</c:v>
                </c:pt>
                <c:pt idx="2112">
                  <c:v>180.88</c:v>
                </c:pt>
                <c:pt idx="2113">
                  <c:v>181.58</c:v>
                </c:pt>
                <c:pt idx="2114">
                  <c:v>182.27</c:v>
                </c:pt>
                <c:pt idx="2115">
                  <c:v>182.96</c:v>
                </c:pt>
                <c:pt idx="2116">
                  <c:v>183.64</c:v>
                </c:pt>
                <c:pt idx="2117">
                  <c:v>184.31</c:v>
                </c:pt>
                <c:pt idx="2118">
                  <c:v>184.97</c:v>
                </c:pt>
                <c:pt idx="2119">
                  <c:v>185.59</c:v>
                </c:pt>
                <c:pt idx="2120">
                  <c:v>186.17</c:v>
                </c:pt>
                <c:pt idx="2121">
                  <c:v>186.69</c:v>
                </c:pt>
                <c:pt idx="2122">
                  <c:v>187.14</c:v>
                </c:pt>
                <c:pt idx="2123">
                  <c:v>187.5</c:v>
                </c:pt>
                <c:pt idx="2124">
                  <c:v>187.78</c:v>
                </c:pt>
                <c:pt idx="2125">
                  <c:v>187.96</c:v>
                </c:pt>
                <c:pt idx="2126">
                  <c:v>188.05</c:v>
                </c:pt>
                <c:pt idx="2127">
                  <c:v>188.07</c:v>
                </c:pt>
                <c:pt idx="2128">
                  <c:v>188.02</c:v>
                </c:pt>
                <c:pt idx="2129">
                  <c:v>187.93</c:v>
                </c:pt>
                <c:pt idx="2130">
                  <c:v>187.82</c:v>
                </c:pt>
                <c:pt idx="2131">
                  <c:v>187.71</c:v>
                </c:pt>
                <c:pt idx="2132">
                  <c:v>187.63</c:v>
                </c:pt>
                <c:pt idx="2133">
                  <c:v>187.58</c:v>
                </c:pt>
                <c:pt idx="2134">
                  <c:v>187.6</c:v>
                </c:pt>
                <c:pt idx="2135">
                  <c:v>187.68</c:v>
                </c:pt>
                <c:pt idx="2136">
                  <c:v>187.83</c:v>
                </c:pt>
                <c:pt idx="2137">
                  <c:v>188.04</c:v>
                </c:pt>
                <c:pt idx="2138">
                  <c:v>188.29</c:v>
                </c:pt>
                <c:pt idx="2139">
                  <c:v>188.59</c:v>
                </c:pt>
                <c:pt idx="2140">
                  <c:v>188.9</c:v>
                </c:pt>
                <c:pt idx="2141">
                  <c:v>189.21</c:v>
                </c:pt>
                <c:pt idx="2142">
                  <c:v>189.49</c:v>
                </c:pt>
                <c:pt idx="2143">
                  <c:v>189.74</c:v>
                </c:pt>
                <c:pt idx="2144">
                  <c:v>189.93</c:v>
                </c:pt>
                <c:pt idx="2145">
                  <c:v>190.06</c:v>
                </c:pt>
                <c:pt idx="2146">
                  <c:v>190.13</c:v>
                </c:pt>
                <c:pt idx="2147">
                  <c:v>190.12</c:v>
                </c:pt>
                <c:pt idx="2148">
                  <c:v>190.04</c:v>
                </c:pt>
                <c:pt idx="2149">
                  <c:v>189.9</c:v>
                </c:pt>
                <c:pt idx="2150">
                  <c:v>189.71</c:v>
                </c:pt>
                <c:pt idx="2151">
                  <c:v>189.47</c:v>
                </c:pt>
                <c:pt idx="2152">
                  <c:v>189.2</c:v>
                </c:pt>
                <c:pt idx="2153">
                  <c:v>188.91</c:v>
                </c:pt>
                <c:pt idx="2154">
                  <c:v>188.61</c:v>
                </c:pt>
                <c:pt idx="2155">
                  <c:v>188.31</c:v>
                </c:pt>
                <c:pt idx="2156">
                  <c:v>188.03</c:v>
                </c:pt>
                <c:pt idx="2157">
                  <c:v>187.76</c:v>
                </c:pt>
                <c:pt idx="2158">
                  <c:v>187.51</c:v>
                </c:pt>
                <c:pt idx="2159">
                  <c:v>187.29</c:v>
                </c:pt>
                <c:pt idx="2160">
                  <c:v>187.09</c:v>
                </c:pt>
                <c:pt idx="2161">
                  <c:v>186.91</c:v>
                </c:pt>
                <c:pt idx="2162">
                  <c:v>186.75</c:v>
                </c:pt>
                <c:pt idx="2163">
                  <c:v>186.6</c:v>
                </c:pt>
                <c:pt idx="2164">
                  <c:v>186.45</c:v>
                </c:pt>
                <c:pt idx="2165">
                  <c:v>186.28</c:v>
                </c:pt>
                <c:pt idx="2166">
                  <c:v>186.08</c:v>
                </c:pt>
                <c:pt idx="2167">
                  <c:v>185.84</c:v>
                </c:pt>
                <c:pt idx="2168">
                  <c:v>185.55</c:v>
                </c:pt>
                <c:pt idx="2169">
                  <c:v>185.2</c:v>
                </c:pt>
                <c:pt idx="2170">
                  <c:v>184.78</c:v>
                </c:pt>
                <c:pt idx="2171">
                  <c:v>184.29</c:v>
                </c:pt>
                <c:pt idx="2172">
                  <c:v>183.74</c:v>
                </c:pt>
                <c:pt idx="2173">
                  <c:v>183.12</c:v>
                </c:pt>
                <c:pt idx="2174">
                  <c:v>182.46</c:v>
                </c:pt>
                <c:pt idx="2175">
                  <c:v>181.76</c:v>
                </c:pt>
                <c:pt idx="2176">
                  <c:v>181.03</c:v>
                </c:pt>
                <c:pt idx="2177">
                  <c:v>180.29</c:v>
                </c:pt>
                <c:pt idx="2178">
                  <c:v>179.56</c:v>
                </c:pt>
                <c:pt idx="2179">
                  <c:v>178.85</c:v>
                </c:pt>
                <c:pt idx="2180">
                  <c:v>178.17</c:v>
                </c:pt>
                <c:pt idx="2181">
                  <c:v>177.53</c:v>
                </c:pt>
                <c:pt idx="2182">
                  <c:v>176.94</c:v>
                </c:pt>
                <c:pt idx="2183">
                  <c:v>176.4</c:v>
                </c:pt>
                <c:pt idx="2184">
                  <c:v>175.91</c:v>
                </c:pt>
                <c:pt idx="2185">
                  <c:v>175.46</c:v>
                </c:pt>
                <c:pt idx="2186">
                  <c:v>175.04</c:v>
                </c:pt>
                <c:pt idx="2187">
                  <c:v>174.66</c:v>
                </c:pt>
                <c:pt idx="2188">
                  <c:v>174.28</c:v>
                </c:pt>
                <c:pt idx="2189">
                  <c:v>173.92</c:v>
                </c:pt>
                <c:pt idx="2190">
                  <c:v>173.54</c:v>
                </c:pt>
                <c:pt idx="2191">
                  <c:v>173.14</c:v>
                </c:pt>
                <c:pt idx="2192">
                  <c:v>172.72</c:v>
                </c:pt>
                <c:pt idx="2193">
                  <c:v>172.25</c:v>
                </c:pt>
                <c:pt idx="2194">
                  <c:v>171.74</c:v>
                </c:pt>
                <c:pt idx="2195">
                  <c:v>171.18</c:v>
                </c:pt>
                <c:pt idx="2196">
                  <c:v>170.57</c:v>
                </c:pt>
                <c:pt idx="2197">
                  <c:v>169.91</c:v>
                </c:pt>
                <c:pt idx="2198">
                  <c:v>169.2</c:v>
                </c:pt>
                <c:pt idx="2199">
                  <c:v>168.45</c:v>
                </c:pt>
                <c:pt idx="2200">
                  <c:v>167.66</c:v>
                </c:pt>
                <c:pt idx="2201">
                  <c:v>166.85</c:v>
                </c:pt>
                <c:pt idx="2202">
                  <c:v>166.01</c:v>
                </c:pt>
                <c:pt idx="2203">
                  <c:v>165.16</c:v>
                </c:pt>
                <c:pt idx="2204">
                  <c:v>164.31</c:v>
                </c:pt>
                <c:pt idx="2205">
                  <c:v>163.46</c:v>
                </c:pt>
                <c:pt idx="2206">
                  <c:v>162.63</c:v>
                </c:pt>
                <c:pt idx="2207">
                  <c:v>161.81</c:v>
                </c:pt>
                <c:pt idx="2208">
                  <c:v>161.02000000000001</c:v>
                </c:pt>
                <c:pt idx="2209">
                  <c:v>160.25</c:v>
                </c:pt>
                <c:pt idx="2210">
                  <c:v>159.5</c:v>
                </c:pt>
                <c:pt idx="2211">
                  <c:v>158.78</c:v>
                </c:pt>
                <c:pt idx="2212">
                  <c:v>158.07</c:v>
                </c:pt>
                <c:pt idx="2213">
                  <c:v>157.38</c:v>
                </c:pt>
                <c:pt idx="2214">
                  <c:v>156.69</c:v>
                </c:pt>
                <c:pt idx="2215">
                  <c:v>156</c:v>
                </c:pt>
                <c:pt idx="2216">
                  <c:v>155.30000000000001</c:v>
                </c:pt>
                <c:pt idx="2217">
                  <c:v>154.59</c:v>
                </c:pt>
                <c:pt idx="2218">
                  <c:v>153.86000000000001</c:v>
                </c:pt>
                <c:pt idx="2219">
                  <c:v>153.11000000000001</c:v>
                </c:pt>
                <c:pt idx="2220">
                  <c:v>152.34</c:v>
                </c:pt>
                <c:pt idx="2221">
                  <c:v>151.55000000000001</c:v>
                </c:pt>
                <c:pt idx="2222">
                  <c:v>150.74</c:v>
                </c:pt>
                <c:pt idx="2223">
                  <c:v>149.93</c:v>
                </c:pt>
                <c:pt idx="2224">
                  <c:v>149.1</c:v>
                </c:pt>
                <c:pt idx="2225">
                  <c:v>148.28</c:v>
                </c:pt>
                <c:pt idx="2226">
                  <c:v>147.47</c:v>
                </c:pt>
                <c:pt idx="2227">
                  <c:v>146.68</c:v>
                </c:pt>
                <c:pt idx="2228">
                  <c:v>145.91999999999999</c:v>
                </c:pt>
                <c:pt idx="2229">
                  <c:v>145.19</c:v>
                </c:pt>
                <c:pt idx="2230">
                  <c:v>144.5</c:v>
                </c:pt>
                <c:pt idx="2231">
                  <c:v>143.86000000000001</c:v>
                </c:pt>
                <c:pt idx="2232">
                  <c:v>143.26</c:v>
                </c:pt>
                <c:pt idx="2233">
                  <c:v>142.71</c:v>
                </c:pt>
                <c:pt idx="2234">
                  <c:v>142.21</c:v>
                </c:pt>
                <c:pt idx="2235">
                  <c:v>141.75</c:v>
                </c:pt>
                <c:pt idx="2236">
                  <c:v>141.33000000000001</c:v>
                </c:pt>
                <c:pt idx="2237">
                  <c:v>140.94</c:v>
                </c:pt>
                <c:pt idx="2238">
                  <c:v>140.58000000000001</c:v>
                </c:pt>
                <c:pt idx="2239">
                  <c:v>140.25</c:v>
                </c:pt>
                <c:pt idx="2240">
                  <c:v>139.94</c:v>
                </c:pt>
                <c:pt idx="2241">
                  <c:v>139.63999999999999</c:v>
                </c:pt>
                <c:pt idx="2242">
                  <c:v>139.35</c:v>
                </c:pt>
                <c:pt idx="2243">
                  <c:v>139.06</c:v>
                </c:pt>
                <c:pt idx="2244">
                  <c:v>138.78</c:v>
                </c:pt>
                <c:pt idx="2245">
                  <c:v>138.5</c:v>
                </c:pt>
                <c:pt idx="2246">
                  <c:v>138.22</c:v>
                </c:pt>
                <c:pt idx="2247">
                  <c:v>137.94999999999999</c:v>
                </c:pt>
                <c:pt idx="2248">
                  <c:v>137.68</c:v>
                </c:pt>
                <c:pt idx="2249">
                  <c:v>137.41</c:v>
                </c:pt>
                <c:pt idx="2250">
                  <c:v>137.16</c:v>
                </c:pt>
                <c:pt idx="2251">
                  <c:v>136.91</c:v>
                </c:pt>
                <c:pt idx="2252">
                  <c:v>136.66</c:v>
                </c:pt>
                <c:pt idx="2253">
                  <c:v>136.43</c:v>
                </c:pt>
                <c:pt idx="2254">
                  <c:v>136.19999999999999</c:v>
                </c:pt>
                <c:pt idx="2255">
                  <c:v>135.97</c:v>
                </c:pt>
                <c:pt idx="2256">
                  <c:v>135.75</c:v>
                </c:pt>
                <c:pt idx="2257">
                  <c:v>135.54</c:v>
                </c:pt>
                <c:pt idx="2258">
                  <c:v>135.32</c:v>
                </c:pt>
                <c:pt idx="2259">
                  <c:v>135.11000000000001</c:v>
                </c:pt>
                <c:pt idx="2260">
                  <c:v>134.9</c:v>
                </c:pt>
                <c:pt idx="2261">
                  <c:v>134.69999999999999</c:v>
                </c:pt>
                <c:pt idx="2262">
                  <c:v>134.5</c:v>
                </c:pt>
                <c:pt idx="2263">
                  <c:v>134.30000000000001</c:v>
                </c:pt>
                <c:pt idx="2264">
                  <c:v>134.12</c:v>
                </c:pt>
                <c:pt idx="2265">
                  <c:v>133.94999999999999</c:v>
                </c:pt>
                <c:pt idx="2266">
                  <c:v>133.79</c:v>
                </c:pt>
                <c:pt idx="2267">
                  <c:v>133.63999999999999</c:v>
                </c:pt>
                <c:pt idx="2268">
                  <c:v>133.51</c:v>
                </c:pt>
                <c:pt idx="2269">
                  <c:v>133.4</c:v>
                </c:pt>
                <c:pt idx="2270">
                  <c:v>133.30000000000001</c:v>
                </c:pt>
                <c:pt idx="2271">
                  <c:v>133.21</c:v>
                </c:pt>
                <c:pt idx="2272">
                  <c:v>133.13</c:v>
                </c:pt>
                <c:pt idx="2273">
                  <c:v>133.05000000000001</c:v>
                </c:pt>
                <c:pt idx="2274">
                  <c:v>132.97999999999999</c:v>
                </c:pt>
                <c:pt idx="2275">
                  <c:v>132.91</c:v>
                </c:pt>
                <c:pt idx="2276">
                  <c:v>132.84</c:v>
                </c:pt>
                <c:pt idx="2277">
                  <c:v>132.77000000000001</c:v>
                </c:pt>
                <c:pt idx="2278">
                  <c:v>132.69999999999999</c:v>
                </c:pt>
                <c:pt idx="2279">
                  <c:v>132.63</c:v>
                </c:pt>
                <c:pt idx="2280">
                  <c:v>132.58000000000001</c:v>
                </c:pt>
                <c:pt idx="2281">
                  <c:v>132.53</c:v>
                </c:pt>
                <c:pt idx="2282">
                  <c:v>132.51</c:v>
                </c:pt>
                <c:pt idx="2283">
                  <c:v>132.52000000000001</c:v>
                </c:pt>
                <c:pt idx="2284">
                  <c:v>132.56</c:v>
                </c:pt>
                <c:pt idx="2285">
                  <c:v>132.63</c:v>
                </c:pt>
                <c:pt idx="2286">
                  <c:v>132.76</c:v>
                </c:pt>
                <c:pt idx="2287">
                  <c:v>132.93</c:v>
                </c:pt>
                <c:pt idx="2288">
                  <c:v>133.15</c:v>
                </c:pt>
                <c:pt idx="2289">
                  <c:v>133.43</c:v>
                </c:pt>
                <c:pt idx="2290">
                  <c:v>133.76</c:v>
                </c:pt>
                <c:pt idx="2291">
                  <c:v>134.16</c:v>
                </c:pt>
                <c:pt idx="2292">
                  <c:v>134.61000000000001</c:v>
                </c:pt>
                <c:pt idx="2293">
                  <c:v>135.13</c:v>
                </c:pt>
                <c:pt idx="2294">
                  <c:v>135.71</c:v>
                </c:pt>
                <c:pt idx="2295">
                  <c:v>136.36000000000001</c:v>
                </c:pt>
                <c:pt idx="2296">
                  <c:v>137.09</c:v>
                </c:pt>
                <c:pt idx="2297">
                  <c:v>137.91</c:v>
                </c:pt>
                <c:pt idx="2298">
                  <c:v>138.81</c:v>
                </c:pt>
                <c:pt idx="2299">
                  <c:v>139.80000000000001</c:v>
                </c:pt>
                <c:pt idx="2300">
                  <c:v>140.88999999999999</c:v>
                </c:pt>
                <c:pt idx="2301">
                  <c:v>142.07</c:v>
                </c:pt>
                <c:pt idx="2302">
                  <c:v>143.35</c:v>
                </c:pt>
                <c:pt idx="2303">
                  <c:v>144.71</c:v>
                </c:pt>
                <c:pt idx="2304">
                  <c:v>146.15</c:v>
                </c:pt>
                <c:pt idx="2305">
                  <c:v>147.66</c:v>
                </c:pt>
                <c:pt idx="2306">
                  <c:v>149.19999999999999</c:v>
                </c:pt>
                <c:pt idx="2307">
                  <c:v>150.78</c:v>
                </c:pt>
                <c:pt idx="2308">
                  <c:v>152.35</c:v>
                </c:pt>
                <c:pt idx="2309">
                  <c:v>153.91</c:v>
                </c:pt>
                <c:pt idx="2310">
                  <c:v>155.43</c:v>
                </c:pt>
                <c:pt idx="2311">
                  <c:v>156.88999999999999</c:v>
                </c:pt>
                <c:pt idx="2312">
                  <c:v>158.28</c:v>
                </c:pt>
                <c:pt idx="2313">
                  <c:v>159.58000000000001</c:v>
                </c:pt>
                <c:pt idx="2314">
                  <c:v>160.78</c:v>
                </c:pt>
                <c:pt idx="2315">
                  <c:v>161.9</c:v>
                </c:pt>
                <c:pt idx="2316">
                  <c:v>162.93</c:v>
                </c:pt>
                <c:pt idx="2317">
                  <c:v>163.89</c:v>
                </c:pt>
                <c:pt idx="2318">
                  <c:v>164.78</c:v>
                </c:pt>
                <c:pt idx="2319">
                  <c:v>165.64</c:v>
                </c:pt>
                <c:pt idx="2320">
                  <c:v>166.47</c:v>
                </c:pt>
                <c:pt idx="2321">
                  <c:v>167.29</c:v>
                </c:pt>
                <c:pt idx="2322">
                  <c:v>168.13</c:v>
                </c:pt>
                <c:pt idx="2323">
                  <c:v>168.98</c:v>
                </c:pt>
                <c:pt idx="2324">
                  <c:v>169.85</c:v>
                </c:pt>
                <c:pt idx="2325">
                  <c:v>170.75</c:v>
                </c:pt>
                <c:pt idx="2326">
                  <c:v>171.66</c:v>
                </c:pt>
                <c:pt idx="2327">
                  <c:v>172.59</c:v>
                </c:pt>
                <c:pt idx="2328">
                  <c:v>173.5</c:v>
                </c:pt>
                <c:pt idx="2329">
                  <c:v>174.39</c:v>
                </c:pt>
                <c:pt idx="2330">
                  <c:v>175.22</c:v>
                </c:pt>
                <c:pt idx="2331">
                  <c:v>175.99</c:v>
                </c:pt>
                <c:pt idx="2332">
                  <c:v>176.68</c:v>
                </c:pt>
                <c:pt idx="2333">
                  <c:v>177.26</c:v>
                </c:pt>
                <c:pt idx="2334">
                  <c:v>177.73</c:v>
                </c:pt>
                <c:pt idx="2335">
                  <c:v>178.09</c:v>
                </c:pt>
                <c:pt idx="2336">
                  <c:v>178.34</c:v>
                </c:pt>
                <c:pt idx="2337">
                  <c:v>178.49</c:v>
                </c:pt>
                <c:pt idx="2338">
                  <c:v>178.57</c:v>
                </c:pt>
                <c:pt idx="2339">
                  <c:v>178.58</c:v>
                </c:pt>
                <c:pt idx="2340">
                  <c:v>178.56</c:v>
                </c:pt>
                <c:pt idx="2341">
                  <c:v>178.54</c:v>
                </c:pt>
                <c:pt idx="2342">
                  <c:v>178.54</c:v>
                </c:pt>
                <c:pt idx="2343">
                  <c:v>178.59</c:v>
                </c:pt>
                <c:pt idx="2344">
                  <c:v>178.7</c:v>
                </c:pt>
                <c:pt idx="2345">
                  <c:v>178.9</c:v>
                </c:pt>
                <c:pt idx="2346">
                  <c:v>179.19</c:v>
                </c:pt>
                <c:pt idx="2347">
                  <c:v>179.57</c:v>
                </c:pt>
                <c:pt idx="2348">
                  <c:v>180.04</c:v>
                </c:pt>
                <c:pt idx="2349">
                  <c:v>180.58</c:v>
                </c:pt>
                <c:pt idx="2350">
                  <c:v>181.17</c:v>
                </c:pt>
                <c:pt idx="2351">
                  <c:v>181.79</c:v>
                </c:pt>
                <c:pt idx="2352">
                  <c:v>182.42</c:v>
                </c:pt>
                <c:pt idx="2353">
                  <c:v>183.01</c:v>
                </c:pt>
                <c:pt idx="2354">
                  <c:v>183.56</c:v>
                </c:pt>
                <c:pt idx="2355">
                  <c:v>184.03</c:v>
                </c:pt>
                <c:pt idx="2356">
                  <c:v>184.41</c:v>
                </c:pt>
                <c:pt idx="2357">
                  <c:v>184.68</c:v>
                </c:pt>
                <c:pt idx="2358">
                  <c:v>184.83</c:v>
                </c:pt>
                <c:pt idx="2359">
                  <c:v>184.87</c:v>
                </c:pt>
                <c:pt idx="2360">
                  <c:v>184.79</c:v>
                </c:pt>
                <c:pt idx="2361">
                  <c:v>184.59</c:v>
                </c:pt>
                <c:pt idx="2362">
                  <c:v>184.3</c:v>
                </c:pt>
                <c:pt idx="2363">
                  <c:v>183.92</c:v>
                </c:pt>
                <c:pt idx="2364">
                  <c:v>183.46</c:v>
                </c:pt>
                <c:pt idx="2365">
                  <c:v>182.94</c:v>
                </c:pt>
                <c:pt idx="2366">
                  <c:v>182.37</c:v>
                </c:pt>
                <c:pt idx="2367">
                  <c:v>181.77</c:v>
                </c:pt>
                <c:pt idx="2368">
                  <c:v>181.14</c:v>
                </c:pt>
                <c:pt idx="2369">
                  <c:v>180.49</c:v>
                </c:pt>
                <c:pt idx="2370">
                  <c:v>179.83</c:v>
                </c:pt>
                <c:pt idx="2371">
                  <c:v>179.16</c:v>
                </c:pt>
                <c:pt idx="2372">
                  <c:v>178.51</c:v>
                </c:pt>
                <c:pt idx="2373">
                  <c:v>177.86</c:v>
                </c:pt>
                <c:pt idx="2374">
                  <c:v>177.22</c:v>
                </c:pt>
                <c:pt idx="2375">
                  <c:v>176.6</c:v>
                </c:pt>
                <c:pt idx="2376">
                  <c:v>176</c:v>
                </c:pt>
                <c:pt idx="2377">
                  <c:v>175.42</c:v>
                </c:pt>
                <c:pt idx="2378">
                  <c:v>174.86</c:v>
                </c:pt>
                <c:pt idx="2379">
                  <c:v>174.33</c:v>
                </c:pt>
                <c:pt idx="2380">
                  <c:v>173.82</c:v>
                </c:pt>
                <c:pt idx="2381">
                  <c:v>173.34</c:v>
                </c:pt>
                <c:pt idx="2382">
                  <c:v>172.89</c:v>
                </c:pt>
                <c:pt idx="2383">
                  <c:v>172.47</c:v>
                </c:pt>
                <c:pt idx="2384">
                  <c:v>172.09</c:v>
                </c:pt>
                <c:pt idx="2385">
                  <c:v>171.74</c:v>
                </c:pt>
                <c:pt idx="2386">
                  <c:v>171.43</c:v>
                </c:pt>
                <c:pt idx="2387">
                  <c:v>171.16</c:v>
                </c:pt>
                <c:pt idx="2388">
                  <c:v>170.93</c:v>
                </c:pt>
                <c:pt idx="2389">
                  <c:v>170.75</c:v>
                </c:pt>
                <c:pt idx="2390">
                  <c:v>170.62</c:v>
                </c:pt>
                <c:pt idx="2391">
                  <c:v>170.53</c:v>
                </c:pt>
                <c:pt idx="2392">
                  <c:v>170.49</c:v>
                </c:pt>
                <c:pt idx="2393">
                  <c:v>170.5</c:v>
                </c:pt>
                <c:pt idx="2394">
                  <c:v>170.56</c:v>
                </c:pt>
                <c:pt idx="2395">
                  <c:v>170.66</c:v>
                </c:pt>
                <c:pt idx="2396">
                  <c:v>170.8</c:v>
                </c:pt>
                <c:pt idx="2397">
                  <c:v>170.97</c:v>
                </c:pt>
                <c:pt idx="2398">
                  <c:v>171.16</c:v>
                </c:pt>
                <c:pt idx="2399">
                  <c:v>171.37</c:v>
                </c:pt>
                <c:pt idx="2400">
                  <c:v>171.57</c:v>
                </c:pt>
                <c:pt idx="2401">
                  <c:v>171.75</c:v>
                </c:pt>
                <c:pt idx="2402">
                  <c:v>171.91</c:v>
                </c:pt>
                <c:pt idx="2403">
                  <c:v>172.03</c:v>
                </c:pt>
                <c:pt idx="2404">
                  <c:v>172.08</c:v>
                </c:pt>
                <c:pt idx="2405">
                  <c:v>172.06</c:v>
                </c:pt>
                <c:pt idx="2406">
                  <c:v>171.96</c:v>
                </c:pt>
                <c:pt idx="2407">
                  <c:v>171.77</c:v>
                </c:pt>
                <c:pt idx="2408">
                  <c:v>171.48</c:v>
                </c:pt>
                <c:pt idx="2409">
                  <c:v>171.1</c:v>
                </c:pt>
                <c:pt idx="2410">
                  <c:v>170.63</c:v>
                </c:pt>
                <c:pt idx="2411">
                  <c:v>170.07</c:v>
                </c:pt>
                <c:pt idx="2412">
                  <c:v>169.45</c:v>
                </c:pt>
                <c:pt idx="2413">
                  <c:v>168.76</c:v>
                </c:pt>
                <c:pt idx="2414">
                  <c:v>168.04</c:v>
                </c:pt>
                <c:pt idx="2415">
                  <c:v>167.29</c:v>
                </c:pt>
                <c:pt idx="2416">
                  <c:v>166.53</c:v>
                </c:pt>
                <c:pt idx="2417">
                  <c:v>165.78</c:v>
                </c:pt>
                <c:pt idx="2418">
                  <c:v>165.05</c:v>
                </c:pt>
                <c:pt idx="2419">
                  <c:v>164.34</c:v>
                </c:pt>
                <c:pt idx="2420">
                  <c:v>163.66999999999999</c:v>
                </c:pt>
                <c:pt idx="2421">
                  <c:v>163.03</c:v>
                </c:pt>
                <c:pt idx="2422">
                  <c:v>162.41999999999999</c:v>
                </c:pt>
                <c:pt idx="2423">
                  <c:v>161.85</c:v>
                </c:pt>
                <c:pt idx="2424">
                  <c:v>161.29</c:v>
                </c:pt>
                <c:pt idx="2425">
                  <c:v>160.76</c:v>
                </c:pt>
                <c:pt idx="2426">
                  <c:v>160.22999999999999</c:v>
                </c:pt>
                <c:pt idx="2427">
                  <c:v>159.69999999999999</c:v>
                </c:pt>
                <c:pt idx="2428">
                  <c:v>159.15</c:v>
                </c:pt>
                <c:pt idx="2429">
                  <c:v>158.58000000000001</c:v>
                </c:pt>
                <c:pt idx="2430">
                  <c:v>157.99</c:v>
                </c:pt>
                <c:pt idx="2431">
                  <c:v>157.36000000000001</c:v>
                </c:pt>
                <c:pt idx="2432">
                  <c:v>156.69999999999999</c:v>
                </c:pt>
                <c:pt idx="2433">
                  <c:v>155.99</c:v>
                </c:pt>
                <c:pt idx="2434">
                  <c:v>155.25</c:v>
                </c:pt>
                <c:pt idx="2435">
                  <c:v>154.47999999999999</c:v>
                </c:pt>
                <c:pt idx="2436">
                  <c:v>153.66999999999999</c:v>
                </c:pt>
                <c:pt idx="2437">
                  <c:v>152.84</c:v>
                </c:pt>
                <c:pt idx="2438">
                  <c:v>152</c:v>
                </c:pt>
                <c:pt idx="2439">
                  <c:v>151.15</c:v>
                </c:pt>
                <c:pt idx="2440">
                  <c:v>150.30000000000001</c:v>
                </c:pt>
                <c:pt idx="2441">
                  <c:v>149.46</c:v>
                </c:pt>
                <c:pt idx="2442">
                  <c:v>148.63</c:v>
                </c:pt>
                <c:pt idx="2443">
                  <c:v>147.84</c:v>
                </c:pt>
                <c:pt idx="2444">
                  <c:v>147.07</c:v>
                </c:pt>
                <c:pt idx="2445">
                  <c:v>146.35</c:v>
                </c:pt>
                <c:pt idx="2446">
                  <c:v>145.66</c:v>
                </c:pt>
                <c:pt idx="2447">
                  <c:v>145.01</c:v>
                </c:pt>
                <c:pt idx="2448">
                  <c:v>144.38999999999999</c:v>
                </c:pt>
                <c:pt idx="2449">
                  <c:v>143.82</c:v>
                </c:pt>
                <c:pt idx="2450">
                  <c:v>143.28</c:v>
                </c:pt>
                <c:pt idx="2451">
                  <c:v>142.78</c:v>
                </c:pt>
                <c:pt idx="2452">
                  <c:v>142.30000000000001</c:v>
                </c:pt>
                <c:pt idx="2453">
                  <c:v>141.85</c:v>
                </c:pt>
                <c:pt idx="2454">
                  <c:v>141.41</c:v>
                </c:pt>
                <c:pt idx="2455">
                  <c:v>141</c:v>
                </c:pt>
                <c:pt idx="2456">
                  <c:v>140.59</c:v>
                </c:pt>
                <c:pt idx="2457">
                  <c:v>140.19999999999999</c:v>
                </c:pt>
                <c:pt idx="2458">
                  <c:v>139.83000000000001</c:v>
                </c:pt>
                <c:pt idx="2459">
                  <c:v>139.46</c:v>
                </c:pt>
                <c:pt idx="2460">
                  <c:v>139.1</c:v>
                </c:pt>
                <c:pt idx="2461">
                  <c:v>138.76</c:v>
                </c:pt>
                <c:pt idx="2462">
                  <c:v>138.43</c:v>
                </c:pt>
                <c:pt idx="2463">
                  <c:v>138.11000000000001</c:v>
                </c:pt>
                <c:pt idx="2464">
                  <c:v>137.80000000000001</c:v>
                </c:pt>
                <c:pt idx="2465">
                  <c:v>137.5</c:v>
                </c:pt>
                <c:pt idx="2466">
                  <c:v>137.21</c:v>
                </c:pt>
                <c:pt idx="2467">
                  <c:v>136.91999999999999</c:v>
                </c:pt>
                <c:pt idx="2468">
                  <c:v>136.65</c:v>
                </c:pt>
                <c:pt idx="2469">
                  <c:v>136.37</c:v>
                </c:pt>
                <c:pt idx="2470">
                  <c:v>136.1</c:v>
                </c:pt>
                <c:pt idx="2471">
                  <c:v>135.83000000000001</c:v>
                </c:pt>
                <c:pt idx="2472">
                  <c:v>135.56</c:v>
                </c:pt>
                <c:pt idx="2473">
                  <c:v>135.29</c:v>
                </c:pt>
                <c:pt idx="2474">
                  <c:v>135.02000000000001</c:v>
                </c:pt>
                <c:pt idx="2475">
                  <c:v>134.75</c:v>
                </c:pt>
                <c:pt idx="2476">
                  <c:v>134.47999999999999</c:v>
                </c:pt>
                <c:pt idx="2477">
                  <c:v>134.22999999999999</c:v>
                </c:pt>
                <c:pt idx="2478">
                  <c:v>133.99</c:v>
                </c:pt>
                <c:pt idx="2479">
                  <c:v>133.76</c:v>
                </c:pt>
                <c:pt idx="2480">
                  <c:v>133.56</c:v>
                </c:pt>
                <c:pt idx="2481">
                  <c:v>133.38</c:v>
                </c:pt>
                <c:pt idx="2482">
                  <c:v>133.22999999999999</c:v>
                </c:pt>
                <c:pt idx="2483">
                  <c:v>133.11000000000001</c:v>
                </c:pt>
                <c:pt idx="2484">
                  <c:v>133.02000000000001</c:v>
                </c:pt>
                <c:pt idx="2485">
                  <c:v>132.96</c:v>
                </c:pt>
                <c:pt idx="2486">
                  <c:v>132.91999999999999</c:v>
                </c:pt>
                <c:pt idx="2487">
                  <c:v>132.88999999999999</c:v>
                </c:pt>
                <c:pt idx="2488">
                  <c:v>132.88</c:v>
                </c:pt>
                <c:pt idx="2489">
                  <c:v>132.87</c:v>
                </c:pt>
                <c:pt idx="2490">
                  <c:v>132.87</c:v>
                </c:pt>
                <c:pt idx="2491">
                  <c:v>132.86000000000001</c:v>
                </c:pt>
                <c:pt idx="2492">
                  <c:v>132.84</c:v>
                </c:pt>
                <c:pt idx="2493">
                  <c:v>132.81</c:v>
                </c:pt>
                <c:pt idx="2494">
                  <c:v>132.77000000000001</c:v>
                </c:pt>
                <c:pt idx="2495">
                  <c:v>132.71</c:v>
                </c:pt>
                <c:pt idx="2496">
                  <c:v>132.65</c:v>
                </c:pt>
                <c:pt idx="2497">
                  <c:v>132.59</c:v>
                </c:pt>
                <c:pt idx="2498">
                  <c:v>132.54</c:v>
                </c:pt>
                <c:pt idx="2499">
                  <c:v>132.5</c:v>
                </c:pt>
                <c:pt idx="2500">
                  <c:v>132.49</c:v>
                </c:pt>
                <c:pt idx="2501">
                  <c:v>132.5</c:v>
                </c:pt>
                <c:pt idx="2502">
                  <c:v>132.55000000000001</c:v>
                </c:pt>
                <c:pt idx="2503">
                  <c:v>132.66</c:v>
                </c:pt>
                <c:pt idx="2504">
                  <c:v>132.82</c:v>
                </c:pt>
                <c:pt idx="2505">
                  <c:v>133.05000000000001</c:v>
                </c:pt>
                <c:pt idx="2506">
                  <c:v>133.35</c:v>
                </c:pt>
                <c:pt idx="2507">
                  <c:v>133.72999999999999</c:v>
                </c:pt>
                <c:pt idx="2508">
                  <c:v>134.19999999999999</c:v>
                </c:pt>
                <c:pt idx="2509">
                  <c:v>134.77000000000001</c:v>
                </c:pt>
                <c:pt idx="2510">
                  <c:v>135.44</c:v>
                </c:pt>
                <c:pt idx="2511">
                  <c:v>136.21</c:v>
                </c:pt>
                <c:pt idx="2512">
                  <c:v>137.1</c:v>
                </c:pt>
                <c:pt idx="2513">
                  <c:v>138.08000000000001</c:v>
                </c:pt>
                <c:pt idx="2514">
                  <c:v>139.16999999999999</c:v>
                </c:pt>
                <c:pt idx="2515">
                  <c:v>140.36000000000001</c:v>
                </c:pt>
                <c:pt idx="2516">
                  <c:v>141.63</c:v>
                </c:pt>
                <c:pt idx="2517">
                  <c:v>142.97999999999999</c:v>
                </c:pt>
                <c:pt idx="2518">
                  <c:v>144.38999999999999</c:v>
                </c:pt>
                <c:pt idx="2519">
                  <c:v>145.84</c:v>
                </c:pt>
                <c:pt idx="2520">
                  <c:v>147.31</c:v>
                </c:pt>
                <c:pt idx="2521">
                  <c:v>148.79</c:v>
                </c:pt>
                <c:pt idx="2522">
                  <c:v>150.24</c:v>
                </c:pt>
                <c:pt idx="2523">
                  <c:v>151.66999999999999</c:v>
                </c:pt>
                <c:pt idx="2524">
                  <c:v>153.04</c:v>
                </c:pt>
                <c:pt idx="2525">
                  <c:v>154.34</c:v>
                </c:pt>
                <c:pt idx="2526">
                  <c:v>155.58000000000001</c:v>
                </c:pt>
                <c:pt idx="2527">
                  <c:v>156.74</c:v>
                </c:pt>
                <c:pt idx="2528">
                  <c:v>157.83000000000001</c:v>
                </c:pt>
                <c:pt idx="2529">
                  <c:v>158.86000000000001</c:v>
                </c:pt>
                <c:pt idx="2530">
                  <c:v>159.83000000000001</c:v>
                </c:pt>
                <c:pt idx="2531">
                  <c:v>160.76</c:v>
                </c:pt>
                <c:pt idx="2532">
                  <c:v>161.66999999999999</c:v>
                </c:pt>
                <c:pt idx="2533">
                  <c:v>162.57</c:v>
                </c:pt>
                <c:pt idx="2534">
                  <c:v>163.47</c:v>
                </c:pt>
                <c:pt idx="2535">
                  <c:v>164.39</c:v>
                </c:pt>
                <c:pt idx="2536">
                  <c:v>165.33</c:v>
                </c:pt>
                <c:pt idx="2537">
                  <c:v>166.3</c:v>
                </c:pt>
                <c:pt idx="2538">
                  <c:v>167.27</c:v>
                </c:pt>
                <c:pt idx="2539">
                  <c:v>168.26</c:v>
                </c:pt>
                <c:pt idx="2540">
                  <c:v>169.24</c:v>
                </c:pt>
                <c:pt idx="2541">
                  <c:v>170.21</c:v>
                </c:pt>
                <c:pt idx="2542">
                  <c:v>171.13</c:v>
                </c:pt>
                <c:pt idx="2543">
                  <c:v>172</c:v>
                </c:pt>
                <c:pt idx="2544">
                  <c:v>172.8</c:v>
                </c:pt>
                <c:pt idx="2545">
                  <c:v>173.51</c:v>
                </c:pt>
                <c:pt idx="2546">
                  <c:v>174.12</c:v>
                </c:pt>
                <c:pt idx="2547">
                  <c:v>174.63</c:v>
                </c:pt>
                <c:pt idx="2548">
                  <c:v>175.03</c:v>
                </c:pt>
                <c:pt idx="2549">
                  <c:v>175.33</c:v>
                </c:pt>
                <c:pt idx="2550">
                  <c:v>175.52</c:v>
                </c:pt>
                <c:pt idx="2551">
                  <c:v>175.62</c:v>
                </c:pt>
                <c:pt idx="2552">
                  <c:v>175.64</c:v>
                </c:pt>
                <c:pt idx="2553">
                  <c:v>175.61</c:v>
                </c:pt>
                <c:pt idx="2554">
                  <c:v>175.53</c:v>
                </c:pt>
                <c:pt idx="2555">
                  <c:v>175.43</c:v>
                </c:pt>
                <c:pt idx="2556">
                  <c:v>175.33</c:v>
                </c:pt>
                <c:pt idx="2557">
                  <c:v>175.25</c:v>
                </c:pt>
                <c:pt idx="2558">
                  <c:v>175.22</c:v>
                </c:pt>
                <c:pt idx="2559">
                  <c:v>175.25</c:v>
                </c:pt>
                <c:pt idx="2560">
                  <c:v>175.36</c:v>
                </c:pt>
                <c:pt idx="2561">
                  <c:v>175.56</c:v>
                </c:pt>
                <c:pt idx="2562">
                  <c:v>175.85</c:v>
                </c:pt>
                <c:pt idx="2563">
                  <c:v>176.24</c:v>
                </c:pt>
                <c:pt idx="2564">
                  <c:v>176.72</c:v>
                </c:pt>
                <c:pt idx="2565">
                  <c:v>177.27</c:v>
                </c:pt>
                <c:pt idx="2566">
                  <c:v>177.88</c:v>
                </c:pt>
                <c:pt idx="2567">
                  <c:v>178.52</c:v>
                </c:pt>
                <c:pt idx="2568">
                  <c:v>179.16</c:v>
                </c:pt>
                <c:pt idx="2569">
                  <c:v>179.79</c:v>
                </c:pt>
                <c:pt idx="2570">
                  <c:v>180.38</c:v>
                </c:pt>
                <c:pt idx="2571">
                  <c:v>180.91</c:v>
                </c:pt>
                <c:pt idx="2572">
                  <c:v>181.36</c:v>
                </c:pt>
                <c:pt idx="2573">
                  <c:v>181.73</c:v>
                </c:pt>
                <c:pt idx="2574">
                  <c:v>182.01</c:v>
                </c:pt>
                <c:pt idx="2575">
                  <c:v>182.21</c:v>
                </c:pt>
                <c:pt idx="2576">
                  <c:v>182.33</c:v>
                </c:pt>
                <c:pt idx="2577">
                  <c:v>182.38</c:v>
                </c:pt>
                <c:pt idx="2578">
                  <c:v>182.38</c:v>
                </c:pt>
                <c:pt idx="2579">
                  <c:v>182.35</c:v>
                </c:pt>
                <c:pt idx="2580">
                  <c:v>182.29</c:v>
                </c:pt>
                <c:pt idx="2581">
                  <c:v>182.22</c:v>
                </c:pt>
                <c:pt idx="2582">
                  <c:v>182.15</c:v>
                </c:pt>
                <c:pt idx="2583">
                  <c:v>182.09</c:v>
                </c:pt>
                <c:pt idx="2584">
                  <c:v>182.03</c:v>
                </c:pt>
                <c:pt idx="2585">
                  <c:v>181.98</c:v>
                </c:pt>
                <c:pt idx="2586">
                  <c:v>181.94</c:v>
                </c:pt>
                <c:pt idx="2587">
                  <c:v>181.91</c:v>
                </c:pt>
                <c:pt idx="2588">
                  <c:v>181.88</c:v>
                </c:pt>
                <c:pt idx="2589">
                  <c:v>181.85</c:v>
                </c:pt>
                <c:pt idx="2590">
                  <c:v>181.81</c:v>
                </c:pt>
                <c:pt idx="2591">
                  <c:v>181.77</c:v>
                </c:pt>
                <c:pt idx="2592">
                  <c:v>181.73</c:v>
                </c:pt>
                <c:pt idx="2593">
                  <c:v>181.67</c:v>
                </c:pt>
                <c:pt idx="2594">
                  <c:v>181.59</c:v>
                </c:pt>
                <c:pt idx="2595">
                  <c:v>181.5</c:v>
                </c:pt>
                <c:pt idx="2596">
                  <c:v>181.39</c:v>
                </c:pt>
                <c:pt idx="2597">
                  <c:v>181.24</c:v>
                </c:pt>
                <c:pt idx="2598">
                  <c:v>181.08</c:v>
                </c:pt>
                <c:pt idx="2599">
                  <c:v>180.87</c:v>
                </c:pt>
                <c:pt idx="2600">
                  <c:v>180.64</c:v>
                </c:pt>
                <c:pt idx="2601">
                  <c:v>180.37</c:v>
                </c:pt>
                <c:pt idx="2602">
                  <c:v>180.07</c:v>
                </c:pt>
                <c:pt idx="2603">
                  <c:v>179.73</c:v>
                </c:pt>
                <c:pt idx="2604">
                  <c:v>179.37</c:v>
                </c:pt>
                <c:pt idx="2605">
                  <c:v>178.97</c:v>
                </c:pt>
                <c:pt idx="2606">
                  <c:v>178.56</c:v>
                </c:pt>
                <c:pt idx="2607">
                  <c:v>178.13</c:v>
                </c:pt>
                <c:pt idx="2608">
                  <c:v>177.7</c:v>
                </c:pt>
                <c:pt idx="2609">
                  <c:v>177.25</c:v>
                </c:pt>
                <c:pt idx="2610">
                  <c:v>176.81</c:v>
                </c:pt>
                <c:pt idx="2611">
                  <c:v>176.36</c:v>
                </c:pt>
                <c:pt idx="2612">
                  <c:v>175.92</c:v>
                </c:pt>
                <c:pt idx="2613">
                  <c:v>175.49</c:v>
                </c:pt>
                <c:pt idx="2614">
                  <c:v>175.05</c:v>
                </c:pt>
                <c:pt idx="2615">
                  <c:v>174.61</c:v>
                </c:pt>
                <c:pt idx="2616">
                  <c:v>174.16</c:v>
                </c:pt>
                <c:pt idx="2617">
                  <c:v>173.7</c:v>
                </c:pt>
                <c:pt idx="2618">
                  <c:v>173.22</c:v>
                </c:pt>
                <c:pt idx="2619">
                  <c:v>172.7</c:v>
                </c:pt>
                <c:pt idx="2620">
                  <c:v>172.16</c:v>
                </c:pt>
                <c:pt idx="2621">
                  <c:v>171.57</c:v>
                </c:pt>
                <c:pt idx="2622">
                  <c:v>170.95</c:v>
                </c:pt>
                <c:pt idx="2623">
                  <c:v>170.29</c:v>
                </c:pt>
                <c:pt idx="2624">
                  <c:v>169.59</c:v>
                </c:pt>
                <c:pt idx="2625">
                  <c:v>168.86</c:v>
                </c:pt>
                <c:pt idx="2626">
                  <c:v>168.09</c:v>
                </c:pt>
                <c:pt idx="2627">
                  <c:v>167.29</c:v>
                </c:pt>
                <c:pt idx="2628">
                  <c:v>166.46</c:v>
                </c:pt>
                <c:pt idx="2629">
                  <c:v>165.61</c:v>
                </c:pt>
                <c:pt idx="2630">
                  <c:v>164.74</c:v>
                </c:pt>
                <c:pt idx="2631">
                  <c:v>163.84</c:v>
                </c:pt>
                <c:pt idx="2632">
                  <c:v>162.93</c:v>
                </c:pt>
                <c:pt idx="2633">
                  <c:v>162</c:v>
                </c:pt>
                <c:pt idx="2634">
                  <c:v>161.04</c:v>
                </c:pt>
                <c:pt idx="2635">
                  <c:v>160.06</c:v>
                </c:pt>
                <c:pt idx="2636">
                  <c:v>159.06</c:v>
                </c:pt>
                <c:pt idx="2637">
                  <c:v>158.04</c:v>
                </c:pt>
                <c:pt idx="2638">
                  <c:v>157</c:v>
                </c:pt>
                <c:pt idx="2639">
                  <c:v>155.94</c:v>
                </c:pt>
                <c:pt idx="2640">
                  <c:v>154.87</c:v>
                </c:pt>
                <c:pt idx="2641">
                  <c:v>153.80000000000001</c:v>
                </c:pt>
                <c:pt idx="2642">
                  <c:v>152.72999999999999</c:v>
                </c:pt>
                <c:pt idx="2643">
                  <c:v>151.68</c:v>
                </c:pt>
                <c:pt idx="2644">
                  <c:v>150.65</c:v>
                </c:pt>
                <c:pt idx="2645">
                  <c:v>149.65</c:v>
                </c:pt>
                <c:pt idx="2646">
                  <c:v>148.69</c:v>
                </c:pt>
                <c:pt idx="2647">
                  <c:v>147.77000000000001</c:v>
                </c:pt>
                <c:pt idx="2648">
                  <c:v>146.91</c:v>
                </c:pt>
                <c:pt idx="2649">
                  <c:v>146.1</c:v>
                </c:pt>
                <c:pt idx="2650">
                  <c:v>145.34</c:v>
                </c:pt>
                <c:pt idx="2651">
                  <c:v>144.63</c:v>
                </c:pt>
                <c:pt idx="2652">
                  <c:v>143.97999999999999</c:v>
                </c:pt>
                <c:pt idx="2653">
                  <c:v>143.37</c:v>
                </c:pt>
                <c:pt idx="2654">
                  <c:v>142.80000000000001</c:v>
                </c:pt>
                <c:pt idx="2655">
                  <c:v>142.28</c:v>
                </c:pt>
                <c:pt idx="2656">
                  <c:v>141.79</c:v>
                </c:pt>
                <c:pt idx="2657">
                  <c:v>141.33000000000001</c:v>
                </c:pt>
                <c:pt idx="2658">
                  <c:v>140.91</c:v>
                </c:pt>
                <c:pt idx="2659">
                  <c:v>140.51</c:v>
                </c:pt>
                <c:pt idx="2660">
                  <c:v>140.13999999999999</c:v>
                </c:pt>
                <c:pt idx="2661">
                  <c:v>139.80000000000001</c:v>
                </c:pt>
                <c:pt idx="2662">
                  <c:v>139.47999999999999</c:v>
                </c:pt>
                <c:pt idx="2663">
                  <c:v>139.18</c:v>
                </c:pt>
                <c:pt idx="2664">
                  <c:v>138.9</c:v>
                </c:pt>
                <c:pt idx="2665">
                  <c:v>138.63</c:v>
                </c:pt>
                <c:pt idx="2666">
                  <c:v>138.38</c:v>
                </c:pt>
                <c:pt idx="2667">
                  <c:v>138.13</c:v>
                </c:pt>
                <c:pt idx="2668">
                  <c:v>137.88</c:v>
                </c:pt>
                <c:pt idx="2669">
                  <c:v>137.63</c:v>
                </c:pt>
                <c:pt idx="2670">
                  <c:v>137.37</c:v>
                </c:pt>
                <c:pt idx="2671">
                  <c:v>137.1</c:v>
                </c:pt>
                <c:pt idx="2672">
                  <c:v>136.81</c:v>
                </c:pt>
                <c:pt idx="2673">
                  <c:v>136.51</c:v>
                </c:pt>
                <c:pt idx="2674">
                  <c:v>136.18</c:v>
                </c:pt>
                <c:pt idx="2675">
                  <c:v>135.84</c:v>
                </c:pt>
                <c:pt idx="2676">
                  <c:v>135.49</c:v>
                </c:pt>
                <c:pt idx="2677">
                  <c:v>135.12</c:v>
                </c:pt>
                <c:pt idx="2678">
                  <c:v>134.75</c:v>
                </c:pt>
                <c:pt idx="2679">
                  <c:v>134.37</c:v>
                </c:pt>
                <c:pt idx="2680">
                  <c:v>133.99</c:v>
                </c:pt>
                <c:pt idx="2681">
                  <c:v>133.62</c:v>
                </c:pt>
                <c:pt idx="2682">
                  <c:v>133.26</c:v>
                </c:pt>
                <c:pt idx="2683">
                  <c:v>132.9</c:v>
                </c:pt>
                <c:pt idx="2684">
                  <c:v>132.56</c:v>
                </c:pt>
                <c:pt idx="2685">
                  <c:v>132.22999999999999</c:v>
                </c:pt>
                <c:pt idx="2686">
                  <c:v>131.91</c:v>
                </c:pt>
                <c:pt idx="2687">
                  <c:v>131.6</c:v>
                </c:pt>
                <c:pt idx="2688">
                  <c:v>131.31</c:v>
                </c:pt>
                <c:pt idx="2689">
                  <c:v>131.03</c:v>
                </c:pt>
                <c:pt idx="2690">
                  <c:v>130.77000000000001</c:v>
                </c:pt>
                <c:pt idx="2691">
                  <c:v>130.53</c:v>
                </c:pt>
                <c:pt idx="2692">
                  <c:v>130.30000000000001</c:v>
                </c:pt>
                <c:pt idx="2693">
                  <c:v>130.1</c:v>
                </c:pt>
                <c:pt idx="2694">
                  <c:v>129.93</c:v>
                </c:pt>
                <c:pt idx="2695">
                  <c:v>129.79</c:v>
                </c:pt>
                <c:pt idx="2696">
                  <c:v>129.69</c:v>
                </c:pt>
                <c:pt idx="2697">
                  <c:v>129.62</c:v>
                </c:pt>
                <c:pt idx="2698">
                  <c:v>129.59</c:v>
                </c:pt>
                <c:pt idx="2699">
                  <c:v>129.6</c:v>
                </c:pt>
                <c:pt idx="2700">
                  <c:v>129.65</c:v>
                </c:pt>
                <c:pt idx="2701">
                  <c:v>129.72999999999999</c:v>
                </c:pt>
                <c:pt idx="2702">
                  <c:v>129.83000000000001</c:v>
                </c:pt>
                <c:pt idx="2703">
                  <c:v>129.96</c:v>
                </c:pt>
                <c:pt idx="2704">
                  <c:v>130.09</c:v>
                </c:pt>
                <c:pt idx="2705">
                  <c:v>130.24</c:v>
                </c:pt>
                <c:pt idx="2706">
                  <c:v>130.38</c:v>
                </c:pt>
                <c:pt idx="2707">
                  <c:v>130.51</c:v>
                </c:pt>
                <c:pt idx="2708">
                  <c:v>130.63999999999999</c:v>
                </c:pt>
                <c:pt idx="2709">
                  <c:v>130.76</c:v>
                </c:pt>
                <c:pt idx="2710">
                  <c:v>130.87</c:v>
                </c:pt>
                <c:pt idx="2711">
                  <c:v>130.99</c:v>
                </c:pt>
                <c:pt idx="2712">
                  <c:v>131.12</c:v>
                </c:pt>
                <c:pt idx="2713">
                  <c:v>131.29</c:v>
                </c:pt>
                <c:pt idx="2714">
                  <c:v>131.5</c:v>
                </c:pt>
                <c:pt idx="2715">
                  <c:v>131.80000000000001</c:v>
                </c:pt>
                <c:pt idx="2716">
                  <c:v>132.18</c:v>
                </c:pt>
                <c:pt idx="2717">
                  <c:v>132.69</c:v>
                </c:pt>
                <c:pt idx="2718">
                  <c:v>133.33000000000001</c:v>
                </c:pt>
                <c:pt idx="2719">
                  <c:v>134.13</c:v>
                </c:pt>
                <c:pt idx="2720">
                  <c:v>135.1</c:v>
                </c:pt>
                <c:pt idx="2721">
                  <c:v>136.24</c:v>
                </c:pt>
                <c:pt idx="2722">
                  <c:v>137.55000000000001</c:v>
                </c:pt>
                <c:pt idx="2723">
                  <c:v>139.02000000000001</c:v>
                </c:pt>
                <c:pt idx="2724">
                  <c:v>140.62</c:v>
                </c:pt>
                <c:pt idx="2725">
                  <c:v>142.34</c:v>
                </c:pt>
                <c:pt idx="2726">
                  <c:v>144.13999999999999</c:v>
                </c:pt>
                <c:pt idx="2727">
                  <c:v>145.97999999999999</c:v>
                </c:pt>
                <c:pt idx="2728">
                  <c:v>147.82</c:v>
                </c:pt>
                <c:pt idx="2729">
                  <c:v>149.62</c:v>
                </c:pt>
                <c:pt idx="2730">
                  <c:v>151.35</c:v>
                </c:pt>
                <c:pt idx="2731">
                  <c:v>152.97</c:v>
                </c:pt>
                <c:pt idx="2732">
                  <c:v>154.47999999999999</c:v>
                </c:pt>
                <c:pt idx="2733">
                  <c:v>155.84</c:v>
                </c:pt>
                <c:pt idx="2734">
                  <c:v>157.07</c:v>
                </c:pt>
                <c:pt idx="2735">
                  <c:v>158.18</c:v>
                </c:pt>
                <c:pt idx="2736">
                  <c:v>159.18</c:v>
                </c:pt>
                <c:pt idx="2737">
                  <c:v>160.11000000000001</c:v>
                </c:pt>
                <c:pt idx="2738">
                  <c:v>160.99</c:v>
                </c:pt>
                <c:pt idx="2739">
                  <c:v>161.86000000000001</c:v>
                </c:pt>
                <c:pt idx="2740">
                  <c:v>162.74</c:v>
                </c:pt>
                <c:pt idx="2741">
                  <c:v>163.66999999999999</c:v>
                </c:pt>
                <c:pt idx="2742">
                  <c:v>164.66</c:v>
                </c:pt>
                <c:pt idx="2743">
                  <c:v>165.72</c:v>
                </c:pt>
                <c:pt idx="2744">
                  <c:v>166.86</c:v>
                </c:pt>
                <c:pt idx="2745">
                  <c:v>168.06</c:v>
                </c:pt>
                <c:pt idx="2746">
                  <c:v>169.32</c:v>
                </c:pt>
                <c:pt idx="2747">
                  <c:v>170.6</c:v>
                </c:pt>
                <c:pt idx="2748">
                  <c:v>171.88</c:v>
                </c:pt>
                <c:pt idx="2749">
                  <c:v>173.14</c:v>
                </c:pt>
                <c:pt idx="2750">
                  <c:v>174.36</c:v>
                </c:pt>
                <c:pt idx="2751">
                  <c:v>175.51</c:v>
                </c:pt>
                <c:pt idx="2752">
                  <c:v>176.57</c:v>
                </c:pt>
                <c:pt idx="2753">
                  <c:v>177.55</c:v>
                </c:pt>
                <c:pt idx="2754">
                  <c:v>178.44</c:v>
                </c:pt>
                <c:pt idx="2755">
                  <c:v>179.25</c:v>
                </c:pt>
                <c:pt idx="2756">
                  <c:v>180</c:v>
                </c:pt>
                <c:pt idx="2757">
                  <c:v>180.69</c:v>
                </c:pt>
                <c:pt idx="2758">
                  <c:v>181.34</c:v>
                </c:pt>
                <c:pt idx="2759">
                  <c:v>181.98</c:v>
                </c:pt>
                <c:pt idx="2760">
                  <c:v>182.6</c:v>
                </c:pt>
                <c:pt idx="2761">
                  <c:v>183.22</c:v>
                </c:pt>
                <c:pt idx="2762">
                  <c:v>183.83</c:v>
                </c:pt>
                <c:pt idx="2763">
                  <c:v>184.43</c:v>
                </c:pt>
                <c:pt idx="2764">
                  <c:v>185.02</c:v>
                </c:pt>
                <c:pt idx="2765">
                  <c:v>185.58</c:v>
                </c:pt>
                <c:pt idx="2766">
                  <c:v>186.1</c:v>
                </c:pt>
                <c:pt idx="2767">
                  <c:v>186.57</c:v>
                </c:pt>
                <c:pt idx="2768">
                  <c:v>186.97</c:v>
                </c:pt>
                <c:pt idx="2769">
                  <c:v>187.31</c:v>
                </c:pt>
                <c:pt idx="2770">
                  <c:v>187.59</c:v>
                </c:pt>
                <c:pt idx="2771">
                  <c:v>187.81</c:v>
                </c:pt>
                <c:pt idx="2772">
                  <c:v>187.98</c:v>
                </c:pt>
                <c:pt idx="2773">
                  <c:v>188.1</c:v>
                </c:pt>
                <c:pt idx="2774">
                  <c:v>188.21</c:v>
                </c:pt>
                <c:pt idx="2775">
                  <c:v>188.31</c:v>
                </c:pt>
                <c:pt idx="2776">
                  <c:v>188.42</c:v>
                </c:pt>
                <c:pt idx="2777">
                  <c:v>188.54</c:v>
                </c:pt>
                <c:pt idx="2778">
                  <c:v>188.69</c:v>
                </c:pt>
                <c:pt idx="2779">
                  <c:v>188.85</c:v>
                </c:pt>
                <c:pt idx="2780">
                  <c:v>189.04</c:v>
                </c:pt>
                <c:pt idx="2781">
                  <c:v>189.23</c:v>
                </c:pt>
                <c:pt idx="2782">
                  <c:v>189.41</c:v>
                </c:pt>
                <c:pt idx="2783">
                  <c:v>189.57</c:v>
                </c:pt>
                <c:pt idx="2784">
                  <c:v>189.69</c:v>
                </c:pt>
                <c:pt idx="2785">
                  <c:v>189.75</c:v>
                </c:pt>
                <c:pt idx="2786">
                  <c:v>189.75</c:v>
                </c:pt>
                <c:pt idx="2787">
                  <c:v>189.66</c:v>
                </c:pt>
                <c:pt idx="2788">
                  <c:v>189.49</c:v>
                </c:pt>
                <c:pt idx="2789">
                  <c:v>189.24</c:v>
                </c:pt>
                <c:pt idx="2790">
                  <c:v>188.9</c:v>
                </c:pt>
                <c:pt idx="2791">
                  <c:v>188.48</c:v>
                </c:pt>
                <c:pt idx="2792">
                  <c:v>187.99</c:v>
                </c:pt>
                <c:pt idx="2793">
                  <c:v>187.45</c:v>
                </c:pt>
                <c:pt idx="2794">
                  <c:v>186.87</c:v>
                </c:pt>
                <c:pt idx="2795">
                  <c:v>186.25</c:v>
                </c:pt>
                <c:pt idx="2796">
                  <c:v>185.63</c:v>
                </c:pt>
                <c:pt idx="2797">
                  <c:v>185.01</c:v>
                </c:pt>
                <c:pt idx="2798">
                  <c:v>184.41</c:v>
                </c:pt>
                <c:pt idx="2799">
                  <c:v>183.85</c:v>
                </c:pt>
                <c:pt idx="2800">
                  <c:v>183.34</c:v>
                </c:pt>
                <c:pt idx="2801">
                  <c:v>182.88</c:v>
                </c:pt>
                <c:pt idx="2802">
                  <c:v>182.49</c:v>
                </c:pt>
                <c:pt idx="2803">
                  <c:v>182.17</c:v>
                </c:pt>
                <c:pt idx="2804">
                  <c:v>181.9</c:v>
                </c:pt>
                <c:pt idx="2805">
                  <c:v>181.69</c:v>
                </c:pt>
                <c:pt idx="2806">
                  <c:v>181.53</c:v>
                </c:pt>
                <c:pt idx="2807">
                  <c:v>181.4</c:v>
                </c:pt>
                <c:pt idx="2808">
                  <c:v>181.28</c:v>
                </c:pt>
                <c:pt idx="2809">
                  <c:v>181.16</c:v>
                </c:pt>
                <c:pt idx="2810">
                  <c:v>181</c:v>
                </c:pt>
                <c:pt idx="2811">
                  <c:v>180.79</c:v>
                </c:pt>
                <c:pt idx="2812">
                  <c:v>180.52</c:v>
                </c:pt>
                <c:pt idx="2813">
                  <c:v>180.17</c:v>
                </c:pt>
                <c:pt idx="2814">
                  <c:v>179.73</c:v>
                </c:pt>
                <c:pt idx="2815">
                  <c:v>179.21</c:v>
                </c:pt>
                <c:pt idx="2816">
                  <c:v>178.61</c:v>
                </c:pt>
                <c:pt idx="2817">
                  <c:v>177.94</c:v>
                </c:pt>
                <c:pt idx="2818">
                  <c:v>177.23</c:v>
                </c:pt>
                <c:pt idx="2819">
                  <c:v>176.48</c:v>
                </c:pt>
                <c:pt idx="2820">
                  <c:v>175.72</c:v>
                </c:pt>
                <c:pt idx="2821">
                  <c:v>174.98</c:v>
                </c:pt>
                <c:pt idx="2822">
                  <c:v>174.28</c:v>
                </c:pt>
                <c:pt idx="2823">
                  <c:v>173.62</c:v>
                </c:pt>
                <c:pt idx="2824">
                  <c:v>173.03</c:v>
                </c:pt>
                <c:pt idx="2825">
                  <c:v>172.5</c:v>
                </c:pt>
                <c:pt idx="2826">
                  <c:v>172.05</c:v>
                </c:pt>
                <c:pt idx="2827">
                  <c:v>171.66</c:v>
                </c:pt>
                <c:pt idx="2828">
                  <c:v>171.33</c:v>
                </c:pt>
                <c:pt idx="2829">
                  <c:v>171.04</c:v>
                </c:pt>
                <c:pt idx="2830">
                  <c:v>170.77</c:v>
                </c:pt>
                <c:pt idx="2831">
                  <c:v>170.52</c:v>
                </c:pt>
                <c:pt idx="2832">
                  <c:v>170.25</c:v>
                </c:pt>
                <c:pt idx="2833">
                  <c:v>169.96</c:v>
                </c:pt>
                <c:pt idx="2834">
                  <c:v>169.64</c:v>
                </c:pt>
                <c:pt idx="2835">
                  <c:v>169.27</c:v>
                </c:pt>
                <c:pt idx="2836">
                  <c:v>168.85</c:v>
                </c:pt>
                <c:pt idx="2837">
                  <c:v>168.38</c:v>
                </c:pt>
                <c:pt idx="2838">
                  <c:v>167.86</c:v>
                </c:pt>
                <c:pt idx="2839">
                  <c:v>167.29</c:v>
                </c:pt>
                <c:pt idx="2840">
                  <c:v>166.68</c:v>
                </c:pt>
                <c:pt idx="2841">
                  <c:v>166.04</c:v>
                </c:pt>
                <c:pt idx="2842">
                  <c:v>165.36</c:v>
                </c:pt>
                <c:pt idx="2843">
                  <c:v>164.67</c:v>
                </c:pt>
                <c:pt idx="2844">
                  <c:v>163.96</c:v>
                </c:pt>
                <c:pt idx="2845">
                  <c:v>163.24</c:v>
                </c:pt>
                <c:pt idx="2846">
                  <c:v>162.51</c:v>
                </c:pt>
                <c:pt idx="2847">
                  <c:v>161.77000000000001</c:v>
                </c:pt>
                <c:pt idx="2848">
                  <c:v>161.02000000000001</c:v>
                </c:pt>
                <c:pt idx="2849">
                  <c:v>160.27000000000001</c:v>
                </c:pt>
                <c:pt idx="2850">
                  <c:v>159.51</c:v>
                </c:pt>
                <c:pt idx="2851">
                  <c:v>158.76</c:v>
                </c:pt>
                <c:pt idx="2852">
                  <c:v>158.01</c:v>
                </c:pt>
                <c:pt idx="2853">
                  <c:v>157.27000000000001</c:v>
                </c:pt>
                <c:pt idx="2854">
                  <c:v>156.53</c:v>
                </c:pt>
                <c:pt idx="2855">
                  <c:v>155.82</c:v>
                </c:pt>
                <c:pt idx="2856">
                  <c:v>155.12</c:v>
                </c:pt>
                <c:pt idx="2857">
                  <c:v>154.44999999999999</c:v>
                </c:pt>
                <c:pt idx="2858">
                  <c:v>153.79</c:v>
                </c:pt>
                <c:pt idx="2859">
                  <c:v>153.15</c:v>
                </c:pt>
                <c:pt idx="2860">
                  <c:v>152.53</c:v>
                </c:pt>
                <c:pt idx="2861">
                  <c:v>151.91999999999999</c:v>
                </c:pt>
                <c:pt idx="2862">
                  <c:v>151.30000000000001</c:v>
                </c:pt>
                <c:pt idx="2863">
                  <c:v>150.66999999999999</c:v>
                </c:pt>
                <c:pt idx="2864">
                  <c:v>150.03</c:v>
                </c:pt>
                <c:pt idx="2865">
                  <c:v>149.36000000000001</c:v>
                </c:pt>
                <c:pt idx="2866">
                  <c:v>148.66999999999999</c:v>
                </c:pt>
                <c:pt idx="2867">
                  <c:v>147.94</c:v>
                </c:pt>
                <c:pt idx="2868">
                  <c:v>147.18</c:v>
                </c:pt>
                <c:pt idx="2869">
                  <c:v>146.38999999999999</c:v>
                </c:pt>
                <c:pt idx="2870">
                  <c:v>145.59</c:v>
                </c:pt>
                <c:pt idx="2871">
                  <c:v>144.77000000000001</c:v>
                </c:pt>
                <c:pt idx="2872">
                  <c:v>143.94999999999999</c:v>
                </c:pt>
                <c:pt idx="2873">
                  <c:v>143.13999999999999</c:v>
                </c:pt>
                <c:pt idx="2874">
                  <c:v>142.35</c:v>
                </c:pt>
                <c:pt idx="2875">
                  <c:v>141.59</c:v>
                </c:pt>
                <c:pt idx="2876">
                  <c:v>140.87</c:v>
                </c:pt>
                <c:pt idx="2877">
                  <c:v>140.19</c:v>
                </c:pt>
                <c:pt idx="2878">
                  <c:v>139.56</c:v>
                </c:pt>
                <c:pt idx="2879">
                  <c:v>138.97999999999999</c:v>
                </c:pt>
                <c:pt idx="2880">
                  <c:v>138.44</c:v>
                </c:pt>
                <c:pt idx="2881">
                  <c:v>137.94999999999999</c:v>
                </c:pt>
                <c:pt idx="2882">
                  <c:v>137.49</c:v>
                </c:pt>
                <c:pt idx="2883">
                  <c:v>137.07</c:v>
                </c:pt>
                <c:pt idx="2884">
                  <c:v>136.66999999999999</c:v>
                </c:pt>
                <c:pt idx="2885">
                  <c:v>136.29</c:v>
                </c:pt>
                <c:pt idx="2886">
                  <c:v>135.94</c:v>
                </c:pt>
                <c:pt idx="2887">
                  <c:v>135.6</c:v>
                </c:pt>
                <c:pt idx="2888">
                  <c:v>135.27000000000001</c:v>
                </c:pt>
                <c:pt idx="2889">
                  <c:v>134.94999999999999</c:v>
                </c:pt>
                <c:pt idx="2890">
                  <c:v>134.63999999999999</c:v>
                </c:pt>
                <c:pt idx="2891">
                  <c:v>134.35</c:v>
                </c:pt>
                <c:pt idx="2892">
                  <c:v>134.06</c:v>
                </c:pt>
                <c:pt idx="2893">
                  <c:v>133.78</c:v>
                </c:pt>
                <c:pt idx="2894">
                  <c:v>133.51</c:v>
                </c:pt>
                <c:pt idx="2895">
                  <c:v>133.24</c:v>
                </c:pt>
                <c:pt idx="2896">
                  <c:v>132.99</c:v>
                </c:pt>
                <c:pt idx="2897">
                  <c:v>132.72999999999999</c:v>
                </c:pt>
                <c:pt idx="2898">
                  <c:v>132.49</c:v>
                </c:pt>
                <c:pt idx="2899">
                  <c:v>132.25</c:v>
                </c:pt>
                <c:pt idx="2900">
                  <c:v>132.01</c:v>
                </c:pt>
                <c:pt idx="2901">
                  <c:v>131.77000000000001</c:v>
                </c:pt>
                <c:pt idx="2902">
                  <c:v>131.54</c:v>
                </c:pt>
                <c:pt idx="2903">
                  <c:v>131.31</c:v>
                </c:pt>
                <c:pt idx="2904">
                  <c:v>131.1</c:v>
                </c:pt>
                <c:pt idx="2905">
                  <c:v>130.9</c:v>
                </c:pt>
                <c:pt idx="2906">
                  <c:v>130.71</c:v>
                </c:pt>
                <c:pt idx="2907">
                  <c:v>130.55000000000001</c:v>
                </c:pt>
                <c:pt idx="2908">
                  <c:v>130.41999999999999</c:v>
                </c:pt>
                <c:pt idx="2909">
                  <c:v>130.32</c:v>
                </c:pt>
                <c:pt idx="2910">
                  <c:v>130.26</c:v>
                </c:pt>
                <c:pt idx="2911">
                  <c:v>130.25</c:v>
                </c:pt>
                <c:pt idx="2912">
                  <c:v>130.27000000000001</c:v>
                </c:pt>
                <c:pt idx="2913">
                  <c:v>130.35</c:v>
                </c:pt>
                <c:pt idx="2914">
                  <c:v>130.47</c:v>
                </c:pt>
                <c:pt idx="2915">
                  <c:v>130.62</c:v>
                </c:pt>
                <c:pt idx="2916">
                  <c:v>130.82</c:v>
                </c:pt>
                <c:pt idx="2917">
                  <c:v>131.04</c:v>
                </c:pt>
                <c:pt idx="2918">
                  <c:v>131.28</c:v>
                </c:pt>
                <c:pt idx="2919">
                  <c:v>131.53</c:v>
                </c:pt>
                <c:pt idx="2920">
                  <c:v>131.79</c:v>
                </c:pt>
                <c:pt idx="2921">
                  <c:v>132.05000000000001</c:v>
                </c:pt>
                <c:pt idx="2922">
                  <c:v>132.31</c:v>
                </c:pt>
                <c:pt idx="2923">
                  <c:v>132.56</c:v>
                </c:pt>
                <c:pt idx="2924">
                  <c:v>132.82</c:v>
                </c:pt>
                <c:pt idx="2925">
                  <c:v>133.08000000000001</c:v>
                </c:pt>
                <c:pt idx="2926">
                  <c:v>133.35</c:v>
                </c:pt>
                <c:pt idx="2927">
                  <c:v>133.63999999999999</c:v>
                </c:pt>
                <c:pt idx="2928">
                  <c:v>133.97999999999999</c:v>
                </c:pt>
                <c:pt idx="2929">
                  <c:v>134.37</c:v>
                </c:pt>
                <c:pt idx="2930">
                  <c:v>134.83000000000001</c:v>
                </c:pt>
                <c:pt idx="2931">
                  <c:v>135.37</c:v>
                </c:pt>
                <c:pt idx="2932">
                  <c:v>136</c:v>
                </c:pt>
                <c:pt idx="2933">
                  <c:v>136.72999999999999</c:v>
                </c:pt>
                <c:pt idx="2934">
                  <c:v>137.58000000000001</c:v>
                </c:pt>
                <c:pt idx="2935">
                  <c:v>138.54</c:v>
                </c:pt>
                <c:pt idx="2936">
                  <c:v>139.61000000000001</c:v>
                </c:pt>
                <c:pt idx="2937">
                  <c:v>140.79</c:v>
                </c:pt>
                <c:pt idx="2938">
                  <c:v>142.07</c:v>
                </c:pt>
                <c:pt idx="2939">
                  <c:v>143.44</c:v>
                </c:pt>
                <c:pt idx="2940">
                  <c:v>144.88999999999999</c:v>
                </c:pt>
                <c:pt idx="2941">
                  <c:v>146.4</c:v>
                </c:pt>
                <c:pt idx="2942">
                  <c:v>147.94999999999999</c:v>
                </c:pt>
                <c:pt idx="2943">
                  <c:v>149.52000000000001</c:v>
                </c:pt>
                <c:pt idx="2944">
                  <c:v>151.1</c:v>
                </c:pt>
                <c:pt idx="2945">
                  <c:v>152.66999999999999</c:v>
                </c:pt>
                <c:pt idx="2946">
                  <c:v>154.21</c:v>
                </c:pt>
                <c:pt idx="2947">
                  <c:v>155.69999999999999</c:v>
                </c:pt>
                <c:pt idx="2948">
                  <c:v>157.15</c:v>
                </c:pt>
                <c:pt idx="2949">
                  <c:v>158.55000000000001</c:v>
                </c:pt>
                <c:pt idx="2950">
                  <c:v>159.88999999999999</c:v>
                </c:pt>
                <c:pt idx="2951">
                  <c:v>161.16999999999999</c:v>
                </c:pt>
                <c:pt idx="2952">
                  <c:v>162.41</c:v>
                </c:pt>
                <c:pt idx="2953">
                  <c:v>163.61000000000001</c:v>
                </c:pt>
                <c:pt idx="2954">
                  <c:v>164.78</c:v>
                </c:pt>
                <c:pt idx="2955">
                  <c:v>165.93</c:v>
                </c:pt>
                <c:pt idx="2956">
                  <c:v>167.07</c:v>
                </c:pt>
                <c:pt idx="2957">
                  <c:v>168.21</c:v>
                </c:pt>
                <c:pt idx="2958">
                  <c:v>169.36</c:v>
                </c:pt>
                <c:pt idx="2959">
                  <c:v>170.51</c:v>
                </c:pt>
                <c:pt idx="2960">
                  <c:v>171.67</c:v>
                </c:pt>
                <c:pt idx="2961">
                  <c:v>172.84</c:v>
                </c:pt>
                <c:pt idx="2962">
                  <c:v>174</c:v>
                </c:pt>
                <c:pt idx="2963">
                  <c:v>175.15</c:v>
                </c:pt>
                <c:pt idx="2964">
                  <c:v>176.27</c:v>
                </c:pt>
                <c:pt idx="2965">
                  <c:v>177.37</c:v>
                </c:pt>
                <c:pt idx="2966">
                  <c:v>178.42</c:v>
                </c:pt>
                <c:pt idx="2967">
                  <c:v>179.43</c:v>
                </c:pt>
                <c:pt idx="2968">
                  <c:v>180.4</c:v>
                </c:pt>
                <c:pt idx="2969">
                  <c:v>181.32</c:v>
                </c:pt>
                <c:pt idx="2970">
                  <c:v>182.2</c:v>
                </c:pt>
                <c:pt idx="2971">
                  <c:v>183.04</c:v>
                </c:pt>
                <c:pt idx="2972">
                  <c:v>183.86</c:v>
                </c:pt>
                <c:pt idx="2973">
                  <c:v>184.64</c:v>
                </c:pt>
                <c:pt idx="2974">
                  <c:v>185.39</c:v>
                </c:pt>
                <c:pt idx="2975">
                  <c:v>186.12</c:v>
                </c:pt>
                <c:pt idx="2976">
                  <c:v>186.82</c:v>
                </c:pt>
                <c:pt idx="2977">
                  <c:v>187.47</c:v>
                </c:pt>
                <c:pt idx="2978">
                  <c:v>188.07</c:v>
                </c:pt>
                <c:pt idx="2979">
                  <c:v>188.62</c:v>
                </c:pt>
                <c:pt idx="2980">
                  <c:v>189.09</c:v>
                </c:pt>
                <c:pt idx="2981">
                  <c:v>189.48</c:v>
                </c:pt>
                <c:pt idx="2982">
                  <c:v>189.78</c:v>
                </c:pt>
                <c:pt idx="2983">
                  <c:v>190</c:v>
                </c:pt>
                <c:pt idx="2984">
                  <c:v>190.14</c:v>
                </c:pt>
                <c:pt idx="2985">
                  <c:v>190.21</c:v>
                </c:pt>
                <c:pt idx="2986">
                  <c:v>190.23</c:v>
                </c:pt>
                <c:pt idx="2987">
                  <c:v>190.22</c:v>
                </c:pt>
                <c:pt idx="2988">
                  <c:v>190.2</c:v>
                </c:pt>
                <c:pt idx="2989">
                  <c:v>190.19</c:v>
                </c:pt>
                <c:pt idx="2990">
                  <c:v>190.2</c:v>
                </c:pt>
                <c:pt idx="2991">
                  <c:v>190.25</c:v>
                </c:pt>
                <c:pt idx="2992">
                  <c:v>190.35</c:v>
                </c:pt>
                <c:pt idx="2993">
                  <c:v>190.49</c:v>
                </c:pt>
                <c:pt idx="2994">
                  <c:v>190.67</c:v>
                </c:pt>
                <c:pt idx="2995">
                  <c:v>190.88</c:v>
                </c:pt>
                <c:pt idx="2996">
                  <c:v>191.1</c:v>
                </c:pt>
                <c:pt idx="2997">
                  <c:v>191.31</c:v>
                </c:pt>
                <c:pt idx="2998">
                  <c:v>191.5</c:v>
                </c:pt>
                <c:pt idx="2999">
                  <c:v>191.64</c:v>
                </c:pt>
                <c:pt idx="3000">
                  <c:v>191.72</c:v>
                </c:pt>
                <c:pt idx="3001">
                  <c:v>191.74</c:v>
                </c:pt>
                <c:pt idx="3002">
                  <c:v>191.69</c:v>
                </c:pt>
                <c:pt idx="3003">
                  <c:v>191.57</c:v>
                </c:pt>
                <c:pt idx="3004">
                  <c:v>191.39</c:v>
                </c:pt>
                <c:pt idx="3005">
                  <c:v>191.15</c:v>
                </c:pt>
                <c:pt idx="3006">
                  <c:v>190.87</c:v>
                </c:pt>
                <c:pt idx="3007">
                  <c:v>190.55</c:v>
                </c:pt>
                <c:pt idx="3008">
                  <c:v>190.22</c:v>
                </c:pt>
                <c:pt idx="3009">
                  <c:v>189.87</c:v>
                </c:pt>
                <c:pt idx="3010">
                  <c:v>189.53</c:v>
                </c:pt>
                <c:pt idx="3011">
                  <c:v>189.2</c:v>
                </c:pt>
                <c:pt idx="3012">
                  <c:v>188.89</c:v>
                </c:pt>
                <c:pt idx="3013">
                  <c:v>188.6</c:v>
                </c:pt>
                <c:pt idx="3014">
                  <c:v>188.34</c:v>
                </c:pt>
                <c:pt idx="3015">
                  <c:v>188.11</c:v>
                </c:pt>
                <c:pt idx="3016">
                  <c:v>187.91</c:v>
                </c:pt>
                <c:pt idx="3017">
                  <c:v>187.74</c:v>
                </c:pt>
                <c:pt idx="3018">
                  <c:v>187.61</c:v>
                </c:pt>
                <c:pt idx="3019">
                  <c:v>187.51</c:v>
                </c:pt>
                <c:pt idx="3020">
                  <c:v>187.44</c:v>
                </c:pt>
                <c:pt idx="3021">
                  <c:v>187.39</c:v>
                </c:pt>
                <c:pt idx="3022">
                  <c:v>187.35</c:v>
                </c:pt>
                <c:pt idx="3023">
                  <c:v>187.31</c:v>
                </c:pt>
                <c:pt idx="3024">
                  <c:v>187.26</c:v>
                </c:pt>
                <c:pt idx="3025">
                  <c:v>187.18</c:v>
                </c:pt>
                <c:pt idx="3026">
                  <c:v>187.06</c:v>
                </c:pt>
                <c:pt idx="3027">
                  <c:v>186.89</c:v>
                </c:pt>
                <c:pt idx="3028">
                  <c:v>186.65</c:v>
                </c:pt>
                <c:pt idx="3029">
                  <c:v>186.34</c:v>
                </c:pt>
                <c:pt idx="3030">
                  <c:v>185.96</c:v>
                </c:pt>
                <c:pt idx="3031">
                  <c:v>185.5</c:v>
                </c:pt>
                <c:pt idx="3032">
                  <c:v>184.98</c:v>
                </c:pt>
                <c:pt idx="3033">
                  <c:v>184.4</c:v>
                </c:pt>
                <c:pt idx="3034">
                  <c:v>183.77</c:v>
                </c:pt>
                <c:pt idx="3035">
                  <c:v>183.1</c:v>
                </c:pt>
                <c:pt idx="3036">
                  <c:v>182.42</c:v>
                </c:pt>
                <c:pt idx="3037">
                  <c:v>181.73</c:v>
                </c:pt>
                <c:pt idx="3038">
                  <c:v>181.05</c:v>
                </c:pt>
                <c:pt idx="3039">
                  <c:v>180.39</c:v>
                </c:pt>
                <c:pt idx="3040">
                  <c:v>179.75</c:v>
                </c:pt>
                <c:pt idx="3041">
                  <c:v>179.13</c:v>
                </c:pt>
                <c:pt idx="3042">
                  <c:v>178.53</c:v>
                </c:pt>
                <c:pt idx="3043">
                  <c:v>177.96</c:v>
                </c:pt>
                <c:pt idx="3044">
                  <c:v>177.39</c:v>
                </c:pt>
                <c:pt idx="3045">
                  <c:v>176.83</c:v>
                </c:pt>
                <c:pt idx="3046">
                  <c:v>176.25</c:v>
                </c:pt>
                <c:pt idx="3047">
                  <c:v>175.65</c:v>
                </c:pt>
                <c:pt idx="3048">
                  <c:v>175.02</c:v>
                </c:pt>
                <c:pt idx="3049">
                  <c:v>174.35</c:v>
                </c:pt>
                <c:pt idx="3050">
                  <c:v>173.64</c:v>
                </c:pt>
                <c:pt idx="3051">
                  <c:v>172.88</c:v>
                </c:pt>
                <c:pt idx="3052">
                  <c:v>172.07</c:v>
                </c:pt>
                <c:pt idx="3053">
                  <c:v>171.22</c:v>
                </c:pt>
                <c:pt idx="3054">
                  <c:v>170.33</c:v>
                </c:pt>
                <c:pt idx="3055">
                  <c:v>169.4</c:v>
                </c:pt>
                <c:pt idx="3056">
                  <c:v>168.45</c:v>
                </c:pt>
                <c:pt idx="3057">
                  <c:v>167.48</c:v>
                </c:pt>
                <c:pt idx="3058">
                  <c:v>166.5</c:v>
                </c:pt>
                <c:pt idx="3059">
                  <c:v>165.52</c:v>
                </c:pt>
                <c:pt idx="3060">
                  <c:v>164.54</c:v>
                </c:pt>
                <c:pt idx="3061">
                  <c:v>163.57</c:v>
                </c:pt>
                <c:pt idx="3062">
                  <c:v>162.61000000000001</c:v>
                </c:pt>
                <c:pt idx="3063">
                  <c:v>161.66</c:v>
                </c:pt>
                <c:pt idx="3064">
                  <c:v>160.72999999999999</c:v>
                </c:pt>
                <c:pt idx="3065">
                  <c:v>159.83000000000001</c:v>
                </c:pt>
                <c:pt idx="3066">
                  <c:v>158.94</c:v>
                </c:pt>
                <c:pt idx="3067">
                  <c:v>158.08000000000001</c:v>
                </c:pt>
                <c:pt idx="3068">
                  <c:v>157.24</c:v>
                </c:pt>
                <c:pt idx="3069">
                  <c:v>156.41999999999999</c:v>
                </c:pt>
                <c:pt idx="3070">
                  <c:v>155.63</c:v>
                </c:pt>
                <c:pt idx="3071">
                  <c:v>154.85</c:v>
                </c:pt>
                <c:pt idx="3072">
                  <c:v>154.1</c:v>
                </c:pt>
                <c:pt idx="3073">
                  <c:v>153.37</c:v>
                </c:pt>
                <c:pt idx="3074">
                  <c:v>152.66</c:v>
                </c:pt>
                <c:pt idx="3075">
                  <c:v>151.96</c:v>
                </c:pt>
                <c:pt idx="3076">
                  <c:v>151.27000000000001</c:v>
                </c:pt>
                <c:pt idx="3077">
                  <c:v>150.6</c:v>
                </c:pt>
                <c:pt idx="3078">
                  <c:v>149.93</c:v>
                </c:pt>
                <c:pt idx="3079">
                  <c:v>149.27000000000001</c:v>
                </c:pt>
                <c:pt idx="3080">
                  <c:v>148.61000000000001</c:v>
                </c:pt>
                <c:pt idx="3081">
                  <c:v>147.96</c:v>
                </c:pt>
                <c:pt idx="3082">
                  <c:v>147.30000000000001</c:v>
                </c:pt>
                <c:pt idx="3083">
                  <c:v>146.65</c:v>
                </c:pt>
                <c:pt idx="3084">
                  <c:v>146</c:v>
                </c:pt>
                <c:pt idx="3085">
                  <c:v>145.36000000000001</c:v>
                </c:pt>
                <c:pt idx="3086">
                  <c:v>144.72</c:v>
                </c:pt>
                <c:pt idx="3087">
                  <c:v>144.1</c:v>
                </c:pt>
                <c:pt idx="3088">
                  <c:v>143.47999999999999</c:v>
                </c:pt>
                <c:pt idx="3089">
                  <c:v>142.88</c:v>
                </c:pt>
                <c:pt idx="3090">
                  <c:v>142.30000000000001</c:v>
                </c:pt>
                <c:pt idx="3091">
                  <c:v>141.74</c:v>
                </c:pt>
                <c:pt idx="3092">
                  <c:v>141.19999999999999</c:v>
                </c:pt>
                <c:pt idx="3093">
                  <c:v>140.68</c:v>
                </c:pt>
                <c:pt idx="3094">
                  <c:v>140.19</c:v>
                </c:pt>
                <c:pt idx="3095">
                  <c:v>139.72999999999999</c:v>
                </c:pt>
                <c:pt idx="3096">
                  <c:v>139.29</c:v>
                </c:pt>
                <c:pt idx="3097">
                  <c:v>138.88</c:v>
                </c:pt>
                <c:pt idx="3098">
                  <c:v>138.5</c:v>
                </c:pt>
                <c:pt idx="3099">
                  <c:v>138.13999999999999</c:v>
                </c:pt>
                <c:pt idx="3100">
                  <c:v>137.80000000000001</c:v>
                </c:pt>
                <c:pt idx="3101">
                  <c:v>137.49</c:v>
                </c:pt>
                <c:pt idx="3102">
                  <c:v>137.19999999999999</c:v>
                </c:pt>
                <c:pt idx="3103">
                  <c:v>136.93</c:v>
                </c:pt>
                <c:pt idx="3104">
                  <c:v>136.68</c:v>
                </c:pt>
                <c:pt idx="3105">
                  <c:v>136.44</c:v>
                </c:pt>
                <c:pt idx="3106">
                  <c:v>136.22</c:v>
                </c:pt>
                <c:pt idx="3107">
                  <c:v>136</c:v>
                </c:pt>
                <c:pt idx="3108">
                  <c:v>135.80000000000001</c:v>
                </c:pt>
                <c:pt idx="3109">
                  <c:v>135.6</c:v>
                </c:pt>
                <c:pt idx="3110">
                  <c:v>135.4</c:v>
                </c:pt>
                <c:pt idx="3111">
                  <c:v>135.21</c:v>
                </c:pt>
                <c:pt idx="3112">
                  <c:v>135.02000000000001</c:v>
                </c:pt>
                <c:pt idx="3113">
                  <c:v>134.82</c:v>
                </c:pt>
                <c:pt idx="3114">
                  <c:v>134.62</c:v>
                </c:pt>
                <c:pt idx="3115">
                  <c:v>134.41999999999999</c:v>
                </c:pt>
                <c:pt idx="3116">
                  <c:v>134.21</c:v>
                </c:pt>
                <c:pt idx="3117">
                  <c:v>134</c:v>
                </c:pt>
                <c:pt idx="3118">
                  <c:v>133.78</c:v>
                </c:pt>
                <c:pt idx="3119">
                  <c:v>133.55000000000001</c:v>
                </c:pt>
                <c:pt idx="3120">
                  <c:v>133.33000000000001</c:v>
                </c:pt>
                <c:pt idx="3121">
                  <c:v>133.11000000000001</c:v>
                </c:pt>
                <c:pt idx="3122">
                  <c:v>132.88999999999999</c:v>
                </c:pt>
                <c:pt idx="3123">
                  <c:v>132.68</c:v>
                </c:pt>
                <c:pt idx="3124">
                  <c:v>132.47</c:v>
                </c:pt>
                <c:pt idx="3125">
                  <c:v>132.29</c:v>
                </c:pt>
                <c:pt idx="3126">
                  <c:v>132.11000000000001</c:v>
                </c:pt>
                <c:pt idx="3127">
                  <c:v>131.96</c:v>
                </c:pt>
                <c:pt idx="3128">
                  <c:v>131.81</c:v>
                </c:pt>
                <c:pt idx="3129">
                  <c:v>131.69</c:v>
                </c:pt>
                <c:pt idx="3130">
                  <c:v>131.58000000000001</c:v>
                </c:pt>
                <c:pt idx="3131">
                  <c:v>131.47999999999999</c:v>
                </c:pt>
                <c:pt idx="3132">
                  <c:v>131.38999999999999</c:v>
                </c:pt>
                <c:pt idx="3133">
                  <c:v>131.31</c:v>
                </c:pt>
                <c:pt idx="3134">
                  <c:v>131.24</c:v>
                </c:pt>
                <c:pt idx="3135">
                  <c:v>131.18</c:v>
                </c:pt>
                <c:pt idx="3136">
                  <c:v>131.13</c:v>
                </c:pt>
                <c:pt idx="3137">
                  <c:v>131.09</c:v>
                </c:pt>
                <c:pt idx="3138">
                  <c:v>131.07</c:v>
                </c:pt>
                <c:pt idx="3139">
                  <c:v>131.07</c:v>
                </c:pt>
                <c:pt idx="3140">
                  <c:v>131.09</c:v>
                </c:pt>
                <c:pt idx="3141">
                  <c:v>131.16</c:v>
                </c:pt>
                <c:pt idx="3142">
                  <c:v>131.27000000000001</c:v>
                </c:pt>
                <c:pt idx="3143">
                  <c:v>131.44</c:v>
                </c:pt>
                <c:pt idx="3144">
                  <c:v>131.69</c:v>
                </c:pt>
                <c:pt idx="3145">
                  <c:v>132.02000000000001</c:v>
                </c:pt>
                <c:pt idx="3146">
                  <c:v>132.44999999999999</c:v>
                </c:pt>
                <c:pt idx="3147">
                  <c:v>133</c:v>
                </c:pt>
                <c:pt idx="3148">
                  <c:v>133.66999999999999</c:v>
                </c:pt>
                <c:pt idx="3149">
                  <c:v>134.49</c:v>
                </c:pt>
                <c:pt idx="3150">
                  <c:v>135.46</c:v>
                </c:pt>
                <c:pt idx="3151">
                  <c:v>136.59</c:v>
                </c:pt>
                <c:pt idx="3152">
                  <c:v>137.87</c:v>
                </c:pt>
                <c:pt idx="3153">
                  <c:v>139.30000000000001</c:v>
                </c:pt>
                <c:pt idx="3154">
                  <c:v>140.88</c:v>
                </c:pt>
                <c:pt idx="3155">
                  <c:v>142.57</c:v>
                </c:pt>
                <c:pt idx="3156">
                  <c:v>144.37</c:v>
                </c:pt>
                <c:pt idx="3157">
                  <c:v>146.25</c:v>
                </c:pt>
                <c:pt idx="3158">
                  <c:v>148.16</c:v>
                </c:pt>
                <c:pt idx="3159">
                  <c:v>150.08000000000001</c:v>
                </c:pt>
                <c:pt idx="3160">
                  <c:v>151.97999999999999</c:v>
                </c:pt>
                <c:pt idx="3161">
                  <c:v>153.82</c:v>
                </c:pt>
                <c:pt idx="3162">
                  <c:v>155.57</c:v>
                </c:pt>
                <c:pt idx="3163">
                  <c:v>157.21</c:v>
                </c:pt>
                <c:pt idx="3164">
                  <c:v>158.72999999999999</c:v>
                </c:pt>
                <c:pt idx="3165">
                  <c:v>160.12</c:v>
                </c:pt>
                <c:pt idx="3166">
                  <c:v>161.38999999999999</c:v>
                </c:pt>
                <c:pt idx="3167">
                  <c:v>162.54</c:v>
                </c:pt>
                <c:pt idx="3168">
                  <c:v>163.6</c:v>
                </c:pt>
                <c:pt idx="3169">
                  <c:v>164.58</c:v>
                </c:pt>
                <c:pt idx="3170">
                  <c:v>165.52</c:v>
                </c:pt>
                <c:pt idx="3171">
                  <c:v>166.43</c:v>
                </c:pt>
                <c:pt idx="3172">
                  <c:v>167.36</c:v>
                </c:pt>
                <c:pt idx="3173">
                  <c:v>168.31</c:v>
                </c:pt>
                <c:pt idx="3174">
                  <c:v>169.3</c:v>
                </c:pt>
                <c:pt idx="3175">
                  <c:v>170.33</c:v>
                </c:pt>
                <c:pt idx="3176">
                  <c:v>171.42</c:v>
                </c:pt>
                <c:pt idx="3177">
                  <c:v>172.55</c:v>
                </c:pt>
                <c:pt idx="3178">
                  <c:v>173.71</c:v>
                </c:pt>
                <c:pt idx="3179">
                  <c:v>174.87</c:v>
                </c:pt>
                <c:pt idx="3180">
                  <c:v>176.01</c:v>
                </c:pt>
                <c:pt idx="3181">
                  <c:v>177.11</c:v>
                </c:pt>
                <c:pt idx="3182">
                  <c:v>178.15</c:v>
                </c:pt>
                <c:pt idx="3183">
                  <c:v>179.11</c:v>
                </c:pt>
                <c:pt idx="3184">
                  <c:v>179.98</c:v>
                </c:pt>
                <c:pt idx="3185">
                  <c:v>180.75</c:v>
                </c:pt>
                <c:pt idx="3186">
                  <c:v>181.42</c:v>
                </c:pt>
                <c:pt idx="3187">
                  <c:v>181.99</c:v>
                </c:pt>
                <c:pt idx="3188">
                  <c:v>182.47</c:v>
                </c:pt>
                <c:pt idx="3189">
                  <c:v>182.86</c:v>
                </c:pt>
                <c:pt idx="3190">
                  <c:v>183.17</c:v>
                </c:pt>
                <c:pt idx="3191">
                  <c:v>183.42</c:v>
                </c:pt>
                <c:pt idx="3192">
                  <c:v>183.6</c:v>
                </c:pt>
                <c:pt idx="3193">
                  <c:v>183.72</c:v>
                </c:pt>
                <c:pt idx="3194">
                  <c:v>183.78</c:v>
                </c:pt>
                <c:pt idx="3195">
                  <c:v>183.79</c:v>
                </c:pt>
                <c:pt idx="3196">
                  <c:v>183.74</c:v>
                </c:pt>
                <c:pt idx="3197">
                  <c:v>183.64</c:v>
                </c:pt>
                <c:pt idx="3198">
                  <c:v>183.49</c:v>
                </c:pt>
                <c:pt idx="3199">
                  <c:v>183.31</c:v>
                </c:pt>
                <c:pt idx="3200">
                  <c:v>183.1</c:v>
                </c:pt>
                <c:pt idx="3201">
                  <c:v>182.88</c:v>
                </c:pt>
                <c:pt idx="3202">
                  <c:v>182.67</c:v>
                </c:pt>
                <c:pt idx="3203">
                  <c:v>182.48</c:v>
                </c:pt>
                <c:pt idx="3204">
                  <c:v>182.34</c:v>
                </c:pt>
                <c:pt idx="3205">
                  <c:v>182.25</c:v>
                </c:pt>
                <c:pt idx="3206">
                  <c:v>182.23</c:v>
                </c:pt>
                <c:pt idx="3207">
                  <c:v>182.28</c:v>
                </c:pt>
                <c:pt idx="3208">
                  <c:v>182.41</c:v>
                </c:pt>
                <c:pt idx="3209">
                  <c:v>182.6</c:v>
                </c:pt>
                <c:pt idx="3210">
                  <c:v>182.84</c:v>
                </c:pt>
                <c:pt idx="3211">
                  <c:v>183.11</c:v>
                </c:pt>
                <c:pt idx="3212">
                  <c:v>183.41</c:v>
                </c:pt>
                <c:pt idx="3213">
                  <c:v>183.7</c:v>
                </c:pt>
                <c:pt idx="3214">
                  <c:v>183.98</c:v>
                </c:pt>
                <c:pt idx="3215">
                  <c:v>184.23</c:v>
                </c:pt>
                <c:pt idx="3216">
                  <c:v>184.43</c:v>
                </c:pt>
                <c:pt idx="3217">
                  <c:v>184.58</c:v>
                </c:pt>
                <c:pt idx="3218">
                  <c:v>184.68</c:v>
                </c:pt>
                <c:pt idx="3219">
                  <c:v>184.71</c:v>
                </c:pt>
                <c:pt idx="3220">
                  <c:v>184.68</c:v>
                </c:pt>
                <c:pt idx="3221">
                  <c:v>184.6</c:v>
                </c:pt>
                <c:pt idx="3222">
                  <c:v>184.45</c:v>
                </c:pt>
                <c:pt idx="3223">
                  <c:v>184.26</c:v>
                </c:pt>
                <c:pt idx="3224">
                  <c:v>184.02</c:v>
                </c:pt>
                <c:pt idx="3225">
                  <c:v>183.73</c:v>
                </c:pt>
                <c:pt idx="3226">
                  <c:v>183.39</c:v>
                </c:pt>
                <c:pt idx="3227">
                  <c:v>183.03</c:v>
                </c:pt>
                <c:pt idx="3228">
                  <c:v>182.63</c:v>
                </c:pt>
                <c:pt idx="3229">
                  <c:v>182.2</c:v>
                </c:pt>
                <c:pt idx="3230">
                  <c:v>181.76</c:v>
                </c:pt>
                <c:pt idx="3231">
                  <c:v>181.32</c:v>
                </c:pt>
                <c:pt idx="3232">
                  <c:v>180.86</c:v>
                </c:pt>
                <c:pt idx="3233">
                  <c:v>180.42</c:v>
                </c:pt>
                <c:pt idx="3234">
                  <c:v>179.99</c:v>
                </c:pt>
                <c:pt idx="3235">
                  <c:v>179.58</c:v>
                </c:pt>
                <c:pt idx="3236">
                  <c:v>179.2</c:v>
                </c:pt>
                <c:pt idx="3237">
                  <c:v>178.83</c:v>
                </c:pt>
                <c:pt idx="3238">
                  <c:v>178.49</c:v>
                </c:pt>
                <c:pt idx="3239">
                  <c:v>178.17</c:v>
                </c:pt>
                <c:pt idx="3240">
                  <c:v>177.87</c:v>
                </c:pt>
                <c:pt idx="3241">
                  <c:v>177.58</c:v>
                </c:pt>
                <c:pt idx="3242">
                  <c:v>177.31</c:v>
                </c:pt>
                <c:pt idx="3243">
                  <c:v>177.04</c:v>
                </c:pt>
                <c:pt idx="3244">
                  <c:v>176.77</c:v>
                </c:pt>
                <c:pt idx="3245">
                  <c:v>176.52</c:v>
                </c:pt>
                <c:pt idx="3246">
                  <c:v>176.27</c:v>
                </c:pt>
                <c:pt idx="3247">
                  <c:v>176.03</c:v>
                </c:pt>
                <c:pt idx="3248">
                  <c:v>175.8</c:v>
                </c:pt>
                <c:pt idx="3249">
                  <c:v>175.59</c:v>
                </c:pt>
                <c:pt idx="3250">
                  <c:v>175.4</c:v>
                </c:pt>
                <c:pt idx="3251">
                  <c:v>175.23</c:v>
                </c:pt>
                <c:pt idx="3252">
                  <c:v>175.07</c:v>
                </c:pt>
                <c:pt idx="3253">
                  <c:v>174.93</c:v>
                </c:pt>
                <c:pt idx="3254">
                  <c:v>174.81</c:v>
                </c:pt>
                <c:pt idx="3255">
                  <c:v>174.69</c:v>
                </c:pt>
                <c:pt idx="3256">
                  <c:v>174.57</c:v>
                </c:pt>
                <c:pt idx="3257">
                  <c:v>174.43</c:v>
                </c:pt>
                <c:pt idx="3258">
                  <c:v>174.28</c:v>
                </c:pt>
                <c:pt idx="3259">
                  <c:v>174.09</c:v>
                </c:pt>
                <c:pt idx="3260">
                  <c:v>173.87</c:v>
                </c:pt>
                <c:pt idx="3261">
                  <c:v>173.61</c:v>
                </c:pt>
                <c:pt idx="3262">
                  <c:v>173.29</c:v>
                </c:pt>
                <c:pt idx="3263">
                  <c:v>172.93</c:v>
                </c:pt>
                <c:pt idx="3264">
                  <c:v>172.51</c:v>
                </c:pt>
                <c:pt idx="3265">
                  <c:v>172.04</c:v>
                </c:pt>
                <c:pt idx="3266">
                  <c:v>171.53</c:v>
                </c:pt>
                <c:pt idx="3267">
                  <c:v>170.98</c:v>
                </c:pt>
                <c:pt idx="3268">
                  <c:v>170.4</c:v>
                </c:pt>
                <c:pt idx="3269">
                  <c:v>169.79</c:v>
                </c:pt>
                <c:pt idx="3270">
                  <c:v>169.16</c:v>
                </c:pt>
                <c:pt idx="3271">
                  <c:v>168.52</c:v>
                </c:pt>
                <c:pt idx="3272">
                  <c:v>167.88</c:v>
                </c:pt>
                <c:pt idx="3273">
                  <c:v>167.23</c:v>
                </c:pt>
                <c:pt idx="3274">
                  <c:v>166.57</c:v>
                </c:pt>
                <c:pt idx="3275">
                  <c:v>165.92</c:v>
                </c:pt>
                <c:pt idx="3276">
                  <c:v>165.26</c:v>
                </c:pt>
                <c:pt idx="3277">
                  <c:v>164.6</c:v>
                </c:pt>
                <c:pt idx="3278">
                  <c:v>163.92</c:v>
                </c:pt>
                <c:pt idx="3279">
                  <c:v>163.24</c:v>
                </c:pt>
                <c:pt idx="3280">
                  <c:v>162.55000000000001</c:v>
                </c:pt>
                <c:pt idx="3281">
                  <c:v>161.83000000000001</c:v>
                </c:pt>
                <c:pt idx="3282">
                  <c:v>161.1</c:v>
                </c:pt>
                <c:pt idx="3283">
                  <c:v>160.36000000000001</c:v>
                </c:pt>
                <c:pt idx="3284">
                  <c:v>159.6</c:v>
                </c:pt>
                <c:pt idx="3285">
                  <c:v>158.82</c:v>
                </c:pt>
                <c:pt idx="3286">
                  <c:v>158.04</c:v>
                </c:pt>
                <c:pt idx="3287">
                  <c:v>157.24</c:v>
                </c:pt>
                <c:pt idx="3288">
                  <c:v>156.44</c:v>
                </c:pt>
                <c:pt idx="3289">
                  <c:v>155.65</c:v>
                </c:pt>
                <c:pt idx="3290">
                  <c:v>154.86000000000001</c:v>
                </c:pt>
                <c:pt idx="3291">
                  <c:v>154.07</c:v>
                </c:pt>
                <c:pt idx="3292">
                  <c:v>153.30000000000001</c:v>
                </c:pt>
                <c:pt idx="3293">
                  <c:v>152.54</c:v>
                </c:pt>
                <c:pt idx="3294">
                  <c:v>151.80000000000001</c:v>
                </c:pt>
                <c:pt idx="3295">
                  <c:v>151.08000000000001</c:v>
                </c:pt>
                <c:pt idx="3296">
                  <c:v>150.36000000000001</c:v>
                </c:pt>
                <c:pt idx="3297">
                  <c:v>149.66</c:v>
                </c:pt>
                <c:pt idx="3298">
                  <c:v>148.97999999999999</c:v>
                </c:pt>
                <c:pt idx="3299">
                  <c:v>148.30000000000001</c:v>
                </c:pt>
                <c:pt idx="3300">
                  <c:v>147.63</c:v>
                </c:pt>
                <c:pt idx="3301">
                  <c:v>146.96</c:v>
                </c:pt>
                <c:pt idx="3302">
                  <c:v>146.30000000000001</c:v>
                </c:pt>
                <c:pt idx="3303">
                  <c:v>145.63999999999999</c:v>
                </c:pt>
                <c:pt idx="3304">
                  <c:v>144.97999999999999</c:v>
                </c:pt>
                <c:pt idx="3305">
                  <c:v>144.33000000000001</c:v>
                </c:pt>
                <c:pt idx="3306">
                  <c:v>143.68</c:v>
                </c:pt>
                <c:pt idx="3307">
                  <c:v>143.04</c:v>
                </c:pt>
                <c:pt idx="3308">
                  <c:v>142.41</c:v>
                </c:pt>
                <c:pt idx="3309">
                  <c:v>141.79</c:v>
                </c:pt>
                <c:pt idx="3310">
                  <c:v>141.19999999999999</c:v>
                </c:pt>
                <c:pt idx="3311">
                  <c:v>140.62</c:v>
                </c:pt>
                <c:pt idx="3312">
                  <c:v>140.07</c:v>
                </c:pt>
                <c:pt idx="3313">
                  <c:v>139.55000000000001</c:v>
                </c:pt>
                <c:pt idx="3314">
                  <c:v>139.07</c:v>
                </c:pt>
                <c:pt idx="3315">
                  <c:v>138.61000000000001</c:v>
                </c:pt>
                <c:pt idx="3316">
                  <c:v>138.19999999999999</c:v>
                </c:pt>
                <c:pt idx="3317">
                  <c:v>137.81</c:v>
                </c:pt>
                <c:pt idx="3318">
                  <c:v>137.44999999999999</c:v>
                </c:pt>
                <c:pt idx="3319">
                  <c:v>137.12</c:v>
                </c:pt>
                <c:pt idx="3320">
                  <c:v>136.82</c:v>
                </c:pt>
                <c:pt idx="3321">
                  <c:v>136.54</c:v>
                </c:pt>
                <c:pt idx="3322">
                  <c:v>136.27000000000001</c:v>
                </c:pt>
                <c:pt idx="3323">
                  <c:v>136.01</c:v>
                </c:pt>
                <c:pt idx="3324">
                  <c:v>135.76</c:v>
                </c:pt>
                <c:pt idx="3325">
                  <c:v>135.52000000000001</c:v>
                </c:pt>
                <c:pt idx="3326">
                  <c:v>135.27000000000001</c:v>
                </c:pt>
                <c:pt idx="3327">
                  <c:v>135.01</c:v>
                </c:pt>
                <c:pt idx="3328">
                  <c:v>134.76</c:v>
                </c:pt>
                <c:pt idx="3329">
                  <c:v>134.49</c:v>
                </c:pt>
                <c:pt idx="3330">
                  <c:v>134.22999999999999</c:v>
                </c:pt>
                <c:pt idx="3331">
                  <c:v>133.96</c:v>
                </c:pt>
                <c:pt idx="3332">
                  <c:v>133.69999999999999</c:v>
                </c:pt>
                <c:pt idx="3333">
                  <c:v>133.44</c:v>
                </c:pt>
                <c:pt idx="3334">
                  <c:v>133.19</c:v>
                </c:pt>
                <c:pt idx="3335">
                  <c:v>132.97</c:v>
                </c:pt>
                <c:pt idx="3336">
                  <c:v>132.77000000000001</c:v>
                </c:pt>
                <c:pt idx="3337">
                  <c:v>132.6</c:v>
                </c:pt>
                <c:pt idx="3338">
                  <c:v>132.44999999999999</c:v>
                </c:pt>
                <c:pt idx="3339">
                  <c:v>132.35</c:v>
                </c:pt>
                <c:pt idx="3340">
                  <c:v>132.27000000000001</c:v>
                </c:pt>
                <c:pt idx="3341">
                  <c:v>132.22999999999999</c:v>
                </c:pt>
                <c:pt idx="3342">
                  <c:v>132.21</c:v>
                </c:pt>
                <c:pt idx="3343">
                  <c:v>132.21</c:v>
                </c:pt>
                <c:pt idx="3344">
                  <c:v>132.22</c:v>
                </c:pt>
                <c:pt idx="3345">
                  <c:v>132.24</c:v>
                </c:pt>
                <c:pt idx="3346">
                  <c:v>132.25</c:v>
                </c:pt>
                <c:pt idx="3347">
                  <c:v>132.27000000000001</c:v>
                </c:pt>
                <c:pt idx="3348">
                  <c:v>132.27000000000001</c:v>
                </c:pt>
                <c:pt idx="3349">
                  <c:v>132.27000000000001</c:v>
                </c:pt>
                <c:pt idx="3350">
                  <c:v>132.25</c:v>
                </c:pt>
                <c:pt idx="3351">
                  <c:v>132.24</c:v>
                </c:pt>
                <c:pt idx="3352">
                  <c:v>132.22999999999999</c:v>
                </c:pt>
                <c:pt idx="3353">
                  <c:v>132.24</c:v>
                </c:pt>
                <c:pt idx="3354">
                  <c:v>132.26</c:v>
                </c:pt>
                <c:pt idx="3355">
                  <c:v>132.31</c:v>
                </c:pt>
                <c:pt idx="3356">
                  <c:v>132.38999999999999</c:v>
                </c:pt>
                <c:pt idx="3357">
                  <c:v>132.52000000000001</c:v>
                </c:pt>
                <c:pt idx="3358">
                  <c:v>132.68</c:v>
                </c:pt>
                <c:pt idx="3359">
                  <c:v>132.88</c:v>
                </c:pt>
                <c:pt idx="3360">
                  <c:v>133.12</c:v>
                </c:pt>
                <c:pt idx="3361">
                  <c:v>133.38999999999999</c:v>
                </c:pt>
                <c:pt idx="3362">
                  <c:v>133.69999999999999</c:v>
                </c:pt>
                <c:pt idx="3363">
                  <c:v>134.04</c:v>
                </c:pt>
                <c:pt idx="3364">
                  <c:v>134.41999999999999</c:v>
                </c:pt>
                <c:pt idx="3365">
                  <c:v>134.84</c:v>
                </c:pt>
                <c:pt idx="3366">
                  <c:v>135.31</c:v>
                </c:pt>
                <c:pt idx="3367">
                  <c:v>135.84</c:v>
                </c:pt>
                <c:pt idx="3368">
                  <c:v>136.43</c:v>
                </c:pt>
                <c:pt idx="3369">
                  <c:v>137.11000000000001</c:v>
                </c:pt>
                <c:pt idx="3370">
                  <c:v>137.88</c:v>
                </c:pt>
                <c:pt idx="3371">
                  <c:v>138.75</c:v>
                </c:pt>
                <c:pt idx="3372">
                  <c:v>139.72</c:v>
                </c:pt>
                <c:pt idx="3373">
                  <c:v>140.80000000000001</c:v>
                </c:pt>
                <c:pt idx="3374">
                  <c:v>141.97</c:v>
                </c:pt>
                <c:pt idx="3375">
                  <c:v>143.22999999999999</c:v>
                </c:pt>
                <c:pt idx="3376">
                  <c:v>144.56</c:v>
                </c:pt>
                <c:pt idx="3377">
                  <c:v>145.94</c:v>
                </c:pt>
                <c:pt idx="3378">
                  <c:v>147.34</c:v>
                </c:pt>
                <c:pt idx="3379">
                  <c:v>148.75</c:v>
                </c:pt>
                <c:pt idx="3380">
                  <c:v>150.13999999999999</c:v>
                </c:pt>
                <c:pt idx="3381">
                  <c:v>151.5</c:v>
                </c:pt>
                <c:pt idx="3382">
                  <c:v>152.81</c:v>
                </c:pt>
                <c:pt idx="3383">
                  <c:v>154.07</c:v>
                </c:pt>
                <c:pt idx="3384">
                  <c:v>155.25</c:v>
                </c:pt>
                <c:pt idx="3385">
                  <c:v>156.38</c:v>
                </c:pt>
                <c:pt idx="3386">
                  <c:v>157.44</c:v>
                </c:pt>
                <c:pt idx="3387">
                  <c:v>158.44</c:v>
                </c:pt>
                <c:pt idx="3388">
                  <c:v>159.4</c:v>
                </c:pt>
                <c:pt idx="3389">
                  <c:v>160.32</c:v>
                </c:pt>
                <c:pt idx="3390">
                  <c:v>161.21</c:v>
                </c:pt>
                <c:pt idx="3391">
                  <c:v>162.08000000000001</c:v>
                </c:pt>
                <c:pt idx="3392">
                  <c:v>162.94</c:v>
                </c:pt>
                <c:pt idx="3393">
                  <c:v>163.78</c:v>
                </c:pt>
                <c:pt idx="3394">
                  <c:v>164.61</c:v>
                </c:pt>
                <c:pt idx="3395">
                  <c:v>165.43</c:v>
                </c:pt>
                <c:pt idx="3396">
                  <c:v>166.25</c:v>
                </c:pt>
                <c:pt idx="3397">
                  <c:v>167.05</c:v>
                </c:pt>
                <c:pt idx="3398">
                  <c:v>167.85</c:v>
                </c:pt>
                <c:pt idx="3399">
                  <c:v>168.63</c:v>
                </c:pt>
                <c:pt idx="3400">
                  <c:v>169.39</c:v>
                </c:pt>
                <c:pt idx="3401">
                  <c:v>170.13</c:v>
                </c:pt>
                <c:pt idx="3402">
                  <c:v>170.82</c:v>
                </c:pt>
                <c:pt idx="3403">
                  <c:v>171.48</c:v>
                </c:pt>
                <c:pt idx="3404">
                  <c:v>172.08</c:v>
                </c:pt>
                <c:pt idx="3405">
                  <c:v>172.61</c:v>
                </c:pt>
                <c:pt idx="3406">
                  <c:v>173.06</c:v>
                </c:pt>
                <c:pt idx="3407">
                  <c:v>173.43</c:v>
                </c:pt>
                <c:pt idx="3408">
                  <c:v>173.7</c:v>
                </c:pt>
                <c:pt idx="3409">
                  <c:v>173.89</c:v>
                </c:pt>
                <c:pt idx="3410">
                  <c:v>174</c:v>
                </c:pt>
                <c:pt idx="3411">
                  <c:v>174.03</c:v>
                </c:pt>
                <c:pt idx="3412">
                  <c:v>174.02</c:v>
                </c:pt>
                <c:pt idx="3413">
                  <c:v>173.97</c:v>
                </c:pt>
                <c:pt idx="3414">
                  <c:v>173.92</c:v>
                </c:pt>
                <c:pt idx="3415">
                  <c:v>173.89</c:v>
                </c:pt>
                <c:pt idx="3416">
                  <c:v>173.91</c:v>
                </c:pt>
                <c:pt idx="3417">
                  <c:v>174</c:v>
                </c:pt>
                <c:pt idx="3418">
                  <c:v>174.18</c:v>
                </c:pt>
                <c:pt idx="3419">
                  <c:v>174.45</c:v>
                </c:pt>
                <c:pt idx="3420">
                  <c:v>174.82</c:v>
                </c:pt>
                <c:pt idx="3421">
                  <c:v>175.28</c:v>
                </c:pt>
                <c:pt idx="3422">
                  <c:v>175.82</c:v>
                </c:pt>
                <c:pt idx="3423">
                  <c:v>176.4</c:v>
                </c:pt>
                <c:pt idx="3424">
                  <c:v>177.01</c:v>
                </c:pt>
                <c:pt idx="3425">
                  <c:v>177.62</c:v>
                </c:pt>
                <c:pt idx="3426">
                  <c:v>178.19</c:v>
                </c:pt>
                <c:pt idx="3427">
                  <c:v>178.7</c:v>
                </c:pt>
                <c:pt idx="3428">
                  <c:v>179.14</c:v>
                </c:pt>
                <c:pt idx="3429">
                  <c:v>179.48</c:v>
                </c:pt>
                <c:pt idx="3430">
                  <c:v>179.74</c:v>
                </c:pt>
                <c:pt idx="3431">
                  <c:v>179.9</c:v>
                </c:pt>
                <c:pt idx="3432">
                  <c:v>179.97</c:v>
                </c:pt>
                <c:pt idx="3433">
                  <c:v>179.98</c:v>
                </c:pt>
                <c:pt idx="3434">
                  <c:v>179.94</c:v>
                </c:pt>
                <c:pt idx="3435">
                  <c:v>179.86</c:v>
                </c:pt>
                <c:pt idx="3436">
                  <c:v>179.78</c:v>
                </c:pt>
                <c:pt idx="3437">
                  <c:v>179.7</c:v>
                </c:pt>
                <c:pt idx="3438">
                  <c:v>179.64</c:v>
                </c:pt>
                <c:pt idx="3439">
                  <c:v>179.61</c:v>
                </c:pt>
                <c:pt idx="3440">
                  <c:v>179.61</c:v>
                </c:pt>
                <c:pt idx="3441">
                  <c:v>179.64</c:v>
                </c:pt>
                <c:pt idx="3442">
                  <c:v>179.69</c:v>
                </c:pt>
                <c:pt idx="3443">
                  <c:v>179.76</c:v>
                </c:pt>
                <c:pt idx="3444">
                  <c:v>179.82</c:v>
                </c:pt>
                <c:pt idx="3445">
                  <c:v>179.86</c:v>
                </c:pt>
                <c:pt idx="3446">
                  <c:v>179.87</c:v>
                </c:pt>
                <c:pt idx="3447">
                  <c:v>179.82</c:v>
                </c:pt>
                <c:pt idx="3448">
                  <c:v>179.71</c:v>
                </c:pt>
                <c:pt idx="3449">
                  <c:v>179.52</c:v>
                </c:pt>
                <c:pt idx="3450">
                  <c:v>179.24</c:v>
                </c:pt>
                <c:pt idx="3451">
                  <c:v>178.87</c:v>
                </c:pt>
                <c:pt idx="3452">
                  <c:v>178.42</c:v>
                </c:pt>
                <c:pt idx="3453">
                  <c:v>177.87</c:v>
                </c:pt>
                <c:pt idx="3454">
                  <c:v>177.25</c:v>
                </c:pt>
                <c:pt idx="3455">
                  <c:v>176.57</c:v>
                </c:pt>
                <c:pt idx="3456">
                  <c:v>175.85</c:v>
                </c:pt>
                <c:pt idx="3457">
                  <c:v>175.09</c:v>
                </c:pt>
                <c:pt idx="3458">
                  <c:v>174.34</c:v>
                </c:pt>
                <c:pt idx="3459">
                  <c:v>173.6</c:v>
                </c:pt>
                <c:pt idx="3460">
                  <c:v>172.9</c:v>
                </c:pt>
                <c:pt idx="3461">
                  <c:v>172.25</c:v>
                </c:pt>
                <c:pt idx="3462">
                  <c:v>171.68</c:v>
                </c:pt>
                <c:pt idx="3463">
                  <c:v>171.19</c:v>
                </c:pt>
                <c:pt idx="3464">
                  <c:v>170.78</c:v>
                </c:pt>
                <c:pt idx="3465">
                  <c:v>170.47</c:v>
                </c:pt>
                <c:pt idx="3466">
                  <c:v>170.25</c:v>
                </c:pt>
                <c:pt idx="3467">
                  <c:v>170.11</c:v>
                </c:pt>
                <c:pt idx="3468">
                  <c:v>170.05</c:v>
                </c:pt>
                <c:pt idx="3469">
                  <c:v>170.04</c:v>
                </c:pt>
                <c:pt idx="3470">
                  <c:v>170.08</c:v>
                </c:pt>
                <c:pt idx="3471">
                  <c:v>170.15</c:v>
                </c:pt>
                <c:pt idx="3472">
                  <c:v>170.23</c:v>
                </c:pt>
                <c:pt idx="3473">
                  <c:v>170.3</c:v>
                </c:pt>
                <c:pt idx="3474">
                  <c:v>170.36</c:v>
                </c:pt>
                <c:pt idx="3475">
                  <c:v>170.38</c:v>
                </c:pt>
                <c:pt idx="3476">
                  <c:v>170.36</c:v>
                </c:pt>
                <c:pt idx="3477">
                  <c:v>170.29</c:v>
                </c:pt>
                <c:pt idx="3478">
                  <c:v>170.16</c:v>
                </c:pt>
                <c:pt idx="3479">
                  <c:v>169.96</c:v>
                </c:pt>
                <c:pt idx="3480">
                  <c:v>169.7</c:v>
                </c:pt>
                <c:pt idx="3481">
                  <c:v>169.37</c:v>
                </c:pt>
                <c:pt idx="3482">
                  <c:v>168.96</c:v>
                </c:pt>
                <c:pt idx="3483">
                  <c:v>168.48</c:v>
                </c:pt>
                <c:pt idx="3484">
                  <c:v>167.92</c:v>
                </c:pt>
                <c:pt idx="3485">
                  <c:v>167.28</c:v>
                </c:pt>
                <c:pt idx="3486">
                  <c:v>166.56</c:v>
                </c:pt>
                <c:pt idx="3487">
                  <c:v>165.76</c:v>
                </c:pt>
                <c:pt idx="3488">
                  <c:v>164.88</c:v>
                </c:pt>
                <c:pt idx="3489">
                  <c:v>163.93</c:v>
                </c:pt>
                <c:pt idx="3490">
                  <c:v>162.91</c:v>
                </c:pt>
                <c:pt idx="3491">
                  <c:v>161.84</c:v>
                </c:pt>
                <c:pt idx="3492">
                  <c:v>160.71</c:v>
                </c:pt>
                <c:pt idx="3493">
                  <c:v>159.55000000000001</c:v>
                </c:pt>
                <c:pt idx="3494">
                  <c:v>158.35</c:v>
                </c:pt>
                <c:pt idx="3495">
                  <c:v>157.15</c:v>
                </c:pt>
                <c:pt idx="3496">
                  <c:v>155.94</c:v>
                </c:pt>
                <c:pt idx="3497">
                  <c:v>154.75</c:v>
                </c:pt>
                <c:pt idx="3498">
                  <c:v>153.57</c:v>
                </c:pt>
                <c:pt idx="3499">
                  <c:v>152.43</c:v>
                </c:pt>
                <c:pt idx="3500">
                  <c:v>151.32</c:v>
                </c:pt>
                <c:pt idx="3501">
                  <c:v>150.25</c:v>
                </c:pt>
                <c:pt idx="3502">
                  <c:v>149.24</c:v>
                </c:pt>
                <c:pt idx="3503">
                  <c:v>148.27000000000001</c:v>
                </c:pt>
                <c:pt idx="3504">
                  <c:v>147.36000000000001</c:v>
                </c:pt>
                <c:pt idx="3505">
                  <c:v>146.49</c:v>
                </c:pt>
                <c:pt idx="3506">
                  <c:v>145.66999999999999</c:v>
                </c:pt>
                <c:pt idx="3507">
                  <c:v>144.9</c:v>
                </c:pt>
                <c:pt idx="3508">
                  <c:v>144.18</c:v>
                </c:pt>
                <c:pt idx="3509">
                  <c:v>143.5</c:v>
                </c:pt>
                <c:pt idx="3510">
                  <c:v>142.85</c:v>
                </c:pt>
                <c:pt idx="3511">
                  <c:v>142.24</c:v>
                </c:pt>
                <c:pt idx="3512">
                  <c:v>141.66999999999999</c:v>
                </c:pt>
                <c:pt idx="3513">
                  <c:v>141.12</c:v>
                </c:pt>
                <c:pt idx="3514">
                  <c:v>140.61000000000001</c:v>
                </c:pt>
                <c:pt idx="3515">
                  <c:v>140.11000000000001</c:v>
                </c:pt>
                <c:pt idx="3516">
                  <c:v>139.63999999999999</c:v>
                </c:pt>
                <c:pt idx="3517">
                  <c:v>139.18</c:v>
                </c:pt>
                <c:pt idx="3518">
                  <c:v>138.75</c:v>
                </c:pt>
                <c:pt idx="3519">
                  <c:v>138.32</c:v>
                </c:pt>
                <c:pt idx="3520">
                  <c:v>137.91</c:v>
                </c:pt>
                <c:pt idx="3521">
                  <c:v>137.52000000000001</c:v>
                </c:pt>
                <c:pt idx="3522">
                  <c:v>137.13</c:v>
                </c:pt>
                <c:pt idx="3523">
                  <c:v>136.75</c:v>
                </c:pt>
                <c:pt idx="3524">
                  <c:v>136.38</c:v>
                </c:pt>
                <c:pt idx="3525">
                  <c:v>136.03</c:v>
                </c:pt>
                <c:pt idx="3526">
                  <c:v>135.68</c:v>
                </c:pt>
                <c:pt idx="3527">
                  <c:v>135.35</c:v>
                </c:pt>
                <c:pt idx="3528">
                  <c:v>135.02000000000001</c:v>
                </c:pt>
                <c:pt idx="3529">
                  <c:v>134.71</c:v>
                </c:pt>
                <c:pt idx="3530">
                  <c:v>134.41</c:v>
                </c:pt>
                <c:pt idx="3531">
                  <c:v>134.12</c:v>
                </c:pt>
                <c:pt idx="3532">
                  <c:v>133.84</c:v>
                </c:pt>
                <c:pt idx="3533">
                  <c:v>133.57</c:v>
                </c:pt>
                <c:pt idx="3534">
                  <c:v>133.30000000000001</c:v>
                </c:pt>
                <c:pt idx="3535">
                  <c:v>133.05000000000001</c:v>
                </c:pt>
                <c:pt idx="3536">
                  <c:v>132.80000000000001</c:v>
                </c:pt>
                <c:pt idx="3537">
                  <c:v>132.56</c:v>
                </c:pt>
                <c:pt idx="3538">
                  <c:v>132.31</c:v>
                </c:pt>
                <c:pt idx="3539">
                  <c:v>132.07</c:v>
                </c:pt>
                <c:pt idx="3540">
                  <c:v>131.82</c:v>
                </c:pt>
                <c:pt idx="3541">
                  <c:v>131.58000000000001</c:v>
                </c:pt>
                <c:pt idx="3542">
                  <c:v>131.32</c:v>
                </c:pt>
                <c:pt idx="3543">
                  <c:v>131.06</c:v>
                </c:pt>
                <c:pt idx="3544">
                  <c:v>130.80000000000001</c:v>
                </c:pt>
                <c:pt idx="3545">
                  <c:v>130.53</c:v>
                </c:pt>
                <c:pt idx="3546">
                  <c:v>130.26</c:v>
                </c:pt>
                <c:pt idx="3547">
                  <c:v>129.99</c:v>
                </c:pt>
                <c:pt idx="3548">
                  <c:v>129.72</c:v>
                </c:pt>
                <c:pt idx="3549">
                  <c:v>129.46</c:v>
                </c:pt>
                <c:pt idx="3550">
                  <c:v>129.22999999999999</c:v>
                </c:pt>
                <c:pt idx="3551">
                  <c:v>129.01</c:v>
                </c:pt>
                <c:pt idx="3552">
                  <c:v>128.83000000000001</c:v>
                </c:pt>
                <c:pt idx="3553">
                  <c:v>128.69</c:v>
                </c:pt>
                <c:pt idx="3554">
                  <c:v>128.6</c:v>
                </c:pt>
                <c:pt idx="3555">
                  <c:v>128.55000000000001</c:v>
                </c:pt>
                <c:pt idx="3556">
                  <c:v>128.56</c:v>
                </c:pt>
                <c:pt idx="3557">
                  <c:v>128.61000000000001</c:v>
                </c:pt>
                <c:pt idx="3558">
                  <c:v>128.72</c:v>
                </c:pt>
                <c:pt idx="3559">
                  <c:v>128.87</c:v>
                </c:pt>
                <c:pt idx="3560">
                  <c:v>129.06</c:v>
                </c:pt>
                <c:pt idx="3561">
                  <c:v>129.29</c:v>
                </c:pt>
                <c:pt idx="3562">
                  <c:v>129.53</c:v>
                </c:pt>
                <c:pt idx="3563">
                  <c:v>129.79</c:v>
                </c:pt>
                <c:pt idx="3564">
                  <c:v>130.06</c:v>
                </c:pt>
                <c:pt idx="3565">
                  <c:v>130.33000000000001</c:v>
                </c:pt>
                <c:pt idx="3566">
                  <c:v>130.59</c:v>
                </c:pt>
                <c:pt idx="3567">
                  <c:v>130.85</c:v>
                </c:pt>
                <c:pt idx="3568">
                  <c:v>131.12</c:v>
                </c:pt>
                <c:pt idx="3569">
                  <c:v>131.38999999999999</c:v>
                </c:pt>
                <c:pt idx="3570">
                  <c:v>131.69</c:v>
                </c:pt>
                <c:pt idx="3571">
                  <c:v>132.02000000000001</c:v>
                </c:pt>
                <c:pt idx="3572">
                  <c:v>132.41</c:v>
                </c:pt>
                <c:pt idx="3573">
                  <c:v>132.86000000000001</c:v>
                </c:pt>
                <c:pt idx="3574">
                  <c:v>133.41</c:v>
                </c:pt>
                <c:pt idx="3575">
                  <c:v>134.06</c:v>
                </c:pt>
                <c:pt idx="3576">
                  <c:v>134.82</c:v>
                </c:pt>
                <c:pt idx="3577">
                  <c:v>135.69999999999999</c:v>
                </c:pt>
                <c:pt idx="3578">
                  <c:v>136.72</c:v>
                </c:pt>
                <c:pt idx="3579">
                  <c:v>137.85</c:v>
                </c:pt>
                <c:pt idx="3580">
                  <c:v>139.1</c:v>
                </c:pt>
                <c:pt idx="3581">
                  <c:v>140.44</c:v>
                </c:pt>
                <c:pt idx="3582">
                  <c:v>141.87</c:v>
                </c:pt>
                <c:pt idx="3583">
                  <c:v>143.35</c:v>
                </c:pt>
                <c:pt idx="3584">
                  <c:v>144.86000000000001</c:v>
                </c:pt>
                <c:pt idx="3585">
                  <c:v>146.38</c:v>
                </c:pt>
                <c:pt idx="3586">
                  <c:v>147.87</c:v>
                </c:pt>
                <c:pt idx="3587">
                  <c:v>149.33000000000001</c:v>
                </c:pt>
                <c:pt idx="3588">
                  <c:v>150.74</c:v>
                </c:pt>
                <c:pt idx="3589">
                  <c:v>152.09</c:v>
                </c:pt>
                <c:pt idx="3590">
                  <c:v>153.37</c:v>
                </c:pt>
                <c:pt idx="3591">
                  <c:v>154.59</c:v>
                </c:pt>
                <c:pt idx="3592">
                  <c:v>155.77000000000001</c:v>
                </c:pt>
                <c:pt idx="3593">
                  <c:v>156.9</c:v>
                </c:pt>
                <c:pt idx="3594">
                  <c:v>158.02000000000001</c:v>
                </c:pt>
                <c:pt idx="3595">
                  <c:v>159.15</c:v>
                </c:pt>
                <c:pt idx="3596">
                  <c:v>160.29</c:v>
                </c:pt>
                <c:pt idx="3597">
                  <c:v>161.46</c:v>
                </c:pt>
                <c:pt idx="3598">
                  <c:v>162.69</c:v>
                </c:pt>
                <c:pt idx="3599">
                  <c:v>163.96</c:v>
                </c:pt>
                <c:pt idx="3600">
                  <c:v>165.28</c:v>
                </c:pt>
                <c:pt idx="3601">
                  <c:v>166.64</c:v>
                </c:pt>
                <c:pt idx="3602">
                  <c:v>168.04</c:v>
                </c:pt>
                <c:pt idx="3603">
                  <c:v>169.44</c:v>
                </c:pt>
                <c:pt idx="3604">
                  <c:v>170.84</c:v>
                </c:pt>
                <c:pt idx="3605">
                  <c:v>172.21</c:v>
                </c:pt>
                <c:pt idx="3606">
                  <c:v>173.53</c:v>
                </c:pt>
                <c:pt idx="3607">
                  <c:v>174.79</c:v>
                </c:pt>
                <c:pt idx="3608">
                  <c:v>175.98</c:v>
                </c:pt>
                <c:pt idx="3609">
                  <c:v>177.09</c:v>
                </c:pt>
                <c:pt idx="3610">
                  <c:v>178.11</c:v>
                </c:pt>
                <c:pt idx="3611">
                  <c:v>179.06</c:v>
                </c:pt>
                <c:pt idx="3612">
                  <c:v>179.95</c:v>
                </c:pt>
                <c:pt idx="3613">
                  <c:v>180.78</c:v>
                </c:pt>
                <c:pt idx="3614">
                  <c:v>181.57</c:v>
                </c:pt>
                <c:pt idx="3615">
                  <c:v>182.33</c:v>
                </c:pt>
                <c:pt idx="3616">
                  <c:v>183.07</c:v>
                </c:pt>
                <c:pt idx="3617">
                  <c:v>183.79</c:v>
                </c:pt>
                <c:pt idx="3618">
                  <c:v>184.49</c:v>
                </c:pt>
                <c:pt idx="3619">
                  <c:v>185.16</c:v>
                </c:pt>
                <c:pt idx="3620">
                  <c:v>185.79</c:v>
                </c:pt>
                <c:pt idx="3621">
                  <c:v>186.37</c:v>
                </c:pt>
                <c:pt idx="3622">
                  <c:v>186.88</c:v>
                </c:pt>
                <c:pt idx="3623">
                  <c:v>187.31</c:v>
                </c:pt>
                <c:pt idx="3624">
                  <c:v>187.66</c:v>
                </c:pt>
                <c:pt idx="3625">
                  <c:v>187.91</c:v>
                </c:pt>
                <c:pt idx="3626">
                  <c:v>188.08</c:v>
                </c:pt>
                <c:pt idx="3627">
                  <c:v>188.17</c:v>
                </c:pt>
                <c:pt idx="3628">
                  <c:v>188.2</c:v>
                </c:pt>
                <c:pt idx="3629">
                  <c:v>188.2</c:v>
                </c:pt>
                <c:pt idx="3630">
                  <c:v>188.2</c:v>
                </c:pt>
                <c:pt idx="3631">
                  <c:v>188.21</c:v>
                </c:pt>
                <c:pt idx="3632">
                  <c:v>188.27</c:v>
                </c:pt>
                <c:pt idx="3633">
                  <c:v>188.4</c:v>
                </c:pt>
                <c:pt idx="3634">
                  <c:v>188.62</c:v>
                </c:pt>
                <c:pt idx="3635">
                  <c:v>188.92</c:v>
                </c:pt>
                <c:pt idx="3636">
                  <c:v>189.31</c:v>
                </c:pt>
                <c:pt idx="3637">
                  <c:v>189.76</c:v>
                </c:pt>
                <c:pt idx="3638">
                  <c:v>190.26</c:v>
                </c:pt>
                <c:pt idx="3639">
                  <c:v>190.78</c:v>
                </c:pt>
                <c:pt idx="3640">
                  <c:v>191.28</c:v>
                </c:pt>
                <c:pt idx="3641">
                  <c:v>191.73</c:v>
                </c:pt>
                <c:pt idx="3642">
                  <c:v>192.09</c:v>
                </c:pt>
                <c:pt idx="3643">
                  <c:v>192.34</c:v>
                </c:pt>
                <c:pt idx="3644">
                  <c:v>192.46</c:v>
                </c:pt>
                <c:pt idx="3645">
                  <c:v>192.43</c:v>
                </c:pt>
                <c:pt idx="3646">
                  <c:v>192.25</c:v>
                </c:pt>
                <c:pt idx="3647">
                  <c:v>191.93</c:v>
                </c:pt>
                <c:pt idx="3648">
                  <c:v>191.47</c:v>
                </c:pt>
                <c:pt idx="3649">
                  <c:v>190.91</c:v>
                </c:pt>
                <c:pt idx="3650">
                  <c:v>190.26</c:v>
                </c:pt>
                <c:pt idx="3651">
                  <c:v>189.55</c:v>
                </c:pt>
                <c:pt idx="3652">
                  <c:v>188.81</c:v>
                </c:pt>
                <c:pt idx="3653">
                  <c:v>188.08</c:v>
                </c:pt>
                <c:pt idx="3654">
                  <c:v>187.37</c:v>
                </c:pt>
                <c:pt idx="3655">
                  <c:v>186.71</c:v>
                </c:pt>
                <c:pt idx="3656">
                  <c:v>186.12</c:v>
                </c:pt>
                <c:pt idx="3657">
                  <c:v>185.61</c:v>
                </c:pt>
                <c:pt idx="3658">
                  <c:v>185.18</c:v>
                </c:pt>
                <c:pt idx="3659">
                  <c:v>184.84</c:v>
                </c:pt>
                <c:pt idx="3660">
                  <c:v>184.58</c:v>
                </c:pt>
                <c:pt idx="3661">
                  <c:v>184.39</c:v>
                </c:pt>
                <c:pt idx="3662">
                  <c:v>184.26</c:v>
                </c:pt>
                <c:pt idx="3663">
                  <c:v>184.17</c:v>
                </c:pt>
                <c:pt idx="3664">
                  <c:v>184.11</c:v>
                </c:pt>
                <c:pt idx="3665">
                  <c:v>184.06</c:v>
                </c:pt>
                <c:pt idx="3666">
                  <c:v>184</c:v>
                </c:pt>
                <c:pt idx="3667">
                  <c:v>183.92</c:v>
                </c:pt>
                <c:pt idx="3668">
                  <c:v>183.79</c:v>
                </c:pt>
                <c:pt idx="3669">
                  <c:v>183.61</c:v>
                </c:pt>
                <c:pt idx="3670">
                  <c:v>183.36</c:v>
                </c:pt>
                <c:pt idx="3671">
                  <c:v>183.05</c:v>
                </c:pt>
                <c:pt idx="3672">
                  <c:v>182.67</c:v>
                </c:pt>
                <c:pt idx="3673">
                  <c:v>182.23</c:v>
                </c:pt>
                <c:pt idx="3674">
                  <c:v>181.73</c:v>
                </c:pt>
                <c:pt idx="3675">
                  <c:v>181.18</c:v>
                </c:pt>
                <c:pt idx="3676">
                  <c:v>180.59</c:v>
                </c:pt>
                <c:pt idx="3677">
                  <c:v>179.98</c:v>
                </c:pt>
                <c:pt idx="3678">
                  <c:v>179.35</c:v>
                </c:pt>
                <c:pt idx="3679">
                  <c:v>178.72</c:v>
                </c:pt>
                <c:pt idx="3680">
                  <c:v>178.11</c:v>
                </c:pt>
                <c:pt idx="3681">
                  <c:v>177.51</c:v>
                </c:pt>
                <c:pt idx="3682">
                  <c:v>176.95</c:v>
                </c:pt>
                <c:pt idx="3683">
                  <c:v>176.41</c:v>
                </c:pt>
                <c:pt idx="3684">
                  <c:v>175.92</c:v>
                </c:pt>
                <c:pt idx="3685">
                  <c:v>175.47</c:v>
                </c:pt>
                <c:pt idx="3686">
                  <c:v>175.04</c:v>
                </c:pt>
                <c:pt idx="3687">
                  <c:v>174.65</c:v>
                </c:pt>
                <c:pt idx="3688">
                  <c:v>174.26</c:v>
                </c:pt>
                <c:pt idx="3689">
                  <c:v>173.88</c:v>
                </c:pt>
                <c:pt idx="3690">
                  <c:v>173.49</c:v>
                </c:pt>
                <c:pt idx="3691">
                  <c:v>173.08</c:v>
                </c:pt>
                <c:pt idx="3692">
                  <c:v>172.62</c:v>
                </c:pt>
                <c:pt idx="3693">
                  <c:v>172.1</c:v>
                </c:pt>
                <c:pt idx="3694">
                  <c:v>171.53</c:v>
                </c:pt>
                <c:pt idx="3695">
                  <c:v>170.88</c:v>
                </c:pt>
                <c:pt idx="3696">
                  <c:v>170.16</c:v>
                </c:pt>
                <c:pt idx="3697">
                  <c:v>169.36</c:v>
                </c:pt>
                <c:pt idx="3698">
                  <c:v>168.49</c:v>
                </c:pt>
                <c:pt idx="3699">
                  <c:v>167.56</c:v>
                </c:pt>
                <c:pt idx="3700">
                  <c:v>166.57</c:v>
                </c:pt>
                <c:pt idx="3701">
                  <c:v>165.55</c:v>
                </c:pt>
                <c:pt idx="3702">
                  <c:v>164.5</c:v>
                </c:pt>
                <c:pt idx="3703">
                  <c:v>163.44999999999999</c:v>
                </c:pt>
                <c:pt idx="3704">
                  <c:v>162.4</c:v>
                </c:pt>
                <c:pt idx="3705">
                  <c:v>161.36000000000001</c:v>
                </c:pt>
                <c:pt idx="3706">
                  <c:v>160.36000000000001</c:v>
                </c:pt>
                <c:pt idx="3707">
                  <c:v>159.4</c:v>
                </c:pt>
                <c:pt idx="3708">
                  <c:v>158.47999999999999</c:v>
                </c:pt>
                <c:pt idx="3709">
                  <c:v>157.6</c:v>
                </c:pt>
                <c:pt idx="3710">
                  <c:v>156.77000000000001</c:v>
                </c:pt>
                <c:pt idx="3711">
                  <c:v>155.97999999999999</c:v>
                </c:pt>
                <c:pt idx="3712">
                  <c:v>155.22999999999999</c:v>
                </c:pt>
                <c:pt idx="3713">
                  <c:v>154.51</c:v>
                </c:pt>
                <c:pt idx="3714">
                  <c:v>153.81</c:v>
                </c:pt>
                <c:pt idx="3715">
                  <c:v>153.12</c:v>
                </c:pt>
                <c:pt idx="3716">
                  <c:v>152.44</c:v>
                </c:pt>
                <c:pt idx="3717">
                  <c:v>151.76</c:v>
                </c:pt>
                <c:pt idx="3718">
                  <c:v>151.06</c:v>
                </c:pt>
                <c:pt idx="3719">
                  <c:v>150.36000000000001</c:v>
                </c:pt>
                <c:pt idx="3720">
                  <c:v>149.63999999999999</c:v>
                </c:pt>
                <c:pt idx="3721">
                  <c:v>148.88999999999999</c:v>
                </c:pt>
                <c:pt idx="3722">
                  <c:v>148.13</c:v>
                </c:pt>
                <c:pt idx="3723">
                  <c:v>147.35</c:v>
                </c:pt>
                <c:pt idx="3724">
                  <c:v>146.55000000000001</c:v>
                </c:pt>
                <c:pt idx="3725">
                  <c:v>145.72999999999999</c:v>
                </c:pt>
                <c:pt idx="3726">
                  <c:v>144.91</c:v>
                </c:pt>
                <c:pt idx="3727">
                  <c:v>144.09</c:v>
                </c:pt>
                <c:pt idx="3728">
                  <c:v>143.27000000000001</c:v>
                </c:pt>
                <c:pt idx="3729">
                  <c:v>142.46</c:v>
                </c:pt>
                <c:pt idx="3730">
                  <c:v>141.66999999999999</c:v>
                </c:pt>
                <c:pt idx="3731">
                  <c:v>140.91</c:v>
                </c:pt>
                <c:pt idx="3732">
                  <c:v>140.19</c:v>
                </c:pt>
                <c:pt idx="3733">
                  <c:v>139.51</c:v>
                </c:pt>
                <c:pt idx="3734">
                  <c:v>138.88999999999999</c:v>
                </c:pt>
                <c:pt idx="3735">
                  <c:v>138.31</c:v>
                </c:pt>
                <c:pt idx="3736">
                  <c:v>137.80000000000001</c:v>
                </c:pt>
                <c:pt idx="3737">
                  <c:v>137.34</c:v>
                </c:pt>
                <c:pt idx="3738">
                  <c:v>136.94</c:v>
                </c:pt>
                <c:pt idx="3739">
                  <c:v>136.59</c:v>
                </c:pt>
                <c:pt idx="3740">
                  <c:v>136.28</c:v>
                </c:pt>
                <c:pt idx="3741">
                  <c:v>136.02000000000001</c:v>
                </c:pt>
                <c:pt idx="3742">
                  <c:v>135.79</c:v>
                </c:pt>
                <c:pt idx="3743">
                  <c:v>135.58000000000001</c:v>
                </c:pt>
                <c:pt idx="3744">
                  <c:v>135.38999999999999</c:v>
                </c:pt>
                <c:pt idx="3745">
                  <c:v>135.19999999999999</c:v>
                </c:pt>
                <c:pt idx="3746">
                  <c:v>135.01</c:v>
                </c:pt>
                <c:pt idx="3747">
                  <c:v>134.80000000000001</c:v>
                </c:pt>
                <c:pt idx="3748">
                  <c:v>134.58000000000001</c:v>
                </c:pt>
                <c:pt idx="3749">
                  <c:v>134.34</c:v>
                </c:pt>
                <c:pt idx="3750">
                  <c:v>134.09</c:v>
                </c:pt>
                <c:pt idx="3751">
                  <c:v>133.81</c:v>
                </c:pt>
                <c:pt idx="3752">
                  <c:v>133.51</c:v>
                </c:pt>
                <c:pt idx="3753">
                  <c:v>133.19</c:v>
                </c:pt>
                <c:pt idx="3754">
                  <c:v>132.87</c:v>
                </c:pt>
                <c:pt idx="3755">
                  <c:v>132.53</c:v>
                </c:pt>
                <c:pt idx="3756">
                  <c:v>132.19</c:v>
                </c:pt>
                <c:pt idx="3757">
                  <c:v>131.85</c:v>
                </c:pt>
                <c:pt idx="3758">
                  <c:v>131.51</c:v>
                </c:pt>
                <c:pt idx="3759">
                  <c:v>131.19</c:v>
                </c:pt>
                <c:pt idx="3760">
                  <c:v>130.87</c:v>
                </c:pt>
                <c:pt idx="3761">
                  <c:v>130.58000000000001</c:v>
                </c:pt>
                <c:pt idx="3762">
                  <c:v>130.31</c:v>
                </c:pt>
                <c:pt idx="3763">
                  <c:v>130.06</c:v>
                </c:pt>
                <c:pt idx="3764">
                  <c:v>129.85</c:v>
                </c:pt>
                <c:pt idx="3765">
                  <c:v>129.66999999999999</c:v>
                </c:pt>
                <c:pt idx="3766">
                  <c:v>129.53</c:v>
                </c:pt>
                <c:pt idx="3767">
                  <c:v>129.44</c:v>
                </c:pt>
                <c:pt idx="3768">
                  <c:v>129.38999999999999</c:v>
                </c:pt>
                <c:pt idx="3769">
                  <c:v>129.38</c:v>
                </c:pt>
                <c:pt idx="3770">
                  <c:v>129.41999999999999</c:v>
                </c:pt>
                <c:pt idx="3771">
                  <c:v>129.51</c:v>
                </c:pt>
                <c:pt idx="3772">
                  <c:v>129.63</c:v>
                </c:pt>
                <c:pt idx="3773">
                  <c:v>129.78</c:v>
                </c:pt>
                <c:pt idx="3774">
                  <c:v>129.96</c:v>
                </c:pt>
                <c:pt idx="3775">
                  <c:v>130.16999999999999</c:v>
                </c:pt>
                <c:pt idx="3776">
                  <c:v>130.38</c:v>
                </c:pt>
                <c:pt idx="3777">
                  <c:v>130.61000000000001</c:v>
                </c:pt>
                <c:pt idx="3778">
                  <c:v>130.85</c:v>
                </c:pt>
                <c:pt idx="3779">
                  <c:v>131.08000000000001</c:v>
                </c:pt>
                <c:pt idx="3780">
                  <c:v>131.32</c:v>
                </c:pt>
                <c:pt idx="3781">
                  <c:v>131.57</c:v>
                </c:pt>
                <c:pt idx="3782">
                  <c:v>131.82</c:v>
                </c:pt>
                <c:pt idx="3783">
                  <c:v>132.09</c:v>
                </c:pt>
                <c:pt idx="3784">
                  <c:v>132.38</c:v>
                </c:pt>
                <c:pt idx="3785">
                  <c:v>132.72</c:v>
                </c:pt>
                <c:pt idx="3786">
                  <c:v>133.1</c:v>
                </c:pt>
                <c:pt idx="3787">
                  <c:v>133.55000000000001</c:v>
                </c:pt>
                <c:pt idx="3788">
                  <c:v>134.07</c:v>
                </c:pt>
                <c:pt idx="3789">
                  <c:v>134.68</c:v>
                </c:pt>
                <c:pt idx="3790">
                  <c:v>135.4</c:v>
                </c:pt>
                <c:pt idx="3791">
                  <c:v>136.22999999999999</c:v>
                </c:pt>
                <c:pt idx="3792">
                  <c:v>137.16999999999999</c:v>
                </c:pt>
                <c:pt idx="3793">
                  <c:v>138.24</c:v>
                </c:pt>
                <c:pt idx="3794">
                  <c:v>139.41999999999999</c:v>
                </c:pt>
                <c:pt idx="3795">
                  <c:v>140.72</c:v>
                </c:pt>
                <c:pt idx="3796">
                  <c:v>142.11000000000001</c:v>
                </c:pt>
                <c:pt idx="3797">
                  <c:v>143.6</c:v>
                </c:pt>
                <c:pt idx="3798">
                  <c:v>145.15</c:v>
                </c:pt>
                <c:pt idx="3799">
                  <c:v>146.76</c:v>
                </c:pt>
                <c:pt idx="3800">
                  <c:v>148.38999999999999</c:v>
                </c:pt>
                <c:pt idx="3801">
                  <c:v>150.03</c:v>
                </c:pt>
                <c:pt idx="3802">
                  <c:v>151.66999999999999</c:v>
                </c:pt>
                <c:pt idx="3803">
                  <c:v>153.27000000000001</c:v>
                </c:pt>
                <c:pt idx="3804">
                  <c:v>154.85</c:v>
                </c:pt>
                <c:pt idx="3805">
                  <c:v>156.38</c:v>
                </c:pt>
                <c:pt idx="3806">
                  <c:v>157.86000000000001</c:v>
                </c:pt>
                <c:pt idx="3807">
                  <c:v>159.31</c:v>
                </c:pt>
                <c:pt idx="3808">
                  <c:v>160.72</c:v>
                </c:pt>
                <c:pt idx="3809">
                  <c:v>162.09</c:v>
                </c:pt>
                <c:pt idx="3810">
                  <c:v>163.44</c:v>
                </c:pt>
                <c:pt idx="3811">
                  <c:v>164.78</c:v>
                </c:pt>
                <c:pt idx="3812">
                  <c:v>166.1</c:v>
                </c:pt>
                <c:pt idx="3813">
                  <c:v>167.42</c:v>
                </c:pt>
                <c:pt idx="3814">
                  <c:v>168.72</c:v>
                </c:pt>
                <c:pt idx="3815">
                  <c:v>170.02</c:v>
                </c:pt>
                <c:pt idx="3816">
                  <c:v>171.31</c:v>
                </c:pt>
                <c:pt idx="3817">
                  <c:v>172.57</c:v>
                </c:pt>
                <c:pt idx="3818">
                  <c:v>173.82</c:v>
                </c:pt>
                <c:pt idx="3819">
                  <c:v>175.03</c:v>
                </c:pt>
                <c:pt idx="3820">
                  <c:v>176.2</c:v>
                </c:pt>
                <c:pt idx="3821">
                  <c:v>177.34</c:v>
                </c:pt>
                <c:pt idx="3822">
                  <c:v>178.45</c:v>
                </c:pt>
                <c:pt idx="3823">
                  <c:v>179.51</c:v>
                </c:pt>
                <c:pt idx="3824">
                  <c:v>180.54</c:v>
                </c:pt>
                <c:pt idx="3825">
                  <c:v>181.54</c:v>
                </c:pt>
                <c:pt idx="3826">
                  <c:v>182.51</c:v>
                </c:pt>
                <c:pt idx="3827">
                  <c:v>183.45</c:v>
                </c:pt>
                <c:pt idx="3828">
                  <c:v>184.36</c:v>
                </c:pt>
                <c:pt idx="3829">
                  <c:v>185.23</c:v>
                </c:pt>
                <c:pt idx="3830">
                  <c:v>186.06</c:v>
                </c:pt>
                <c:pt idx="3831">
                  <c:v>186.83</c:v>
                </c:pt>
                <c:pt idx="3832">
                  <c:v>187.54</c:v>
                </c:pt>
                <c:pt idx="3833">
                  <c:v>188.16</c:v>
                </c:pt>
                <c:pt idx="3834">
                  <c:v>188.68</c:v>
                </c:pt>
                <c:pt idx="3835">
                  <c:v>189.08</c:v>
                </c:pt>
                <c:pt idx="3836">
                  <c:v>189.37</c:v>
                </c:pt>
                <c:pt idx="3837">
                  <c:v>189.53</c:v>
                </c:pt>
                <c:pt idx="3838">
                  <c:v>189.56</c:v>
                </c:pt>
                <c:pt idx="3839">
                  <c:v>189.48</c:v>
                </c:pt>
                <c:pt idx="3840">
                  <c:v>189.3</c:v>
                </c:pt>
                <c:pt idx="3841">
                  <c:v>189.05</c:v>
                </c:pt>
                <c:pt idx="3842">
                  <c:v>188.76</c:v>
                </c:pt>
                <c:pt idx="3843">
                  <c:v>188.46</c:v>
                </c:pt>
                <c:pt idx="3844">
                  <c:v>188.18</c:v>
                </c:pt>
                <c:pt idx="3845">
                  <c:v>187.95</c:v>
                </c:pt>
                <c:pt idx="3846">
                  <c:v>187.81</c:v>
                </c:pt>
                <c:pt idx="3847">
                  <c:v>187.78</c:v>
                </c:pt>
                <c:pt idx="3848">
                  <c:v>187.86</c:v>
                </c:pt>
                <c:pt idx="3849">
                  <c:v>188.07</c:v>
                </c:pt>
                <c:pt idx="3850">
                  <c:v>188.4</c:v>
                </c:pt>
                <c:pt idx="3851">
                  <c:v>188.84</c:v>
                </c:pt>
                <c:pt idx="3852">
                  <c:v>189.35</c:v>
                </c:pt>
                <c:pt idx="3853">
                  <c:v>189.92</c:v>
                </c:pt>
                <c:pt idx="3854">
                  <c:v>190.52</c:v>
                </c:pt>
                <c:pt idx="3855">
                  <c:v>191.1</c:v>
                </c:pt>
                <c:pt idx="3856">
                  <c:v>191.64</c:v>
                </c:pt>
                <c:pt idx="3857">
                  <c:v>192.1</c:v>
                </c:pt>
                <c:pt idx="3858">
                  <c:v>192.48</c:v>
                </c:pt>
                <c:pt idx="3859">
                  <c:v>192.75</c:v>
                </c:pt>
                <c:pt idx="3860">
                  <c:v>192.9</c:v>
                </c:pt>
                <c:pt idx="3861">
                  <c:v>192.95</c:v>
                </c:pt>
                <c:pt idx="3862">
                  <c:v>192.88</c:v>
                </c:pt>
                <c:pt idx="3863">
                  <c:v>192.73</c:v>
                </c:pt>
                <c:pt idx="3864">
                  <c:v>192.5</c:v>
                </c:pt>
                <c:pt idx="3865">
                  <c:v>192.21</c:v>
                </c:pt>
                <c:pt idx="3866">
                  <c:v>191.88</c:v>
                </c:pt>
                <c:pt idx="3867">
                  <c:v>191.53</c:v>
                </c:pt>
                <c:pt idx="3868">
                  <c:v>191.16</c:v>
                </c:pt>
                <c:pt idx="3869">
                  <c:v>190.79</c:v>
                </c:pt>
                <c:pt idx="3870">
                  <c:v>190.43</c:v>
                </c:pt>
                <c:pt idx="3871">
                  <c:v>190.07</c:v>
                </c:pt>
                <c:pt idx="3872">
                  <c:v>189.72</c:v>
                </c:pt>
                <c:pt idx="3873">
                  <c:v>189.37</c:v>
                </c:pt>
                <c:pt idx="3874">
                  <c:v>189.01</c:v>
                </c:pt>
                <c:pt idx="3875">
                  <c:v>188.65</c:v>
                </c:pt>
                <c:pt idx="3876">
                  <c:v>188.26</c:v>
                </c:pt>
                <c:pt idx="3877">
                  <c:v>187.86</c:v>
                </c:pt>
                <c:pt idx="3878">
                  <c:v>187.43</c:v>
                </c:pt>
                <c:pt idx="3879">
                  <c:v>186.98</c:v>
                </c:pt>
                <c:pt idx="3880">
                  <c:v>186.5</c:v>
                </c:pt>
                <c:pt idx="3881">
                  <c:v>185.98</c:v>
                </c:pt>
                <c:pt idx="3882">
                  <c:v>185.44</c:v>
                </c:pt>
                <c:pt idx="3883">
                  <c:v>184.86</c:v>
                </c:pt>
                <c:pt idx="3884">
                  <c:v>184.27</c:v>
                </c:pt>
                <c:pt idx="3885">
                  <c:v>183.66</c:v>
                </c:pt>
                <c:pt idx="3886">
                  <c:v>183.03</c:v>
                </c:pt>
                <c:pt idx="3887">
                  <c:v>182.41</c:v>
                </c:pt>
                <c:pt idx="3888">
                  <c:v>181.79</c:v>
                </c:pt>
                <c:pt idx="3889">
                  <c:v>181.18</c:v>
                </c:pt>
                <c:pt idx="3890">
                  <c:v>180.59</c:v>
                </c:pt>
                <c:pt idx="3891">
                  <c:v>180.04</c:v>
                </c:pt>
                <c:pt idx="3892">
                  <c:v>179.52</c:v>
                </c:pt>
                <c:pt idx="3893">
                  <c:v>179.05</c:v>
                </c:pt>
                <c:pt idx="3894">
                  <c:v>178.63</c:v>
                </c:pt>
                <c:pt idx="3895">
                  <c:v>178.25</c:v>
                </c:pt>
                <c:pt idx="3896">
                  <c:v>177.91</c:v>
                </c:pt>
                <c:pt idx="3897">
                  <c:v>177.6</c:v>
                </c:pt>
                <c:pt idx="3898">
                  <c:v>177.32</c:v>
                </c:pt>
                <c:pt idx="3899">
                  <c:v>177.06</c:v>
                </c:pt>
                <c:pt idx="3900">
                  <c:v>176.78</c:v>
                </c:pt>
                <c:pt idx="3901">
                  <c:v>176.5</c:v>
                </c:pt>
                <c:pt idx="3902">
                  <c:v>176.17</c:v>
                </c:pt>
                <c:pt idx="3903">
                  <c:v>175.8</c:v>
                </c:pt>
                <c:pt idx="3904">
                  <c:v>175.37</c:v>
                </c:pt>
                <c:pt idx="3905">
                  <c:v>174.88</c:v>
                </c:pt>
                <c:pt idx="3906">
                  <c:v>174.3</c:v>
                </c:pt>
                <c:pt idx="3907">
                  <c:v>173.65</c:v>
                </c:pt>
                <c:pt idx="3908">
                  <c:v>172.92</c:v>
                </c:pt>
                <c:pt idx="3909">
                  <c:v>172.12</c:v>
                </c:pt>
                <c:pt idx="3910">
                  <c:v>171.25</c:v>
                </c:pt>
                <c:pt idx="3911">
                  <c:v>170.32</c:v>
                </c:pt>
                <c:pt idx="3912">
                  <c:v>169.34</c:v>
                </c:pt>
                <c:pt idx="3913">
                  <c:v>168.32</c:v>
                </c:pt>
                <c:pt idx="3914">
                  <c:v>167.28</c:v>
                </c:pt>
                <c:pt idx="3915">
                  <c:v>166.21</c:v>
                </c:pt>
                <c:pt idx="3916">
                  <c:v>165.15</c:v>
                </c:pt>
                <c:pt idx="3917">
                  <c:v>164.08</c:v>
                </c:pt>
                <c:pt idx="3918">
                  <c:v>163.03</c:v>
                </c:pt>
                <c:pt idx="3919">
                  <c:v>162.01</c:v>
                </c:pt>
                <c:pt idx="3920">
                  <c:v>161.02000000000001</c:v>
                </c:pt>
                <c:pt idx="3921">
                  <c:v>160.07</c:v>
                </c:pt>
                <c:pt idx="3922">
                  <c:v>159.16999999999999</c:v>
                </c:pt>
                <c:pt idx="3923">
                  <c:v>158.32</c:v>
                </c:pt>
                <c:pt idx="3924">
                  <c:v>157.52000000000001</c:v>
                </c:pt>
                <c:pt idx="3925">
                  <c:v>156.78</c:v>
                </c:pt>
                <c:pt idx="3926">
                  <c:v>156.08000000000001</c:v>
                </c:pt>
                <c:pt idx="3927">
                  <c:v>155.41999999999999</c:v>
                </c:pt>
                <c:pt idx="3928">
                  <c:v>154.80000000000001</c:v>
                </c:pt>
                <c:pt idx="3929">
                  <c:v>154.19999999999999</c:v>
                </c:pt>
                <c:pt idx="3930">
                  <c:v>153.61000000000001</c:v>
                </c:pt>
                <c:pt idx="3931">
                  <c:v>153.02000000000001</c:v>
                </c:pt>
                <c:pt idx="3932">
                  <c:v>152.41999999999999</c:v>
                </c:pt>
                <c:pt idx="3933">
                  <c:v>151.80000000000001</c:v>
                </c:pt>
                <c:pt idx="3934">
                  <c:v>151.15</c:v>
                </c:pt>
                <c:pt idx="3935">
                  <c:v>150.46</c:v>
                </c:pt>
                <c:pt idx="3936">
                  <c:v>149.72999999999999</c:v>
                </c:pt>
                <c:pt idx="3937">
                  <c:v>148.96</c:v>
                </c:pt>
                <c:pt idx="3938">
                  <c:v>148.15</c:v>
                </c:pt>
                <c:pt idx="3939">
                  <c:v>147.32</c:v>
                </c:pt>
                <c:pt idx="3940">
                  <c:v>146.46</c:v>
                </c:pt>
                <c:pt idx="3941">
                  <c:v>145.59</c:v>
                </c:pt>
                <c:pt idx="3942">
                  <c:v>144.71</c:v>
                </c:pt>
                <c:pt idx="3943">
                  <c:v>143.85</c:v>
                </c:pt>
                <c:pt idx="3944">
                  <c:v>143.01</c:v>
                </c:pt>
                <c:pt idx="3945">
                  <c:v>142.19</c:v>
                </c:pt>
                <c:pt idx="3946">
                  <c:v>141.41</c:v>
                </c:pt>
                <c:pt idx="3947">
                  <c:v>140.66999999999999</c:v>
                </c:pt>
                <c:pt idx="3948">
                  <c:v>139.97999999999999</c:v>
                </c:pt>
                <c:pt idx="3949">
                  <c:v>139.34</c:v>
                </c:pt>
                <c:pt idx="3950">
                  <c:v>138.75</c:v>
                </c:pt>
                <c:pt idx="3951">
                  <c:v>138.21</c:v>
                </c:pt>
                <c:pt idx="3952">
                  <c:v>137.72</c:v>
                </c:pt>
                <c:pt idx="3953">
                  <c:v>137.27000000000001</c:v>
                </c:pt>
                <c:pt idx="3954">
                  <c:v>136.87</c:v>
                </c:pt>
                <c:pt idx="3955">
                  <c:v>136.51</c:v>
                </c:pt>
                <c:pt idx="3956">
                  <c:v>136.18</c:v>
                </c:pt>
                <c:pt idx="3957">
                  <c:v>135.88</c:v>
                </c:pt>
                <c:pt idx="3958">
                  <c:v>135.61000000000001</c:v>
                </c:pt>
                <c:pt idx="3959">
                  <c:v>135.37</c:v>
                </c:pt>
                <c:pt idx="3960">
                  <c:v>135.13999999999999</c:v>
                </c:pt>
                <c:pt idx="3961">
                  <c:v>134.91999999999999</c:v>
                </c:pt>
                <c:pt idx="3962">
                  <c:v>134.71</c:v>
                </c:pt>
                <c:pt idx="3963">
                  <c:v>134.51</c:v>
                </c:pt>
                <c:pt idx="3964">
                  <c:v>134.31</c:v>
                </c:pt>
                <c:pt idx="3965">
                  <c:v>134.11000000000001</c:v>
                </c:pt>
                <c:pt idx="3966">
                  <c:v>133.88999999999999</c:v>
                </c:pt>
                <c:pt idx="3967">
                  <c:v>133.66999999999999</c:v>
                </c:pt>
                <c:pt idx="3968">
                  <c:v>133.43</c:v>
                </c:pt>
                <c:pt idx="3969">
                  <c:v>133.16999999999999</c:v>
                </c:pt>
                <c:pt idx="3970">
                  <c:v>132.9</c:v>
                </c:pt>
                <c:pt idx="3971">
                  <c:v>132.62</c:v>
                </c:pt>
                <c:pt idx="3972">
                  <c:v>132.32</c:v>
                </c:pt>
                <c:pt idx="3973">
                  <c:v>132</c:v>
                </c:pt>
                <c:pt idx="3974">
                  <c:v>131.69</c:v>
                </c:pt>
                <c:pt idx="3975">
                  <c:v>131.37</c:v>
                </c:pt>
                <c:pt idx="3976">
                  <c:v>131.06</c:v>
                </c:pt>
                <c:pt idx="3977">
                  <c:v>130.76</c:v>
                </c:pt>
                <c:pt idx="3978">
                  <c:v>130.47999999999999</c:v>
                </c:pt>
                <c:pt idx="3979">
                  <c:v>130.22999999999999</c:v>
                </c:pt>
                <c:pt idx="3980">
                  <c:v>130.01</c:v>
                </c:pt>
                <c:pt idx="3981">
                  <c:v>129.83000000000001</c:v>
                </c:pt>
                <c:pt idx="3982">
                  <c:v>129.69</c:v>
                </c:pt>
                <c:pt idx="3983">
                  <c:v>129.6</c:v>
                </c:pt>
                <c:pt idx="3984">
                  <c:v>129.55000000000001</c:v>
                </c:pt>
                <c:pt idx="3985">
                  <c:v>129.55000000000001</c:v>
                </c:pt>
                <c:pt idx="3986">
                  <c:v>129.59</c:v>
                </c:pt>
                <c:pt idx="3987">
                  <c:v>129.66999999999999</c:v>
                </c:pt>
                <c:pt idx="3988">
                  <c:v>129.78</c:v>
                </c:pt>
                <c:pt idx="3989">
                  <c:v>129.91999999999999</c:v>
                </c:pt>
                <c:pt idx="3990">
                  <c:v>130.07</c:v>
                </c:pt>
                <c:pt idx="3991">
                  <c:v>130.25</c:v>
                </c:pt>
                <c:pt idx="3992">
                  <c:v>130.44</c:v>
                </c:pt>
                <c:pt idx="3993">
                  <c:v>130.63</c:v>
                </c:pt>
                <c:pt idx="3994">
                  <c:v>130.83000000000001</c:v>
                </c:pt>
                <c:pt idx="3995">
                  <c:v>131.04</c:v>
                </c:pt>
                <c:pt idx="3996">
                  <c:v>131.25</c:v>
                </c:pt>
                <c:pt idx="3997">
                  <c:v>131.47999999999999</c:v>
                </c:pt>
                <c:pt idx="3998">
                  <c:v>131.72</c:v>
                </c:pt>
                <c:pt idx="3999">
                  <c:v>131.99</c:v>
                </c:pt>
                <c:pt idx="4000">
                  <c:v>132.31</c:v>
                </c:pt>
                <c:pt idx="4001">
                  <c:v>132.66999999999999</c:v>
                </c:pt>
                <c:pt idx="4002">
                  <c:v>133.1</c:v>
                </c:pt>
                <c:pt idx="4003">
                  <c:v>133.62</c:v>
                </c:pt>
                <c:pt idx="4004">
                  <c:v>134.22</c:v>
                </c:pt>
                <c:pt idx="4005">
                  <c:v>134.94</c:v>
                </c:pt>
                <c:pt idx="4006">
                  <c:v>135.78</c:v>
                </c:pt>
                <c:pt idx="4007">
                  <c:v>136.72999999999999</c:v>
                </c:pt>
                <c:pt idx="4008">
                  <c:v>137.82</c:v>
                </c:pt>
                <c:pt idx="4009">
                  <c:v>139.03</c:v>
                </c:pt>
                <c:pt idx="4010">
                  <c:v>140.35</c:v>
                </c:pt>
                <c:pt idx="4011">
                  <c:v>141.77000000000001</c:v>
                </c:pt>
                <c:pt idx="4012">
                  <c:v>143.28</c:v>
                </c:pt>
                <c:pt idx="4013">
                  <c:v>144.84</c:v>
                </c:pt>
                <c:pt idx="4014">
                  <c:v>146.44999999999999</c:v>
                </c:pt>
                <c:pt idx="4015">
                  <c:v>148.07</c:v>
                </c:pt>
                <c:pt idx="4016">
                  <c:v>149.69999999999999</c:v>
                </c:pt>
                <c:pt idx="4017">
                  <c:v>151.30000000000001</c:v>
                </c:pt>
                <c:pt idx="4018">
                  <c:v>152.86000000000001</c:v>
                </c:pt>
                <c:pt idx="4019">
                  <c:v>154.38999999999999</c:v>
                </c:pt>
                <c:pt idx="4020">
                  <c:v>155.88</c:v>
                </c:pt>
                <c:pt idx="4021">
                  <c:v>157.32</c:v>
                </c:pt>
                <c:pt idx="4022">
                  <c:v>158.72999999999999</c:v>
                </c:pt>
                <c:pt idx="4023">
                  <c:v>160.12</c:v>
                </c:pt>
                <c:pt idx="4024">
                  <c:v>161.47999999999999</c:v>
                </c:pt>
                <c:pt idx="4025">
                  <c:v>162.84</c:v>
                </c:pt>
                <c:pt idx="4026">
                  <c:v>164.2</c:v>
                </c:pt>
                <c:pt idx="4027">
                  <c:v>165.56</c:v>
                </c:pt>
                <c:pt idx="4028">
                  <c:v>166.92</c:v>
                </c:pt>
                <c:pt idx="4029">
                  <c:v>168.29</c:v>
                </c:pt>
                <c:pt idx="4030">
                  <c:v>169.64</c:v>
                </c:pt>
                <c:pt idx="4031">
                  <c:v>170.99</c:v>
                </c:pt>
                <c:pt idx="4032">
                  <c:v>172.31</c:v>
                </c:pt>
                <c:pt idx="4033">
                  <c:v>173.6</c:v>
                </c:pt>
                <c:pt idx="4034">
                  <c:v>174.86</c:v>
                </c:pt>
                <c:pt idx="4035">
                  <c:v>176.07</c:v>
                </c:pt>
                <c:pt idx="4036">
                  <c:v>177.24</c:v>
                </c:pt>
                <c:pt idx="4037">
                  <c:v>178.36</c:v>
                </c:pt>
                <c:pt idx="4038">
                  <c:v>179.43</c:v>
                </c:pt>
                <c:pt idx="4039">
                  <c:v>180.45</c:v>
                </c:pt>
                <c:pt idx="4040">
                  <c:v>181.44</c:v>
                </c:pt>
                <c:pt idx="4041">
                  <c:v>182.4</c:v>
                </c:pt>
                <c:pt idx="4042">
                  <c:v>183.33</c:v>
                </c:pt>
                <c:pt idx="4043">
                  <c:v>184.24</c:v>
                </c:pt>
                <c:pt idx="4044">
                  <c:v>185.12</c:v>
                </c:pt>
                <c:pt idx="4045">
                  <c:v>185.98</c:v>
                </c:pt>
                <c:pt idx="4046">
                  <c:v>186.81</c:v>
                </c:pt>
                <c:pt idx="4047">
                  <c:v>187.59</c:v>
                </c:pt>
                <c:pt idx="4048">
                  <c:v>188.32</c:v>
                </c:pt>
                <c:pt idx="4049">
                  <c:v>188.98</c:v>
                </c:pt>
                <c:pt idx="4050">
                  <c:v>189.55</c:v>
                </c:pt>
                <c:pt idx="4051">
                  <c:v>190.02</c:v>
                </c:pt>
                <c:pt idx="4052">
                  <c:v>190.37</c:v>
                </c:pt>
                <c:pt idx="4053">
                  <c:v>190.6</c:v>
                </c:pt>
                <c:pt idx="4054">
                  <c:v>190.7</c:v>
                </c:pt>
                <c:pt idx="4055">
                  <c:v>190.67</c:v>
                </c:pt>
                <c:pt idx="4056">
                  <c:v>190.54</c:v>
                </c:pt>
                <c:pt idx="4057">
                  <c:v>190.32</c:v>
                </c:pt>
                <c:pt idx="4058">
                  <c:v>190.03</c:v>
                </c:pt>
                <c:pt idx="4059">
                  <c:v>189.7</c:v>
                </c:pt>
                <c:pt idx="4060">
                  <c:v>189.37</c:v>
                </c:pt>
                <c:pt idx="4061">
                  <c:v>189.06</c:v>
                </c:pt>
                <c:pt idx="4062">
                  <c:v>188.81</c:v>
                </c:pt>
                <c:pt idx="4063">
                  <c:v>188.64</c:v>
                </c:pt>
                <c:pt idx="4064">
                  <c:v>188.56</c:v>
                </c:pt>
                <c:pt idx="4065">
                  <c:v>188.57</c:v>
                </c:pt>
                <c:pt idx="4066">
                  <c:v>188.68</c:v>
                </c:pt>
                <c:pt idx="4067">
                  <c:v>188.87</c:v>
                </c:pt>
                <c:pt idx="4068">
                  <c:v>189.13</c:v>
                </c:pt>
                <c:pt idx="4069">
                  <c:v>189.44</c:v>
                </c:pt>
                <c:pt idx="4070">
                  <c:v>189.75</c:v>
                </c:pt>
                <c:pt idx="4071">
                  <c:v>190.06</c:v>
                </c:pt>
                <c:pt idx="4072">
                  <c:v>190.33</c:v>
                </c:pt>
                <c:pt idx="4073">
                  <c:v>190.53</c:v>
                </c:pt>
                <c:pt idx="4074">
                  <c:v>190.66</c:v>
                </c:pt>
                <c:pt idx="4075">
                  <c:v>190.7</c:v>
                </c:pt>
                <c:pt idx="4076">
                  <c:v>190.64</c:v>
                </c:pt>
                <c:pt idx="4077">
                  <c:v>190.49</c:v>
                </c:pt>
                <c:pt idx="4078">
                  <c:v>190.25</c:v>
                </c:pt>
                <c:pt idx="4079">
                  <c:v>189.93</c:v>
                </c:pt>
                <c:pt idx="4080">
                  <c:v>189.55</c:v>
                </c:pt>
                <c:pt idx="4081">
                  <c:v>189.13</c:v>
                </c:pt>
                <c:pt idx="4082">
                  <c:v>188.69</c:v>
                </c:pt>
                <c:pt idx="4083">
                  <c:v>188.24</c:v>
                </c:pt>
                <c:pt idx="4084">
                  <c:v>187.8</c:v>
                </c:pt>
                <c:pt idx="4085">
                  <c:v>187.39</c:v>
                </c:pt>
                <c:pt idx="4086">
                  <c:v>187.02</c:v>
                </c:pt>
                <c:pt idx="4087">
                  <c:v>186.7</c:v>
                </c:pt>
                <c:pt idx="4088">
                  <c:v>186.43</c:v>
                </c:pt>
                <c:pt idx="4089">
                  <c:v>186.21</c:v>
                </c:pt>
                <c:pt idx="4090">
                  <c:v>186.02</c:v>
                </c:pt>
                <c:pt idx="4091">
                  <c:v>185.88</c:v>
                </c:pt>
                <c:pt idx="4092">
                  <c:v>185.75</c:v>
                </c:pt>
                <c:pt idx="4093">
                  <c:v>185.63</c:v>
                </c:pt>
                <c:pt idx="4094">
                  <c:v>185.5</c:v>
                </c:pt>
                <c:pt idx="4095">
                  <c:v>185.34</c:v>
                </c:pt>
                <c:pt idx="4096">
                  <c:v>185.14</c:v>
                </c:pt>
                <c:pt idx="4097">
                  <c:v>184.87</c:v>
                </c:pt>
                <c:pt idx="4098">
                  <c:v>184.55</c:v>
                </c:pt>
                <c:pt idx="4099">
                  <c:v>184.16</c:v>
                </c:pt>
                <c:pt idx="4100">
                  <c:v>183.7</c:v>
                </c:pt>
                <c:pt idx="4101">
                  <c:v>183.19</c:v>
                </c:pt>
                <c:pt idx="4102">
                  <c:v>182.63</c:v>
                </c:pt>
                <c:pt idx="4103">
                  <c:v>182.03</c:v>
                </c:pt>
                <c:pt idx="4104">
                  <c:v>181.42</c:v>
                </c:pt>
                <c:pt idx="4105">
                  <c:v>180.82</c:v>
                </c:pt>
                <c:pt idx="4106">
                  <c:v>180.22</c:v>
                </c:pt>
                <c:pt idx="4107">
                  <c:v>179.65</c:v>
                </c:pt>
                <c:pt idx="4108">
                  <c:v>179.12</c:v>
                </c:pt>
                <c:pt idx="4109">
                  <c:v>178.62</c:v>
                </c:pt>
                <c:pt idx="4110">
                  <c:v>178.17</c:v>
                </c:pt>
                <c:pt idx="4111">
                  <c:v>177.74</c:v>
                </c:pt>
                <c:pt idx="4112">
                  <c:v>177.34</c:v>
                </c:pt>
                <c:pt idx="4113">
                  <c:v>176.95</c:v>
                </c:pt>
                <c:pt idx="4114">
                  <c:v>176.57</c:v>
                </c:pt>
                <c:pt idx="4115">
                  <c:v>176.18</c:v>
                </c:pt>
                <c:pt idx="4116">
                  <c:v>175.77</c:v>
                </c:pt>
                <c:pt idx="4117">
                  <c:v>175.34</c:v>
                </c:pt>
                <c:pt idx="4118">
                  <c:v>174.88</c:v>
                </c:pt>
                <c:pt idx="4119">
                  <c:v>174.39</c:v>
                </c:pt>
                <c:pt idx="4120">
                  <c:v>173.87</c:v>
                </c:pt>
                <c:pt idx="4121">
                  <c:v>173.32</c:v>
                </c:pt>
                <c:pt idx="4122">
                  <c:v>172.76</c:v>
                </c:pt>
                <c:pt idx="4123">
                  <c:v>172.19</c:v>
                </c:pt>
                <c:pt idx="4124">
                  <c:v>171.62</c:v>
                </c:pt>
                <c:pt idx="4125">
                  <c:v>171.06</c:v>
                </c:pt>
                <c:pt idx="4126">
                  <c:v>170.52</c:v>
                </c:pt>
                <c:pt idx="4127">
                  <c:v>170</c:v>
                </c:pt>
                <c:pt idx="4128">
                  <c:v>169.51</c:v>
                </c:pt>
                <c:pt idx="4129">
                  <c:v>169.05</c:v>
                </c:pt>
                <c:pt idx="4130">
                  <c:v>168.62</c:v>
                </c:pt>
                <c:pt idx="4131">
                  <c:v>168.22</c:v>
                </c:pt>
                <c:pt idx="4132">
                  <c:v>167.84</c:v>
                </c:pt>
                <c:pt idx="4133">
                  <c:v>167.47</c:v>
                </c:pt>
                <c:pt idx="4134">
                  <c:v>167.12</c:v>
                </c:pt>
                <c:pt idx="4135">
                  <c:v>166.76</c:v>
                </c:pt>
                <c:pt idx="4136">
                  <c:v>166.4</c:v>
                </c:pt>
                <c:pt idx="4137">
                  <c:v>166.01</c:v>
                </c:pt>
                <c:pt idx="4138">
                  <c:v>165.6</c:v>
                </c:pt>
                <c:pt idx="4139">
                  <c:v>165.14</c:v>
                </c:pt>
                <c:pt idx="4140">
                  <c:v>164.63</c:v>
                </c:pt>
                <c:pt idx="4141">
                  <c:v>164.06</c:v>
                </c:pt>
                <c:pt idx="4142">
                  <c:v>163.41999999999999</c:v>
                </c:pt>
                <c:pt idx="4143">
                  <c:v>162.72</c:v>
                </c:pt>
                <c:pt idx="4144">
                  <c:v>161.94</c:v>
                </c:pt>
                <c:pt idx="4145">
                  <c:v>161.1</c:v>
                </c:pt>
                <c:pt idx="4146">
                  <c:v>160.19</c:v>
                </c:pt>
                <c:pt idx="4147">
                  <c:v>159.22</c:v>
                </c:pt>
                <c:pt idx="4148">
                  <c:v>158.21</c:v>
                </c:pt>
                <c:pt idx="4149">
                  <c:v>157.15</c:v>
                </c:pt>
                <c:pt idx="4150">
                  <c:v>156.07</c:v>
                </c:pt>
                <c:pt idx="4151">
                  <c:v>154.97</c:v>
                </c:pt>
                <c:pt idx="4152">
                  <c:v>153.87</c:v>
                </c:pt>
                <c:pt idx="4153">
                  <c:v>152.77000000000001</c:v>
                </c:pt>
                <c:pt idx="4154">
                  <c:v>151.69</c:v>
                </c:pt>
                <c:pt idx="4155">
                  <c:v>150.63</c:v>
                </c:pt>
                <c:pt idx="4156">
                  <c:v>149.61000000000001</c:v>
                </c:pt>
                <c:pt idx="4157">
                  <c:v>148.61000000000001</c:v>
                </c:pt>
                <c:pt idx="4158">
                  <c:v>147.66</c:v>
                </c:pt>
                <c:pt idx="4159">
                  <c:v>146.74</c:v>
                </c:pt>
                <c:pt idx="4160">
                  <c:v>145.86000000000001</c:v>
                </c:pt>
                <c:pt idx="4161">
                  <c:v>145.02000000000001</c:v>
                </c:pt>
                <c:pt idx="4162">
                  <c:v>144.22</c:v>
                </c:pt>
                <c:pt idx="4163">
                  <c:v>143.46</c:v>
                </c:pt>
                <c:pt idx="4164">
                  <c:v>142.72999999999999</c:v>
                </c:pt>
                <c:pt idx="4165">
                  <c:v>142.03</c:v>
                </c:pt>
                <c:pt idx="4166">
                  <c:v>141.38</c:v>
                </c:pt>
                <c:pt idx="4167">
                  <c:v>140.76</c:v>
                </c:pt>
                <c:pt idx="4168">
                  <c:v>140.16999999999999</c:v>
                </c:pt>
                <c:pt idx="4169">
                  <c:v>139.62</c:v>
                </c:pt>
                <c:pt idx="4170">
                  <c:v>139.11000000000001</c:v>
                </c:pt>
                <c:pt idx="4171">
                  <c:v>138.63</c:v>
                </c:pt>
                <c:pt idx="4172">
                  <c:v>138.19</c:v>
                </c:pt>
                <c:pt idx="4173">
                  <c:v>137.78</c:v>
                </c:pt>
                <c:pt idx="4174">
                  <c:v>137.4</c:v>
                </c:pt>
                <c:pt idx="4175">
                  <c:v>137.05000000000001</c:v>
                </c:pt>
                <c:pt idx="4176">
                  <c:v>136.72</c:v>
                </c:pt>
                <c:pt idx="4177">
                  <c:v>136.41</c:v>
                </c:pt>
                <c:pt idx="4178">
                  <c:v>136.12</c:v>
                </c:pt>
                <c:pt idx="4179">
                  <c:v>135.85</c:v>
                </c:pt>
                <c:pt idx="4180">
                  <c:v>135.58000000000001</c:v>
                </c:pt>
                <c:pt idx="4181">
                  <c:v>135.32</c:v>
                </c:pt>
                <c:pt idx="4182">
                  <c:v>135.07</c:v>
                </c:pt>
                <c:pt idx="4183">
                  <c:v>134.82</c:v>
                </c:pt>
                <c:pt idx="4184">
                  <c:v>134.56</c:v>
                </c:pt>
                <c:pt idx="4185">
                  <c:v>134.31</c:v>
                </c:pt>
                <c:pt idx="4186">
                  <c:v>134.06</c:v>
                </c:pt>
                <c:pt idx="4187">
                  <c:v>133.81</c:v>
                </c:pt>
                <c:pt idx="4188">
                  <c:v>133.56</c:v>
                </c:pt>
                <c:pt idx="4189">
                  <c:v>133.32</c:v>
                </c:pt>
                <c:pt idx="4190">
                  <c:v>133.08000000000001</c:v>
                </c:pt>
                <c:pt idx="4191">
                  <c:v>132.86000000000001</c:v>
                </c:pt>
                <c:pt idx="4192">
                  <c:v>132.65</c:v>
                </c:pt>
                <c:pt idx="4193">
                  <c:v>132.46</c:v>
                </c:pt>
                <c:pt idx="4194">
                  <c:v>132.28</c:v>
                </c:pt>
                <c:pt idx="4195">
                  <c:v>132.13</c:v>
                </c:pt>
                <c:pt idx="4196">
                  <c:v>132</c:v>
                </c:pt>
                <c:pt idx="4197">
                  <c:v>131.88999999999999</c:v>
                </c:pt>
                <c:pt idx="4198">
                  <c:v>131.80000000000001</c:v>
                </c:pt>
                <c:pt idx="4199">
                  <c:v>131.72</c:v>
                </c:pt>
                <c:pt idx="4200">
                  <c:v>131.65</c:v>
                </c:pt>
                <c:pt idx="4201">
                  <c:v>131.59</c:v>
                </c:pt>
                <c:pt idx="4202">
                  <c:v>131.54</c:v>
                </c:pt>
                <c:pt idx="4203">
                  <c:v>131.47999999999999</c:v>
                </c:pt>
                <c:pt idx="4204">
                  <c:v>131.43</c:v>
                </c:pt>
                <c:pt idx="4205">
                  <c:v>131.38</c:v>
                </c:pt>
                <c:pt idx="4206">
                  <c:v>131.32</c:v>
                </c:pt>
                <c:pt idx="4207">
                  <c:v>131.27000000000001</c:v>
                </c:pt>
                <c:pt idx="4208">
                  <c:v>131.22999999999999</c:v>
                </c:pt>
                <c:pt idx="4209">
                  <c:v>131.21</c:v>
                </c:pt>
                <c:pt idx="4210">
                  <c:v>131.19999999999999</c:v>
                </c:pt>
                <c:pt idx="4211">
                  <c:v>131.21</c:v>
                </c:pt>
                <c:pt idx="4212">
                  <c:v>131.26</c:v>
                </c:pt>
                <c:pt idx="4213">
                  <c:v>131.34</c:v>
                </c:pt>
                <c:pt idx="4214">
                  <c:v>131.46</c:v>
                </c:pt>
                <c:pt idx="4215">
                  <c:v>131.62</c:v>
                </c:pt>
                <c:pt idx="4216">
                  <c:v>131.82</c:v>
                </c:pt>
                <c:pt idx="4217">
                  <c:v>132.06</c:v>
                </c:pt>
                <c:pt idx="4218">
                  <c:v>132.34</c:v>
                </c:pt>
                <c:pt idx="4219">
                  <c:v>132.66</c:v>
                </c:pt>
                <c:pt idx="4220">
                  <c:v>133.02000000000001</c:v>
                </c:pt>
                <c:pt idx="4221">
                  <c:v>133.41999999999999</c:v>
                </c:pt>
                <c:pt idx="4222">
                  <c:v>133.87</c:v>
                </c:pt>
                <c:pt idx="4223">
                  <c:v>134.37</c:v>
                </c:pt>
                <c:pt idx="4224">
                  <c:v>134.91999999999999</c:v>
                </c:pt>
                <c:pt idx="4225">
                  <c:v>135.55000000000001</c:v>
                </c:pt>
                <c:pt idx="4226">
                  <c:v>136.24</c:v>
                </c:pt>
                <c:pt idx="4227">
                  <c:v>137.01</c:v>
                </c:pt>
                <c:pt idx="4228">
                  <c:v>137.87</c:v>
                </c:pt>
                <c:pt idx="4229">
                  <c:v>138.82</c:v>
                </c:pt>
                <c:pt idx="4230">
                  <c:v>139.85</c:v>
                </c:pt>
                <c:pt idx="4231">
                  <c:v>140.96</c:v>
                </c:pt>
                <c:pt idx="4232">
                  <c:v>142.15</c:v>
                </c:pt>
                <c:pt idx="4233">
                  <c:v>143.38999999999999</c:v>
                </c:pt>
                <c:pt idx="4234">
                  <c:v>144.68</c:v>
                </c:pt>
                <c:pt idx="4235">
                  <c:v>146.01</c:v>
                </c:pt>
                <c:pt idx="4236">
                  <c:v>147.34</c:v>
                </c:pt>
                <c:pt idx="4237">
                  <c:v>148.68</c:v>
                </c:pt>
                <c:pt idx="4238">
                  <c:v>150</c:v>
                </c:pt>
                <c:pt idx="4239">
                  <c:v>151.30000000000001</c:v>
                </c:pt>
                <c:pt idx="4240">
                  <c:v>152.56</c:v>
                </c:pt>
                <c:pt idx="4241">
                  <c:v>153.79</c:v>
                </c:pt>
                <c:pt idx="4242">
                  <c:v>154.97999999999999</c:v>
                </c:pt>
                <c:pt idx="4243">
                  <c:v>156.13999999999999</c:v>
                </c:pt>
                <c:pt idx="4244">
                  <c:v>157.28</c:v>
                </c:pt>
                <c:pt idx="4245">
                  <c:v>158.4</c:v>
                </c:pt>
                <c:pt idx="4246">
                  <c:v>159.52000000000001</c:v>
                </c:pt>
                <c:pt idx="4247">
                  <c:v>160.63999999999999</c:v>
                </c:pt>
                <c:pt idx="4248">
                  <c:v>161.77000000000001</c:v>
                </c:pt>
                <c:pt idx="4249">
                  <c:v>162.91999999999999</c:v>
                </c:pt>
                <c:pt idx="4250">
                  <c:v>164.08</c:v>
                </c:pt>
                <c:pt idx="4251">
                  <c:v>165.26</c:v>
                </c:pt>
                <c:pt idx="4252">
                  <c:v>166.44</c:v>
                </c:pt>
                <c:pt idx="4253">
                  <c:v>167.62</c:v>
                </c:pt>
                <c:pt idx="4254">
                  <c:v>168.79</c:v>
                </c:pt>
                <c:pt idx="4255">
                  <c:v>169.92</c:v>
                </c:pt>
                <c:pt idx="4256">
                  <c:v>171.01</c:v>
                </c:pt>
                <c:pt idx="4257">
                  <c:v>172.03</c:v>
                </c:pt>
                <c:pt idx="4258">
                  <c:v>172.97</c:v>
                </c:pt>
                <c:pt idx="4259">
                  <c:v>173.81</c:v>
                </c:pt>
                <c:pt idx="4260">
                  <c:v>174.55</c:v>
                </c:pt>
                <c:pt idx="4261">
                  <c:v>175.17</c:v>
                </c:pt>
                <c:pt idx="4262">
                  <c:v>175.67</c:v>
                </c:pt>
                <c:pt idx="4263">
                  <c:v>176.04</c:v>
                </c:pt>
                <c:pt idx="4264">
                  <c:v>176.3</c:v>
                </c:pt>
                <c:pt idx="4265">
                  <c:v>176.45</c:v>
                </c:pt>
                <c:pt idx="4266">
                  <c:v>176.51</c:v>
                </c:pt>
                <c:pt idx="4267">
                  <c:v>176.49</c:v>
                </c:pt>
                <c:pt idx="4268">
                  <c:v>176.42</c:v>
                </c:pt>
                <c:pt idx="4269">
                  <c:v>176.33</c:v>
                </c:pt>
                <c:pt idx="4270">
                  <c:v>176.23</c:v>
                </c:pt>
                <c:pt idx="4271">
                  <c:v>176.16</c:v>
                </c:pt>
                <c:pt idx="4272">
                  <c:v>176.14</c:v>
                </c:pt>
                <c:pt idx="4273">
                  <c:v>176.18</c:v>
                </c:pt>
                <c:pt idx="4274">
                  <c:v>176.31</c:v>
                </c:pt>
                <c:pt idx="4275">
                  <c:v>176.52</c:v>
                </c:pt>
                <c:pt idx="4276">
                  <c:v>176.83</c:v>
                </c:pt>
                <c:pt idx="4277">
                  <c:v>177.23</c:v>
                </c:pt>
                <c:pt idx="4278">
                  <c:v>177.72</c:v>
                </c:pt>
                <c:pt idx="4279">
                  <c:v>178.27</c:v>
                </c:pt>
                <c:pt idx="4280">
                  <c:v>178.87</c:v>
                </c:pt>
                <c:pt idx="4281">
                  <c:v>179.5</c:v>
                </c:pt>
                <c:pt idx="4282">
                  <c:v>180.14</c:v>
                </c:pt>
                <c:pt idx="4283">
                  <c:v>180.77</c:v>
                </c:pt>
                <c:pt idx="4284">
                  <c:v>181.36</c:v>
                </c:pt>
                <c:pt idx="4285">
                  <c:v>181.91</c:v>
                </c:pt>
                <c:pt idx="4286">
                  <c:v>182.4</c:v>
                </c:pt>
                <c:pt idx="4287">
                  <c:v>182.82</c:v>
                </c:pt>
                <c:pt idx="4288">
                  <c:v>183.16</c:v>
                </c:pt>
                <c:pt idx="4289">
                  <c:v>183.43</c:v>
                </c:pt>
                <c:pt idx="4290">
                  <c:v>183.62</c:v>
                </c:pt>
                <c:pt idx="4291">
                  <c:v>183.74</c:v>
                </c:pt>
                <c:pt idx="4292">
                  <c:v>183.78</c:v>
                </c:pt>
                <c:pt idx="4293">
                  <c:v>183.75</c:v>
                </c:pt>
                <c:pt idx="4294">
                  <c:v>183.65</c:v>
                </c:pt>
                <c:pt idx="4295">
                  <c:v>183.49</c:v>
                </c:pt>
                <c:pt idx="4296">
                  <c:v>183.26</c:v>
                </c:pt>
                <c:pt idx="4297">
                  <c:v>182.97</c:v>
                </c:pt>
                <c:pt idx="4298">
                  <c:v>182.64</c:v>
                </c:pt>
                <c:pt idx="4299">
                  <c:v>182.25</c:v>
                </c:pt>
                <c:pt idx="4300">
                  <c:v>181.83</c:v>
                </c:pt>
                <c:pt idx="4301">
                  <c:v>181.39</c:v>
                </c:pt>
                <c:pt idx="4302">
                  <c:v>180.93</c:v>
                </c:pt>
                <c:pt idx="4303">
                  <c:v>180.47</c:v>
                </c:pt>
                <c:pt idx="4304">
                  <c:v>180.01</c:v>
                </c:pt>
                <c:pt idx="4305">
                  <c:v>179.57</c:v>
                </c:pt>
                <c:pt idx="4306">
                  <c:v>179.15</c:v>
                </c:pt>
                <c:pt idx="4307">
                  <c:v>178.77</c:v>
                </c:pt>
                <c:pt idx="4308">
                  <c:v>178.42</c:v>
                </c:pt>
                <c:pt idx="4309">
                  <c:v>178.09</c:v>
                </c:pt>
                <c:pt idx="4310">
                  <c:v>177.79</c:v>
                </c:pt>
                <c:pt idx="4311">
                  <c:v>177.51</c:v>
                </c:pt>
                <c:pt idx="4312">
                  <c:v>177.25</c:v>
                </c:pt>
                <c:pt idx="4313">
                  <c:v>176.99</c:v>
                </c:pt>
                <c:pt idx="4314">
                  <c:v>176.74</c:v>
                </c:pt>
                <c:pt idx="4315">
                  <c:v>176.48</c:v>
                </c:pt>
                <c:pt idx="4316">
                  <c:v>176.22</c:v>
                </c:pt>
                <c:pt idx="4317">
                  <c:v>175.95</c:v>
                </c:pt>
                <c:pt idx="4318">
                  <c:v>175.69</c:v>
                </c:pt>
                <c:pt idx="4319">
                  <c:v>175.43</c:v>
                </c:pt>
                <c:pt idx="4320">
                  <c:v>175.17</c:v>
                </c:pt>
                <c:pt idx="4321">
                  <c:v>174.92</c:v>
                </c:pt>
                <c:pt idx="4322">
                  <c:v>174.68</c:v>
                </c:pt>
                <c:pt idx="4323">
                  <c:v>174.46</c:v>
                </c:pt>
                <c:pt idx="4324">
                  <c:v>174.25</c:v>
                </c:pt>
                <c:pt idx="4325">
                  <c:v>174.06</c:v>
                </c:pt>
                <c:pt idx="4326">
                  <c:v>173.88</c:v>
                </c:pt>
                <c:pt idx="4327">
                  <c:v>173.7</c:v>
                </c:pt>
                <c:pt idx="4328">
                  <c:v>173.54</c:v>
                </c:pt>
                <c:pt idx="4329">
                  <c:v>173.37</c:v>
                </c:pt>
                <c:pt idx="4330">
                  <c:v>173.2</c:v>
                </c:pt>
                <c:pt idx="4331">
                  <c:v>173.02</c:v>
                </c:pt>
                <c:pt idx="4332">
                  <c:v>172.83</c:v>
                </c:pt>
                <c:pt idx="4333">
                  <c:v>172.63</c:v>
                </c:pt>
                <c:pt idx="4334">
                  <c:v>172.4</c:v>
                </c:pt>
                <c:pt idx="4335">
                  <c:v>172.15</c:v>
                </c:pt>
                <c:pt idx="4336">
                  <c:v>171.86</c:v>
                </c:pt>
                <c:pt idx="4337">
                  <c:v>171.54</c:v>
                </c:pt>
                <c:pt idx="4338">
                  <c:v>171.17</c:v>
                </c:pt>
                <c:pt idx="4339">
                  <c:v>170.75</c:v>
                </c:pt>
                <c:pt idx="4340">
                  <c:v>170.27</c:v>
                </c:pt>
                <c:pt idx="4341">
                  <c:v>169.73</c:v>
                </c:pt>
                <c:pt idx="4342">
                  <c:v>169.11</c:v>
                </c:pt>
                <c:pt idx="4343">
                  <c:v>168.42</c:v>
                </c:pt>
                <c:pt idx="4344">
                  <c:v>167.67</c:v>
                </c:pt>
                <c:pt idx="4345">
                  <c:v>166.85</c:v>
                </c:pt>
                <c:pt idx="4346">
                  <c:v>165.97</c:v>
                </c:pt>
                <c:pt idx="4347">
                  <c:v>165.04</c:v>
                </c:pt>
                <c:pt idx="4348">
                  <c:v>164.08</c:v>
                </c:pt>
                <c:pt idx="4349">
                  <c:v>163.1</c:v>
                </c:pt>
                <c:pt idx="4350">
                  <c:v>162.12</c:v>
                </c:pt>
                <c:pt idx="4351">
                  <c:v>161.15</c:v>
                </c:pt>
                <c:pt idx="4352">
                  <c:v>160.19999999999999</c:v>
                </c:pt>
                <c:pt idx="4353">
                  <c:v>159.29</c:v>
                </c:pt>
                <c:pt idx="4354">
                  <c:v>158.41</c:v>
                </c:pt>
                <c:pt idx="4355">
                  <c:v>157.57</c:v>
                </c:pt>
                <c:pt idx="4356">
                  <c:v>156.76</c:v>
                </c:pt>
                <c:pt idx="4357">
                  <c:v>155.99</c:v>
                </c:pt>
                <c:pt idx="4358">
                  <c:v>155.25</c:v>
                </c:pt>
                <c:pt idx="4359">
                  <c:v>154.52000000000001</c:v>
                </c:pt>
                <c:pt idx="4360">
                  <c:v>153.79</c:v>
                </c:pt>
                <c:pt idx="4361">
                  <c:v>153.06</c:v>
                </c:pt>
                <c:pt idx="4362">
                  <c:v>152.33000000000001</c:v>
                </c:pt>
                <c:pt idx="4363">
                  <c:v>151.57</c:v>
                </c:pt>
                <c:pt idx="4364">
                  <c:v>150.80000000000001</c:v>
                </c:pt>
                <c:pt idx="4365">
                  <c:v>150.01</c:v>
                </c:pt>
                <c:pt idx="4366">
                  <c:v>149.21</c:v>
                </c:pt>
                <c:pt idx="4367">
                  <c:v>148.38999999999999</c:v>
                </c:pt>
                <c:pt idx="4368">
                  <c:v>147.56</c:v>
                </c:pt>
                <c:pt idx="4369">
                  <c:v>146.74</c:v>
                </c:pt>
                <c:pt idx="4370">
                  <c:v>145.93</c:v>
                </c:pt>
                <c:pt idx="4371">
                  <c:v>145.13</c:v>
                </c:pt>
                <c:pt idx="4372">
                  <c:v>144.35</c:v>
                </c:pt>
                <c:pt idx="4373">
                  <c:v>143.6</c:v>
                </c:pt>
                <c:pt idx="4374">
                  <c:v>142.88</c:v>
                </c:pt>
                <c:pt idx="4375">
                  <c:v>142.19999999999999</c:v>
                </c:pt>
                <c:pt idx="4376">
                  <c:v>141.55000000000001</c:v>
                </c:pt>
                <c:pt idx="4377">
                  <c:v>140.94</c:v>
                </c:pt>
                <c:pt idx="4378">
                  <c:v>140.36000000000001</c:v>
                </c:pt>
                <c:pt idx="4379">
                  <c:v>139.81</c:v>
                </c:pt>
                <c:pt idx="4380">
                  <c:v>139.30000000000001</c:v>
                </c:pt>
                <c:pt idx="4381">
                  <c:v>138.81</c:v>
                </c:pt>
                <c:pt idx="4382">
                  <c:v>138.35</c:v>
                </c:pt>
                <c:pt idx="4383">
                  <c:v>137.91</c:v>
                </c:pt>
                <c:pt idx="4384">
                  <c:v>137.49</c:v>
                </c:pt>
                <c:pt idx="4385">
                  <c:v>137.09</c:v>
                </c:pt>
                <c:pt idx="4386">
                  <c:v>136.71</c:v>
                </c:pt>
                <c:pt idx="4387">
                  <c:v>136.35</c:v>
                </c:pt>
                <c:pt idx="4388">
                  <c:v>135.99</c:v>
                </c:pt>
                <c:pt idx="4389">
                  <c:v>135.66</c:v>
                </c:pt>
                <c:pt idx="4390">
                  <c:v>135.33000000000001</c:v>
                </c:pt>
                <c:pt idx="4391">
                  <c:v>135.02000000000001</c:v>
                </c:pt>
                <c:pt idx="4392">
                  <c:v>134.72999999999999</c:v>
                </c:pt>
                <c:pt idx="4393">
                  <c:v>134.44999999999999</c:v>
                </c:pt>
                <c:pt idx="4394">
                  <c:v>134.19</c:v>
                </c:pt>
                <c:pt idx="4395">
                  <c:v>133.94</c:v>
                </c:pt>
                <c:pt idx="4396">
                  <c:v>133.71</c:v>
                </c:pt>
                <c:pt idx="4397">
                  <c:v>133.5</c:v>
                </c:pt>
                <c:pt idx="4398">
                  <c:v>133.30000000000001</c:v>
                </c:pt>
                <c:pt idx="4399">
                  <c:v>133.12</c:v>
                </c:pt>
                <c:pt idx="4400">
                  <c:v>132.94999999999999</c:v>
                </c:pt>
                <c:pt idx="4401">
                  <c:v>132.80000000000001</c:v>
                </c:pt>
                <c:pt idx="4402">
                  <c:v>132.66</c:v>
                </c:pt>
                <c:pt idx="4403">
                  <c:v>132.53</c:v>
                </c:pt>
                <c:pt idx="4404">
                  <c:v>132.41</c:v>
                </c:pt>
                <c:pt idx="4405">
                  <c:v>132.30000000000001</c:v>
                </c:pt>
                <c:pt idx="4406">
                  <c:v>132.19999999999999</c:v>
                </c:pt>
                <c:pt idx="4407">
                  <c:v>132.12</c:v>
                </c:pt>
                <c:pt idx="4408">
                  <c:v>132.06</c:v>
                </c:pt>
                <c:pt idx="4409">
                  <c:v>132.01</c:v>
                </c:pt>
                <c:pt idx="4410">
                  <c:v>131.97999999999999</c:v>
                </c:pt>
                <c:pt idx="4411">
                  <c:v>131.97</c:v>
                </c:pt>
                <c:pt idx="4412">
                  <c:v>131.97999999999999</c:v>
                </c:pt>
                <c:pt idx="4413">
                  <c:v>132</c:v>
                </c:pt>
                <c:pt idx="4414">
                  <c:v>132.04</c:v>
                </c:pt>
                <c:pt idx="4415">
                  <c:v>132.08000000000001</c:v>
                </c:pt>
                <c:pt idx="4416">
                  <c:v>132.13</c:v>
                </c:pt>
                <c:pt idx="4417">
                  <c:v>132.16999999999999</c:v>
                </c:pt>
                <c:pt idx="4418">
                  <c:v>132.19999999999999</c:v>
                </c:pt>
                <c:pt idx="4419">
                  <c:v>132.21</c:v>
                </c:pt>
                <c:pt idx="4420">
                  <c:v>132.21</c:v>
                </c:pt>
                <c:pt idx="4421">
                  <c:v>132.19999999999999</c:v>
                </c:pt>
                <c:pt idx="4422">
                  <c:v>132.16</c:v>
                </c:pt>
                <c:pt idx="4423">
                  <c:v>132.12</c:v>
                </c:pt>
                <c:pt idx="4424">
                  <c:v>132.07</c:v>
                </c:pt>
                <c:pt idx="4425">
                  <c:v>132.02000000000001</c:v>
                </c:pt>
                <c:pt idx="4426">
                  <c:v>131.97999999999999</c:v>
                </c:pt>
                <c:pt idx="4427">
                  <c:v>131.97999999999999</c:v>
                </c:pt>
                <c:pt idx="4428">
                  <c:v>132.01</c:v>
                </c:pt>
                <c:pt idx="4429">
                  <c:v>132.1</c:v>
                </c:pt>
                <c:pt idx="4430">
                  <c:v>132.25</c:v>
                </c:pt>
                <c:pt idx="4431">
                  <c:v>132.49</c:v>
                </c:pt>
                <c:pt idx="4432">
                  <c:v>132.82</c:v>
                </c:pt>
                <c:pt idx="4433">
                  <c:v>133.27000000000001</c:v>
                </c:pt>
                <c:pt idx="4434">
                  <c:v>133.83000000000001</c:v>
                </c:pt>
                <c:pt idx="4435">
                  <c:v>134.52000000000001</c:v>
                </c:pt>
                <c:pt idx="4436">
                  <c:v>135.35</c:v>
                </c:pt>
                <c:pt idx="4437">
                  <c:v>136.31</c:v>
                </c:pt>
                <c:pt idx="4438">
                  <c:v>137.41</c:v>
                </c:pt>
                <c:pt idx="4439">
                  <c:v>138.63999999999999</c:v>
                </c:pt>
                <c:pt idx="4440">
                  <c:v>140</c:v>
                </c:pt>
                <c:pt idx="4441">
                  <c:v>141.47</c:v>
                </c:pt>
                <c:pt idx="4442">
                  <c:v>143.04</c:v>
                </c:pt>
                <c:pt idx="4443">
                  <c:v>144.68</c:v>
                </c:pt>
                <c:pt idx="4444">
                  <c:v>146.37</c:v>
                </c:pt>
                <c:pt idx="4445">
                  <c:v>148.08000000000001</c:v>
                </c:pt>
                <c:pt idx="4446">
                  <c:v>149.79</c:v>
                </c:pt>
                <c:pt idx="4447">
                  <c:v>151.47</c:v>
                </c:pt>
                <c:pt idx="4448">
                  <c:v>153.1</c:v>
                </c:pt>
                <c:pt idx="4449">
                  <c:v>154.66</c:v>
                </c:pt>
                <c:pt idx="4450">
                  <c:v>156.13</c:v>
                </c:pt>
                <c:pt idx="4451">
                  <c:v>157.52000000000001</c:v>
                </c:pt>
                <c:pt idx="4452">
                  <c:v>158.81</c:v>
                </c:pt>
                <c:pt idx="4453">
                  <c:v>160.02000000000001</c:v>
                </c:pt>
                <c:pt idx="4454">
                  <c:v>161.13999999999999</c:v>
                </c:pt>
                <c:pt idx="4455">
                  <c:v>162.19999999999999</c:v>
                </c:pt>
                <c:pt idx="4456">
                  <c:v>163.19999999999999</c:v>
                </c:pt>
                <c:pt idx="4457">
                  <c:v>164.16</c:v>
                </c:pt>
                <c:pt idx="4458">
                  <c:v>165.09</c:v>
                </c:pt>
                <c:pt idx="4459">
                  <c:v>166</c:v>
                </c:pt>
                <c:pt idx="4460">
                  <c:v>166.9</c:v>
                </c:pt>
                <c:pt idx="4461">
                  <c:v>167.78</c:v>
                </c:pt>
                <c:pt idx="4462">
                  <c:v>168.65</c:v>
                </c:pt>
                <c:pt idx="4463">
                  <c:v>169.51</c:v>
                </c:pt>
                <c:pt idx="4464">
                  <c:v>170.34</c:v>
                </c:pt>
                <c:pt idx="4465">
                  <c:v>171.15</c:v>
                </c:pt>
                <c:pt idx="4466">
                  <c:v>171.93</c:v>
                </c:pt>
                <c:pt idx="4467">
                  <c:v>172.67</c:v>
                </c:pt>
                <c:pt idx="4468">
                  <c:v>173.37</c:v>
                </c:pt>
                <c:pt idx="4469">
                  <c:v>174.05</c:v>
                </c:pt>
                <c:pt idx="4470">
                  <c:v>174.7</c:v>
                </c:pt>
                <c:pt idx="4471">
                  <c:v>175.33</c:v>
                </c:pt>
                <c:pt idx="4472">
                  <c:v>175.95</c:v>
                </c:pt>
                <c:pt idx="4473">
                  <c:v>176.56</c:v>
                </c:pt>
                <c:pt idx="4474">
                  <c:v>177.15</c:v>
                </c:pt>
                <c:pt idx="4475">
                  <c:v>177.73</c:v>
                </c:pt>
                <c:pt idx="4476">
                  <c:v>178.29</c:v>
                </c:pt>
                <c:pt idx="4477">
                  <c:v>178.81</c:v>
                </c:pt>
                <c:pt idx="4478">
                  <c:v>179.3</c:v>
                </c:pt>
                <c:pt idx="4479">
                  <c:v>179.72</c:v>
                </c:pt>
                <c:pt idx="4480">
                  <c:v>180.09</c:v>
                </c:pt>
                <c:pt idx="4481">
                  <c:v>180.38</c:v>
                </c:pt>
                <c:pt idx="4482">
                  <c:v>180.6</c:v>
                </c:pt>
                <c:pt idx="4483">
                  <c:v>180.76</c:v>
                </c:pt>
                <c:pt idx="4484">
                  <c:v>180.88</c:v>
                </c:pt>
                <c:pt idx="4485">
                  <c:v>180.97</c:v>
                </c:pt>
                <c:pt idx="4486">
                  <c:v>181.06</c:v>
                </c:pt>
                <c:pt idx="4487">
                  <c:v>181.19</c:v>
                </c:pt>
                <c:pt idx="4488">
                  <c:v>181.37</c:v>
                </c:pt>
                <c:pt idx="4489">
                  <c:v>181.63</c:v>
                </c:pt>
                <c:pt idx="4490">
                  <c:v>181.99</c:v>
                </c:pt>
                <c:pt idx="4491">
                  <c:v>182.47</c:v>
                </c:pt>
                <c:pt idx="4492">
                  <c:v>183.05</c:v>
                </c:pt>
                <c:pt idx="4493">
                  <c:v>183.73</c:v>
                </c:pt>
                <c:pt idx="4494">
                  <c:v>184.49</c:v>
                </c:pt>
                <c:pt idx="4495">
                  <c:v>185.29</c:v>
                </c:pt>
                <c:pt idx="4496">
                  <c:v>186.11</c:v>
                </c:pt>
                <c:pt idx="4497">
                  <c:v>186.91</c:v>
                </c:pt>
                <c:pt idx="4498">
                  <c:v>187.66</c:v>
                </c:pt>
                <c:pt idx="4499">
                  <c:v>188.33</c:v>
                </c:pt>
                <c:pt idx="4500">
                  <c:v>188.88</c:v>
                </c:pt>
                <c:pt idx="4501">
                  <c:v>189.32</c:v>
                </c:pt>
                <c:pt idx="4502">
                  <c:v>189.63</c:v>
                </c:pt>
                <c:pt idx="4503">
                  <c:v>189.81</c:v>
                </c:pt>
                <c:pt idx="4504">
                  <c:v>189.88</c:v>
                </c:pt>
                <c:pt idx="4505">
                  <c:v>189.84</c:v>
                </c:pt>
                <c:pt idx="4506">
                  <c:v>189.72</c:v>
                </c:pt>
                <c:pt idx="4507">
                  <c:v>189.53</c:v>
                </c:pt>
                <c:pt idx="4508">
                  <c:v>189.28</c:v>
                </c:pt>
                <c:pt idx="4509">
                  <c:v>189.01</c:v>
                </c:pt>
                <c:pt idx="4510">
                  <c:v>188.71</c:v>
                </c:pt>
                <c:pt idx="4511">
                  <c:v>188.4</c:v>
                </c:pt>
                <c:pt idx="4512">
                  <c:v>188.08</c:v>
                </c:pt>
                <c:pt idx="4513">
                  <c:v>187.76</c:v>
                </c:pt>
                <c:pt idx="4514">
                  <c:v>187.44</c:v>
                </c:pt>
                <c:pt idx="4515">
                  <c:v>187.11</c:v>
                </c:pt>
                <c:pt idx="4516">
                  <c:v>186.77</c:v>
                </c:pt>
                <c:pt idx="4517">
                  <c:v>186.43</c:v>
                </c:pt>
                <c:pt idx="4518">
                  <c:v>186.07</c:v>
                </c:pt>
                <c:pt idx="4519">
                  <c:v>185.71</c:v>
                </c:pt>
                <c:pt idx="4520">
                  <c:v>185.33</c:v>
                </c:pt>
                <c:pt idx="4521">
                  <c:v>184.94</c:v>
                </c:pt>
                <c:pt idx="4522">
                  <c:v>184.54</c:v>
                </c:pt>
                <c:pt idx="4523">
                  <c:v>184.12</c:v>
                </c:pt>
                <c:pt idx="4524">
                  <c:v>183.69</c:v>
                </c:pt>
                <c:pt idx="4525">
                  <c:v>183.24</c:v>
                </c:pt>
                <c:pt idx="4526">
                  <c:v>182.79</c:v>
                </c:pt>
                <c:pt idx="4527">
                  <c:v>182.31</c:v>
                </c:pt>
                <c:pt idx="4528">
                  <c:v>181.83</c:v>
                </c:pt>
                <c:pt idx="4529">
                  <c:v>181.33</c:v>
                </c:pt>
                <c:pt idx="4530">
                  <c:v>180.82</c:v>
                </c:pt>
                <c:pt idx="4531">
                  <c:v>180.3</c:v>
                </c:pt>
                <c:pt idx="4532">
                  <c:v>179.78</c:v>
                </c:pt>
                <c:pt idx="4533">
                  <c:v>179.25</c:v>
                </c:pt>
                <c:pt idx="4534">
                  <c:v>178.73</c:v>
                </c:pt>
                <c:pt idx="4535">
                  <c:v>178.22</c:v>
                </c:pt>
                <c:pt idx="4536">
                  <c:v>177.72</c:v>
                </c:pt>
                <c:pt idx="4537">
                  <c:v>177.24</c:v>
                </c:pt>
                <c:pt idx="4538">
                  <c:v>176.77</c:v>
                </c:pt>
                <c:pt idx="4539">
                  <c:v>176.33</c:v>
                </c:pt>
                <c:pt idx="4540">
                  <c:v>175.91</c:v>
                </c:pt>
                <c:pt idx="4541">
                  <c:v>175.51</c:v>
                </c:pt>
                <c:pt idx="4542">
                  <c:v>175.13</c:v>
                </c:pt>
                <c:pt idx="4543">
                  <c:v>174.77</c:v>
                </c:pt>
                <c:pt idx="4544">
                  <c:v>174.41</c:v>
                </c:pt>
                <c:pt idx="4545">
                  <c:v>174.06</c:v>
                </c:pt>
                <c:pt idx="4546">
                  <c:v>173.71</c:v>
                </c:pt>
                <c:pt idx="4547">
                  <c:v>173.34</c:v>
                </c:pt>
                <c:pt idx="4548">
                  <c:v>172.95</c:v>
                </c:pt>
                <c:pt idx="4549">
                  <c:v>172.53</c:v>
                </c:pt>
                <c:pt idx="4550">
                  <c:v>172.06</c:v>
                </c:pt>
                <c:pt idx="4551">
                  <c:v>171.55</c:v>
                </c:pt>
                <c:pt idx="4552">
                  <c:v>170.99</c:v>
                </c:pt>
                <c:pt idx="4553">
                  <c:v>170.37</c:v>
                </c:pt>
                <c:pt idx="4554">
                  <c:v>169.7</c:v>
                </c:pt>
                <c:pt idx="4555">
                  <c:v>168.96</c:v>
                </c:pt>
                <c:pt idx="4556">
                  <c:v>168.17</c:v>
                </c:pt>
                <c:pt idx="4557">
                  <c:v>167.33</c:v>
                </c:pt>
                <c:pt idx="4558">
                  <c:v>166.44</c:v>
                </c:pt>
                <c:pt idx="4559">
                  <c:v>165.52</c:v>
                </c:pt>
                <c:pt idx="4560">
                  <c:v>164.56</c:v>
                </c:pt>
                <c:pt idx="4561">
                  <c:v>163.58000000000001</c:v>
                </c:pt>
                <c:pt idx="4562">
                  <c:v>162.58000000000001</c:v>
                </c:pt>
                <c:pt idx="4563">
                  <c:v>161.58000000000001</c:v>
                </c:pt>
                <c:pt idx="4564">
                  <c:v>160.57</c:v>
                </c:pt>
                <c:pt idx="4565">
                  <c:v>159.57</c:v>
                </c:pt>
                <c:pt idx="4566">
                  <c:v>158.57</c:v>
                </c:pt>
                <c:pt idx="4567">
                  <c:v>157.58000000000001</c:v>
                </c:pt>
                <c:pt idx="4568">
                  <c:v>156.61000000000001</c:v>
                </c:pt>
                <c:pt idx="4569">
                  <c:v>155.66</c:v>
                </c:pt>
                <c:pt idx="4570">
                  <c:v>154.72</c:v>
                </c:pt>
                <c:pt idx="4571">
                  <c:v>153.80000000000001</c:v>
                </c:pt>
                <c:pt idx="4572">
                  <c:v>152.88999999999999</c:v>
                </c:pt>
                <c:pt idx="4573">
                  <c:v>152.01</c:v>
                </c:pt>
                <c:pt idx="4574">
                  <c:v>151.15</c:v>
                </c:pt>
                <c:pt idx="4575">
                  <c:v>150.31</c:v>
                </c:pt>
                <c:pt idx="4576">
                  <c:v>149.5</c:v>
                </c:pt>
                <c:pt idx="4577">
                  <c:v>148.69999999999999</c:v>
                </c:pt>
                <c:pt idx="4578">
                  <c:v>147.93</c:v>
                </c:pt>
                <c:pt idx="4579">
                  <c:v>147.16999999999999</c:v>
                </c:pt>
                <c:pt idx="4580">
                  <c:v>146.44</c:v>
                </c:pt>
                <c:pt idx="4581">
                  <c:v>145.74</c:v>
                </c:pt>
                <c:pt idx="4582">
                  <c:v>145.05000000000001</c:v>
                </c:pt>
                <c:pt idx="4583">
                  <c:v>144.38</c:v>
                </c:pt>
                <c:pt idx="4584">
                  <c:v>143.72999999999999</c:v>
                </c:pt>
                <c:pt idx="4585">
                  <c:v>143.11000000000001</c:v>
                </c:pt>
                <c:pt idx="4586">
                  <c:v>142.5</c:v>
                </c:pt>
                <c:pt idx="4587">
                  <c:v>141.91</c:v>
                </c:pt>
                <c:pt idx="4588">
                  <c:v>141.35</c:v>
                </c:pt>
                <c:pt idx="4589">
                  <c:v>140.80000000000001</c:v>
                </c:pt>
                <c:pt idx="4590">
                  <c:v>140.28</c:v>
                </c:pt>
                <c:pt idx="4591">
                  <c:v>139.77000000000001</c:v>
                </c:pt>
                <c:pt idx="4592">
                  <c:v>139.29</c:v>
                </c:pt>
                <c:pt idx="4593">
                  <c:v>138.83000000000001</c:v>
                </c:pt>
                <c:pt idx="4594">
                  <c:v>138.38999999999999</c:v>
                </c:pt>
                <c:pt idx="4595">
                  <c:v>137.97</c:v>
                </c:pt>
                <c:pt idx="4596">
                  <c:v>137.56</c:v>
                </c:pt>
                <c:pt idx="4597">
                  <c:v>137.16999999999999</c:v>
                </c:pt>
                <c:pt idx="4598">
                  <c:v>136.80000000000001</c:v>
                </c:pt>
                <c:pt idx="4599">
                  <c:v>136.44</c:v>
                </c:pt>
                <c:pt idx="4600">
                  <c:v>136.1</c:v>
                </c:pt>
                <c:pt idx="4601">
                  <c:v>135.76</c:v>
                </c:pt>
                <c:pt idx="4602">
                  <c:v>135.44</c:v>
                </c:pt>
                <c:pt idx="4603">
                  <c:v>135.13</c:v>
                </c:pt>
                <c:pt idx="4604">
                  <c:v>134.82</c:v>
                </c:pt>
                <c:pt idx="4605">
                  <c:v>134.52000000000001</c:v>
                </c:pt>
                <c:pt idx="4606">
                  <c:v>134.22</c:v>
                </c:pt>
                <c:pt idx="4607">
                  <c:v>133.91999999999999</c:v>
                </c:pt>
                <c:pt idx="4608">
                  <c:v>133.63</c:v>
                </c:pt>
                <c:pt idx="4609">
                  <c:v>133.33000000000001</c:v>
                </c:pt>
                <c:pt idx="4610">
                  <c:v>133.03</c:v>
                </c:pt>
                <c:pt idx="4611">
                  <c:v>132.72</c:v>
                </c:pt>
                <c:pt idx="4612">
                  <c:v>132.41</c:v>
                </c:pt>
                <c:pt idx="4613">
                  <c:v>132.08000000000001</c:v>
                </c:pt>
                <c:pt idx="4614">
                  <c:v>131.76</c:v>
                </c:pt>
                <c:pt idx="4615">
                  <c:v>131.41999999999999</c:v>
                </c:pt>
                <c:pt idx="4616">
                  <c:v>131.08000000000001</c:v>
                </c:pt>
                <c:pt idx="4617">
                  <c:v>130.74</c:v>
                </c:pt>
                <c:pt idx="4618">
                  <c:v>130.4</c:v>
                </c:pt>
                <c:pt idx="4619">
                  <c:v>130.07</c:v>
                </c:pt>
                <c:pt idx="4620">
                  <c:v>129.75</c:v>
                </c:pt>
                <c:pt idx="4621">
                  <c:v>129.46</c:v>
                </c:pt>
                <c:pt idx="4622">
                  <c:v>129.19</c:v>
                </c:pt>
                <c:pt idx="4623">
                  <c:v>128.97</c:v>
                </c:pt>
                <c:pt idx="4624">
                  <c:v>128.78</c:v>
                </c:pt>
                <c:pt idx="4625">
                  <c:v>128.65</c:v>
                </c:pt>
                <c:pt idx="4626">
                  <c:v>128.58000000000001</c:v>
                </c:pt>
                <c:pt idx="4627">
                  <c:v>128.56</c:v>
                </c:pt>
                <c:pt idx="4628">
                  <c:v>128.59</c:v>
                </c:pt>
                <c:pt idx="4629">
                  <c:v>128.69</c:v>
                </c:pt>
                <c:pt idx="4630">
                  <c:v>128.83000000000001</c:v>
                </c:pt>
                <c:pt idx="4631">
                  <c:v>129.01</c:v>
                </c:pt>
                <c:pt idx="4632">
                  <c:v>129.22</c:v>
                </c:pt>
                <c:pt idx="4633">
                  <c:v>129.46</c:v>
                </c:pt>
                <c:pt idx="4634">
                  <c:v>129.69999999999999</c:v>
                </c:pt>
                <c:pt idx="4635">
                  <c:v>129.96</c:v>
                </c:pt>
                <c:pt idx="4636">
                  <c:v>130.19999999999999</c:v>
                </c:pt>
                <c:pt idx="4637">
                  <c:v>130.44999999999999</c:v>
                </c:pt>
                <c:pt idx="4638">
                  <c:v>130.69</c:v>
                </c:pt>
                <c:pt idx="4639">
                  <c:v>130.91999999999999</c:v>
                </c:pt>
                <c:pt idx="4640">
                  <c:v>131.16999999999999</c:v>
                </c:pt>
                <c:pt idx="4641">
                  <c:v>131.44</c:v>
                </c:pt>
                <c:pt idx="4642">
                  <c:v>131.74</c:v>
                </c:pt>
                <c:pt idx="4643">
                  <c:v>132.1</c:v>
                </c:pt>
                <c:pt idx="4644">
                  <c:v>132.53</c:v>
                </c:pt>
                <c:pt idx="4645">
                  <c:v>133.04</c:v>
                </c:pt>
                <c:pt idx="4646">
                  <c:v>133.65</c:v>
                </c:pt>
                <c:pt idx="4647">
                  <c:v>134.37</c:v>
                </c:pt>
                <c:pt idx="4648">
                  <c:v>135.21</c:v>
                </c:pt>
                <c:pt idx="4649">
                  <c:v>136.16</c:v>
                </c:pt>
                <c:pt idx="4650">
                  <c:v>137.22</c:v>
                </c:pt>
                <c:pt idx="4651">
                  <c:v>138.37</c:v>
                </c:pt>
                <c:pt idx="4652">
                  <c:v>139.62</c:v>
                </c:pt>
                <c:pt idx="4653">
                  <c:v>140.93</c:v>
                </c:pt>
                <c:pt idx="4654">
                  <c:v>142.30000000000001</c:v>
                </c:pt>
                <c:pt idx="4655">
                  <c:v>143.71</c:v>
                </c:pt>
                <c:pt idx="4656">
                  <c:v>145.13</c:v>
                </c:pt>
                <c:pt idx="4657">
                  <c:v>146.55000000000001</c:v>
                </c:pt>
                <c:pt idx="4658">
                  <c:v>147.96</c:v>
                </c:pt>
                <c:pt idx="4659">
                  <c:v>149.35</c:v>
                </c:pt>
                <c:pt idx="4660">
                  <c:v>150.71</c:v>
                </c:pt>
                <c:pt idx="4661">
                  <c:v>152.04</c:v>
                </c:pt>
                <c:pt idx="4662">
                  <c:v>153.35</c:v>
                </c:pt>
                <c:pt idx="4663">
                  <c:v>154.63999999999999</c:v>
                </c:pt>
                <c:pt idx="4664">
                  <c:v>155.91999999999999</c:v>
                </c:pt>
                <c:pt idx="4665">
                  <c:v>157.19999999999999</c:v>
                </c:pt>
                <c:pt idx="4666">
                  <c:v>158.51</c:v>
                </c:pt>
                <c:pt idx="4667">
                  <c:v>159.84</c:v>
                </c:pt>
                <c:pt idx="4668">
                  <c:v>161.22</c:v>
                </c:pt>
                <c:pt idx="4669">
                  <c:v>162.65</c:v>
                </c:pt>
                <c:pt idx="4670">
                  <c:v>164.13</c:v>
                </c:pt>
                <c:pt idx="4671">
                  <c:v>165.67</c:v>
                </c:pt>
                <c:pt idx="4672">
                  <c:v>167.26</c:v>
                </c:pt>
                <c:pt idx="4673">
                  <c:v>168.88</c:v>
                </c:pt>
                <c:pt idx="4674">
                  <c:v>170.53</c:v>
                </c:pt>
                <c:pt idx="4675">
                  <c:v>172.17</c:v>
                </c:pt>
                <c:pt idx="4676">
                  <c:v>173.78</c:v>
                </c:pt>
                <c:pt idx="4677">
                  <c:v>175.34</c:v>
                </c:pt>
                <c:pt idx="4678">
                  <c:v>176.82</c:v>
                </c:pt>
                <c:pt idx="4679">
                  <c:v>178.21</c:v>
                </c:pt>
                <c:pt idx="4680">
                  <c:v>179.48</c:v>
                </c:pt>
                <c:pt idx="4681">
                  <c:v>180.63</c:v>
                </c:pt>
                <c:pt idx="4682">
                  <c:v>181.65</c:v>
                </c:pt>
                <c:pt idx="4683">
                  <c:v>182.55</c:v>
                </c:pt>
                <c:pt idx="4684">
                  <c:v>183.33</c:v>
                </c:pt>
                <c:pt idx="4685">
                  <c:v>184.02</c:v>
                </c:pt>
                <c:pt idx="4686">
                  <c:v>184.62</c:v>
                </c:pt>
                <c:pt idx="4687">
                  <c:v>185.14</c:v>
                </c:pt>
                <c:pt idx="4688">
                  <c:v>185.62</c:v>
                </c:pt>
                <c:pt idx="4689">
                  <c:v>186.04</c:v>
                </c:pt>
                <c:pt idx="4690">
                  <c:v>186.43</c:v>
                </c:pt>
                <c:pt idx="4691">
                  <c:v>186.78</c:v>
                </c:pt>
                <c:pt idx="4692">
                  <c:v>187.08</c:v>
                </c:pt>
                <c:pt idx="4693">
                  <c:v>187.34</c:v>
                </c:pt>
                <c:pt idx="4694">
                  <c:v>187.54</c:v>
                </c:pt>
                <c:pt idx="4695">
                  <c:v>187.67</c:v>
                </c:pt>
                <c:pt idx="4696">
                  <c:v>187.73</c:v>
                </c:pt>
                <c:pt idx="4697">
                  <c:v>187.71</c:v>
                </c:pt>
                <c:pt idx="4698">
                  <c:v>187.62</c:v>
                </c:pt>
                <c:pt idx="4699">
                  <c:v>187.47</c:v>
                </c:pt>
                <c:pt idx="4700">
                  <c:v>187.27</c:v>
                </c:pt>
                <c:pt idx="4701">
                  <c:v>187.05</c:v>
                </c:pt>
                <c:pt idx="4702">
                  <c:v>186.82</c:v>
                </c:pt>
                <c:pt idx="4703">
                  <c:v>186.62</c:v>
                </c:pt>
                <c:pt idx="4704">
                  <c:v>186.47</c:v>
                </c:pt>
                <c:pt idx="4705">
                  <c:v>186.38</c:v>
                </c:pt>
                <c:pt idx="4706">
                  <c:v>186.38</c:v>
                </c:pt>
                <c:pt idx="4707">
                  <c:v>186.45</c:v>
                </c:pt>
                <c:pt idx="4708">
                  <c:v>186.6</c:v>
                </c:pt>
                <c:pt idx="4709">
                  <c:v>186.83</c:v>
                </c:pt>
                <c:pt idx="4710">
                  <c:v>187.1</c:v>
                </c:pt>
                <c:pt idx="4711">
                  <c:v>187.41</c:v>
                </c:pt>
                <c:pt idx="4712">
                  <c:v>187.72</c:v>
                </c:pt>
                <c:pt idx="4713">
                  <c:v>188.02</c:v>
                </c:pt>
                <c:pt idx="4714">
                  <c:v>188.27</c:v>
                </c:pt>
                <c:pt idx="4715">
                  <c:v>188.47</c:v>
                </c:pt>
                <c:pt idx="4716">
                  <c:v>188.6</c:v>
                </c:pt>
                <c:pt idx="4717">
                  <c:v>188.66</c:v>
                </c:pt>
              </c:numCache>
            </c:numRef>
          </c:xVal>
          <c:yVal>
            <c:numRef>
              <c:f>Sheet1!$D$20:$D$4737</c:f>
              <c:numCache>
                <c:formatCode>General</c:formatCode>
                <c:ptCount val="4718"/>
                <c:pt idx="0">
                  <c:v>4.03</c:v>
                </c:pt>
                <c:pt idx="1">
                  <c:v>4.03</c:v>
                </c:pt>
                <c:pt idx="2">
                  <c:v>4.03</c:v>
                </c:pt>
                <c:pt idx="3">
                  <c:v>4.03</c:v>
                </c:pt>
                <c:pt idx="4">
                  <c:v>4.03</c:v>
                </c:pt>
                <c:pt idx="5">
                  <c:v>4.04</c:v>
                </c:pt>
                <c:pt idx="6">
                  <c:v>4.0599999999999996</c:v>
                </c:pt>
                <c:pt idx="7">
                  <c:v>4.08</c:v>
                </c:pt>
                <c:pt idx="8">
                  <c:v>4.1100000000000003</c:v>
                </c:pt>
                <c:pt idx="9">
                  <c:v>4.1500000000000004</c:v>
                </c:pt>
                <c:pt idx="10">
                  <c:v>4.2</c:v>
                </c:pt>
                <c:pt idx="11">
                  <c:v>4.26</c:v>
                </c:pt>
                <c:pt idx="12">
                  <c:v>4.33</c:v>
                </c:pt>
                <c:pt idx="13">
                  <c:v>4.42</c:v>
                </c:pt>
                <c:pt idx="14">
                  <c:v>4.51</c:v>
                </c:pt>
                <c:pt idx="15">
                  <c:v>4.63</c:v>
                </c:pt>
                <c:pt idx="16">
                  <c:v>4.76</c:v>
                </c:pt>
                <c:pt idx="17">
                  <c:v>4.92</c:v>
                </c:pt>
                <c:pt idx="18">
                  <c:v>5.0999999999999996</c:v>
                </c:pt>
                <c:pt idx="19">
                  <c:v>5.3</c:v>
                </c:pt>
                <c:pt idx="20">
                  <c:v>5.53</c:v>
                </c:pt>
                <c:pt idx="21">
                  <c:v>5.8</c:v>
                </c:pt>
                <c:pt idx="22">
                  <c:v>6.1</c:v>
                </c:pt>
                <c:pt idx="23">
                  <c:v>6.43</c:v>
                </c:pt>
                <c:pt idx="24">
                  <c:v>6.81</c:v>
                </c:pt>
                <c:pt idx="25">
                  <c:v>7.22</c:v>
                </c:pt>
                <c:pt idx="26">
                  <c:v>7.68</c:v>
                </c:pt>
                <c:pt idx="27">
                  <c:v>8.18</c:v>
                </c:pt>
                <c:pt idx="28">
                  <c:v>8.73</c:v>
                </c:pt>
                <c:pt idx="29">
                  <c:v>9.31</c:v>
                </c:pt>
                <c:pt idx="30">
                  <c:v>9.93</c:v>
                </c:pt>
                <c:pt idx="31">
                  <c:v>10.58</c:v>
                </c:pt>
                <c:pt idx="32">
                  <c:v>11.25</c:v>
                </c:pt>
                <c:pt idx="33">
                  <c:v>11.95</c:v>
                </c:pt>
                <c:pt idx="34">
                  <c:v>12.65</c:v>
                </c:pt>
                <c:pt idx="35">
                  <c:v>13.36</c:v>
                </c:pt>
                <c:pt idx="36">
                  <c:v>14.06</c:v>
                </c:pt>
                <c:pt idx="37">
                  <c:v>14.75</c:v>
                </c:pt>
                <c:pt idx="38">
                  <c:v>15.42</c:v>
                </c:pt>
                <c:pt idx="39">
                  <c:v>16.059999999999999</c:v>
                </c:pt>
                <c:pt idx="40">
                  <c:v>16.670000000000002</c:v>
                </c:pt>
                <c:pt idx="41">
                  <c:v>17.239999999999998</c:v>
                </c:pt>
                <c:pt idx="42">
                  <c:v>17.77</c:v>
                </c:pt>
                <c:pt idx="43">
                  <c:v>18.260000000000002</c:v>
                </c:pt>
                <c:pt idx="44">
                  <c:v>18.71</c:v>
                </c:pt>
                <c:pt idx="45">
                  <c:v>19.12</c:v>
                </c:pt>
                <c:pt idx="46">
                  <c:v>19.48</c:v>
                </c:pt>
                <c:pt idx="47">
                  <c:v>19.82</c:v>
                </c:pt>
                <c:pt idx="48">
                  <c:v>20.12</c:v>
                </c:pt>
                <c:pt idx="49">
                  <c:v>20.39</c:v>
                </c:pt>
                <c:pt idx="50">
                  <c:v>20.65</c:v>
                </c:pt>
                <c:pt idx="51">
                  <c:v>20.88</c:v>
                </c:pt>
                <c:pt idx="52">
                  <c:v>21.1</c:v>
                </c:pt>
                <c:pt idx="53">
                  <c:v>21.31</c:v>
                </c:pt>
                <c:pt idx="54">
                  <c:v>21.51</c:v>
                </c:pt>
                <c:pt idx="55">
                  <c:v>21.7</c:v>
                </c:pt>
                <c:pt idx="56">
                  <c:v>21.9</c:v>
                </c:pt>
                <c:pt idx="57">
                  <c:v>22.09</c:v>
                </c:pt>
                <c:pt idx="58">
                  <c:v>22.28</c:v>
                </c:pt>
                <c:pt idx="59">
                  <c:v>22.46</c:v>
                </c:pt>
                <c:pt idx="60">
                  <c:v>22.65</c:v>
                </c:pt>
                <c:pt idx="61">
                  <c:v>22.83</c:v>
                </c:pt>
                <c:pt idx="62">
                  <c:v>23.01</c:v>
                </c:pt>
                <c:pt idx="63">
                  <c:v>23.19</c:v>
                </c:pt>
                <c:pt idx="64">
                  <c:v>23.36</c:v>
                </c:pt>
                <c:pt idx="65">
                  <c:v>23.52</c:v>
                </c:pt>
                <c:pt idx="66">
                  <c:v>23.68</c:v>
                </c:pt>
                <c:pt idx="67">
                  <c:v>23.82</c:v>
                </c:pt>
                <c:pt idx="68">
                  <c:v>23.96</c:v>
                </c:pt>
                <c:pt idx="69">
                  <c:v>24.08</c:v>
                </c:pt>
                <c:pt idx="70">
                  <c:v>24.2</c:v>
                </c:pt>
                <c:pt idx="71">
                  <c:v>24.3</c:v>
                </c:pt>
                <c:pt idx="72">
                  <c:v>24.4</c:v>
                </c:pt>
                <c:pt idx="73">
                  <c:v>24.49</c:v>
                </c:pt>
                <c:pt idx="74">
                  <c:v>24.57</c:v>
                </c:pt>
                <c:pt idx="75">
                  <c:v>24.64</c:v>
                </c:pt>
                <c:pt idx="76">
                  <c:v>24.7</c:v>
                </c:pt>
                <c:pt idx="77">
                  <c:v>24.76</c:v>
                </c:pt>
                <c:pt idx="78">
                  <c:v>24.82</c:v>
                </c:pt>
                <c:pt idx="79">
                  <c:v>24.87</c:v>
                </c:pt>
                <c:pt idx="80">
                  <c:v>24.91</c:v>
                </c:pt>
                <c:pt idx="81">
                  <c:v>24.95</c:v>
                </c:pt>
                <c:pt idx="82">
                  <c:v>24.99</c:v>
                </c:pt>
                <c:pt idx="83">
                  <c:v>25.02</c:v>
                </c:pt>
                <c:pt idx="84">
                  <c:v>25.05</c:v>
                </c:pt>
                <c:pt idx="85">
                  <c:v>25.07</c:v>
                </c:pt>
                <c:pt idx="86">
                  <c:v>25.09</c:v>
                </c:pt>
                <c:pt idx="87">
                  <c:v>25.1</c:v>
                </c:pt>
                <c:pt idx="88">
                  <c:v>25.1</c:v>
                </c:pt>
                <c:pt idx="89">
                  <c:v>25.1</c:v>
                </c:pt>
                <c:pt idx="90">
                  <c:v>25.09</c:v>
                </c:pt>
                <c:pt idx="91">
                  <c:v>25.08</c:v>
                </c:pt>
                <c:pt idx="92">
                  <c:v>25.06</c:v>
                </c:pt>
                <c:pt idx="93">
                  <c:v>25.04</c:v>
                </c:pt>
                <c:pt idx="94">
                  <c:v>25.01</c:v>
                </c:pt>
                <c:pt idx="95">
                  <c:v>24.97</c:v>
                </c:pt>
                <c:pt idx="96">
                  <c:v>24.92</c:v>
                </c:pt>
                <c:pt idx="97">
                  <c:v>24.86</c:v>
                </c:pt>
                <c:pt idx="98">
                  <c:v>24.8</c:v>
                </c:pt>
                <c:pt idx="99">
                  <c:v>24.73</c:v>
                </c:pt>
                <c:pt idx="100">
                  <c:v>24.64</c:v>
                </c:pt>
                <c:pt idx="101">
                  <c:v>24.55</c:v>
                </c:pt>
                <c:pt idx="102">
                  <c:v>24.44</c:v>
                </c:pt>
                <c:pt idx="103">
                  <c:v>24.32</c:v>
                </c:pt>
                <c:pt idx="104">
                  <c:v>24.18</c:v>
                </c:pt>
                <c:pt idx="105">
                  <c:v>24.03</c:v>
                </c:pt>
                <c:pt idx="106">
                  <c:v>23.85</c:v>
                </c:pt>
                <c:pt idx="107">
                  <c:v>23.66</c:v>
                </c:pt>
                <c:pt idx="108">
                  <c:v>23.44</c:v>
                </c:pt>
                <c:pt idx="109">
                  <c:v>23.2</c:v>
                </c:pt>
                <c:pt idx="110">
                  <c:v>22.93</c:v>
                </c:pt>
                <c:pt idx="111">
                  <c:v>22.64</c:v>
                </c:pt>
                <c:pt idx="112">
                  <c:v>22.31</c:v>
                </c:pt>
                <c:pt idx="113">
                  <c:v>21.95</c:v>
                </c:pt>
                <c:pt idx="114">
                  <c:v>21.56</c:v>
                </c:pt>
                <c:pt idx="115">
                  <c:v>21.13</c:v>
                </c:pt>
                <c:pt idx="116">
                  <c:v>20.66</c:v>
                </c:pt>
                <c:pt idx="117">
                  <c:v>20.149999999999999</c:v>
                </c:pt>
                <c:pt idx="118">
                  <c:v>19.600000000000001</c:v>
                </c:pt>
                <c:pt idx="119">
                  <c:v>19.010000000000002</c:v>
                </c:pt>
                <c:pt idx="120">
                  <c:v>18.38</c:v>
                </c:pt>
                <c:pt idx="121">
                  <c:v>17.72</c:v>
                </c:pt>
                <c:pt idx="122">
                  <c:v>17.02</c:v>
                </c:pt>
                <c:pt idx="123">
                  <c:v>16.29</c:v>
                </c:pt>
                <c:pt idx="124">
                  <c:v>15.55</c:v>
                </c:pt>
                <c:pt idx="125">
                  <c:v>14.78</c:v>
                </c:pt>
                <c:pt idx="126">
                  <c:v>14.01</c:v>
                </c:pt>
                <c:pt idx="127">
                  <c:v>13.23</c:v>
                </c:pt>
                <c:pt idx="128">
                  <c:v>12.45</c:v>
                </c:pt>
                <c:pt idx="129">
                  <c:v>11.69</c:v>
                </c:pt>
                <c:pt idx="130">
                  <c:v>10.95</c:v>
                </c:pt>
                <c:pt idx="131">
                  <c:v>10.24</c:v>
                </c:pt>
                <c:pt idx="132">
                  <c:v>9.5500000000000007</c:v>
                </c:pt>
                <c:pt idx="133">
                  <c:v>8.9</c:v>
                </c:pt>
                <c:pt idx="134">
                  <c:v>8.2899999999999991</c:v>
                </c:pt>
                <c:pt idx="135">
                  <c:v>7.72</c:v>
                </c:pt>
                <c:pt idx="136">
                  <c:v>7.2</c:v>
                </c:pt>
                <c:pt idx="137">
                  <c:v>6.71</c:v>
                </c:pt>
                <c:pt idx="138">
                  <c:v>6.27</c:v>
                </c:pt>
                <c:pt idx="139">
                  <c:v>5.86</c:v>
                </c:pt>
                <c:pt idx="140">
                  <c:v>5.49</c:v>
                </c:pt>
                <c:pt idx="141">
                  <c:v>5.15</c:v>
                </c:pt>
                <c:pt idx="142">
                  <c:v>4.8499999999999996</c:v>
                </c:pt>
                <c:pt idx="143">
                  <c:v>4.5599999999999996</c:v>
                </c:pt>
                <c:pt idx="144">
                  <c:v>4.3</c:v>
                </c:pt>
                <c:pt idx="145">
                  <c:v>4.0599999999999996</c:v>
                </c:pt>
                <c:pt idx="146">
                  <c:v>3.83</c:v>
                </c:pt>
                <c:pt idx="147">
                  <c:v>3.62</c:v>
                </c:pt>
                <c:pt idx="148">
                  <c:v>3.42</c:v>
                </c:pt>
                <c:pt idx="149">
                  <c:v>3.24</c:v>
                </c:pt>
                <c:pt idx="150">
                  <c:v>3.06</c:v>
                </c:pt>
                <c:pt idx="151">
                  <c:v>2.89</c:v>
                </c:pt>
                <c:pt idx="152">
                  <c:v>2.74</c:v>
                </c:pt>
                <c:pt idx="153">
                  <c:v>2.6</c:v>
                </c:pt>
                <c:pt idx="154">
                  <c:v>2.46</c:v>
                </c:pt>
                <c:pt idx="155">
                  <c:v>2.34</c:v>
                </c:pt>
                <c:pt idx="156">
                  <c:v>2.2400000000000002</c:v>
                </c:pt>
                <c:pt idx="157">
                  <c:v>2.14</c:v>
                </c:pt>
                <c:pt idx="158">
                  <c:v>2.0699999999999998</c:v>
                </c:pt>
                <c:pt idx="159">
                  <c:v>2</c:v>
                </c:pt>
                <c:pt idx="160">
                  <c:v>1.95</c:v>
                </c:pt>
                <c:pt idx="161">
                  <c:v>1.91</c:v>
                </c:pt>
                <c:pt idx="162">
                  <c:v>1.89</c:v>
                </c:pt>
                <c:pt idx="163">
                  <c:v>1.88</c:v>
                </c:pt>
                <c:pt idx="164">
                  <c:v>1.88</c:v>
                </c:pt>
                <c:pt idx="165">
                  <c:v>1.89</c:v>
                </c:pt>
                <c:pt idx="166">
                  <c:v>1.91</c:v>
                </c:pt>
                <c:pt idx="167">
                  <c:v>1.94</c:v>
                </c:pt>
                <c:pt idx="168">
                  <c:v>1.98</c:v>
                </c:pt>
                <c:pt idx="169">
                  <c:v>2.02</c:v>
                </c:pt>
                <c:pt idx="170">
                  <c:v>2.08</c:v>
                </c:pt>
                <c:pt idx="171">
                  <c:v>2.13</c:v>
                </c:pt>
                <c:pt idx="172">
                  <c:v>2.19</c:v>
                </c:pt>
                <c:pt idx="173">
                  <c:v>2.25</c:v>
                </c:pt>
                <c:pt idx="174">
                  <c:v>2.3199999999999998</c:v>
                </c:pt>
                <c:pt idx="175">
                  <c:v>2.39</c:v>
                </c:pt>
                <c:pt idx="176">
                  <c:v>2.4700000000000002</c:v>
                </c:pt>
                <c:pt idx="177">
                  <c:v>2.54</c:v>
                </c:pt>
                <c:pt idx="178">
                  <c:v>2.62</c:v>
                </c:pt>
                <c:pt idx="179">
                  <c:v>2.69</c:v>
                </c:pt>
                <c:pt idx="180">
                  <c:v>2.77</c:v>
                </c:pt>
                <c:pt idx="181">
                  <c:v>2.85</c:v>
                </c:pt>
                <c:pt idx="182">
                  <c:v>2.92</c:v>
                </c:pt>
                <c:pt idx="183">
                  <c:v>2.99</c:v>
                </c:pt>
                <c:pt idx="184">
                  <c:v>3.06</c:v>
                </c:pt>
                <c:pt idx="185">
                  <c:v>3.13</c:v>
                </c:pt>
                <c:pt idx="186">
                  <c:v>3.19</c:v>
                </c:pt>
                <c:pt idx="187">
                  <c:v>3.24</c:v>
                </c:pt>
                <c:pt idx="188">
                  <c:v>3.29</c:v>
                </c:pt>
                <c:pt idx="189">
                  <c:v>3.34</c:v>
                </c:pt>
                <c:pt idx="190">
                  <c:v>3.38</c:v>
                </c:pt>
                <c:pt idx="191">
                  <c:v>3.41</c:v>
                </c:pt>
                <c:pt idx="192">
                  <c:v>3.45</c:v>
                </c:pt>
                <c:pt idx="193">
                  <c:v>3.48</c:v>
                </c:pt>
                <c:pt idx="194">
                  <c:v>3.51</c:v>
                </c:pt>
                <c:pt idx="195">
                  <c:v>3.54</c:v>
                </c:pt>
                <c:pt idx="196">
                  <c:v>3.57</c:v>
                </c:pt>
                <c:pt idx="197">
                  <c:v>3.6</c:v>
                </c:pt>
                <c:pt idx="198">
                  <c:v>3.63</c:v>
                </c:pt>
                <c:pt idx="199">
                  <c:v>3.66</c:v>
                </c:pt>
                <c:pt idx="200">
                  <c:v>3.69</c:v>
                </c:pt>
                <c:pt idx="201">
                  <c:v>3.72</c:v>
                </c:pt>
                <c:pt idx="202">
                  <c:v>3.75</c:v>
                </c:pt>
                <c:pt idx="203">
                  <c:v>3.78</c:v>
                </c:pt>
                <c:pt idx="204">
                  <c:v>3.81</c:v>
                </c:pt>
                <c:pt idx="205">
                  <c:v>3.84</c:v>
                </c:pt>
                <c:pt idx="206">
                  <c:v>3.86</c:v>
                </c:pt>
                <c:pt idx="207">
                  <c:v>3.88</c:v>
                </c:pt>
                <c:pt idx="208">
                  <c:v>3.89</c:v>
                </c:pt>
                <c:pt idx="209">
                  <c:v>3.9</c:v>
                </c:pt>
                <c:pt idx="210">
                  <c:v>3.91</c:v>
                </c:pt>
                <c:pt idx="211">
                  <c:v>3.91</c:v>
                </c:pt>
                <c:pt idx="212">
                  <c:v>3.91</c:v>
                </c:pt>
                <c:pt idx="213">
                  <c:v>3.91</c:v>
                </c:pt>
                <c:pt idx="214">
                  <c:v>3.91</c:v>
                </c:pt>
                <c:pt idx="215">
                  <c:v>3.9</c:v>
                </c:pt>
                <c:pt idx="216">
                  <c:v>3.9</c:v>
                </c:pt>
                <c:pt idx="217">
                  <c:v>3.9</c:v>
                </c:pt>
                <c:pt idx="218">
                  <c:v>3.91</c:v>
                </c:pt>
                <c:pt idx="219">
                  <c:v>3.92</c:v>
                </c:pt>
                <c:pt idx="220">
                  <c:v>3.93</c:v>
                </c:pt>
                <c:pt idx="221">
                  <c:v>3.96</c:v>
                </c:pt>
                <c:pt idx="222">
                  <c:v>3.99</c:v>
                </c:pt>
                <c:pt idx="223">
                  <c:v>4.04</c:v>
                </c:pt>
                <c:pt idx="224">
                  <c:v>4.09</c:v>
                </c:pt>
                <c:pt idx="225">
                  <c:v>4.16</c:v>
                </c:pt>
                <c:pt idx="226">
                  <c:v>4.24</c:v>
                </c:pt>
                <c:pt idx="227">
                  <c:v>4.34</c:v>
                </c:pt>
                <c:pt idx="228">
                  <c:v>4.45</c:v>
                </c:pt>
                <c:pt idx="229">
                  <c:v>4.58</c:v>
                </c:pt>
                <c:pt idx="230">
                  <c:v>4.7300000000000004</c:v>
                </c:pt>
                <c:pt idx="231">
                  <c:v>4.9000000000000004</c:v>
                </c:pt>
                <c:pt idx="232">
                  <c:v>5.09</c:v>
                </c:pt>
                <c:pt idx="233">
                  <c:v>5.31</c:v>
                </c:pt>
                <c:pt idx="234">
                  <c:v>5.55</c:v>
                </c:pt>
                <c:pt idx="235">
                  <c:v>5.83</c:v>
                </c:pt>
                <c:pt idx="236">
                  <c:v>6.13</c:v>
                </c:pt>
                <c:pt idx="237">
                  <c:v>6.46</c:v>
                </c:pt>
                <c:pt idx="238">
                  <c:v>6.83</c:v>
                </c:pt>
                <c:pt idx="239">
                  <c:v>7.24</c:v>
                </c:pt>
                <c:pt idx="240">
                  <c:v>7.69</c:v>
                </c:pt>
                <c:pt idx="241">
                  <c:v>8.18</c:v>
                </c:pt>
                <c:pt idx="242">
                  <c:v>8.7100000000000009</c:v>
                </c:pt>
                <c:pt idx="243">
                  <c:v>9.2799999999999994</c:v>
                </c:pt>
                <c:pt idx="244">
                  <c:v>9.89</c:v>
                </c:pt>
                <c:pt idx="245">
                  <c:v>10.53</c:v>
                </c:pt>
                <c:pt idx="246">
                  <c:v>11.2</c:v>
                </c:pt>
                <c:pt idx="247">
                  <c:v>11.9</c:v>
                </c:pt>
                <c:pt idx="248">
                  <c:v>12.61</c:v>
                </c:pt>
                <c:pt idx="249">
                  <c:v>13.33</c:v>
                </c:pt>
                <c:pt idx="250">
                  <c:v>14.04</c:v>
                </c:pt>
                <c:pt idx="251">
                  <c:v>14.75</c:v>
                </c:pt>
                <c:pt idx="252">
                  <c:v>15.44</c:v>
                </c:pt>
                <c:pt idx="253">
                  <c:v>16.11</c:v>
                </c:pt>
                <c:pt idx="254">
                  <c:v>16.739999999999998</c:v>
                </c:pt>
                <c:pt idx="255">
                  <c:v>17.34</c:v>
                </c:pt>
                <c:pt idx="256">
                  <c:v>17.899999999999999</c:v>
                </c:pt>
                <c:pt idx="257">
                  <c:v>18.420000000000002</c:v>
                </c:pt>
                <c:pt idx="258">
                  <c:v>18.89</c:v>
                </c:pt>
                <c:pt idx="259">
                  <c:v>19.329999999999998</c:v>
                </c:pt>
                <c:pt idx="260">
                  <c:v>19.72</c:v>
                </c:pt>
                <c:pt idx="261">
                  <c:v>20.079999999999998</c:v>
                </c:pt>
                <c:pt idx="262">
                  <c:v>20.399999999999999</c:v>
                </c:pt>
                <c:pt idx="263">
                  <c:v>20.7</c:v>
                </c:pt>
                <c:pt idx="264">
                  <c:v>20.97</c:v>
                </c:pt>
                <c:pt idx="265">
                  <c:v>21.22</c:v>
                </c:pt>
                <c:pt idx="266">
                  <c:v>21.46</c:v>
                </c:pt>
                <c:pt idx="267">
                  <c:v>21.69</c:v>
                </c:pt>
                <c:pt idx="268">
                  <c:v>21.91</c:v>
                </c:pt>
                <c:pt idx="269">
                  <c:v>22.13</c:v>
                </c:pt>
                <c:pt idx="270">
                  <c:v>22.34</c:v>
                </c:pt>
                <c:pt idx="271">
                  <c:v>22.55</c:v>
                </c:pt>
                <c:pt idx="272">
                  <c:v>22.76</c:v>
                </c:pt>
                <c:pt idx="273">
                  <c:v>22.97</c:v>
                </c:pt>
                <c:pt idx="274">
                  <c:v>23.18</c:v>
                </c:pt>
                <c:pt idx="275">
                  <c:v>23.39</c:v>
                </c:pt>
                <c:pt idx="276">
                  <c:v>23.59</c:v>
                </c:pt>
                <c:pt idx="277">
                  <c:v>23.79</c:v>
                </c:pt>
                <c:pt idx="278">
                  <c:v>23.99</c:v>
                </c:pt>
                <c:pt idx="279">
                  <c:v>24.18</c:v>
                </c:pt>
                <c:pt idx="280">
                  <c:v>24.36</c:v>
                </c:pt>
                <c:pt idx="281">
                  <c:v>24.53</c:v>
                </c:pt>
                <c:pt idx="282">
                  <c:v>24.69</c:v>
                </c:pt>
                <c:pt idx="283">
                  <c:v>24.85</c:v>
                </c:pt>
                <c:pt idx="284">
                  <c:v>24.99</c:v>
                </c:pt>
                <c:pt idx="285">
                  <c:v>25.13</c:v>
                </c:pt>
                <c:pt idx="286">
                  <c:v>25.26</c:v>
                </c:pt>
                <c:pt idx="287">
                  <c:v>25.38</c:v>
                </c:pt>
                <c:pt idx="288">
                  <c:v>25.49</c:v>
                </c:pt>
                <c:pt idx="289">
                  <c:v>25.59</c:v>
                </c:pt>
                <c:pt idx="290">
                  <c:v>25.69</c:v>
                </c:pt>
                <c:pt idx="291">
                  <c:v>25.79</c:v>
                </c:pt>
                <c:pt idx="292">
                  <c:v>25.88</c:v>
                </c:pt>
                <c:pt idx="293">
                  <c:v>25.96</c:v>
                </c:pt>
                <c:pt idx="294">
                  <c:v>26.04</c:v>
                </c:pt>
                <c:pt idx="295">
                  <c:v>26.12</c:v>
                </c:pt>
                <c:pt idx="296">
                  <c:v>26.19</c:v>
                </c:pt>
                <c:pt idx="297">
                  <c:v>26.26</c:v>
                </c:pt>
                <c:pt idx="298">
                  <c:v>26.32</c:v>
                </c:pt>
                <c:pt idx="299">
                  <c:v>26.37</c:v>
                </c:pt>
                <c:pt idx="300">
                  <c:v>26.42</c:v>
                </c:pt>
                <c:pt idx="301">
                  <c:v>26.47</c:v>
                </c:pt>
                <c:pt idx="302">
                  <c:v>26.51</c:v>
                </c:pt>
                <c:pt idx="303">
                  <c:v>26.54</c:v>
                </c:pt>
                <c:pt idx="304">
                  <c:v>26.56</c:v>
                </c:pt>
                <c:pt idx="305">
                  <c:v>26.58</c:v>
                </c:pt>
                <c:pt idx="306">
                  <c:v>26.59</c:v>
                </c:pt>
                <c:pt idx="307">
                  <c:v>26.59</c:v>
                </c:pt>
                <c:pt idx="308">
                  <c:v>26.58</c:v>
                </c:pt>
                <c:pt idx="309">
                  <c:v>26.57</c:v>
                </c:pt>
                <c:pt idx="310">
                  <c:v>26.55</c:v>
                </c:pt>
                <c:pt idx="311">
                  <c:v>26.52</c:v>
                </c:pt>
                <c:pt idx="312">
                  <c:v>26.48</c:v>
                </c:pt>
                <c:pt idx="313">
                  <c:v>26.43</c:v>
                </c:pt>
                <c:pt idx="314">
                  <c:v>26.37</c:v>
                </c:pt>
                <c:pt idx="315">
                  <c:v>26.3</c:v>
                </c:pt>
                <c:pt idx="316">
                  <c:v>26.22</c:v>
                </c:pt>
                <c:pt idx="317">
                  <c:v>26.12</c:v>
                </c:pt>
                <c:pt idx="318">
                  <c:v>26.02</c:v>
                </c:pt>
                <c:pt idx="319">
                  <c:v>25.9</c:v>
                </c:pt>
                <c:pt idx="320">
                  <c:v>25.76</c:v>
                </c:pt>
                <c:pt idx="321">
                  <c:v>25.61</c:v>
                </c:pt>
                <c:pt idx="322">
                  <c:v>25.43</c:v>
                </c:pt>
                <c:pt idx="323">
                  <c:v>25.24</c:v>
                </c:pt>
                <c:pt idx="324">
                  <c:v>25.02</c:v>
                </c:pt>
                <c:pt idx="325">
                  <c:v>24.78</c:v>
                </c:pt>
                <c:pt idx="326">
                  <c:v>24.5</c:v>
                </c:pt>
                <c:pt idx="327">
                  <c:v>24.2</c:v>
                </c:pt>
                <c:pt idx="328">
                  <c:v>23.85</c:v>
                </c:pt>
                <c:pt idx="329">
                  <c:v>23.48</c:v>
                </c:pt>
                <c:pt idx="330">
                  <c:v>23.06</c:v>
                </c:pt>
                <c:pt idx="331">
                  <c:v>22.6</c:v>
                </c:pt>
                <c:pt idx="332">
                  <c:v>22.1</c:v>
                </c:pt>
                <c:pt idx="333">
                  <c:v>21.55</c:v>
                </c:pt>
                <c:pt idx="334">
                  <c:v>20.96</c:v>
                </c:pt>
                <c:pt idx="335">
                  <c:v>20.329999999999998</c:v>
                </c:pt>
                <c:pt idx="336">
                  <c:v>19.66</c:v>
                </c:pt>
                <c:pt idx="337">
                  <c:v>18.95</c:v>
                </c:pt>
                <c:pt idx="338">
                  <c:v>18.21</c:v>
                </c:pt>
                <c:pt idx="339">
                  <c:v>17.45</c:v>
                </c:pt>
                <c:pt idx="340">
                  <c:v>16.670000000000002</c:v>
                </c:pt>
                <c:pt idx="341">
                  <c:v>15.88</c:v>
                </c:pt>
                <c:pt idx="342">
                  <c:v>15.09</c:v>
                </c:pt>
                <c:pt idx="343">
                  <c:v>14.3</c:v>
                </c:pt>
                <c:pt idx="344">
                  <c:v>13.53</c:v>
                </c:pt>
                <c:pt idx="345">
                  <c:v>12.78</c:v>
                </c:pt>
                <c:pt idx="346">
                  <c:v>12.06</c:v>
                </c:pt>
                <c:pt idx="347">
                  <c:v>11.37</c:v>
                </c:pt>
                <c:pt idx="348">
                  <c:v>10.71</c:v>
                </c:pt>
                <c:pt idx="349">
                  <c:v>10.09</c:v>
                </c:pt>
                <c:pt idx="350">
                  <c:v>9.52</c:v>
                </c:pt>
                <c:pt idx="351">
                  <c:v>8.98</c:v>
                </c:pt>
                <c:pt idx="352">
                  <c:v>8.48</c:v>
                </c:pt>
                <c:pt idx="353">
                  <c:v>8.02</c:v>
                </c:pt>
                <c:pt idx="354">
                  <c:v>7.59</c:v>
                </c:pt>
                <c:pt idx="355">
                  <c:v>7.2</c:v>
                </c:pt>
                <c:pt idx="356">
                  <c:v>6.84</c:v>
                </c:pt>
                <c:pt idx="357">
                  <c:v>6.5</c:v>
                </c:pt>
                <c:pt idx="358">
                  <c:v>6.2</c:v>
                </c:pt>
                <c:pt idx="359">
                  <c:v>5.92</c:v>
                </c:pt>
                <c:pt idx="360">
                  <c:v>5.66</c:v>
                </c:pt>
                <c:pt idx="361">
                  <c:v>5.42</c:v>
                </c:pt>
                <c:pt idx="362">
                  <c:v>5.2</c:v>
                </c:pt>
                <c:pt idx="363">
                  <c:v>5</c:v>
                </c:pt>
                <c:pt idx="364">
                  <c:v>4.82</c:v>
                </c:pt>
                <c:pt idx="365">
                  <c:v>4.6500000000000004</c:v>
                </c:pt>
                <c:pt idx="366">
                  <c:v>4.5</c:v>
                </c:pt>
                <c:pt idx="367">
                  <c:v>4.3499999999999996</c:v>
                </c:pt>
                <c:pt idx="368">
                  <c:v>4.2300000000000004</c:v>
                </c:pt>
                <c:pt idx="369">
                  <c:v>4.1100000000000003</c:v>
                </c:pt>
                <c:pt idx="370">
                  <c:v>4.01</c:v>
                </c:pt>
                <c:pt idx="371">
                  <c:v>3.92</c:v>
                </c:pt>
                <c:pt idx="372">
                  <c:v>3.84</c:v>
                </c:pt>
                <c:pt idx="373">
                  <c:v>3.77</c:v>
                </c:pt>
                <c:pt idx="374">
                  <c:v>3.71</c:v>
                </c:pt>
                <c:pt idx="375">
                  <c:v>3.67</c:v>
                </c:pt>
                <c:pt idx="376">
                  <c:v>3.63</c:v>
                </c:pt>
                <c:pt idx="377">
                  <c:v>3.61</c:v>
                </c:pt>
                <c:pt idx="378">
                  <c:v>3.6</c:v>
                </c:pt>
                <c:pt idx="379">
                  <c:v>3.6</c:v>
                </c:pt>
                <c:pt idx="380">
                  <c:v>3.61</c:v>
                </c:pt>
                <c:pt idx="381">
                  <c:v>3.63</c:v>
                </c:pt>
                <c:pt idx="382">
                  <c:v>3.65</c:v>
                </c:pt>
                <c:pt idx="383">
                  <c:v>3.69</c:v>
                </c:pt>
                <c:pt idx="384">
                  <c:v>3.73</c:v>
                </c:pt>
                <c:pt idx="385">
                  <c:v>3.78</c:v>
                </c:pt>
                <c:pt idx="386">
                  <c:v>3.83</c:v>
                </c:pt>
                <c:pt idx="387">
                  <c:v>3.88</c:v>
                </c:pt>
                <c:pt idx="388">
                  <c:v>3.94</c:v>
                </c:pt>
                <c:pt idx="389">
                  <c:v>3.99</c:v>
                </c:pt>
                <c:pt idx="390">
                  <c:v>4.05</c:v>
                </c:pt>
                <c:pt idx="391">
                  <c:v>4.0999999999999996</c:v>
                </c:pt>
                <c:pt idx="392">
                  <c:v>4.1500000000000004</c:v>
                </c:pt>
                <c:pt idx="393">
                  <c:v>4.21</c:v>
                </c:pt>
                <c:pt idx="394">
                  <c:v>4.26</c:v>
                </c:pt>
                <c:pt idx="395">
                  <c:v>4.3099999999999996</c:v>
                </c:pt>
                <c:pt idx="396">
                  <c:v>4.3600000000000003</c:v>
                </c:pt>
                <c:pt idx="397">
                  <c:v>4.42</c:v>
                </c:pt>
                <c:pt idx="398">
                  <c:v>4.47</c:v>
                </c:pt>
                <c:pt idx="399">
                  <c:v>4.53</c:v>
                </c:pt>
                <c:pt idx="400">
                  <c:v>4.58</c:v>
                </c:pt>
                <c:pt idx="401">
                  <c:v>4.6399999999999997</c:v>
                </c:pt>
                <c:pt idx="402">
                  <c:v>4.71</c:v>
                </c:pt>
                <c:pt idx="403">
                  <c:v>4.7699999999999996</c:v>
                </c:pt>
                <c:pt idx="404">
                  <c:v>4.83</c:v>
                </c:pt>
                <c:pt idx="405">
                  <c:v>4.9000000000000004</c:v>
                </c:pt>
                <c:pt idx="406">
                  <c:v>4.96</c:v>
                </c:pt>
                <c:pt idx="407">
                  <c:v>5.0199999999999996</c:v>
                </c:pt>
                <c:pt idx="408">
                  <c:v>5.08</c:v>
                </c:pt>
                <c:pt idx="409">
                  <c:v>5.14</c:v>
                </c:pt>
                <c:pt idx="410">
                  <c:v>5.2</c:v>
                </c:pt>
                <c:pt idx="411">
                  <c:v>5.25</c:v>
                </c:pt>
                <c:pt idx="412">
                  <c:v>5.29</c:v>
                </c:pt>
                <c:pt idx="413">
                  <c:v>5.34</c:v>
                </c:pt>
                <c:pt idx="414">
                  <c:v>5.37</c:v>
                </c:pt>
                <c:pt idx="415">
                  <c:v>5.41</c:v>
                </c:pt>
                <c:pt idx="416">
                  <c:v>5.44</c:v>
                </c:pt>
                <c:pt idx="417">
                  <c:v>5.46</c:v>
                </c:pt>
                <c:pt idx="418">
                  <c:v>5.48</c:v>
                </c:pt>
                <c:pt idx="419">
                  <c:v>5.5</c:v>
                </c:pt>
                <c:pt idx="420">
                  <c:v>5.51</c:v>
                </c:pt>
                <c:pt idx="421">
                  <c:v>5.52</c:v>
                </c:pt>
                <c:pt idx="422">
                  <c:v>5.53</c:v>
                </c:pt>
                <c:pt idx="423">
                  <c:v>5.54</c:v>
                </c:pt>
                <c:pt idx="424">
                  <c:v>5.54</c:v>
                </c:pt>
                <c:pt idx="425">
                  <c:v>5.55</c:v>
                </c:pt>
                <c:pt idx="426">
                  <c:v>5.55</c:v>
                </c:pt>
                <c:pt idx="427">
                  <c:v>5.56</c:v>
                </c:pt>
                <c:pt idx="428">
                  <c:v>5.56</c:v>
                </c:pt>
                <c:pt idx="429">
                  <c:v>5.57</c:v>
                </c:pt>
                <c:pt idx="430">
                  <c:v>5.58</c:v>
                </c:pt>
                <c:pt idx="431">
                  <c:v>5.59</c:v>
                </c:pt>
                <c:pt idx="432">
                  <c:v>5.6</c:v>
                </c:pt>
                <c:pt idx="433">
                  <c:v>5.61</c:v>
                </c:pt>
                <c:pt idx="434">
                  <c:v>5.63</c:v>
                </c:pt>
                <c:pt idx="435">
                  <c:v>5.65</c:v>
                </c:pt>
                <c:pt idx="436">
                  <c:v>5.68</c:v>
                </c:pt>
                <c:pt idx="437">
                  <c:v>5.72</c:v>
                </c:pt>
                <c:pt idx="438">
                  <c:v>5.76</c:v>
                </c:pt>
                <c:pt idx="439">
                  <c:v>5.81</c:v>
                </c:pt>
                <c:pt idx="440">
                  <c:v>5.88</c:v>
                </c:pt>
                <c:pt idx="441">
                  <c:v>5.95</c:v>
                </c:pt>
                <c:pt idx="442">
                  <c:v>6.05</c:v>
                </c:pt>
                <c:pt idx="443">
                  <c:v>6.16</c:v>
                </c:pt>
                <c:pt idx="444">
                  <c:v>6.28</c:v>
                </c:pt>
                <c:pt idx="445">
                  <c:v>6.43</c:v>
                </c:pt>
                <c:pt idx="446">
                  <c:v>6.61</c:v>
                </c:pt>
                <c:pt idx="447">
                  <c:v>6.8</c:v>
                </c:pt>
                <c:pt idx="448">
                  <c:v>7.03</c:v>
                </c:pt>
                <c:pt idx="449">
                  <c:v>7.29</c:v>
                </c:pt>
                <c:pt idx="450">
                  <c:v>7.58</c:v>
                </c:pt>
                <c:pt idx="451">
                  <c:v>7.91</c:v>
                </c:pt>
                <c:pt idx="452">
                  <c:v>8.2799999999999994</c:v>
                </c:pt>
                <c:pt idx="453">
                  <c:v>8.6999999999999993</c:v>
                </c:pt>
                <c:pt idx="454">
                  <c:v>9.16</c:v>
                </c:pt>
                <c:pt idx="455">
                  <c:v>9.66</c:v>
                </c:pt>
                <c:pt idx="456">
                  <c:v>10.210000000000001</c:v>
                </c:pt>
                <c:pt idx="457">
                  <c:v>10.8</c:v>
                </c:pt>
                <c:pt idx="458">
                  <c:v>11.44</c:v>
                </c:pt>
                <c:pt idx="459">
                  <c:v>12.12</c:v>
                </c:pt>
                <c:pt idx="460">
                  <c:v>12.82</c:v>
                </c:pt>
                <c:pt idx="461">
                  <c:v>13.56</c:v>
                </c:pt>
                <c:pt idx="462">
                  <c:v>14.31</c:v>
                </c:pt>
                <c:pt idx="463">
                  <c:v>15.08</c:v>
                </c:pt>
                <c:pt idx="464">
                  <c:v>15.85</c:v>
                </c:pt>
                <c:pt idx="465">
                  <c:v>16.61</c:v>
                </c:pt>
                <c:pt idx="466">
                  <c:v>17.36</c:v>
                </c:pt>
                <c:pt idx="467">
                  <c:v>18.09</c:v>
                </c:pt>
                <c:pt idx="468">
                  <c:v>18.79</c:v>
                </c:pt>
                <c:pt idx="469">
                  <c:v>19.47</c:v>
                </c:pt>
                <c:pt idx="470">
                  <c:v>20.100000000000001</c:v>
                </c:pt>
                <c:pt idx="471">
                  <c:v>20.7</c:v>
                </c:pt>
                <c:pt idx="472">
                  <c:v>21.26</c:v>
                </c:pt>
                <c:pt idx="473">
                  <c:v>21.78</c:v>
                </c:pt>
                <c:pt idx="474">
                  <c:v>22.26</c:v>
                </c:pt>
                <c:pt idx="475">
                  <c:v>22.7</c:v>
                </c:pt>
                <c:pt idx="476">
                  <c:v>23.11</c:v>
                </c:pt>
                <c:pt idx="477">
                  <c:v>23.49</c:v>
                </c:pt>
                <c:pt idx="478">
                  <c:v>23.83</c:v>
                </c:pt>
                <c:pt idx="479">
                  <c:v>24.15</c:v>
                </c:pt>
                <c:pt idx="480">
                  <c:v>24.45</c:v>
                </c:pt>
                <c:pt idx="481">
                  <c:v>24.73</c:v>
                </c:pt>
                <c:pt idx="482">
                  <c:v>25</c:v>
                </c:pt>
                <c:pt idx="483">
                  <c:v>25.25</c:v>
                </c:pt>
                <c:pt idx="484">
                  <c:v>25.5</c:v>
                </c:pt>
                <c:pt idx="485">
                  <c:v>25.73</c:v>
                </c:pt>
                <c:pt idx="486">
                  <c:v>25.96</c:v>
                </c:pt>
                <c:pt idx="487">
                  <c:v>26.18</c:v>
                </c:pt>
                <c:pt idx="488">
                  <c:v>26.4</c:v>
                </c:pt>
                <c:pt idx="489">
                  <c:v>26.61</c:v>
                </c:pt>
                <c:pt idx="490">
                  <c:v>26.82</c:v>
                </c:pt>
                <c:pt idx="491">
                  <c:v>27.02</c:v>
                </c:pt>
                <c:pt idx="492">
                  <c:v>27.21</c:v>
                </c:pt>
                <c:pt idx="493">
                  <c:v>27.4</c:v>
                </c:pt>
                <c:pt idx="494">
                  <c:v>27.57</c:v>
                </c:pt>
                <c:pt idx="495">
                  <c:v>27.73</c:v>
                </c:pt>
                <c:pt idx="496">
                  <c:v>27.88</c:v>
                </c:pt>
                <c:pt idx="497">
                  <c:v>28.02</c:v>
                </c:pt>
                <c:pt idx="498">
                  <c:v>28.14</c:v>
                </c:pt>
                <c:pt idx="499">
                  <c:v>28.26</c:v>
                </c:pt>
                <c:pt idx="500">
                  <c:v>28.36</c:v>
                </c:pt>
                <c:pt idx="501">
                  <c:v>28.46</c:v>
                </c:pt>
                <c:pt idx="502">
                  <c:v>28.54</c:v>
                </c:pt>
                <c:pt idx="503">
                  <c:v>28.63</c:v>
                </c:pt>
                <c:pt idx="504">
                  <c:v>28.7</c:v>
                </c:pt>
                <c:pt idx="505">
                  <c:v>28.77</c:v>
                </c:pt>
                <c:pt idx="506">
                  <c:v>28.84</c:v>
                </c:pt>
                <c:pt idx="507">
                  <c:v>28.91</c:v>
                </c:pt>
                <c:pt idx="508">
                  <c:v>28.97</c:v>
                </c:pt>
                <c:pt idx="509">
                  <c:v>29.04</c:v>
                </c:pt>
                <c:pt idx="510">
                  <c:v>29.1</c:v>
                </c:pt>
                <c:pt idx="511">
                  <c:v>29.16</c:v>
                </c:pt>
                <c:pt idx="512">
                  <c:v>29.22</c:v>
                </c:pt>
                <c:pt idx="513">
                  <c:v>29.27</c:v>
                </c:pt>
                <c:pt idx="514">
                  <c:v>29.32</c:v>
                </c:pt>
                <c:pt idx="515">
                  <c:v>29.37</c:v>
                </c:pt>
                <c:pt idx="516">
                  <c:v>29.42</c:v>
                </c:pt>
                <c:pt idx="517">
                  <c:v>29.46</c:v>
                </c:pt>
                <c:pt idx="518">
                  <c:v>29.49</c:v>
                </c:pt>
                <c:pt idx="519">
                  <c:v>29.52</c:v>
                </c:pt>
                <c:pt idx="520">
                  <c:v>29.54</c:v>
                </c:pt>
                <c:pt idx="521">
                  <c:v>29.55</c:v>
                </c:pt>
                <c:pt idx="522">
                  <c:v>29.55</c:v>
                </c:pt>
                <c:pt idx="523">
                  <c:v>29.55</c:v>
                </c:pt>
                <c:pt idx="524">
                  <c:v>29.53</c:v>
                </c:pt>
                <c:pt idx="525">
                  <c:v>29.51</c:v>
                </c:pt>
                <c:pt idx="526">
                  <c:v>29.48</c:v>
                </c:pt>
                <c:pt idx="527">
                  <c:v>29.43</c:v>
                </c:pt>
                <c:pt idx="528">
                  <c:v>29.38</c:v>
                </c:pt>
                <c:pt idx="529">
                  <c:v>29.31</c:v>
                </c:pt>
                <c:pt idx="530">
                  <c:v>29.23</c:v>
                </c:pt>
                <c:pt idx="531">
                  <c:v>29.13</c:v>
                </c:pt>
                <c:pt idx="532">
                  <c:v>29.02</c:v>
                </c:pt>
                <c:pt idx="533">
                  <c:v>28.9</c:v>
                </c:pt>
                <c:pt idx="534">
                  <c:v>28.75</c:v>
                </c:pt>
                <c:pt idx="535">
                  <c:v>28.59</c:v>
                </c:pt>
                <c:pt idx="536">
                  <c:v>28.4</c:v>
                </c:pt>
                <c:pt idx="537">
                  <c:v>28.19</c:v>
                </c:pt>
                <c:pt idx="538">
                  <c:v>27.95</c:v>
                </c:pt>
                <c:pt idx="539">
                  <c:v>27.68</c:v>
                </c:pt>
                <c:pt idx="540">
                  <c:v>27.38</c:v>
                </c:pt>
                <c:pt idx="541">
                  <c:v>27.05</c:v>
                </c:pt>
                <c:pt idx="542">
                  <c:v>26.67</c:v>
                </c:pt>
                <c:pt idx="543">
                  <c:v>26.26</c:v>
                </c:pt>
                <c:pt idx="544">
                  <c:v>25.8</c:v>
                </c:pt>
                <c:pt idx="545">
                  <c:v>25.3</c:v>
                </c:pt>
                <c:pt idx="546">
                  <c:v>24.76</c:v>
                </c:pt>
                <c:pt idx="547">
                  <c:v>24.16</c:v>
                </c:pt>
                <c:pt idx="548">
                  <c:v>23.52</c:v>
                </c:pt>
                <c:pt idx="549">
                  <c:v>22.83</c:v>
                </c:pt>
                <c:pt idx="550">
                  <c:v>22.1</c:v>
                </c:pt>
                <c:pt idx="551">
                  <c:v>21.33</c:v>
                </c:pt>
                <c:pt idx="552">
                  <c:v>20.53</c:v>
                </c:pt>
                <c:pt idx="553">
                  <c:v>19.7</c:v>
                </c:pt>
                <c:pt idx="554">
                  <c:v>18.850000000000001</c:v>
                </c:pt>
                <c:pt idx="555">
                  <c:v>17.989999999999998</c:v>
                </c:pt>
                <c:pt idx="556">
                  <c:v>17.13</c:v>
                </c:pt>
                <c:pt idx="557">
                  <c:v>16.27</c:v>
                </c:pt>
                <c:pt idx="558">
                  <c:v>15.42</c:v>
                </c:pt>
                <c:pt idx="559">
                  <c:v>14.59</c:v>
                </c:pt>
                <c:pt idx="560">
                  <c:v>13.78</c:v>
                </c:pt>
                <c:pt idx="561">
                  <c:v>13.01</c:v>
                </c:pt>
                <c:pt idx="562">
                  <c:v>12.28</c:v>
                </c:pt>
                <c:pt idx="563">
                  <c:v>11.58</c:v>
                </c:pt>
                <c:pt idx="564">
                  <c:v>10.92</c:v>
                </c:pt>
                <c:pt idx="565">
                  <c:v>10.3</c:v>
                </c:pt>
                <c:pt idx="566">
                  <c:v>9.73</c:v>
                </c:pt>
                <c:pt idx="567">
                  <c:v>9.19</c:v>
                </c:pt>
                <c:pt idx="568">
                  <c:v>8.69</c:v>
                </c:pt>
                <c:pt idx="569">
                  <c:v>8.23</c:v>
                </c:pt>
                <c:pt idx="570">
                  <c:v>7.8</c:v>
                </c:pt>
                <c:pt idx="571">
                  <c:v>7.41</c:v>
                </c:pt>
                <c:pt idx="572">
                  <c:v>7.05</c:v>
                </c:pt>
                <c:pt idx="573">
                  <c:v>6.71</c:v>
                </c:pt>
                <c:pt idx="574">
                  <c:v>6.4</c:v>
                </c:pt>
                <c:pt idx="575">
                  <c:v>6.12</c:v>
                </c:pt>
                <c:pt idx="576">
                  <c:v>5.86</c:v>
                </c:pt>
                <c:pt idx="577">
                  <c:v>5.62</c:v>
                </c:pt>
                <c:pt idx="578">
                  <c:v>5.41</c:v>
                </c:pt>
                <c:pt idx="579">
                  <c:v>5.21</c:v>
                </c:pt>
                <c:pt idx="580">
                  <c:v>5.03</c:v>
                </c:pt>
                <c:pt idx="581">
                  <c:v>4.87</c:v>
                </c:pt>
                <c:pt idx="582">
                  <c:v>4.7300000000000004</c:v>
                </c:pt>
                <c:pt idx="583">
                  <c:v>4.59</c:v>
                </c:pt>
                <c:pt idx="584">
                  <c:v>4.4800000000000004</c:v>
                </c:pt>
                <c:pt idx="585">
                  <c:v>4.37</c:v>
                </c:pt>
                <c:pt idx="586">
                  <c:v>4.28</c:v>
                </c:pt>
                <c:pt idx="587">
                  <c:v>4.2</c:v>
                </c:pt>
                <c:pt idx="588">
                  <c:v>4.13</c:v>
                </c:pt>
                <c:pt idx="589">
                  <c:v>4.07</c:v>
                </c:pt>
                <c:pt idx="590">
                  <c:v>4.03</c:v>
                </c:pt>
                <c:pt idx="591">
                  <c:v>3.99</c:v>
                </c:pt>
                <c:pt idx="592">
                  <c:v>3.97</c:v>
                </c:pt>
                <c:pt idx="593">
                  <c:v>3.95</c:v>
                </c:pt>
                <c:pt idx="594">
                  <c:v>3.94</c:v>
                </c:pt>
                <c:pt idx="595">
                  <c:v>3.95</c:v>
                </c:pt>
                <c:pt idx="596">
                  <c:v>3.96</c:v>
                </c:pt>
                <c:pt idx="597">
                  <c:v>3.97</c:v>
                </c:pt>
                <c:pt idx="598">
                  <c:v>4</c:v>
                </c:pt>
                <c:pt idx="599">
                  <c:v>4.0199999999999996</c:v>
                </c:pt>
                <c:pt idx="600">
                  <c:v>4.0599999999999996</c:v>
                </c:pt>
                <c:pt idx="601">
                  <c:v>4.09</c:v>
                </c:pt>
                <c:pt idx="602">
                  <c:v>4.13</c:v>
                </c:pt>
                <c:pt idx="603">
                  <c:v>4.17</c:v>
                </c:pt>
                <c:pt idx="604">
                  <c:v>4.21</c:v>
                </c:pt>
                <c:pt idx="605">
                  <c:v>4.25</c:v>
                </c:pt>
                <c:pt idx="606">
                  <c:v>4.29</c:v>
                </c:pt>
                <c:pt idx="607">
                  <c:v>4.33</c:v>
                </c:pt>
                <c:pt idx="608">
                  <c:v>4.37</c:v>
                </c:pt>
                <c:pt idx="609">
                  <c:v>4.41</c:v>
                </c:pt>
                <c:pt idx="610">
                  <c:v>4.4400000000000004</c:v>
                </c:pt>
                <c:pt idx="611">
                  <c:v>4.4800000000000004</c:v>
                </c:pt>
                <c:pt idx="612">
                  <c:v>4.51</c:v>
                </c:pt>
                <c:pt idx="613">
                  <c:v>4.55</c:v>
                </c:pt>
                <c:pt idx="614">
                  <c:v>4.58</c:v>
                </c:pt>
                <c:pt idx="615">
                  <c:v>4.62</c:v>
                </c:pt>
                <c:pt idx="616">
                  <c:v>4.6500000000000004</c:v>
                </c:pt>
                <c:pt idx="617">
                  <c:v>4.68</c:v>
                </c:pt>
                <c:pt idx="618">
                  <c:v>4.71</c:v>
                </c:pt>
                <c:pt idx="619">
                  <c:v>4.74</c:v>
                </c:pt>
                <c:pt idx="620">
                  <c:v>4.7699999999999996</c:v>
                </c:pt>
                <c:pt idx="621">
                  <c:v>4.8</c:v>
                </c:pt>
                <c:pt idx="622">
                  <c:v>4.83</c:v>
                </c:pt>
                <c:pt idx="623">
                  <c:v>4.8499999999999996</c:v>
                </c:pt>
                <c:pt idx="624">
                  <c:v>4.87</c:v>
                </c:pt>
                <c:pt idx="625">
                  <c:v>4.8899999999999997</c:v>
                </c:pt>
                <c:pt idx="626">
                  <c:v>4.9000000000000004</c:v>
                </c:pt>
                <c:pt idx="627">
                  <c:v>4.91</c:v>
                </c:pt>
                <c:pt idx="628">
                  <c:v>4.92</c:v>
                </c:pt>
                <c:pt idx="629">
                  <c:v>4.92</c:v>
                </c:pt>
                <c:pt idx="630">
                  <c:v>4.92</c:v>
                </c:pt>
                <c:pt idx="631">
                  <c:v>4.92</c:v>
                </c:pt>
                <c:pt idx="632">
                  <c:v>4.91</c:v>
                </c:pt>
                <c:pt idx="633">
                  <c:v>4.91</c:v>
                </c:pt>
                <c:pt idx="634">
                  <c:v>4.9000000000000004</c:v>
                </c:pt>
                <c:pt idx="635">
                  <c:v>4.8899999999999997</c:v>
                </c:pt>
                <c:pt idx="636">
                  <c:v>4.88</c:v>
                </c:pt>
                <c:pt idx="637">
                  <c:v>4.87</c:v>
                </c:pt>
                <c:pt idx="638">
                  <c:v>4.8499999999999996</c:v>
                </c:pt>
                <c:pt idx="639">
                  <c:v>4.84</c:v>
                </c:pt>
                <c:pt idx="640">
                  <c:v>4.83</c:v>
                </c:pt>
                <c:pt idx="641">
                  <c:v>4.82</c:v>
                </c:pt>
                <c:pt idx="642">
                  <c:v>4.8099999999999996</c:v>
                </c:pt>
                <c:pt idx="643">
                  <c:v>4.8</c:v>
                </c:pt>
                <c:pt idx="644">
                  <c:v>4.79</c:v>
                </c:pt>
                <c:pt idx="645">
                  <c:v>4.79</c:v>
                </c:pt>
                <c:pt idx="646">
                  <c:v>4.79</c:v>
                </c:pt>
                <c:pt idx="647">
                  <c:v>4.79</c:v>
                </c:pt>
                <c:pt idx="648">
                  <c:v>4.8</c:v>
                </c:pt>
                <c:pt idx="649">
                  <c:v>4.8099999999999996</c:v>
                </c:pt>
                <c:pt idx="650">
                  <c:v>4.82</c:v>
                </c:pt>
                <c:pt idx="651">
                  <c:v>4.84</c:v>
                </c:pt>
                <c:pt idx="652">
                  <c:v>4.87</c:v>
                </c:pt>
                <c:pt idx="653">
                  <c:v>4.91</c:v>
                </c:pt>
                <c:pt idx="654">
                  <c:v>4.95</c:v>
                </c:pt>
                <c:pt idx="655">
                  <c:v>5.01</c:v>
                </c:pt>
                <c:pt idx="656">
                  <c:v>5.07</c:v>
                </c:pt>
                <c:pt idx="657">
                  <c:v>5.15</c:v>
                </c:pt>
                <c:pt idx="658">
                  <c:v>5.24</c:v>
                </c:pt>
                <c:pt idx="659">
                  <c:v>5.35</c:v>
                </c:pt>
                <c:pt idx="660">
                  <c:v>5.47</c:v>
                </c:pt>
                <c:pt idx="661">
                  <c:v>5.62</c:v>
                </c:pt>
                <c:pt idx="662">
                  <c:v>5.78</c:v>
                </c:pt>
                <c:pt idx="663">
                  <c:v>5.98</c:v>
                </c:pt>
                <c:pt idx="664">
                  <c:v>6.19</c:v>
                </c:pt>
                <c:pt idx="665">
                  <c:v>6.44</c:v>
                </c:pt>
                <c:pt idx="666">
                  <c:v>6.72</c:v>
                </c:pt>
                <c:pt idx="667">
                  <c:v>7.03</c:v>
                </c:pt>
                <c:pt idx="668">
                  <c:v>7.39</c:v>
                </c:pt>
                <c:pt idx="669">
                  <c:v>7.78</c:v>
                </c:pt>
                <c:pt idx="670">
                  <c:v>8.2200000000000006</c:v>
                </c:pt>
                <c:pt idx="671">
                  <c:v>8.6999999999999993</c:v>
                </c:pt>
                <c:pt idx="672">
                  <c:v>9.2200000000000006</c:v>
                </c:pt>
                <c:pt idx="673">
                  <c:v>9.7799999999999994</c:v>
                </c:pt>
                <c:pt idx="674">
                  <c:v>10.38</c:v>
                </c:pt>
                <c:pt idx="675">
                  <c:v>11.02</c:v>
                </c:pt>
                <c:pt idx="676">
                  <c:v>11.69</c:v>
                </c:pt>
                <c:pt idx="677">
                  <c:v>12.38</c:v>
                </c:pt>
                <c:pt idx="678">
                  <c:v>13.08</c:v>
                </c:pt>
                <c:pt idx="679">
                  <c:v>13.8</c:v>
                </c:pt>
                <c:pt idx="680">
                  <c:v>14.51</c:v>
                </c:pt>
                <c:pt idx="681">
                  <c:v>15.22</c:v>
                </c:pt>
                <c:pt idx="682">
                  <c:v>15.91</c:v>
                </c:pt>
                <c:pt idx="683">
                  <c:v>16.579999999999998</c:v>
                </c:pt>
                <c:pt idx="684">
                  <c:v>17.22</c:v>
                </c:pt>
                <c:pt idx="685">
                  <c:v>17.82</c:v>
                </c:pt>
                <c:pt idx="686">
                  <c:v>18.39</c:v>
                </c:pt>
                <c:pt idx="687">
                  <c:v>18.920000000000002</c:v>
                </c:pt>
                <c:pt idx="688">
                  <c:v>19.41</c:v>
                </c:pt>
                <c:pt idx="689">
                  <c:v>19.86</c:v>
                </c:pt>
                <c:pt idx="690">
                  <c:v>20.28</c:v>
                </c:pt>
                <c:pt idx="691">
                  <c:v>20.65</c:v>
                </c:pt>
                <c:pt idx="692">
                  <c:v>21</c:v>
                </c:pt>
                <c:pt idx="693">
                  <c:v>21.31</c:v>
                </c:pt>
                <c:pt idx="694">
                  <c:v>21.6</c:v>
                </c:pt>
                <c:pt idx="695">
                  <c:v>21.87</c:v>
                </c:pt>
                <c:pt idx="696">
                  <c:v>22.11</c:v>
                </c:pt>
                <c:pt idx="697">
                  <c:v>22.34</c:v>
                </c:pt>
                <c:pt idx="698">
                  <c:v>22.55</c:v>
                </c:pt>
                <c:pt idx="699">
                  <c:v>22.76</c:v>
                </c:pt>
                <c:pt idx="700">
                  <c:v>22.95</c:v>
                </c:pt>
                <c:pt idx="701">
                  <c:v>23.13</c:v>
                </c:pt>
                <c:pt idx="702">
                  <c:v>23.31</c:v>
                </c:pt>
                <c:pt idx="703">
                  <c:v>23.48</c:v>
                </c:pt>
                <c:pt idx="704">
                  <c:v>23.65</c:v>
                </c:pt>
                <c:pt idx="705">
                  <c:v>23.81</c:v>
                </c:pt>
                <c:pt idx="706">
                  <c:v>23.96</c:v>
                </c:pt>
                <c:pt idx="707">
                  <c:v>24.11</c:v>
                </c:pt>
                <c:pt idx="708">
                  <c:v>24.25</c:v>
                </c:pt>
                <c:pt idx="709">
                  <c:v>24.38</c:v>
                </c:pt>
                <c:pt idx="710">
                  <c:v>24.51</c:v>
                </c:pt>
                <c:pt idx="711">
                  <c:v>24.62</c:v>
                </c:pt>
                <c:pt idx="712">
                  <c:v>24.72</c:v>
                </c:pt>
                <c:pt idx="713">
                  <c:v>24.81</c:v>
                </c:pt>
                <c:pt idx="714">
                  <c:v>24.89</c:v>
                </c:pt>
                <c:pt idx="715">
                  <c:v>24.96</c:v>
                </c:pt>
                <c:pt idx="716">
                  <c:v>25.02</c:v>
                </c:pt>
                <c:pt idx="717">
                  <c:v>25.08</c:v>
                </c:pt>
                <c:pt idx="718">
                  <c:v>25.12</c:v>
                </c:pt>
                <c:pt idx="719">
                  <c:v>25.16</c:v>
                </c:pt>
                <c:pt idx="720">
                  <c:v>25.19</c:v>
                </c:pt>
                <c:pt idx="721">
                  <c:v>25.22</c:v>
                </c:pt>
                <c:pt idx="722">
                  <c:v>25.24</c:v>
                </c:pt>
                <c:pt idx="723">
                  <c:v>25.27</c:v>
                </c:pt>
                <c:pt idx="724">
                  <c:v>25.29</c:v>
                </c:pt>
                <c:pt idx="725">
                  <c:v>25.31</c:v>
                </c:pt>
                <c:pt idx="726">
                  <c:v>25.33</c:v>
                </c:pt>
                <c:pt idx="727">
                  <c:v>25.35</c:v>
                </c:pt>
                <c:pt idx="728">
                  <c:v>25.36</c:v>
                </c:pt>
                <c:pt idx="729">
                  <c:v>25.38</c:v>
                </c:pt>
                <c:pt idx="730">
                  <c:v>25.39</c:v>
                </c:pt>
                <c:pt idx="731">
                  <c:v>25.4</c:v>
                </c:pt>
                <c:pt idx="732">
                  <c:v>25.4</c:v>
                </c:pt>
                <c:pt idx="733">
                  <c:v>25.4</c:v>
                </c:pt>
                <c:pt idx="734">
                  <c:v>25.4</c:v>
                </c:pt>
                <c:pt idx="735">
                  <c:v>25.39</c:v>
                </c:pt>
                <c:pt idx="736">
                  <c:v>25.37</c:v>
                </c:pt>
                <c:pt idx="737">
                  <c:v>25.35</c:v>
                </c:pt>
                <c:pt idx="738">
                  <c:v>25.31</c:v>
                </c:pt>
                <c:pt idx="739">
                  <c:v>25.27</c:v>
                </c:pt>
                <c:pt idx="740">
                  <c:v>25.22</c:v>
                </c:pt>
                <c:pt idx="741">
                  <c:v>25.16</c:v>
                </c:pt>
                <c:pt idx="742">
                  <c:v>25.08</c:v>
                </c:pt>
                <c:pt idx="743">
                  <c:v>25</c:v>
                </c:pt>
                <c:pt idx="744">
                  <c:v>24.89</c:v>
                </c:pt>
                <c:pt idx="745">
                  <c:v>24.77</c:v>
                </c:pt>
                <c:pt idx="746">
                  <c:v>24.63</c:v>
                </c:pt>
                <c:pt idx="747">
                  <c:v>24.47</c:v>
                </c:pt>
                <c:pt idx="748">
                  <c:v>24.28</c:v>
                </c:pt>
                <c:pt idx="749">
                  <c:v>24.07</c:v>
                </c:pt>
                <c:pt idx="750">
                  <c:v>23.83</c:v>
                </c:pt>
                <c:pt idx="751">
                  <c:v>23.57</c:v>
                </c:pt>
                <c:pt idx="752">
                  <c:v>23.27</c:v>
                </c:pt>
                <c:pt idx="753">
                  <c:v>22.93</c:v>
                </c:pt>
                <c:pt idx="754">
                  <c:v>22.56</c:v>
                </c:pt>
                <c:pt idx="755">
                  <c:v>22.15</c:v>
                </c:pt>
                <c:pt idx="756">
                  <c:v>21.7</c:v>
                </c:pt>
                <c:pt idx="757">
                  <c:v>21.21</c:v>
                </c:pt>
                <c:pt idx="758">
                  <c:v>20.68</c:v>
                </c:pt>
                <c:pt idx="759">
                  <c:v>20.100000000000001</c:v>
                </c:pt>
                <c:pt idx="760">
                  <c:v>19.489999999999998</c:v>
                </c:pt>
                <c:pt idx="761">
                  <c:v>18.829999999999998</c:v>
                </c:pt>
                <c:pt idx="762">
                  <c:v>18.13</c:v>
                </c:pt>
                <c:pt idx="763">
                  <c:v>17.399999999999999</c:v>
                </c:pt>
                <c:pt idx="764">
                  <c:v>16.649999999999999</c:v>
                </c:pt>
                <c:pt idx="765">
                  <c:v>15.87</c:v>
                </c:pt>
                <c:pt idx="766">
                  <c:v>15.07</c:v>
                </c:pt>
                <c:pt idx="767">
                  <c:v>14.27</c:v>
                </c:pt>
                <c:pt idx="768">
                  <c:v>13.46</c:v>
                </c:pt>
                <c:pt idx="769">
                  <c:v>12.67</c:v>
                </c:pt>
                <c:pt idx="770">
                  <c:v>11.89</c:v>
                </c:pt>
                <c:pt idx="771">
                  <c:v>11.14</c:v>
                </c:pt>
                <c:pt idx="772">
                  <c:v>10.42</c:v>
                </c:pt>
                <c:pt idx="773">
                  <c:v>9.73</c:v>
                </c:pt>
                <c:pt idx="774">
                  <c:v>9.08</c:v>
                </c:pt>
                <c:pt idx="775">
                  <c:v>8.4700000000000006</c:v>
                </c:pt>
                <c:pt idx="776">
                  <c:v>7.91</c:v>
                </c:pt>
                <c:pt idx="777">
                  <c:v>7.39</c:v>
                </c:pt>
                <c:pt idx="778">
                  <c:v>6.92</c:v>
                </c:pt>
                <c:pt idx="779">
                  <c:v>6.48</c:v>
                </c:pt>
                <c:pt idx="780">
                  <c:v>6.09</c:v>
                </c:pt>
                <c:pt idx="781">
                  <c:v>5.73</c:v>
                </c:pt>
                <c:pt idx="782">
                  <c:v>5.4</c:v>
                </c:pt>
                <c:pt idx="783">
                  <c:v>5.1100000000000003</c:v>
                </c:pt>
                <c:pt idx="784">
                  <c:v>4.84</c:v>
                </c:pt>
                <c:pt idx="785">
                  <c:v>4.59</c:v>
                </c:pt>
                <c:pt idx="786">
                  <c:v>4.37</c:v>
                </c:pt>
                <c:pt idx="787">
                  <c:v>4.16</c:v>
                </c:pt>
                <c:pt idx="788">
                  <c:v>3.97</c:v>
                </c:pt>
                <c:pt idx="789">
                  <c:v>3.79</c:v>
                </c:pt>
                <c:pt idx="790">
                  <c:v>3.63</c:v>
                </c:pt>
                <c:pt idx="791">
                  <c:v>3.48</c:v>
                </c:pt>
                <c:pt idx="792">
                  <c:v>3.34</c:v>
                </c:pt>
                <c:pt idx="793">
                  <c:v>3.22</c:v>
                </c:pt>
                <c:pt idx="794">
                  <c:v>3.1</c:v>
                </c:pt>
                <c:pt idx="795">
                  <c:v>2.99</c:v>
                </c:pt>
                <c:pt idx="796">
                  <c:v>2.89</c:v>
                </c:pt>
                <c:pt idx="797">
                  <c:v>2.8</c:v>
                </c:pt>
                <c:pt idx="798">
                  <c:v>2.72</c:v>
                </c:pt>
                <c:pt idx="799">
                  <c:v>2.66</c:v>
                </c:pt>
                <c:pt idx="800">
                  <c:v>2.6</c:v>
                </c:pt>
                <c:pt idx="801">
                  <c:v>2.5499999999999998</c:v>
                </c:pt>
                <c:pt idx="802">
                  <c:v>2.5099999999999998</c:v>
                </c:pt>
                <c:pt idx="803">
                  <c:v>2.4900000000000002</c:v>
                </c:pt>
                <c:pt idx="804">
                  <c:v>2.4700000000000002</c:v>
                </c:pt>
                <c:pt idx="805">
                  <c:v>2.46</c:v>
                </c:pt>
                <c:pt idx="806">
                  <c:v>2.4700000000000002</c:v>
                </c:pt>
                <c:pt idx="807">
                  <c:v>2.48</c:v>
                </c:pt>
                <c:pt idx="808">
                  <c:v>2.5</c:v>
                </c:pt>
                <c:pt idx="809">
                  <c:v>2.5299999999999998</c:v>
                </c:pt>
                <c:pt idx="810">
                  <c:v>2.57</c:v>
                </c:pt>
                <c:pt idx="811">
                  <c:v>2.61</c:v>
                </c:pt>
                <c:pt idx="812">
                  <c:v>2.66</c:v>
                </c:pt>
                <c:pt idx="813">
                  <c:v>2.71</c:v>
                </c:pt>
                <c:pt idx="814">
                  <c:v>2.76</c:v>
                </c:pt>
                <c:pt idx="815">
                  <c:v>2.82</c:v>
                </c:pt>
                <c:pt idx="816">
                  <c:v>2.88</c:v>
                </c:pt>
                <c:pt idx="817">
                  <c:v>2.93</c:v>
                </c:pt>
                <c:pt idx="818">
                  <c:v>2.99</c:v>
                </c:pt>
                <c:pt idx="819">
                  <c:v>3.05</c:v>
                </c:pt>
                <c:pt idx="820">
                  <c:v>3.11</c:v>
                </c:pt>
                <c:pt idx="821">
                  <c:v>3.16</c:v>
                </c:pt>
                <c:pt idx="822">
                  <c:v>3.22</c:v>
                </c:pt>
                <c:pt idx="823">
                  <c:v>3.27</c:v>
                </c:pt>
                <c:pt idx="824">
                  <c:v>3.33</c:v>
                </c:pt>
                <c:pt idx="825">
                  <c:v>3.38</c:v>
                </c:pt>
                <c:pt idx="826">
                  <c:v>3.44</c:v>
                </c:pt>
                <c:pt idx="827">
                  <c:v>3.49</c:v>
                </c:pt>
                <c:pt idx="828">
                  <c:v>3.54</c:v>
                </c:pt>
                <c:pt idx="829">
                  <c:v>3.59</c:v>
                </c:pt>
                <c:pt idx="830">
                  <c:v>3.64</c:v>
                </c:pt>
                <c:pt idx="831">
                  <c:v>3.68</c:v>
                </c:pt>
                <c:pt idx="832">
                  <c:v>3.72</c:v>
                </c:pt>
                <c:pt idx="833">
                  <c:v>3.76</c:v>
                </c:pt>
                <c:pt idx="834">
                  <c:v>3.8</c:v>
                </c:pt>
                <c:pt idx="835">
                  <c:v>3.84</c:v>
                </c:pt>
                <c:pt idx="836">
                  <c:v>3.87</c:v>
                </c:pt>
                <c:pt idx="837">
                  <c:v>3.9</c:v>
                </c:pt>
                <c:pt idx="838">
                  <c:v>3.92</c:v>
                </c:pt>
                <c:pt idx="839">
                  <c:v>3.95</c:v>
                </c:pt>
                <c:pt idx="840">
                  <c:v>3.97</c:v>
                </c:pt>
                <c:pt idx="841">
                  <c:v>4</c:v>
                </c:pt>
                <c:pt idx="842">
                  <c:v>4.0199999999999996</c:v>
                </c:pt>
                <c:pt idx="843">
                  <c:v>4.04</c:v>
                </c:pt>
                <c:pt idx="844">
                  <c:v>4.0599999999999996</c:v>
                </c:pt>
                <c:pt idx="845">
                  <c:v>4.08</c:v>
                </c:pt>
                <c:pt idx="846">
                  <c:v>4.09</c:v>
                </c:pt>
                <c:pt idx="847">
                  <c:v>4.1100000000000003</c:v>
                </c:pt>
                <c:pt idx="848">
                  <c:v>4.12</c:v>
                </c:pt>
                <c:pt idx="849">
                  <c:v>4.1399999999999997</c:v>
                </c:pt>
                <c:pt idx="850">
                  <c:v>4.1399999999999997</c:v>
                </c:pt>
                <c:pt idx="851">
                  <c:v>4.1500000000000004</c:v>
                </c:pt>
                <c:pt idx="852">
                  <c:v>4.1500000000000004</c:v>
                </c:pt>
                <c:pt idx="853">
                  <c:v>4.1500000000000004</c:v>
                </c:pt>
                <c:pt idx="854">
                  <c:v>4.1500000000000004</c:v>
                </c:pt>
                <c:pt idx="855">
                  <c:v>4.1500000000000004</c:v>
                </c:pt>
                <c:pt idx="856">
                  <c:v>4.1399999999999997</c:v>
                </c:pt>
                <c:pt idx="857">
                  <c:v>4.13</c:v>
                </c:pt>
                <c:pt idx="858">
                  <c:v>4.12</c:v>
                </c:pt>
                <c:pt idx="859">
                  <c:v>4.1100000000000003</c:v>
                </c:pt>
                <c:pt idx="860">
                  <c:v>4.0999999999999996</c:v>
                </c:pt>
                <c:pt idx="861">
                  <c:v>4.09</c:v>
                </c:pt>
                <c:pt idx="862">
                  <c:v>4.09</c:v>
                </c:pt>
                <c:pt idx="863">
                  <c:v>4.08</c:v>
                </c:pt>
                <c:pt idx="864">
                  <c:v>4.09</c:v>
                </c:pt>
                <c:pt idx="865">
                  <c:v>4.0999999999999996</c:v>
                </c:pt>
                <c:pt idx="866">
                  <c:v>4.12</c:v>
                </c:pt>
                <c:pt idx="867">
                  <c:v>4.1399999999999997</c:v>
                </c:pt>
                <c:pt idx="868">
                  <c:v>4.18</c:v>
                </c:pt>
                <c:pt idx="869">
                  <c:v>4.2300000000000004</c:v>
                </c:pt>
                <c:pt idx="870">
                  <c:v>4.3</c:v>
                </c:pt>
                <c:pt idx="871">
                  <c:v>4.38</c:v>
                </c:pt>
                <c:pt idx="872">
                  <c:v>4.4800000000000004</c:v>
                </c:pt>
                <c:pt idx="873">
                  <c:v>4.5999999999999996</c:v>
                </c:pt>
                <c:pt idx="874">
                  <c:v>4.74</c:v>
                </c:pt>
                <c:pt idx="875">
                  <c:v>4.91</c:v>
                </c:pt>
                <c:pt idx="876">
                  <c:v>5.0999999999999996</c:v>
                </c:pt>
                <c:pt idx="877">
                  <c:v>5.32</c:v>
                </c:pt>
                <c:pt idx="878">
                  <c:v>5.56</c:v>
                </c:pt>
                <c:pt idx="879">
                  <c:v>5.84</c:v>
                </c:pt>
                <c:pt idx="880">
                  <c:v>6.15</c:v>
                </c:pt>
                <c:pt idx="881">
                  <c:v>6.49</c:v>
                </c:pt>
                <c:pt idx="882">
                  <c:v>6.87</c:v>
                </c:pt>
                <c:pt idx="883">
                  <c:v>7.29</c:v>
                </c:pt>
                <c:pt idx="884">
                  <c:v>7.75</c:v>
                </c:pt>
                <c:pt idx="885">
                  <c:v>8.24</c:v>
                </c:pt>
                <c:pt idx="886">
                  <c:v>8.77</c:v>
                </c:pt>
                <c:pt idx="887">
                  <c:v>9.34</c:v>
                </c:pt>
                <c:pt idx="888">
                  <c:v>9.94</c:v>
                </c:pt>
                <c:pt idx="889">
                  <c:v>10.58</c:v>
                </c:pt>
                <c:pt idx="890">
                  <c:v>11.24</c:v>
                </c:pt>
                <c:pt idx="891">
                  <c:v>11.92</c:v>
                </c:pt>
                <c:pt idx="892">
                  <c:v>12.61</c:v>
                </c:pt>
                <c:pt idx="893">
                  <c:v>13.31</c:v>
                </c:pt>
                <c:pt idx="894">
                  <c:v>14.01</c:v>
                </c:pt>
                <c:pt idx="895">
                  <c:v>14.7</c:v>
                </c:pt>
                <c:pt idx="896">
                  <c:v>15.36</c:v>
                </c:pt>
                <c:pt idx="897">
                  <c:v>16.010000000000002</c:v>
                </c:pt>
                <c:pt idx="898">
                  <c:v>16.62</c:v>
                </c:pt>
                <c:pt idx="899">
                  <c:v>17.2</c:v>
                </c:pt>
                <c:pt idx="900">
                  <c:v>17.75</c:v>
                </c:pt>
                <c:pt idx="901">
                  <c:v>18.25</c:v>
                </c:pt>
                <c:pt idx="902">
                  <c:v>18.71</c:v>
                </c:pt>
                <c:pt idx="903">
                  <c:v>19.13</c:v>
                </c:pt>
                <c:pt idx="904">
                  <c:v>19.510000000000002</c:v>
                </c:pt>
                <c:pt idx="905">
                  <c:v>19.850000000000001</c:v>
                </c:pt>
                <c:pt idx="906">
                  <c:v>20.16</c:v>
                </c:pt>
                <c:pt idx="907">
                  <c:v>20.440000000000001</c:v>
                </c:pt>
                <c:pt idx="908">
                  <c:v>20.7</c:v>
                </c:pt>
                <c:pt idx="909">
                  <c:v>20.94</c:v>
                </c:pt>
                <c:pt idx="910">
                  <c:v>21.16</c:v>
                </c:pt>
                <c:pt idx="911">
                  <c:v>21.37</c:v>
                </c:pt>
                <c:pt idx="912">
                  <c:v>21.56</c:v>
                </c:pt>
                <c:pt idx="913">
                  <c:v>21.75</c:v>
                </c:pt>
                <c:pt idx="914">
                  <c:v>21.94</c:v>
                </c:pt>
                <c:pt idx="915">
                  <c:v>22.12</c:v>
                </c:pt>
                <c:pt idx="916">
                  <c:v>22.3</c:v>
                </c:pt>
                <c:pt idx="917">
                  <c:v>22.48</c:v>
                </c:pt>
                <c:pt idx="918">
                  <c:v>22.65</c:v>
                </c:pt>
                <c:pt idx="919">
                  <c:v>22.82</c:v>
                </c:pt>
                <c:pt idx="920">
                  <c:v>22.99</c:v>
                </c:pt>
                <c:pt idx="921">
                  <c:v>23.15</c:v>
                </c:pt>
                <c:pt idx="922">
                  <c:v>23.3</c:v>
                </c:pt>
                <c:pt idx="923">
                  <c:v>23.45</c:v>
                </c:pt>
                <c:pt idx="924">
                  <c:v>23.59</c:v>
                </c:pt>
                <c:pt idx="925">
                  <c:v>23.72</c:v>
                </c:pt>
                <c:pt idx="926">
                  <c:v>23.84</c:v>
                </c:pt>
                <c:pt idx="927">
                  <c:v>23.95</c:v>
                </c:pt>
                <c:pt idx="928">
                  <c:v>24.05</c:v>
                </c:pt>
                <c:pt idx="929">
                  <c:v>24.14</c:v>
                </c:pt>
                <c:pt idx="930">
                  <c:v>24.23</c:v>
                </c:pt>
                <c:pt idx="931">
                  <c:v>24.3</c:v>
                </c:pt>
                <c:pt idx="932">
                  <c:v>24.38</c:v>
                </c:pt>
                <c:pt idx="933">
                  <c:v>24.44</c:v>
                </c:pt>
                <c:pt idx="934">
                  <c:v>24.5</c:v>
                </c:pt>
                <c:pt idx="935">
                  <c:v>24.56</c:v>
                </c:pt>
                <c:pt idx="936">
                  <c:v>24.61</c:v>
                </c:pt>
                <c:pt idx="937">
                  <c:v>24.66</c:v>
                </c:pt>
                <c:pt idx="938">
                  <c:v>24.71</c:v>
                </c:pt>
                <c:pt idx="939">
                  <c:v>24.75</c:v>
                </c:pt>
                <c:pt idx="940">
                  <c:v>24.79</c:v>
                </c:pt>
                <c:pt idx="941">
                  <c:v>24.83</c:v>
                </c:pt>
                <c:pt idx="942">
                  <c:v>24.86</c:v>
                </c:pt>
                <c:pt idx="943">
                  <c:v>24.88</c:v>
                </c:pt>
                <c:pt idx="944">
                  <c:v>24.9</c:v>
                </c:pt>
                <c:pt idx="945">
                  <c:v>24.91</c:v>
                </c:pt>
                <c:pt idx="946">
                  <c:v>24.92</c:v>
                </c:pt>
                <c:pt idx="947">
                  <c:v>24.92</c:v>
                </c:pt>
                <c:pt idx="948">
                  <c:v>24.91</c:v>
                </c:pt>
                <c:pt idx="949">
                  <c:v>24.9</c:v>
                </c:pt>
                <c:pt idx="950">
                  <c:v>24.88</c:v>
                </c:pt>
                <c:pt idx="951">
                  <c:v>24.85</c:v>
                </c:pt>
                <c:pt idx="952">
                  <c:v>24.82</c:v>
                </c:pt>
                <c:pt idx="953">
                  <c:v>24.78</c:v>
                </c:pt>
                <c:pt idx="954">
                  <c:v>24.73</c:v>
                </c:pt>
                <c:pt idx="955">
                  <c:v>24.68</c:v>
                </c:pt>
                <c:pt idx="956">
                  <c:v>24.61</c:v>
                </c:pt>
                <c:pt idx="957">
                  <c:v>24.54</c:v>
                </c:pt>
                <c:pt idx="958">
                  <c:v>24.45</c:v>
                </c:pt>
                <c:pt idx="959">
                  <c:v>24.36</c:v>
                </c:pt>
                <c:pt idx="960">
                  <c:v>24.25</c:v>
                </c:pt>
                <c:pt idx="961">
                  <c:v>24.13</c:v>
                </c:pt>
                <c:pt idx="962">
                  <c:v>23.99</c:v>
                </c:pt>
                <c:pt idx="963">
                  <c:v>23.84</c:v>
                </c:pt>
                <c:pt idx="964">
                  <c:v>23.66</c:v>
                </c:pt>
                <c:pt idx="965">
                  <c:v>23.46</c:v>
                </c:pt>
                <c:pt idx="966">
                  <c:v>23.23</c:v>
                </c:pt>
                <c:pt idx="967">
                  <c:v>22.97</c:v>
                </c:pt>
                <c:pt idx="968">
                  <c:v>22.67</c:v>
                </c:pt>
                <c:pt idx="969">
                  <c:v>22.34</c:v>
                </c:pt>
                <c:pt idx="970">
                  <c:v>21.96</c:v>
                </c:pt>
                <c:pt idx="971">
                  <c:v>21.55</c:v>
                </c:pt>
                <c:pt idx="972">
                  <c:v>21.09</c:v>
                </c:pt>
                <c:pt idx="973">
                  <c:v>20.58</c:v>
                </c:pt>
                <c:pt idx="974">
                  <c:v>20.03</c:v>
                </c:pt>
                <c:pt idx="975">
                  <c:v>19.43</c:v>
                </c:pt>
                <c:pt idx="976">
                  <c:v>18.8</c:v>
                </c:pt>
                <c:pt idx="977">
                  <c:v>18.12</c:v>
                </c:pt>
                <c:pt idx="978">
                  <c:v>17.41</c:v>
                </c:pt>
                <c:pt idx="979">
                  <c:v>16.670000000000002</c:v>
                </c:pt>
                <c:pt idx="980">
                  <c:v>15.91</c:v>
                </c:pt>
                <c:pt idx="981">
                  <c:v>15.13</c:v>
                </c:pt>
                <c:pt idx="982">
                  <c:v>14.34</c:v>
                </c:pt>
                <c:pt idx="983">
                  <c:v>13.55</c:v>
                </c:pt>
                <c:pt idx="984">
                  <c:v>12.76</c:v>
                </c:pt>
                <c:pt idx="985">
                  <c:v>11.99</c:v>
                </c:pt>
                <c:pt idx="986">
                  <c:v>11.24</c:v>
                </c:pt>
                <c:pt idx="987">
                  <c:v>10.51</c:v>
                </c:pt>
                <c:pt idx="988">
                  <c:v>9.81</c:v>
                </c:pt>
                <c:pt idx="989">
                  <c:v>9.15</c:v>
                </c:pt>
                <c:pt idx="990">
                  <c:v>8.5299999999999994</c:v>
                </c:pt>
                <c:pt idx="991">
                  <c:v>7.95</c:v>
                </c:pt>
                <c:pt idx="992">
                  <c:v>7.41</c:v>
                </c:pt>
                <c:pt idx="993">
                  <c:v>6.91</c:v>
                </c:pt>
                <c:pt idx="994">
                  <c:v>6.45</c:v>
                </c:pt>
                <c:pt idx="995">
                  <c:v>6.04</c:v>
                </c:pt>
                <c:pt idx="996">
                  <c:v>5.65</c:v>
                </c:pt>
                <c:pt idx="997">
                  <c:v>5.31</c:v>
                </c:pt>
                <c:pt idx="998">
                  <c:v>4.99</c:v>
                </c:pt>
                <c:pt idx="999">
                  <c:v>4.6900000000000004</c:v>
                </c:pt>
                <c:pt idx="1000">
                  <c:v>4.43</c:v>
                </c:pt>
                <c:pt idx="1001">
                  <c:v>4.18</c:v>
                </c:pt>
                <c:pt idx="1002">
                  <c:v>3.95</c:v>
                </c:pt>
                <c:pt idx="1003">
                  <c:v>3.73</c:v>
                </c:pt>
                <c:pt idx="1004">
                  <c:v>3.53</c:v>
                </c:pt>
                <c:pt idx="1005">
                  <c:v>3.34</c:v>
                </c:pt>
                <c:pt idx="1006">
                  <c:v>3.17</c:v>
                </c:pt>
                <c:pt idx="1007">
                  <c:v>3</c:v>
                </c:pt>
                <c:pt idx="1008">
                  <c:v>2.85</c:v>
                </c:pt>
                <c:pt idx="1009">
                  <c:v>2.71</c:v>
                </c:pt>
                <c:pt idx="1010">
                  <c:v>2.58</c:v>
                </c:pt>
                <c:pt idx="1011">
                  <c:v>2.46</c:v>
                </c:pt>
                <c:pt idx="1012">
                  <c:v>2.36</c:v>
                </c:pt>
                <c:pt idx="1013">
                  <c:v>2.27</c:v>
                </c:pt>
                <c:pt idx="1014">
                  <c:v>2.2000000000000002</c:v>
                </c:pt>
                <c:pt idx="1015">
                  <c:v>2.13</c:v>
                </c:pt>
                <c:pt idx="1016">
                  <c:v>2.08</c:v>
                </c:pt>
                <c:pt idx="1017">
                  <c:v>2.0499999999999998</c:v>
                </c:pt>
                <c:pt idx="1018">
                  <c:v>2.02</c:v>
                </c:pt>
                <c:pt idx="1019">
                  <c:v>2.0099999999999998</c:v>
                </c:pt>
                <c:pt idx="1020">
                  <c:v>2.0099999999999998</c:v>
                </c:pt>
                <c:pt idx="1021">
                  <c:v>2.02</c:v>
                </c:pt>
                <c:pt idx="1022">
                  <c:v>2.0299999999999998</c:v>
                </c:pt>
                <c:pt idx="1023">
                  <c:v>2.06</c:v>
                </c:pt>
                <c:pt idx="1024">
                  <c:v>2.09</c:v>
                </c:pt>
                <c:pt idx="1025">
                  <c:v>2.12</c:v>
                </c:pt>
                <c:pt idx="1026">
                  <c:v>2.16</c:v>
                </c:pt>
                <c:pt idx="1027">
                  <c:v>2.21</c:v>
                </c:pt>
                <c:pt idx="1028">
                  <c:v>2.2599999999999998</c:v>
                </c:pt>
                <c:pt idx="1029">
                  <c:v>2.31</c:v>
                </c:pt>
                <c:pt idx="1030">
                  <c:v>2.37</c:v>
                </c:pt>
                <c:pt idx="1031">
                  <c:v>2.4300000000000002</c:v>
                </c:pt>
                <c:pt idx="1032">
                  <c:v>2.4900000000000002</c:v>
                </c:pt>
                <c:pt idx="1033">
                  <c:v>2.5499999999999998</c:v>
                </c:pt>
                <c:pt idx="1034">
                  <c:v>2.62</c:v>
                </c:pt>
                <c:pt idx="1035">
                  <c:v>2.69</c:v>
                </c:pt>
                <c:pt idx="1036">
                  <c:v>2.75</c:v>
                </c:pt>
                <c:pt idx="1037">
                  <c:v>2.82</c:v>
                </c:pt>
                <c:pt idx="1038">
                  <c:v>2.89</c:v>
                </c:pt>
                <c:pt idx="1039">
                  <c:v>2.95</c:v>
                </c:pt>
                <c:pt idx="1040">
                  <c:v>3.02</c:v>
                </c:pt>
                <c:pt idx="1041">
                  <c:v>3.08</c:v>
                </c:pt>
                <c:pt idx="1042">
                  <c:v>3.15</c:v>
                </c:pt>
                <c:pt idx="1043">
                  <c:v>3.21</c:v>
                </c:pt>
                <c:pt idx="1044">
                  <c:v>3.27</c:v>
                </c:pt>
                <c:pt idx="1045">
                  <c:v>3.33</c:v>
                </c:pt>
                <c:pt idx="1046">
                  <c:v>3.39</c:v>
                </c:pt>
                <c:pt idx="1047">
                  <c:v>3.45</c:v>
                </c:pt>
                <c:pt idx="1048">
                  <c:v>3.5</c:v>
                </c:pt>
                <c:pt idx="1049">
                  <c:v>3.55</c:v>
                </c:pt>
                <c:pt idx="1050">
                  <c:v>3.6</c:v>
                </c:pt>
                <c:pt idx="1051">
                  <c:v>3.65</c:v>
                </c:pt>
                <c:pt idx="1052">
                  <c:v>3.69</c:v>
                </c:pt>
                <c:pt idx="1053">
                  <c:v>3.73</c:v>
                </c:pt>
                <c:pt idx="1054">
                  <c:v>3.77</c:v>
                </c:pt>
                <c:pt idx="1055">
                  <c:v>3.8</c:v>
                </c:pt>
                <c:pt idx="1056">
                  <c:v>3.83</c:v>
                </c:pt>
                <c:pt idx="1057">
                  <c:v>3.85</c:v>
                </c:pt>
                <c:pt idx="1058">
                  <c:v>3.87</c:v>
                </c:pt>
                <c:pt idx="1059">
                  <c:v>3.88</c:v>
                </c:pt>
                <c:pt idx="1060">
                  <c:v>3.88</c:v>
                </c:pt>
                <c:pt idx="1061">
                  <c:v>3.89</c:v>
                </c:pt>
                <c:pt idx="1062">
                  <c:v>3.89</c:v>
                </c:pt>
                <c:pt idx="1063">
                  <c:v>3.88</c:v>
                </c:pt>
                <c:pt idx="1064">
                  <c:v>3.87</c:v>
                </c:pt>
                <c:pt idx="1065">
                  <c:v>3.86</c:v>
                </c:pt>
                <c:pt idx="1066">
                  <c:v>3.85</c:v>
                </c:pt>
                <c:pt idx="1067">
                  <c:v>3.84</c:v>
                </c:pt>
                <c:pt idx="1068">
                  <c:v>3.84</c:v>
                </c:pt>
                <c:pt idx="1069">
                  <c:v>3.83</c:v>
                </c:pt>
                <c:pt idx="1070">
                  <c:v>3.82</c:v>
                </c:pt>
                <c:pt idx="1071">
                  <c:v>3.82</c:v>
                </c:pt>
                <c:pt idx="1072">
                  <c:v>3.82</c:v>
                </c:pt>
                <c:pt idx="1073">
                  <c:v>3.82</c:v>
                </c:pt>
                <c:pt idx="1074">
                  <c:v>3.83</c:v>
                </c:pt>
                <c:pt idx="1075">
                  <c:v>3.84</c:v>
                </c:pt>
                <c:pt idx="1076">
                  <c:v>3.86</c:v>
                </c:pt>
                <c:pt idx="1077">
                  <c:v>3.88</c:v>
                </c:pt>
                <c:pt idx="1078">
                  <c:v>3.9</c:v>
                </c:pt>
                <c:pt idx="1079">
                  <c:v>3.93</c:v>
                </c:pt>
                <c:pt idx="1080">
                  <c:v>3.97</c:v>
                </c:pt>
                <c:pt idx="1081">
                  <c:v>4.01</c:v>
                </c:pt>
                <c:pt idx="1082">
                  <c:v>4.0599999999999996</c:v>
                </c:pt>
                <c:pt idx="1083">
                  <c:v>4.12</c:v>
                </c:pt>
                <c:pt idx="1084">
                  <c:v>4.1900000000000004</c:v>
                </c:pt>
                <c:pt idx="1085">
                  <c:v>4.2699999999999996</c:v>
                </c:pt>
                <c:pt idx="1086">
                  <c:v>4.37</c:v>
                </c:pt>
                <c:pt idx="1087">
                  <c:v>4.4800000000000004</c:v>
                </c:pt>
                <c:pt idx="1088">
                  <c:v>4.62</c:v>
                </c:pt>
                <c:pt idx="1089">
                  <c:v>4.7699999999999996</c:v>
                </c:pt>
                <c:pt idx="1090">
                  <c:v>4.95</c:v>
                </c:pt>
                <c:pt idx="1091">
                  <c:v>5.16</c:v>
                </c:pt>
                <c:pt idx="1092">
                  <c:v>5.39</c:v>
                </c:pt>
                <c:pt idx="1093">
                  <c:v>5.66</c:v>
                </c:pt>
                <c:pt idx="1094">
                  <c:v>5.96</c:v>
                </c:pt>
                <c:pt idx="1095">
                  <c:v>6.3</c:v>
                </c:pt>
                <c:pt idx="1096">
                  <c:v>6.68</c:v>
                </c:pt>
                <c:pt idx="1097">
                  <c:v>7.1</c:v>
                </c:pt>
                <c:pt idx="1098">
                  <c:v>7.56</c:v>
                </c:pt>
                <c:pt idx="1099">
                  <c:v>8.07</c:v>
                </c:pt>
                <c:pt idx="1100">
                  <c:v>8.61</c:v>
                </c:pt>
                <c:pt idx="1101">
                  <c:v>9.19</c:v>
                </c:pt>
                <c:pt idx="1102">
                  <c:v>9.82</c:v>
                </c:pt>
                <c:pt idx="1103">
                  <c:v>10.47</c:v>
                </c:pt>
                <c:pt idx="1104">
                  <c:v>11.15</c:v>
                </c:pt>
                <c:pt idx="1105">
                  <c:v>11.84</c:v>
                </c:pt>
                <c:pt idx="1106">
                  <c:v>12.55</c:v>
                </c:pt>
                <c:pt idx="1107">
                  <c:v>13.27</c:v>
                </c:pt>
                <c:pt idx="1108">
                  <c:v>13.98</c:v>
                </c:pt>
                <c:pt idx="1109">
                  <c:v>14.68</c:v>
                </c:pt>
                <c:pt idx="1110">
                  <c:v>15.35</c:v>
                </c:pt>
                <c:pt idx="1111">
                  <c:v>16.010000000000002</c:v>
                </c:pt>
                <c:pt idx="1112">
                  <c:v>16.62</c:v>
                </c:pt>
                <c:pt idx="1113">
                  <c:v>17.2</c:v>
                </c:pt>
                <c:pt idx="1114">
                  <c:v>17.739999999999998</c:v>
                </c:pt>
                <c:pt idx="1115">
                  <c:v>18.23</c:v>
                </c:pt>
                <c:pt idx="1116">
                  <c:v>18.690000000000001</c:v>
                </c:pt>
                <c:pt idx="1117">
                  <c:v>19.09</c:v>
                </c:pt>
                <c:pt idx="1118">
                  <c:v>19.46</c:v>
                </c:pt>
                <c:pt idx="1119">
                  <c:v>19.79</c:v>
                </c:pt>
                <c:pt idx="1120">
                  <c:v>20.09</c:v>
                </c:pt>
                <c:pt idx="1121">
                  <c:v>20.36</c:v>
                </c:pt>
                <c:pt idx="1122">
                  <c:v>20.61</c:v>
                </c:pt>
                <c:pt idx="1123">
                  <c:v>20.83</c:v>
                </c:pt>
                <c:pt idx="1124">
                  <c:v>21.04</c:v>
                </c:pt>
                <c:pt idx="1125">
                  <c:v>21.24</c:v>
                </c:pt>
                <c:pt idx="1126">
                  <c:v>21.43</c:v>
                </c:pt>
                <c:pt idx="1127">
                  <c:v>21.61</c:v>
                </c:pt>
                <c:pt idx="1128">
                  <c:v>21.79</c:v>
                </c:pt>
                <c:pt idx="1129">
                  <c:v>21.97</c:v>
                </c:pt>
                <c:pt idx="1130">
                  <c:v>22.15</c:v>
                </c:pt>
                <c:pt idx="1131">
                  <c:v>22.32</c:v>
                </c:pt>
                <c:pt idx="1132">
                  <c:v>22.5</c:v>
                </c:pt>
                <c:pt idx="1133">
                  <c:v>22.68</c:v>
                </c:pt>
                <c:pt idx="1134">
                  <c:v>22.85</c:v>
                </c:pt>
                <c:pt idx="1135">
                  <c:v>23.02</c:v>
                </c:pt>
                <c:pt idx="1136">
                  <c:v>23.19</c:v>
                </c:pt>
                <c:pt idx="1137">
                  <c:v>23.35</c:v>
                </c:pt>
                <c:pt idx="1138">
                  <c:v>23.5</c:v>
                </c:pt>
                <c:pt idx="1139">
                  <c:v>23.65</c:v>
                </c:pt>
                <c:pt idx="1140">
                  <c:v>23.79</c:v>
                </c:pt>
                <c:pt idx="1141">
                  <c:v>23.91</c:v>
                </c:pt>
                <c:pt idx="1142">
                  <c:v>24.03</c:v>
                </c:pt>
                <c:pt idx="1143">
                  <c:v>24.15</c:v>
                </c:pt>
                <c:pt idx="1144">
                  <c:v>24.25</c:v>
                </c:pt>
                <c:pt idx="1145">
                  <c:v>24.34</c:v>
                </c:pt>
                <c:pt idx="1146">
                  <c:v>24.43</c:v>
                </c:pt>
                <c:pt idx="1147">
                  <c:v>24.51</c:v>
                </c:pt>
                <c:pt idx="1148">
                  <c:v>24.59</c:v>
                </c:pt>
                <c:pt idx="1149">
                  <c:v>24.66</c:v>
                </c:pt>
                <c:pt idx="1150">
                  <c:v>24.72</c:v>
                </c:pt>
                <c:pt idx="1151">
                  <c:v>24.78</c:v>
                </c:pt>
                <c:pt idx="1152">
                  <c:v>24.84</c:v>
                </c:pt>
                <c:pt idx="1153">
                  <c:v>24.89</c:v>
                </c:pt>
                <c:pt idx="1154">
                  <c:v>24.93</c:v>
                </c:pt>
                <c:pt idx="1155">
                  <c:v>24.97</c:v>
                </c:pt>
                <c:pt idx="1156">
                  <c:v>25</c:v>
                </c:pt>
                <c:pt idx="1157">
                  <c:v>25.03</c:v>
                </c:pt>
                <c:pt idx="1158">
                  <c:v>25.05</c:v>
                </c:pt>
                <c:pt idx="1159">
                  <c:v>25.06</c:v>
                </c:pt>
                <c:pt idx="1160">
                  <c:v>25.07</c:v>
                </c:pt>
                <c:pt idx="1161">
                  <c:v>25.08</c:v>
                </c:pt>
                <c:pt idx="1162">
                  <c:v>25.07</c:v>
                </c:pt>
                <c:pt idx="1163">
                  <c:v>25.06</c:v>
                </c:pt>
                <c:pt idx="1164">
                  <c:v>25.04</c:v>
                </c:pt>
                <c:pt idx="1165">
                  <c:v>25.01</c:v>
                </c:pt>
                <c:pt idx="1166">
                  <c:v>24.98</c:v>
                </c:pt>
                <c:pt idx="1167">
                  <c:v>24.94</c:v>
                </c:pt>
                <c:pt idx="1168">
                  <c:v>24.88</c:v>
                </c:pt>
                <c:pt idx="1169">
                  <c:v>24.82</c:v>
                </c:pt>
                <c:pt idx="1170">
                  <c:v>24.76</c:v>
                </c:pt>
                <c:pt idx="1171">
                  <c:v>24.68</c:v>
                </c:pt>
                <c:pt idx="1172">
                  <c:v>24.59</c:v>
                </c:pt>
                <c:pt idx="1173">
                  <c:v>24.49</c:v>
                </c:pt>
                <c:pt idx="1174">
                  <c:v>24.38</c:v>
                </c:pt>
                <c:pt idx="1175">
                  <c:v>24.25</c:v>
                </c:pt>
                <c:pt idx="1176">
                  <c:v>24.11</c:v>
                </c:pt>
                <c:pt idx="1177">
                  <c:v>23.96</c:v>
                </c:pt>
                <c:pt idx="1178">
                  <c:v>23.79</c:v>
                </c:pt>
                <c:pt idx="1179">
                  <c:v>23.61</c:v>
                </c:pt>
                <c:pt idx="1180">
                  <c:v>23.4</c:v>
                </c:pt>
                <c:pt idx="1181">
                  <c:v>23.17</c:v>
                </c:pt>
                <c:pt idx="1182">
                  <c:v>22.92</c:v>
                </c:pt>
                <c:pt idx="1183">
                  <c:v>22.64</c:v>
                </c:pt>
                <c:pt idx="1184">
                  <c:v>22.34</c:v>
                </c:pt>
                <c:pt idx="1185">
                  <c:v>22</c:v>
                </c:pt>
                <c:pt idx="1186">
                  <c:v>21.63</c:v>
                </c:pt>
                <c:pt idx="1187">
                  <c:v>21.23</c:v>
                </c:pt>
                <c:pt idx="1188">
                  <c:v>20.79</c:v>
                </c:pt>
                <c:pt idx="1189">
                  <c:v>20.3</c:v>
                </c:pt>
                <c:pt idx="1190">
                  <c:v>19.78</c:v>
                </c:pt>
                <c:pt idx="1191">
                  <c:v>19.22</c:v>
                </c:pt>
                <c:pt idx="1192">
                  <c:v>18.61</c:v>
                </c:pt>
                <c:pt idx="1193">
                  <c:v>17.97</c:v>
                </c:pt>
                <c:pt idx="1194">
                  <c:v>17.29</c:v>
                </c:pt>
                <c:pt idx="1195">
                  <c:v>16.579999999999998</c:v>
                </c:pt>
                <c:pt idx="1196">
                  <c:v>15.85</c:v>
                </c:pt>
                <c:pt idx="1197">
                  <c:v>15.1</c:v>
                </c:pt>
                <c:pt idx="1198">
                  <c:v>14.33</c:v>
                </c:pt>
                <c:pt idx="1199">
                  <c:v>13.57</c:v>
                </c:pt>
                <c:pt idx="1200">
                  <c:v>12.8</c:v>
                </c:pt>
                <c:pt idx="1201">
                  <c:v>12.05</c:v>
                </c:pt>
                <c:pt idx="1202">
                  <c:v>11.32</c:v>
                </c:pt>
                <c:pt idx="1203">
                  <c:v>10.61</c:v>
                </c:pt>
                <c:pt idx="1204">
                  <c:v>9.94</c:v>
                </c:pt>
                <c:pt idx="1205">
                  <c:v>9.3000000000000007</c:v>
                </c:pt>
                <c:pt idx="1206">
                  <c:v>8.7100000000000009</c:v>
                </c:pt>
                <c:pt idx="1207">
                  <c:v>8.15</c:v>
                </c:pt>
                <c:pt idx="1208">
                  <c:v>7.64</c:v>
                </c:pt>
                <c:pt idx="1209">
                  <c:v>7.17</c:v>
                </c:pt>
                <c:pt idx="1210">
                  <c:v>6.73</c:v>
                </c:pt>
                <c:pt idx="1211">
                  <c:v>6.34</c:v>
                </c:pt>
                <c:pt idx="1212">
                  <c:v>5.98</c:v>
                </c:pt>
                <c:pt idx="1213">
                  <c:v>5.65</c:v>
                </c:pt>
                <c:pt idx="1214">
                  <c:v>5.35</c:v>
                </c:pt>
                <c:pt idx="1215">
                  <c:v>5.08</c:v>
                </c:pt>
                <c:pt idx="1216">
                  <c:v>4.82</c:v>
                </c:pt>
                <c:pt idx="1217">
                  <c:v>4.59</c:v>
                </c:pt>
                <c:pt idx="1218">
                  <c:v>4.37</c:v>
                </c:pt>
                <c:pt idx="1219">
                  <c:v>4.17</c:v>
                </c:pt>
                <c:pt idx="1220">
                  <c:v>3.97</c:v>
                </c:pt>
                <c:pt idx="1221">
                  <c:v>3.79</c:v>
                </c:pt>
                <c:pt idx="1222">
                  <c:v>3.62</c:v>
                </c:pt>
                <c:pt idx="1223">
                  <c:v>3.47</c:v>
                </c:pt>
                <c:pt idx="1224">
                  <c:v>3.32</c:v>
                </c:pt>
                <c:pt idx="1225">
                  <c:v>3.18</c:v>
                </c:pt>
                <c:pt idx="1226">
                  <c:v>3.06</c:v>
                </c:pt>
                <c:pt idx="1227">
                  <c:v>2.95</c:v>
                </c:pt>
                <c:pt idx="1228">
                  <c:v>2.85</c:v>
                </c:pt>
                <c:pt idx="1229">
                  <c:v>2.77</c:v>
                </c:pt>
                <c:pt idx="1230">
                  <c:v>2.71</c:v>
                </c:pt>
                <c:pt idx="1231">
                  <c:v>2.66</c:v>
                </c:pt>
                <c:pt idx="1232">
                  <c:v>2.62</c:v>
                </c:pt>
                <c:pt idx="1233">
                  <c:v>2.6</c:v>
                </c:pt>
                <c:pt idx="1234">
                  <c:v>2.6</c:v>
                </c:pt>
                <c:pt idx="1235">
                  <c:v>2.61</c:v>
                </c:pt>
                <c:pt idx="1236">
                  <c:v>2.64</c:v>
                </c:pt>
                <c:pt idx="1237">
                  <c:v>2.68</c:v>
                </c:pt>
                <c:pt idx="1238">
                  <c:v>2.72</c:v>
                </c:pt>
                <c:pt idx="1239">
                  <c:v>2.78</c:v>
                </c:pt>
                <c:pt idx="1240">
                  <c:v>2.84</c:v>
                </c:pt>
                <c:pt idx="1241">
                  <c:v>2.91</c:v>
                </c:pt>
                <c:pt idx="1242">
                  <c:v>2.99</c:v>
                </c:pt>
                <c:pt idx="1243">
                  <c:v>3.06</c:v>
                </c:pt>
                <c:pt idx="1244">
                  <c:v>3.14</c:v>
                </c:pt>
                <c:pt idx="1245">
                  <c:v>3.22</c:v>
                </c:pt>
                <c:pt idx="1246">
                  <c:v>3.3</c:v>
                </c:pt>
                <c:pt idx="1247">
                  <c:v>3.38</c:v>
                </c:pt>
                <c:pt idx="1248">
                  <c:v>3.46</c:v>
                </c:pt>
                <c:pt idx="1249">
                  <c:v>3.54</c:v>
                </c:pt>
                <c:pt idx="1250">
                  <c:v>3.61</c:v>
                </c:pt>
                <c:pt idx="1251">
                  <c:v>3.69</c:v>
                </c:pt>
                <c:pt idx="1252">
                  <c:v>3.76</c:v>
                </c:pt>
                <c:pt idx="1253">
                  <c:v>3.84</c:v>
                </c:pt>
                <c:pt idx="1254">
                  <c:v>3.91</c:v>
                </c:pt>
                <c:pt idx="1255">
                  <c:v>3.98</c:v>
                </c:pt>
                <c:pt idx="1256">
                  <c:v>4.0599999999999996</c:v>
                </c:pt>
                <c:pt idx="1257">
                  <c:v>4.13</c:v>
                </c:pt>
                <c:pt idx="1258">
                  <c:v>4.2</c:v>
                </c:pt>
                <c:pt idx="1259">
                  <c:v>4.26</c:v>
                </c:pt>
                <c:pt idx="1260">
                  <c:v>4.33</c:v>
                </c:pt>
                <c:pt idx="1261">
                  <c:v>4.4000000000000004</c:v>
                </c:pt>
                <c:pt idx="1262">
                  <c:v>4.46</c:v>
                </c:pt>
                <c:pt idx="1263">
                  <c:v>4.5199999999999996</c:v>
                </c:pt>
                <c:pt idx="1264">
                  <c:v>4.58</c:v>
                </c:pt>
                <c:pt idx="1265">
                  <c:v>4.6399999999999997</c:v>
                </c:pt>
                <c:pt idx="1266">
                  <c:v>4.7</c:v>
                </c:pt>
                <c:pt idx="1267">
                  <c:v>4.75</c:v>
                </c:pt>
                <c:pt idx="1268">
                  <c:v>4.8</c:v>
                </c:pt>
                <c:pt idx="1269">
                  <c:v>4.8499999999999996</c:v>
                </c:pt>
                <c:pt idx="1270">
                  <c:v>4.8899999999999997</c:v>
                </c:pt>
                <c:pt idx="1271">
                  <c:v>4.93</c:v>
                </c:pt>
                <c:pt idx="1272">
                  <c:v>4.96</c:v>
                </c:pt>
                <c:pt idx="1273">
                  <c:v>4.99</c:v>
                </c:pt>
                <c:pt idx="1274">
                  <c:v>5.0199999999999996</c:v>
                </c:pt>
                <c:pt idx="1275">
                  <c:v>5.04</c:v>
                </c:pt>
                <c:pt idx="1276">
                  <c:v>5.0599999999999996</c:v>
                </c:pt>
                <c:pt idx="1277">
                  <c:v>5.08</c:v>
                </c:pt>
                <c:pt idx="1278">
                  <c:v>5.09</c:v>
                </c:pt>
                <c:pt idx="1279">
                  <c:v>5.0999999999999996</c:v>
                </c:pt>
                <c:pt idx="1280">
                  <c:v>5.1100000000000003</c:v>
                </c:pt>
                <c:pt idx="1281">
                  <c:v>5.1100000000000003</c:v>
                </c:pt>
                <c:pt idx="1282">
                  <c:v>5.1100000000000003</c:v>
                </c:pt>
                <c:pt idx="1283">
                  <c:v>5.12</c:v>
                </c:pt>
                <c:pt idx="1284">
                  <c:v>5.12</c:v>
                </c:pt>
                <c:pt idx="1285">
                  <c:v>5.12</c:v>
                </c:pt>
                <c:pt idx="1286">
                  <c:v>5.13</c:v>
                </c:pt>
                <c:pt idx="1287">
                  <c:v>5.13</c:v>
                </c:pt>
                <c:pt idx="1288">
                  <c:v>5.14</c:v>
                </c:pt>
                <c:pt idx="1289">
                  <c:v>5.16</c:v>
                </c:pt>
                <c:pt idx="1290">
                  <c:v>5.18</c:v>
                </c:pt>
                <c:pt idx="1291">
                  <c:v>5.2</c:v>
                </c:pt>
                <c:pt idx="1292">
                  <c:v>5.23</c:v>
                </c:pt>
                <c:pt idx="1293">
                  <c:v>5.27</c:v>
                </c:pt>
                <c:pt idx="1294">
                  <c:v>5.32</c:v>
                </c:pt>
                <c:pt idx="1295">
                  <c:v>5.37</c:v>
                </c:pt>
                <c:pt idx="1296">
                  <c:v>5.43</c:v>
                </c:pt>
                <c:pt idx="1297">
                  <c:v>5.51</c:v>
                </c:pt>
                <c:pt idx="1298">
                  <c:v>5.59</c:v>
                </c:pt>
                <c:pt idx="1299">
                  <c:v>5.69</c:v>
                </c:pt>
                <c:pt idx="1300">
                  <c:v>5.81</c:v>
                </c:pt>
                <c:pt idx="1301">
                  <c:v>5.94</c:v>
                </c:pt>
                <c:pt idx="1302">
                  <c:v>6.09</c:v>
                </c:pt>
                <c:pt idx="1303">
                  <c:v>6.26</c:v>
                </c:pt>
                <c:pt idx="1304">
                  <c:v>6.45</c:v>
                </c:pt>
                <c:pt idx="1305">
                  <c:v>6.67</c:v>
                </c:pt>
                <c:pt idx="1306">
                  <c:v>6.92</c:v>
                </c:pt>
                <c:pt idx="1307">
                  <c:v>7.2</c:v>
                </c:pt>
                <c:pt idx="1308">
                  <c:v>7.51</c:v>
                </c:pt>
                <c:pt idx="1309">
                  <c:v>7.87</c:v>
                </c:pt>
                <c:pt idx="1310">
                  <c:v>8.26</c:v>
                </c:pt>
                <c:pt idx="1311">
                  <c:v>8.6999999999999993</c:v>
                </c:pt>
                <c:pt idx="1312">
                  <c:v>9.19</c:v>
                </c:pt>
                <c:pt idx="1313">
                  <c:v>9.7200000000000006</c:v>
                </c:pt>
                <c:pt idx="1314">
                  <c:v>10.3</c:v>
                </c:pt>
                <c:pt idx="1315">
                  <c:v>10.92</c:v>
                </c:pt>
                <c:pt idx="1316">
                  <c:v>11.59</c:v>
                </c:pt>
                <c:pt idx="1317">
                  <c:v>12.29</c:v>
                </c:pt>
                <c:pt idx="1318">
                  <c:v>13.01</c:v>
                </c:pt>
                <c:pt idx="1319">
                  <c:v>13.77</c:v>
                </c:pt>
                <c:pt idx="1320">
                  <c:v>14.53</c:v>
                </c:pt>
                <c:pt idx="1321">
                  <c:v>15.3</c:v>
                </c:pt>
                <c:pt idx="1322">
                  <c:v>16.07</c:v>
                </c:pt>
                <c:pt idx="1323">
                  <c:v>16.829999999999998</c:v>
                </c:pt>
                <c:pt idx="1324">
                  <c:v>17.57</c:v>
                </c:pt>
                <c:pt idx="1325">
                  <c:v>18.28</c:v>
                </c:pt>
                <c:pt idx="1326">
                  <c:v>18.95</c:v>
                </c:pt>
                <c:pt idx="1327">
                  <c:v>19.59</c:v>
                </c:pt>
                <c:pt idx="1328">
                  <c:v>20.190000000000001</c:v>
                </c:pt>
                <c:pt idx="1329">
                  <c:v>20.74</c:v>
                </c:pt>
                <c:pt idx="1330">
                  <c:v>21.26</c:v>
                </c:pt>
                <c:pt idx="1331">
                  <c:v>21.73</c:v>
                </c:pt>
                <c:pt idx="1332">
                  <c:v>22.16</c:v>
                </c:pt>
                <c:pt idx="1333">
                  <c:v>22.56</c:v>
                </c:pt>
                <c:pt idx="1334">
                  <c:v>22.92</c:v>
                </c:pt>
                <c:pt idx="1335">
                  <c:v>23.26</c:v>
                </c:pt>
                <c:pt idx="1336">
                  <c:v>23.57</c:v>
                </c:pt>
                <c:pt idx="1337">
                  <c:v>23.86</c:v>
                </c:pt>
                <c:pt idx="1338">
                  <c:v>24.14</c:v>
                </c:pt>
                <c:pt idx="1339">
                  <c:v>24.4</c:v>
                </c:pt>
                <c:pt idx="1340">
                  <c:v>24.65</c:v>
                </c:pt>
                <c:pt idx="1341">
                  <c:v>24.9</c:v>
                </c:pt>
                <c:pt idx="1342">
                  <c:v>25.14</c:v>
                </c:pt>
                <c:pt idx="1343">
                  <c:v>25.38</c:v>
                </c:pt>
                <c:pt idx="1344">
                  <c:v>25.62</c:v>
                </c:pt>
                <c:pt idx="1345">
                  <c:v>25.86</c:v>
                </c:pt>
                <c:pt idx="1346">
                  <c:v>26.09</c:v>
                </c:pt>
                <c:pt idx="1347">
                  <c:v>26.32</c:v>
                </c:pt>
                <c:pt idx="1348">
                  <c:v>26.54</c:v>
                </c:pt>
                <c:pt idx="1349">
                  <c:v>26.76</c:v>
                </c:pt>
                <c:pt idx="1350">
                  <c:v>26.98</c:v>
                </c:pt>
                <c:pt idx="1351">
                  <c:v>27.18</c:v>
                </c:pt>
                <c:pt idx="1352">
                  <c:v>27.37</c:v>
                </c:pt>
                <c:pt idx="1353">
                  <c:v>27.56</c:v>
                </c:pt>
                <c:pt idx="1354">
                  <c:v>27.73</c:v>
                </c:pt>
                <c:pt idx="1355">
                  <c:v>27.89</c:v>
                </c:pt>
                <c:pt idx="1356">
                  <c:v>28.04</c:v>
                </c:pt>
                <c:pt idx="1357">
                  <c:v>28.18</c:v>
                </c:pt>
                <c:pt idx="1358">
                  <c:v>28.31</c:v>
                </c:pt>
                <c:pt idx="1359">
                  <c:v>28.43</c:v>
                </c:pt>
                <c:pt idx="1360">
                  <c:v>28.54</c:v>
                </c:pt>
                <c:pt idx="1361">
                  <c:v>28.64</c:v>
                </c:pt>
                <c:pt idx="1362">
                  <c:v>28.74</c:v>
                </c:pt>
                <c:pt idx="1363">
                  <c:v>28.83</c:v>
                </c:pt>
                <c:pt idx="1364">
                  <c:v>28.91</c:v>
                </c:pt>
                <c:pt idx="1365">
                  <c:v>28.99</c:v>
                </c:pt>
                <c:pt idx="1366">
                  <c:v>29.07</c:v>
                </c:pt>
                <c:pt idx="1367">
                  <c:v>29.14</c:v>
                </c:pt>
                <c:pt idx="1368">
                  <c:v>29.2</c:v>
                </c:pt>
                <c:pt idx="1369">
                  <c:v>29.26</c:v>
                </c:pt>
                <c:pt idx="1370">
                  <c:v>29.31</c:v>
                </c:pt>
                <c:pt idx="1371">
                  <c:v>29.36</c:v>
                </c:pt>
                <c:pt idx="1372">
                  <c:v>29.4</c:v>
                </c:pt>
                <c:pt idx="1373">
                  <c:v>29.43</c:v>
                </c:pt>
                <c:pt idx="1374">
                  <c:v>29.46</c:v>
                </c:pt>
                <c:pt idx="1375">
                  <c:v>29.48</c:v>
                </c:pt>
                <c:pt idx="1376">
                  <c:v>29.49</c:v>
                </c:pt>
                <c:pt idx="1377">
                  <c:v>29.49</c:v>
                </c:pt>
                <c:pt idx="1378">
                  <c:v>29.49</c:v>
                </c:pt>
                <c:pt idx="1379">
                  <c:v>29.48</c:v>
                </c:pt>
                <c:pt idx="1380">
                  <c:v>29.47</c:v>
                </c:pt>
                <c:pt idx="1381">
                  <c:v>29.45</c:v>
                </c:pt>
                <c:pt idx="1382">
                  <c:v>29.42</c:v>
                </c:pt>
                <c:pt idx="1383">
                  <c:v>29.39</c:v>
                </c:pt>
                <c:pt idx="1384">
                  <c:v>29.35</c:v>
                </c:pt>
                <c:pt idx="1385">
                  <c:v>29.3</c:v>
                </c:pt>
                <c:pt idx="1386">
                  <c:v>29.25</c:v>
                </c:pt>
                <c:pt idx="1387">
                  <c:v>29.19</c:v>
                </c:pt>
                <c:pt idx="1388">
                  <c:v>29.12</c:v>
                </c:pt>
                <c:pt idx="1389">
                  <c:v>29.03</c:v>
                </c:pt>
                <c:pt idx="1390">
                  <c:v>28.94</c:v>
                </c:pt>
                <c:pt idx="1391">
                  <c:v>28.84</c:v>
                </c:pt>
                <c:pt idx="1392">
                  <c:v>28.71</c:v>
                </c:pt>
                <c:pt idx="1393">
                  <c:v>28.58</c:v>
                </c:pt>
                <c:pt idx="1394">
                  <c:v>28.42</c:v>
                </c:pt>
                <c:pt idx="1395">
                  <c:v>28.23</c:v>
                </c:pt>
                <c:pt idx="1396">
                  <c:v>28.02</c:v>
                </c:pt>
                <c:pt idx="1397">
                  <c:v>27.79</c:v>
                </c:pt>
                <c:pt idx="1398">
                  <c:v>27.52</c:v>
                </c:pt>
                <c:pt idx="1399">
                  <c:v>27.21</c:v>
                </c:pt>
                <c:pt idx="1400">
                  <c:v>26.87</c:v>
                </c:pt>
                <c:pt idx="1401">
                  <c:v>26.49</c:v>
                </c:pt>
                <c:pt idx="1402">
                  <c:v>26.06</c:v>
                </c:pt>
                <c:pt idx="1403">
                  <c:v>25.58</c:v>
                </c:pt>
                <c:pt idx="1404">
                  <c:v>25.06</c:v>
                </c:pt>
                <c:pt idx="1405">
                  <c:v>24.49</c:v>
                </c:pt>
                <c:pt idx="1406">
                  <c:v>23.88</c:v>
                </c:pt>
                <c:pt idx="1407">
                  <c:v>23.21</c:v>
                </c:pt>
                <c:pt idx="1408">
                  <c:v>22.51</c:v>
                </c:pt>
                <c:pt idx="1409">
                  <c:v>21.76</c:v>
                </c:pt>
                <c:pt idx="1410">
                  <c:v>20.98</c:v>
                </c:pt>
                <c:pt idx="1411">
                  <c:v>20.170000000000002</c:v>
                </c:pt>
                <c:pt idx="1412">
                  <c:v>19.34</c:v>
                </c:pt>
                <c:pt idx="1413">
                  <c:v>18.5</c:v>
                </c:pt>
                <c:pt idx="1414">
                  <c:v>17.64</c:v>
                </c:pt>
                <c:pt idx="1415">
                  <c:v>16.79</c:v>
                </c:pt>
                <c:pt idx="1416">
                  <c:v>15.95</c:v>
                </c:pt>
                <c:pt idx="1417">
                  <c:v>15.12</c:v>
                </c:pt>
                <c:pt idx="1418">
                  <c:v>14.31</c:v>
                </c:pt>
                <c:pt idx="1419">
                  <c:v>13.54</c:v>
                </c:pt>
                <c:pt idx="1420">
                  <c:v>12.79</c:v>
                </c:pt>
                <c:pt idx="1421">
                  <c:v>12.08</c:v>
                </c:pt>
                <c:pt idx="1422">
                  <c:v>11.41</c:v>
                </c:pt>
                <c:pt idx="1423">
                  <c:v>10.78</c:v>
                </c:pt>
                <c:pt idx="1424">
                  <c:v>10.19</c:v>
                </c:pt>
                <c:pt idx="1425">
                  <c:v>9.64</c:v>
                </c:pt>
                <c:pt idx="1426">
                  <c:v>9.1300000000000008</c:v>
                </c:pt>
                <c:pt idx="1427">
                  <c:v>8.66</c:v>
                </c:pt>
                <c:pt idx="1428">
                  <c:v>8.2200000000000006</c:v>
                </c:pt>
                <c:pt idx="1429">
                  <c:v>7.81</c:v>
                </c:pt>
                <c:pt idx="1430">
                  <c:v>7.44</c:v>
                </c:pt>
                <c:pt idx="1431">
                  <c:v>7.09</c:v>
                </c:pt>
                <c:pt idx="1432">
                  <c:v>6.77</c:v>
                </c:pt>
                <c:pt idx="1433">
                  <c:v>6.48</c:v>
                </c:pt>
                <c:pt idx="1434">
                  <c:v>6.21</c:v>
                </c:pt>
                <c:pt idx="1435">
                  <c:v>5.97</c:v>
                </c:pt>
                <c:pt idx="1436">
                  <c:v>5.74</c:v>
                </c:pt>
                <c:pt idx="1437">
                  <c:v>5.54</c:v>
                </c:pt>
                <c:pt idx="1438">
                  <c:v>5.35</c:v>
                </c:pt>
                <c:pt idx="1439">
                  <c:v>5.18</c:v>
                </c:pt>
                <c:pt idx="1440">
                  <c:v>5.03</c:v>
                </c:pt>
                <c:pt idx="1441">
                  <c:v>4.8899999999999997</c:v>
                </c:pt>
                <c:pt idx="1442">
                  <c:v>4.7699999999999996</c:v>
                </c:pt>
                <c:pt idx="1443">
                  <c:v>4.67</c:v>
                </c:pt>
                <c:pt idx="1444">
                  <c:v>4.58</c:v>
                </c:pt>
                <c:pt idx="1445">
                  <c:v>4.5</c:v>
                </c:pt>
                <c:pt idx="1446">
                  <c:v>4.43</c:v>
                </c:pt>
                <c:pt idx="1447">
                  <c:v>4.38</c:v>
                </c:pt>
                <c:pt idx="1448">
                  <c:v>4.3499999999999996</c:v>
                </c:pt>
                <c:pt idx="1449">
                  <c:v>4.32</c:v>
                </c:pt>
                <c:pt idx="1450">
                  <c:v>4.3099999999999996</c:v>
                </c:pt>
                <c:pt idx="1451">
                  <c:v>4.3099999999999996</c:v>
                </c:pt>
                <c:pt idx="1452">
                  <c:v>4.3099999999999996</c:v>
                </c:pt>
                <c:pt idx="1453">
                  <c:v>4.33</c:v>
                </c:pt>
                <c:pt idx="1454">
                  <c:v>4.3499999999999996</c:v>
                </c:pt>
                <c:pt idx="1455">
                  <c:v>4.3899999999999997</c:v>
                </c:pt>
                <c:pt idx="1456">
                  <c:v>4.42</c:v>
                </c:pt>
                <c:pt idx="1457">
                  <c:v>4.46</c:v>
                </c:pt>
                <c:pt idx="1458">
                  <c:v>4.51</c:v>
                </c:pt>
                <c:pt idx="1459">
                  <c:v>4.55</c:v>
                </c:pt>
                <c:pt idx="1460">
                  <c:v>4.5999999999999996</c:v>
                </c:pt>
                <c:pt idx="1461">
                  <c:v>4.6500000000000004</c:v>
                </c:pt>
                <c:pt idx="1462">
                  <c:v>4.7</c:v>
                </c:pt>
                <c:pt idx="1463">
                  <c:v>4.75</c:v>
                </c:pt>
                <c:pt idx="1464">
                  <c:v>4.8099999999999996</c:v>
                </c:pt>
                <c:pt idx="1465">
                  <c:v>4.8600000000000003</c:v>
                </c:pt>
                <c:pt idx="1466">
                  <c:v>4.91</c:v>
                </c:pt>
                <c:pt idx="1467">
                  <c:v>4.97</c:v>
                </c:pt>
                <c:pt idx="1468">
                  <c:v>5.03</c:v>
                </c:pt>
                <c:pt idx="1469">
                  <c:v>5.08</c:v>
                </c:pt>
                <c:pt idx="1470">
                  <c:v>5.14</c:v>
                </c:pt>
                <c:pt idx="1471">
                  <c:v>5.2</c:v>
                </c:pt>
                <c:pt idx="1472">
                  <c:v>5.25</c:v>
                </c:pt>
                <c:pt idx="1473">
                  <c:v>5.3</c:v>
                </c:pt>
                <c:pt idx="1474">
                  <c:v>5.36</c:v>
                </c:pt>
                <c:pt idx="1475">
                  <c:v>5.41</c:v>
                </c:pt>
                <c:pt idx="1476">
                  <c:v>5.46</c:v>
                </c:pt>
                <c:pt idx="1477">
                  <c:v>5.5</c:v>
                </c:pt>
                <c:pt idx="1478">
                  <c:v>5.55</c:v>
                </c:pt>
                <c:pt idx="1479">
                  <c:v>5.59</c:v>
                </c:pt>
                <c:pt idx="1480">
                  <c:v>5.63</c:v>
                </c:pt>
                <c:pt idx="1481">
                  <c:v>5.67</c:v>
                </c:pt>
                <c:pt idx="1482">
                  <c:v>5.71</c:v>
                </c:pt>
                <c:pt idx="1483">
                  <c:v>5.74</c:v>
                </c:pt>
                <c:pt idx="1484">
                  <c:v>5.78</c:v>
                </c:pt>
                <c:pt idx="1485">
                  <c:v>5.81</c:v>
                </c:pt>
                <c:pt idx="1486">
                  <c:v>5.84</c:v>
                </c:pt>
                <c:pt idx="1487">
                  <c:v>5.87</c:v>
                </c:pt>
                <c:pt idx="1488">
                  <c:v>5.89</c:v>
                </c:pt>
                <c:pt idx="1489">
                  <c:v>5.91</c:v>
                </c:pt>
                <c:pt idx="1490">
                  <c:v>5.93</c:v>
                </c:pt>
                <c:pt idx="1491">
                  <c:v>5.95</c:v>
                </c:pt>
                <c:pt idx="1492">
                  <c:v>5.95</c:v>
                </c:pt>
                <c:pt idx="1493">
                  <c:v>5.96</c:v>
                </c:pt>
                <c:pt idx="1494">
                  <c:v>5.96</c:v>
                </c:pt>
                <c:pt idx="1495">
                  <c:v>5.96</c:v>
                </c:pt>
                <c:pt idx="1496">
                  <c:v>5.95</c:v>
                </c:pt>
                <c:pt idx="1497">
                  <c:v>5.94</c:v>
                </c:pt>
                <c:pt idx="1498">
                  <c:v>5.92</c:v>
                </c:pt>
                <c:pt idx="1499">
                  <c:v>5.91</c:v>
                </c:pt>
                <c:pt idx="1500">
                  <c:v>5.89</c:v>
                </c:pt>
                <c:pt idx="1501">
                  <c:v>5.88</c:v>
                </c:pt>
                <c:pt idx="1502">
                  <c:v>5.87</c:v>
                </c:pt>
                <c:pt idx="1503">
                  <c:v>5.86</c:v>
                </c:pt>
                <c:pt idx="1504">
                  <c:v>5.85</c:v>
                </c:pt>
                <c:pt idx="1505">
                  <c:v>5.86</c:v>
                </c:pt>
                <c:pt idx="1506">
                  <c:v>5.86</c:v>
                </c:pt>
                <c:pt idx="1507">
                  <c:v>5.88</c:v>
                </c:pt>
                <c:pt idx="1508">
                  <c:v>5.9</c:v>
                </c:pt>
                <c:pt idx="1509">
                  <c:v>5.93</c:v>
                </c:pt>
                <c:pt idx="1510">
                  <c:v>5.96</c:v>
                </c:pt>
                <c:pt idx="1511">
                  <c:v>6.01</c:v>
                </c:pt>
                <c:pt idx="1512">
                  <c:v>6.07</c:v>
                </c:pt>
                <c:pt idx="1513">
                  <c:v>6.13</c:v>
                </c:pt>
                <c:pt idx="1514">
                  <c:v>6.21</c:v>
                </c:pt>
                <c:pt idx="1515">
                  <c:v>6.3</c:v>
                </c:pt>
                <c:pt idx="1516">
                  <c:v>6.41</c:v>
                </c:pt>
                <c:pt idx="1517">
                  <c:v>6.53</c:v>
                </c:pt>
                <c:pt idx="1518">
                  <c:v>6.67</c:v>
                </c:pt>
                <c:pt idx="1519">
                  <c:v>6.84</c:v>
                </c:pt>
                <c:pt idx="1520">
                  <c:v>7.03</c:v>
                </c:pt>
                <c:pt idx="1521">
                  <c:v>7.26</c:v>
                </c:pt>
                <c:pt idx="1522">
                  <c:v>7.51</c:v>
                </c:pt>
                <c:pt idx="1523">
                  <c:v>7.81</c:v>
                </c:pt>
                <c:pt idx="1524">
                  <c:v>8.14</c:v>
                </c:pt>
                <c:pt idx="1525">
                  <c:v>8.51</c:v>
                </c:pt>
                <c:pt idx="1526">
                  <c:v>8.93</c:v>
                </c:pt>
                <c:pt idx="1527">
                  <c:v>9.39</c:v>
                </c:pt>
                <c:pt idx="1528">
                  <c:v>9.89</c:v>
                </c:pt>
                <c:pt idx="1529">
                  <c:v>10.44</c:v>
                </c:pt>
                <c:pt idx="1530">
                  <c:v>11.03</c:v>
                </c:pt>
                <c:pt idx="1531">
                  <c:v>11.65</c:v>
                </c:pt>
                <c:pt idx="1532">
                  <c:v>12.3</c:v>
                </c:pt>
                <c:pt idx="1533">
                  <c:v>12.98</c:v>
                </c:pt>
                <c:pt idx="1534">
                  <c:v>13.68</c:v>
                </c:pt>
                <c:pt idx="1535">
                  <c:v>14.39</c:v>
                </c:pt>
                <c:pt idx="1536">
                  <c:v>15.1</c:v>
                </c:pt>
                <c:pt idx="1537">
                  <c:v>15.81</c:v>
                </c:pt>
                <c:pt idx="1538">
                  <c:v>16.52</c:v>
                </c:pt>
                <c:pt idx="1539">
                  <c:v>17.2</c:v>
                </c:pt>
                <c:pt idx="1540">
                  <c:v>17.86</c:v>
                </c:pt>
                <c:pt idx="1541">
                  <c:v>18.5</c:v>
                </c:pt>
                <c:pt idx="1542">
                  <c:v>19.100000000000001</c:v>
                </c:pt>
                <c:pt idx="1543">
                  <c:v>19.670000000000002</c:v>
                </c:pt>
                <c:pt idx="1544">
                  <c:v>20.21</c:v>
                </c:pt>
                <c:pt idx="1545">
                  <c:v>20.71</c:v>
                </c:pt>
                <c:pt idx="1546">
                  <c:v>21.17</c:v>
                </c:pt>
                <c:pt idx="1547">
                  <c:v>21.59</c:v>
                </c:pt>
                <c:pt idx="1548">
                  <c:v>21.99</c:v>
                </c:pt>
                <c:pt idx="1549">
                  <c:v>22.34</c:v>
                </c:pt>
                <c:pt idx="1550">
                  <c:v>22.67</c:v>
                </c:pt>
                <c:pt idx="1551">
                  <c:v>22.98</c:v>
                </c:pt>
                <c:pt idx="1552">
                  <c:v>23.26</c:v>
                </c:pt>
                <c:pt idx="1553">
                  <c:v>23.52</c:v>
                </c:pt>
                <c:pt idx="1554">
                  <c:v>23.76</c:v>
                </c:pt>
                <c:pt idx="1555">
                  <c:v>23.99</c:v>
                </c:pt>
                <c:pt idx="1556">
                  <c:v>24.21</c:v>
                </c:pt>
                <c:pt idx="1557">
                  <c:v>24.42</c:v>
                </c:pt>
                <c:pt idx="1558">
                  <c:v>24.62</c:v>
                </c:pt>
                <c:pt idx="1559">
                  <c:v>24.82</c:v>
                </c:pt>
                <c:pt idx="1560">
                  <c:v>25.01</c:v>
                </c:pt>
                <c:pt idx="1561">
                  <c:v>25.2</c:v>
                </c:pt>
                <c:pt idx="1562">
                  <c:v>25.38</c:v>
                </c:pt>
                <c:pt idx="1563">
                  <c:v>25.56</c:v>
                </c:pt>
                <c:pt idx="1564">
                  <c:v>25.73</c:v>
                </c:pt>
                <c:pt idx="1565">
                  <c:v>25.89</c:v>
                </c:pt>
                <c:pt idx="1566">
                  <c:v>26.04</c:v>
                </c:pt>
                <c:pt idx="1567">
                  <c:v>26.19</c:v>
                </c:pt>
                <c:pt idx="1568">
                  <c:v>26.32</c:v>
                </c:pt>
                <c:pt idx="1569">
                  <c:v>26.43</c:v>
                </c:pt>
                <c:pt idx="1570">
                  <c:v>26.54</c:v>
                </c:pt>
                <c:pt idx="1571">
                  <c:v>26.63</c:v>
                </c:pt>
                <c:pt idx="1572">
                  <c:v>26.71</c:v>
                </c:pt>
                <c:pt idx="1573">
                  <c:v>26.78</c:v>
                </c:pt>
                <c:pt idx="1574">
                  <c:v>26.84</c:v>
                </c:pt>
                <c:pt idx="1575">
                  <c:v>26.89</c:v>
                </c:pt>
                <c:pt idx="1576">
                  <c:v>26.93</c:v>
                </c:pt>
                <c:pt idx="1577">
                  <c:v>26.97</c:v>
                </c:pt>
                <c:pt idx="1578">
                  <c:v>27</c:v>
                </c:pt>
                <c:pt idx="1579">
                  <c:v>27.03</c:v>
                </c:pt>
                <c:pt idx="1580">
                  <c:v>27.06</c:v>
                </c:pt>
                <c:pt idx="1581">
                  <c:v>27.08</c:v>
                </c:pt>
                <c:pt idx="1582">
                  <c:v>27.11</c:v>
                </c:pt>
                <c:pt idx="1583">
                  <c:v>27.12</c:v>
                </c:pt>
                <c:pt idx="1584">
                  <c:v>27.14</c:v>
                </c:pt>
                <c:pt idx="1585">
                  <c:v>27.15</c:v>
                </c:pt>
                <c:pt idx="1586">
                  <c:v>27.15</c:v>
                </c:pt>
                <c:pt idx="1587">
                  <c:v>27.15</c:v>
                </c:pt>
                <c:pt idx="1588">
                  <c:v>27.15</c:v>
                </c:pt>
                <c:pt idx="1589">
                  <c:v>27.14</c:v>
                </c:pt>
                <c:pt idx="1590">
                  <c:v>27.12</c:v>
                </c:pt>
                <c:pt idx="1591">
                  <c:v>27.09</c:v>
                </c:pt>
                <c:pt idx="1592">
                  <c:v>27.06</c:v>
                </c:pt>
                <c:pt idx="1593">
                  <c:v>27.02</c:v>
                </c:pt>
                <c:pt idx="1594">
                  <c:v>26.98</c:v>
                </c:pt>
                <c:pt idx="1595">
                  <c:v>26.93</c:v>
                </c:pt>
                <c:pt idx="1596">
                  <c:v>26.87</c:v>
                </c:pt>
                <c:pt idx="1597">
                  <c:v>26.8</c:v>
                </c:pt>
                <c:pt idx="1598">
                  <c:v>26.72</c:v>
                </c:pt>
                <c:pt idx="1599">
                  <c:v>26.64</c:v>
                </c:pt>
                <c:pt idx="1600">
                  <c:v>26.55</c:v>
                </c:pt>
                <c:pt idx="1601">
                  <c:v>26.44</c:v>
                </c:pt>
                <c:pt idx="1602">
                  <c:v>26.33</c:v>
                </c:pt>
                <c:pt idx="1603">
                  <c:v>26.2</c:v>
                </c:pt>
                <c:pt idx="1604">
                  <c:v>26.06</c:v>
                </c:pt>
                <c:pt idx="1605">
                  <c:v>25.9</c:v>
                </c:pt>
                <c:pt idx="1606">
                  <c:v>25.72</c:v>
                </c:pt>
                <c:pt idx="1607">
                  <c:v>25.52</c:v>
                </c:pt>
                <c:pt idx="1608">
                  <c:v>25.3</c:v>
                </c:pt>
                <c:pt idx="1609">
                  <c:v>25.04</c:v>
                </c:pt>
                <c:pt idx="1610">
                  <c:v>24.76</c:v>
                </c:pt>
                <c:pt idx="1611">
                  <c:v>24.44</c:v>
                </c:pt>
                <c:pt idx="1612">
                  <c:v>24.09</c:v>
                </c:pt>
                <c:pt idx="1613">
                  <c:v>23.69</c:v>
                </c:pt>
                <c:pt idx="1614">
                  <c:v>23.26</c:v>
                </c:pt>
                <c:pt idx="1615">
                  <c:v>22.78</c:v>
                </c:pt>
                <c:pt idx="1616">
                  <c:v>22.26</c:v>
                </c:pt>
                <c:pt idx="1617">
                  <c:v>21.69</c:v>
                </c:pt>
                <c:pt idx="1618">
                  <c:v>21.08</c:v>
                </c:pt>
                <c:pt idx="1619">
                  <c:v>20.420000000000002</c:v>
                </c:pt>
                <c:pt idx="1620">
                  <c:v>19.72</c:v>
                </c:pt>
                <c:pt idx="1621">
                  <c:v>18.98</c:v>
                </c:pt>
                <c:pt idx="1622">
                  <c:v>18.21</c:v>
                </c:pt>
                <c:pt idx="1623">
                  <c:v>17.420000000000002</c:v>
                </c:pt>
                <c:pt idx="1624">
                  <c:v>16.600000000000001</c:v>
                </c:pt>
                <c:pt idx="1625">
                  <c:v>15.77</c:v>
                </c:pt>
                <c:pt idx="1626">
                  <c:v>14.94</c:v>
                </c:pt>
                <c:pt idx="1627">
                  <c:v>14.11</c:v>
                </c:pt>
                <c:pt idx="1628">
                  <c:v>13.29</c:v>
                </c:pt>
                <c:pt idx="1629">
                  <c:v>12.5</c:v>
                </c:pt>
                <c:pt idx="1630">
                  <c:v>11.73</c:v>
                </c:pt>
                <c:pt idx="1631">
                  <c:v>10.99</c:v>
                </c:pt>
                <c:pt idx="1632">
                  <c:v>10.29</c:v>
                </c:pt>
                <c:pt idx="1633">
                  <c:v>9.6300000000000008</c:v>
                </c:pt>
                <c:pt idx="1634">
                  <c:v>9.02</c:v>
                </c:pt>
                <c:pt idx="1635">
                  <c:v>8.4499999999999993</c:v>
                </c:pt>
                <c:pt idx="1636">
                  <c:v>7.92</c:v>
                </c:pt>
                <c:pt idx="1637">
                  <c:v>7.43</c:v>
                </c:pt>
                <c:pt idx="1638">
                  <c:v>6.98</c:v>
                </c:pt>
                <c:pt idx="1639">
                  <c:v>6.57</c:v>
                </c:pt>
                <c:pt idx="1640">
                  <c:v>6.2</c:v>
                </c:pt>
                <c:pt idx="1641">
                  <c:v>5.85</c:v>
                </c:pt>
                <c:pt idx="1642">
                  <c:v>5.54</c:v>
                </c:pt>
                <c:pt idx="1643">
                  <c:v>5.25</c:v>
                </c:pt>
                <c:pt idx="1644">
                  <c:v>4.99</c:v>
                </c:pt>
                <c:pt idx="1645">
                  <c:v>4.75</c:v>
                </c:pt>
                <c:pt idx="1646">
                  <c:v>4.5199999999999996</c:v>
                </c:pt>
                <c:pt idx="1647">
                  <c:v>4.32</c:v>
                </c:pt>
                <c:pt idx="1648">
                  <c:v>4.1399999999999997</c:v>
                </c:pt>
                <c:pt idx="1649">
                  <c:v>3.97</c:v>
                </c:pt>
                <c:pt idx="1650">
                  <c:v>3.81</c:v>
                </c:pt>
                <c:pt idx="1651">
                  <c:v>3.67</c:v>
                </c:pt>
                <c:pt idx="1652">
                  <c:v>3.53</c:v>
                </c:pt>
                <c:pt idx="1653">
                  <c:v>3.42</c:v>
                </c:pt>
                <c:pt idx="1654">
                  <c:v>3.31</c:v>
                </c:pt>
                <c:pt idx="1655">
                  <c:v>3.21</c:v>
                </c:pt>
                <c:pt idx="1656">
                  <c:v>3.12</c:v>
                </c:pt>
                <c:pt idx="1657">
                  <c:v>3.05</c:v>
                </c:pt>
                <c:pt idx="1658">
                  <c:v>2.99</c:v>
                </c:pt>
                <c:pt idx="1659">
                  <c:v>2.93</c:v>
                </c:pt>
                <c:pt idx="1660">
                  <c:v>2.89</c:v>
                </c:pt>
                <c:pt idx="1661">
                  <c:v>2.86</c:v>
                </c:pt>
                <c:pt idx="1662">
                  <c:v>2.84</c:v>
                </c:pt>
                <c:pt idx="1663">
                  <c:v>2.83</c:v>
                </c:pt>
                <c:pt idx="1664">
                  <c:v>2.83</c:v>
                </c:pt>
                <c:pt idx="1665">
                  <c:v>2.84</c:v>
                </c:pt>
                <c:pt idx="1666">
                  <c:v>2.86</c:v>
                </c:pt>
                <c:pt idx="1667">
                  <c:v>2.88</c:v>
                </c:pt>
                <c:pt idx="1668">
                  <c:v>2.92</c:v>
                </c:pt>
                <c:pt idx="1669">
                  <c:v>2.96</c:v>
                </c:pt>
                <c:pt idx="1670">
                  <c:v>3</c:v>
                </c:pt>
                <c:pt idx="1671">
                  <c:v>3.05</c:v>
                </c:pt>
                <c:pt idx="1672">
                  <c:v>3.09</c:v>
                </c:pt>
                <c:pt idx="1673">
                  <c:v>3.15</c:v>
                </c:pt>
                <c:pt idx="1674">
                  <c:v>3.2</c:v>
                </c:pt>
                <c:pt idx="1675">
                  <c:v>3.25</c:v>
                </c:pt>
                <c:pt idx="1676">
                  <c:v>3.3</c:v>
                </c:pt>
                <c:pt idx="1677">
                  <c:v>3.35</c:v>
                </c:pt>
                <c:pt idx="1678">
                  <c:v>3.4</c:v>
                </c:pt>
                <c:pt idx="1679">
                  <c:v>3.44</c:v>
                </c:pt>
                <c:pt idx="1680">
                  <c:v>3.49</c:v>
                </c:pt>
                <c:pt idx="1681">
                  <c:v>3.53</c:v>
                </c:pt>
                <c:pt idx="1682">
                  <c:v>3.57</c:v>
                </c:pt>
                <c:pt idx="1683">
                  <c:v>3.61</c:v>
                </c:pt>
                <c:pt idx="1684">
                  <c:v>3.65</c:v>
                </c:pt>
                <c:pt idx="1685">
                  <c:v>3.69</c:v>
                </c:pt>
                <c:pt idx="1686">
                  <c:v>3.73</c:v>
                </c:pt>
                <c:pt idx="1687">
                  <c:v>3.77</c:v>
                </c:pt>
                <c:pt idx="1688">
                  <c:v>3.81</c:v>
                </c:pt>
                <c:pt idx="1689">
                  <c:v>3.85</c:v>
                </c:pt>
                <c:pt idx="1690">
                  <c:v>3.89</c:v>
                </c:pt>
                <c:pt idx="1691">
                  <c:v>3.93</c:v>
                </c:pt>
                <c:pt idx="1692">
                  <c:v>3.97</c:v>
                </c:pt>
                <c:pt idx="1693">
                  <c:v>4.01</c:v>
                </c:pt>
                <c:pt idx="1694">
                  <c:v>4.04</c:v>
                </c:pt>
                <c:pt idx="1695">
                  <c:v>4.07</c:v>
                </c:pt>
                <c:pt idx="1696">
                  <c:v>4.0999999999999996</c:v>
                </c:pt>
                <c:pt idx="1697">
                  <c:v>4.12</c:v>
                </c:pt>
                <c:pt idx="1698">
                  <c:v>4.1399999999999997</c:v>
                </c:pt>
                <c:pt idx="1699">
                  <c:v>4.16</c:v>
                </c:pt>
                <c:pt idx="1700">
                  <c:v>4.17</c:v>
                </c:pt>
                <c:pt idx="1701">
                  <c:v>4.18</c:v>
                </c:pt>
                <c:pt idx="1702">
                  <c:v>4.1900000000000004</c:v>
                </c:pt>
                <c:pt idx="1703">
                  <c:v>4.1900000000000004</c:v>
                </c:pt>
                <c:pt idx="1704">
                  <c:v>4.1900000000000004</c:v>
                </c:pt>
                <c:pt idx="1705">
                  <c:v>4.1900000000000004</c:v>
                </c:pt>
                <c:pt idx="1706">
                  <c:v>4.1900000000000004</c:v>
                </c:pt>
                <c:pt idx="1707">
                  <c:v>4.1900000000000004</c:v>
                </c:pt>
                <c:pt idx="1708">
                  <c:v>4.18</c:v>
                </c:pt>
                <c:pt idx="1709">
                  <c:v>4.18</c:v>
                </c:pt>
                <c:pt idx="1710">
                  <c:v>4.18</c:v>
                </c:pt>
                <c:pt idx="1711">
                  <c:v>4.17</c:v>
                </c:pt>
                <c:pt idx="1712">
                  <c:v>4.17</c:v>
                </c:pt>
                <c:pt idx="1713">
                  <c:v>4.17</c:v>
                </c:pt>
                <c:pt idx="1714">
                  <c:v>4.17</c:v>
                </c:pt>
                <c:pt idx="1715">
                  <c:v>4.17</c:v>
                </c:pt>
                <c:pt idx="1716">
                  <c:v>4.17</c:v>
                </c:pt>
                <c:pt idx="1717">
                  <c:v>4.17</c:v>
                </c:pt>
                <c:pt idx="1718">
                  <c:v>4.17</c:v>
                </c:pt>
                <c:pt idx="1719">
                  <c:v>4.17</c:v>
                </c:pt>
                <c:pt idx="1720">
                  <c:v>4.17</c:v>
                </c:pt>
                <c:pt idx="1721">
                  <c:v>4.18</c:v>
                </c:pt>
                <c:pt idx="1722">
                  <c:v>4.1900000000000004</c:v>
                </c:pt>
                <c:pt idx="1723">
                  <c:v>4.2</c:v>
                </c:pt>
                <c:pt idx="1724">
                  <c:v>4.22</c:v>
                </c:pt>
                <c:pt idx="1725">
                  <c:v>4.24</c:v>
                </c:pt>
                <c:pt idx="1726">
                  <c:v>4.2699999999999996</c:v>
                </c:pt>
                <c:pt idx="1727">
                  <c:v>4.32</c:v>
                </c:pt>
                <c:pt idx="1728">
                  <c:v>4.37</c:v>
                </c:pt>
                <c:pt idx="1729">
                  <c:v>4.4400000000000004</c:v>
                </c:pt>
                <c:pt idx="1730">
                  <c:v>4.53</c:v>
                </c:pt>
                <c:pt idx="1731">
                  <c:v>4.6500000000000004</c:v>
                </c:pt>
                <c:pt idx="1732">
                  <c:v>4.78</c:v>
                </c:pt>
                <c:pt idx="1733">
                  <c:v>4.9400000000000004</c:v>
                </c:pt>
                <c:pt idx="1734">
                  <c:v>5.13</c:v>
                </c:pt>
                <c:pt idx="1735">
                  <c:v>5.35</c:v>
                </c:pt>
                <c:pt idx="1736">
                  <c:v>5.6</c:v>
                </c:pt>
                <c:pt idx="1737">
                  <c:v>5.89</c:v>
                </c:pt>
                <c:pt idx="1738">
                  <c:v>6.21</c:v>
                </c:pt>
                <c:pt idx="1739">
                  <c:v>6.57</c:v>
                </c:pt>
                <c:pt idx="1740">
                  <c:v>6.96</c:v>
                </c:pt>
                <c:pt idx="1741">
                  <c:v>7.39</c:v>
                </c:pt>
                <c:pt idx="1742">
                  <c:v>7.86</c:v>
                </c:pt>
                <c:pt idx="1743">
                  <c:v>8.36</c:v>
                </c:pt>
                <c:pt idx="1744">
                  <c:v>8.9</c:v>
                </c:pt>
                <c:pt idx="1745">
                  <c:v>9.4700000000000006</c:v>
                </c:pt>
                <c:pt idx="1746">
                  <c:v>10.08</c:v>
                </c:pt>
                <c:pt idx="1747">
                  <c:v>10.71</c:v>
                </c:pt>
                <c:pt idx="1748">
                  <c:v>11.36</c:v>
                </c:pt>
                <c:pt idx="1749">
                  <c:v>12.03</c:v>
                </c:pt>
                <c:pt idx="1750">
                  <c:v>12.72</c:v>
                </c:pt>
                <c:pt idx="1751">
                  <c:v>13.4</c:v>
                </c:pt>
                <c:pt idx="1752">
                  <c:v>14.09</c:v>
                </c:pt>
                <c:pt idx="1753">
                  <c:v>14.77</c:v>
                </c:pt>
                <c:pt idx="1754">
                  <c:v>15.42</c:v>
                </c:pt>
                <c:pt idx="1755">
                  <c:v>16.059999999999999</c:v>
                </c:pt>
                <c:pt idx="1756">
                  <c:v>16.670000000000002</c:v>
                </c:pt>
                <c:pt idx="1757">
                  <c:v>17.239999999999998</c:v>
                </c:pt>
                <c:pt idx="1758">
                  <c:v>17.78</c:v>
                </c:pt>
                <c:pt idx="1759">
                  <c:v>18.28</c:v>
                </c:pt>
                <c:pt idx="1760">
                  <c:v>18.75</c:v>
                </c:pt>
                <c:pt idx="1761">
                  <c:v>19.170000000000002</c:v>
                </c:pt>
                <c:pt idx="1762">
                  <c:v>19.559999999999999</c:v>
                </c:pt>
                <c:pt idx="1763">
                  <c:v>19.91</c:v>
                </c:pt>
                <c:pt idx="1764">
                  <c:v>20.23</c:v>
                </c:pt>
                <c:pt idx="1765">
                  <c:v>20.53</c:v>
                </c:pt>
                <c:pt idx="1766">
                  <c:v>20.8</c:v>
                </c:pt>
                <c:pt idx="1767">
                  <c:v>21.05</c:v>
                </c:pt>
                <c:pt idx="1768">
                  <c:v>21.29</c:v>
                </c:pt>
                <c:pt idx="1769">
                  <c:v>21.51</c:v>
                </c:pt>
                <c:pt idx="1770">
                  <c:v>21.72</c:v>
                </c:pt>
                <c:pt idx="1771">
                  <c:v>21.92</c:v>
                </c:pt>
                <c:pt idx="1772">
                  <c:v>22.11</c:v>
                </c:pt>
                <c:pt idx="1773">
                  <c:v>22.3</c:v>
                </c:pt>
                <c:pt idx="1774">
                  <c:v>22.49</c:v>
                </c:pt>
                <c:pt idx="1775">
                  <c:v>22.66</c:v>
                </c:pt>
                <c:pt idx="1776">
                  <c:v>22.84</c:v>
                </c:pt>
                <c:pt idx="1777">
                  <c:v>23</c:v>
                </c:pt>
                <c:pt idx="1778">
                  <c:v>23.16</c:v>
                </c:pt>
                <c:pt idx="1779">
                  <c:v>23.32</c:v>
                </c:pt>
                <c:pt idx="1780">
                  <c:v>23.47</c:v>
                </c:pt>
                <c:pt idx="1781">
                  <c:v>23.6</c:v>
                </c:pt>
                <c:pt idx="1782">
                  <c:v>23.73</c:v>
                </c:pt>
                <c:pt idx="1783">
                  <c:v>23.85</c:v>
                </c:pt>
                <c:pt idx="1784">
                  <c:v>23.96</c:v>
                </c:pt>
                <c:pt idx="1785">
                  <c:v>24.06</c:v>
                </c:pt>
                <c:pt idx="1786">
                  <c:v>24.15</c:v>
                </c:pt>
                <c:pt idx="1787">
                  <c:v>24.23</c:v>
                </c:pt>
                <c:pt idx="1788">
                  <c:v>24.3</c:v>
                </c:pt>
                <c:pt idx="1789">
                  <c:v>24.37</c:v>
                </c:pt>
                <c:pt idx="1790">
                  <c:v>24.42</c:v>
                </c:pt>
                <c:pt idx="1791">
                  <c:v>24.47</c:v>
                </c:pt>
                <c:pt idx="1792">
                  <c:v>24.52</c:v>
                </c:pt>
                <c:pt idx="1793">
                  <c:v>24.56</c:v>
                </c:pt>
                <c:pt idx="1794">
                  <c:v>24.59</c:v>
                </c:pt>
                <c:pt idx="1795">
                  <c:v>24.63</c:v>
                </c:pt>
                <c:pt idx="1796">
                  <c:v>24.66</c:v>
                </c:pt>
                <c:pt idx="1797">
                  <c:v>24.68</c:v>
                </c:pt>
                <c:pt idx="1798">
                  <c:v>24.7</c:v>
                </c:pt>
                <c:pt idx="1799">
                  <c:v>24.72</c:v>
                </c:pt>
                <c:pt idx="1800">
                  <c:v>24.74</c:v>
                </c:pt>
                <c:pt idx="1801">
                  <c:v>24.75</c:v>
                </c:pt>
                <c:pt idx="1802">
                  <c:v>24.75</c:v>
                </c:pt>
                <c:pt idx="1803">
                  <c:v>24.76</c:v>
                </c:pt>
                <c:pt idx="1804">
                  <c:v>24.75</c:v>
                </c:pt>
                <c:pt idx="1805">
                  <c:v>24.75</c:v>
                </c:pt>
                <c:pt idx="1806">
                  <c:v>24.73</c:v>
                </c:pt>
                <c:pt idx="1807">
                  <c:v>24.71</c:v>
                </c:pt>
                <c:pt idx="1808">
                  <c:v>24.68</c:v>
                </c:pt>
                <c:pt idx="1809">
                  <c:v>24.65</c:v>
                </c:pt>
                <c:pt idx="1810">
                  <c:v>24.61</c:v>
                </c:pt>
                <c:pt idx="1811">
                  <c:v>24.56</c:v>
                </c:pt>
                <c:pt idx="1812">
                  <c:v>24.5</c:v>
                </c:pt>
                <c:pt idx="1813">
                  <c:v>24.43</c:v>
                </c:pt>
                <c:pt idx="1814">
                  <c:v>24.36</c:v>
                </c:pt>
                <c:pt idx="1815">
                  <c:v>24.26</c:v>
                </c:pt>
                <c:pt idx="1816">
                  <c:v>24.16</c:v>
                </c:pt>
                <c:pt idx="1817">
                  <c:v>24.04</c:v>
                </c:pt>
                <c:pt idx="1818">
                  <c:v>23.91</c:v>
                </c:pt>
                <c:pt idx="1819">
                  <c:v>23.75</c:v>
                </c:pt>
                <c:pt idx="1820">
                  <c:v>23.58</c:v>
                </c:pt>
                <c:pt idx="1821">
                  <c:v>23.39</c:v>
                </c:pt>
                <c:pt idx="1822">
                  <c:v>23.16</c:v>
                </c:pt>
                <c:pt idx="1823">
                  <c:v>22.92</c:v>
                </c:pt>
                <c:pt idx="1824">
                  <c:v>22.64</c:v>
                </c:pt>
                <c:pt idx="1825">
                  <c:v>22.33</c:v>
                </c:pt>
                <c:pt idx="1826">
                  <c:v>21.99</c:v>
                </c:pt>
                <c:pt idx="1827">
                  <c:v>21.61</c:v>
                </c:pt>
                <c:pt idx="1828">
                  <c:v>21.19</c:v>
                </c:pt>
                <c:pt idx="1829">
                  <c:v>20.73</c:v>
                </c:pt>
                <c:pt idx="1830">
                  <c:v>20.23</c:v>
                </c:pt>
                <c:pt idx="1831">
                  <c:v>19.690000000000001</c:v>
                </c:pt>
                <c:pt idx="1832">
                  <c:v>19.11</c:v>
                </c:pt>
                <c:pt idx="1833">
                  <c:v>18.489999999999998</c:v>
                </c:pt>
                <c:pt idx="1834">
                  <c:v>17.82</c:v>
                </c:pt>
                <c:pt idx="1835">
                  <c:v>17.13</c:v>
                </c:pt>
                <c:pt idx="1836">
                  <c:v>16.399999999999999</c:v>
                </c:pt>
                <c:pt idx="1837">
                  <c:v>15.65</c:v>
                </c:pt>
                <c:pt idx="1838">
                  <c:v>14.88</c:v>
                </c:pt>
                <c:pt idx="1839">
                  <c:v>14.1</c:v>
                </c:pt>
                <c:pt idx="1840">
                  <c:v>13.32</c:v>
                </c:pt>
                <c:pt idx="1841">
                  <c:v>12.54</c:v>
                </c:pt>
                <c:pt idx="1842">
                  <c:v>11.78</c:v>
                </c:pt>
                <c:pt idx="1843">
                  <c:v>11.04</c:v>
                </c:pt>
                <c:pt idx="1844">
                  <c:v>10.32</c:v>
                </c:pt>
                <c:pt idx="1845">
                  <c:v>9.6300000000000008</c:v>
                </c:pt>
                <c:pt idx="1846">
                  <c:v>8.99</c:v>
                </c:pt>
                <c:pt idx="1847">
                  <c:v>8.3800000000000008</c:v>
                </c:pt>
                <c:pt idx="1848">
                  <c:v>7.81</c:v>
                </c:pt>
                <c:pt idx="1849">
                  <c:v>7.29</c:v>
                </c:pt>
                <c:pt idx="1850">
                  <c:v>6.81</c:v>
                </c:pt>
                <c:pt idx="1851">
                  <c:v>6.37</c:v>
                </c:pt>
                <c:pt idx="1852">
                  <c:v>5.97</c:v>
                </c:pt>
                <c:pt idx="1853">
                  <c:v>5.61</c:v>
                </c:pt>
                <c:pt idx="1854">
                  <c:v>5.28</c:v>
                </c:pt>
                <c:pt idx="1855">
                  <c:v>4.97</c:v>
                </c:pt>
                <c:pt idx="1856">
                  <c:v>4.7</c:v>
                </c:pt>
                <c:pt idx="1857">
                  <c:v>4.45</c:v>
                </c:pt>
                <c:pt idx="1858">
                  <c:v>4.21</c:v>
                </c:pt>
                <c:pt idx="1859">
                  <c:v>4</c:v>
                </c:pt>
                <c:pt idx="1860">
                  <c:v>3.8</c:v>
                </c:pt>
                <c:pt idx="1861">
                  <c:v>3.62</c:v>
                </c:pt>
                <c:pt idx="1862">
                  <c:v>3.44</c:v>
                </c:pt>
                <c:pt idx="1863">
                  <c:v>3.28</c:v>
                </c:pt>
                <c:pt idx="1864">
                  <c:v>3.13</c:v>
                </c:pt>
                <c:pt idx="1865">
                  <c:v>2.98</c:v>
                </c:pt>
                <c:pt idx="1866">
                  <c:v>2.85</c:v>
                </c:pt>
                <c:pt idx="1867">
                  <c:v>2.72</c:v>
                </c:pt>
                <c:pt idx="1868">
                  <c:v>2.61</c:v>
                </c:pt>
                <c:pt idx="1869">
                  <c:v>2.5</c:v>
                </c:pt>
                <c:pt idx="1870">
                  <c:v>2.41</c:v>
                </c:pt>
                <c:pt idx="1871">
                  <c:v>2.3199999999999998</c:v>
                </c:pt>
                <c:pt idx="1872">
                  <c:v>2.25</c:v>
                </c:pt>
                <c:pt idx="1873">
                  <c:v>2.19</c:v>
                </c:pt>
                <c:pt idx="1874">
                  <c:v>2.13</c:v>
                </c:pt>
                <c:pt idx="1875">
                  <c:v>2.1</c:v>
                </c:pt>
                <c:pt idx="1876">
                  <c:v>2.0699999999999998</c:v>
                </c:pt>
                <c:pt idx="1877">
                  <c:v>2.06</c:v>
                </c:pt>
                <c:pt idx="1878">
                  <c:v>2.06</c:v>
                </c:pt>
                <c:pt idx="1879">
                  <c:v>2.06</c:v>
                </c:pt>
                <c:pt idx="1880">
                  <c:v>2.09</c:v>
                </c:pt>
                <c:pt idx="1881">
                  <c:v>2.12</c:v>
                </c:pt>
                <c:pt idx="1882">
                  <c:v>2.15</c:v>
                </c:pt>
                <c:pt idx="1883">
                  <c:v>2.2000000000000002</c:v>
                </c:pt>
                <c:pt idx="1884">
                  <c:v>2.25</c:v>
                </c:pt>
                <c:pt idx="1885">
                  <c:v>2.31</c:v>
                </c:pt>
                <c:pt idx="1886">
                  <c:v>2.37</c:v>
                </c:pt>
                <c:pt idx="1887">
                  <c:v>2.4300000000000002</c:v>
                </c:pt>
                <c:pt idx="1888">
                  <c:v>2.5</c:v>
                </c:pt>
                <c:pt idx="1889">
                  <c:v>2.56</c:v>
                </c:pt>
                <c:pt idx="1890">
                  <c:v>2.63</c:v>
                </c:pt>
                <c:pt idx="1891">
                  <c:v>2.69</c:v>
                </c:pt>
                <c:pt idx="1892">
                  <c:v>2.76</c:v>
                </c:pt>
                <c:pt idx="1893">
                  <c:v>2.82</c:v>
                </c:pt>
                <c:pt idx="1894">
                  <c:v>2.88</c:v>
                </c:pt>
                <c:pt idx="1895">
                  <c:v>2.94</c:v>
                </c:pt>
                <c:pt idx="1896">
                  <c:v>3</c:v>
                </c:pt>
                <c:pt idx="1897">
                  <c:v>3.06</c:v>
                </c:pt>
                <c:pt idx="1898">
                  <c:v>3.12</c:v>
                </c:pt>
                <c:pt idx="1899">
                  <c:v>3.18</c:v>
                </c:pt>
                <c:pt idx="1900">
                  <c:v>3.24</c:v>
                </c:pt>
                <c:pt idx="1901">
                  <c:v>3.29</c:v>
                </c:pt>
                <c:pt idx="1902">
                  <c:v>3.35</c:v>
                </c:pt>
                <c:pt idx="1903">
                  <c:v>3.4</c:v>
                </c:pt>
                <c:pt idx="1904">
                  <c:v>3.45</c:v>
                </c:pt>
                <c:pt idx="1905">
                  <c:v>3.5</c:v>
                </c:pt>
                <c:pt idx="1906">
                  <c:v>3.55</c:v>
                </c:pt>
                <c:pt idx="1907">
                  <c:v>3.6</c:v>
                </c:pt>
                <c:pt idx="1908">
                  <c:v>3.64</c:v>
                </c:pt>
                <c:pt idx="1909">
                  <c:v>3.68</c:v>
                </c:pt>
                <c:pt idx="1910">
                  <c:v>3.73</c:v>
                </c:pt>
                <c:pt idx="1911">
                  <c:v>3.76</c:v>
                </c:pt>
                <c:pt idx="1912">
                  <c:v>3.8</c:v>
                </c:pt>
                <c:pt idx="1913">
                  <c:v>3.83</c:v>
                </c:pt>
                <c:pt idx="1914">
                  <c:v>3.85</c:v>
                </c:pt>
                <c:pt idx="1915">
                  <c:v>3.88</c:v>
                </c:pt>
                <c:pt idx="1916">
                  <c:v>3.89</c:v>
                </c:pt>
                <c:pt idx="1917">
                  <c:v>3.91</c:v>
                </c:pt>
                <c:pt idx="1918">
                  <c:v>3.91</c:v>
                </c:pt>
                <c:pt idx="1919">
                  <c:v>3.92</c:v>
                </c:pt>
                <c:pt idx="1920">
                  <c:v>3.91</c:v>
                </c:pt>
                <c:pt idx="1921">
                  <c:v>3.91</c:v>
                </c:pt>
                <c:pt idx="1922">
                  <c:v>3.9</c:v>
                </c:pt>
                <c:pt idx="1923">
                  <c:v>3.88</c:v>
                </c:pt>
                <c:pt idx="1924">
                  <c:v>3.87</c:v>
                </c:pt>
                <c:pt idx="1925">
                  <c:v>3.85</c:v>
                </c:pt>
                <c:pt idx="1926">
                  <c:v>3.83</c:v>
                </c:pt>
                <c:pt idx="1927">
                  <c:v>3.82</c:v>
                </c:pt>
                <c:pt idx="1928">
                  <c:v>3.8</c:v>
                </c:pt>
                <c:pt idx="1929">
                  <c:v>3.79</c:v>
                </c:pt>
                <c:pt idx="1930">
                  <c:v>3.79</c:v>
                </c:pt>
                <c:pt idx="1931">
                  <c:v>3.79</c:v>
                </c:pt>
                <c:pt idx="1932">
                  <c:v>3.79</c:v>
                </c:pt>
                <c:pt idx="1933">
                  <c:v>3.8</c:v>
                </c:pt>
                <c:pt idx="1934">
                  <c:v>3.82</c:v>
                </c:pt>
                <c:pt idx="1935">
                  <c:v>3.85</c:v>
                </c:pt>
                <c:pt idx="1936">
                  <c:v>3.88</c:v>
                </c:pt>
                <c:pt idx="1937">
                  <c:v>3.92</c:v>
                </c:pt>
                <c:pt idx="1938">
                  <c:v>3.96</c:v>
                </c:pt>
                <c:pt idx="1939">
                  <c:v>4.0199999999999996</c:v>
                </c:pt>
                <c:pt idx="1940">
                  <c:v>4.08</c:v>
                </c:pt>
                <c:pt idx="1941">
                  <c:v>4.16</c:v>
                </c:pt>
                <c:pt idx="1942">
                  <c:v>4.24</c:v>
                </c:pt>
                <c:pt idx="1943">
                  <c:v>4.34</c:v>
                </c:pt>
                <c:pt idx="1944">
                  <c:v>4.45</c:v>
                </c:pt>
                <c:pt idx="1945">
                  <c:v>4.57</c:v>
                </c:pt>
                <c:pt idx="1946">
                  <c:v>4.72</c:v>
                </c:pt>
                <c:pt idx="1947">
                  <c:v>4.88</c:v>
                </c:pt>
                <c:pt idx="1948">
                  <c:v>5.07</c:v>
                </c:pt>
                <c:pt idx="1949">
                  <c:v>5.29</c:v>
                </c:pt>
                <c:pt idx="1950">
                  <c:v>5.53</c:v>
                </c:pt>
                <c:pt idx="1951">
                  <c:v>5.81</c:v>
                </c:pt>
                <c:pt idx="1952">
                  <c:v>6.12</c:v>
                </c:pt>
                <c:pt idx="1953">
                  <c:v>6.48</c:v>
                </c:pt>
                <c:pt idx="1954">
                  <c:v>6.87</c:v>
                </c:pt>
                <c:pt idx="1955">
                  <c:v>7.3</c:v>
                </c:pt>
                <c:pt idx="1956">
                  <c:v>7.78</c:v>
                </c:pt>
                <c:pt idx="1957">
                  <c:v>8.3000000000000007</c:v>
                </c:pt>
                <c:pt idx="1958">
                  <c:v>8.86</c:v>
                </c:pt>
                <c:pt idx="1959">
                  <c:v>9.4600000000000009</c:v>
                </c:pt>
                <c:pt idx="1960">
                  <c:v>10.1</c:v>
                </c:pt>
                <c:pt idx="1961">
                  <c:v>10.76</c:v>
                </c:pt>
                <c:pt idx="1962">
                  <c:v>11.45</c:v>
                </c:pt>
                <c:pt idx="1963">
                  <c:v>12.16</c:v>
                </c:pt>
                <c:pt idx="1964">
                  <c:v>12.87</c:v>
                </c:pt>
                <c:pt idx="1965">
                  <c:v>13.58</c:v>
                </c:pt>
                <c:pt idx="1966">
                  <c:v>14.28</c:v>
                </c:pt>
                <c:pt idx="1967">
                  <c:v>14.97</c:v>
                </c:pt>
                <c:pt idx="1968">
                  <c:v>15.63</c:v>
                </c:pt>
                <c:pt idx="1969">
                  <c:v>16.260000000000002</c:v>
                </c:pt>
                <c:pt idx="1970">
                  <c:v>16.850000000000001</c:v>
                </c:pt>
                <c:pt idx="1971">
                  <c:v>17.399999999999999</c:v>
                </c:pt>
                <c:pt idx="1972">
                  <c:v>17.91</c:v>
                </c:pt>
                <c:pt idx="1973">
                  <c:v>18.37</c:v>
                </c:pt>
                <c:pt idx="1974">
                  <c:v>18.79</c:v>
                </c:pt>
                <c:pt idx="1975">
                  <c:v>19.170000000000002</c:v>
                </c:pt>
                <c:pt idx="1976">
                  <c:v>19.510000000000002</c:v>
                </c:pt>
                <c:pt idx="1977">
                  <c:v>19.809999999999999</c:v>
                </c:pt>
                <c:pt idx="1978">
                  <c:v>20.079999999999998</c:v>
                </c:pt>
                <c:pt idx="1979">
                  <c:v>20.329999999999998</c:v>
                </c:pt>
                <c:pt idx="1980">
                  <c:v>20.56</c:v>
                </c:pt>
                <c:pt idx="1981">
                  <c:v>20.76</c:v>
                </c:pt>
                <c:pt idx="1982">
                  <c:v>20.96</c:v>
                </c:pt>
                <c:pt idx="1983">
                  <c:v>21.15</c:v>
                </c:pt>
                <c:pt idx="1984">
                  <c:v>21.32</c:v>
                </c:pt>
                <c:pt idx="1985">
                  <c:v>21.5</c:v>
                </c:pt>
                <c:pt idx="1986">
                  <c:v>21.68</c:v>
                </c:pt>
                <c:pt idx="1987">
                  <c:v>21.85</c:v>
                </c:pt>
                <c:pt idx="1988">
                  <c:v>22.03</c:v>
                </c:pt>
                <c:pt idx="1989">
                  <c:v>22.2</c:v>
                </c:pt>
                <c:pt idx="1990">
                  <c:v>22.38</c:v>
                </c:pt>
                <c:pt idx="1991">
                  <c:v>22.55</c:v>
                </c:pt>
                <c:pt idx="1992">
                  <c:v>22.73</c:v>
                </c:pt>
                <c:pt idx="1993">
                  <c:v>22.9</c:v>
                </c:pt>
                <c:pt idx="1994">
                  <c:v>23.07</c:v>
                </c:pt>
                <c:pt idx="1995">
                  <c:v>23.23</c:v>
                </c:pt>
                <c:pt idx="1996">
                  <c:v>23.39</c:v>
                </c:pt>
                <c:pt idx="1997">
                  <c:v>23.54</c:v>
                </c:pt>
                <c:pt idx="1998">
                  <c:v>23.68</c:v>
                </c:pt>
                <c:pt idx="1999">
                  <c:v>23.81</c:v>
                </c:pt>
                <c:pt idx="2000">
                  <c:v>23.93</c:v>
                </c:pt>
                <c:pt idx="2001">
                  <c:v>24.05</c:v>
                </c:pt>
                <c:pt idx="2002">
                  <c:v>24.16</c:v>
                </c:pt>
                <c:pt idx="2003">
                  <c:v>24.26</c:v>
                </c:pt>
                <c:pt idx="2004">
                  <c:v>24.35</c:v>
                </c:pt>
                <c:pt idx="2005">
                  <c:v>24.44</c:v>
                </c:pt>
                <c:pt idx="2006">
                  <c:v>24.52</c:v>
                </c:pt>
                <c:pt idx="2007">
                  <c:v>24.6</c:v>
                </c:pt>
                <c:pt idx="2008">
                  <c:v>24.67</c:v>
                </c:pt>
                <c:pt idx="2009">
                  <c:v>24.73</c:v>
                </c:pt>
                <c:pt idx="2010">
                  <c:v>24.79</c:v>
                </c:pt>
                <c:pt idx="2011">
                  <c:v>24.85</c:v>
                </c:pt>
                <c:pt idx="2012">
                  <c:v>24.9</c:v>
                </c:pt>
                <c:pt idx="2013">
                  <c:v>24.94</c:v>
                </c:pt>
                <c:pt idx="2014">
                  <c:v>24.97</c:v>
                </c:pt>
                <c:pt idx="2015">
                  <c:v>25</c:v>
                </c:pt>
                <c:pt idx="2016">
                  <c:v>25.02</c:v>
                </c:pt>
                <c:pt idx="2017">
                  <c:v>25.04</c:v>
                </c:pt>
                <c:pt idx="2018">
                  <c:v>25.04</c:v>
                </c:pt>
                <c:pt idx="2019">
                  <c:v>25.04</c:v>
                </c:pt>
                <c:pt idx="2020">
                  <c:v>25.02</c:v>
                </c:pt>
                <c:pt idx="2021">
                  <c:v>25</c:v>
                </c:pt>
                <c:pt idx="2022">
                  <c:v>24.97</c:v>
                </c:pt>
                <c:pt idx="2023">
                  <c:v>24.93</c:v>
                </c:pt>
                <c:pt idx="2024">
                  <c:v>24.88</c:v>
                </c:pt>
                <c:pt idx="2025">
                  <c:v>24.82</c:v>
                </c:pt>
                <c:pt idx="2026">
                  <c:v>24.75</c:v>
                </c:pt>
                <c:pt idx="2027">
                  <c:v>24.67</c:v>
                </c:pt>
                <c:pt idx="2028">
                  <c:v>24.59</c:v>
                </c:pt>
                <c:pt idx="2029">
                  <c:v>24.49</c:v>
                </c:pt>
                <c:pt idx="2030">
                  <c:v>24.38</c:v>
                </c:pt>
                <c:pt idx="2031">
                  <c:v>24.25</c:v>
                </c:pt>
                <c:pt idx="2032">
                  <c:v>24.12</c:v>
                </c:pt>
                <c:pt idx="2033">
                  <c:v>23.97</c:v>
                </c:pt>
                <c:pt idx="2034">
                  <c:v>23.81</c:v>
                </c:pt>
                <c:pt idx="2035">
                  <c:v>23.63</c:v>
                </c:pt>
                <c:pt idx="2036">
                  <c:v>23.43</c:v>
                </c:pt>
                <c:pt idx="2037">
                  <c:v>23.22</c:v>
                </c:pt>
                <c:pt idx="2038">
                  <c:v>22.98</c:v>
                </c:pt>
                <c:pt idx="2039">
                  <c:v>22.72</c:v>
                </c:pt>
                <c:pt idx="2040">
                  <c:v>22.43</c:v>
                </c:pt>
                <c:pt idx="2041">
                  <c:v>22.11</c:v>
                </c:pt>
                <c:pt idx="2042">
                  <c:v>21.77</c:v>
                </c:pt>
                <c:pt idx="2043">
                  <c:v>21.38</c:v>
                </c:pt>
                <c:pt idx="2044">
                  <c:v>20.96</c:v>
                </c:pt>
                <c:pt idx="2045">
                  <c:v>20.5</c:v>
                </c:pt>
                <c:pt idx="2046">
                  <c:v>20</c:v>
                </c:pt>
                <c:pt idx="2047">
                  <c:v>19.46</c:v>
                </c:pt>
                <c:pt idx="2048">
                  <c:v>18.87</c:v>
                </c:pt>
                <c:pt idx="2049">
                  <c:v>18.25</c:v>
                </c:pt>
                <c:pt idx="2050">
                  <c:v>17.59</c:v>
                </c:pt>
                <c:pt idx="2051">
                  <c:v>16.89</c:v>
                </c:pt>
                <c:pt idx="2052">
                  <c:v>16.16</c:v>
                </c:pt>
                <c:pt idx="2053">
                  <c:v>15.41</c:v>
                </c:pt>
                <c:pt idx="2054">
                  <c:v>14.65</c:v>
                </c:pt>
                <c:pt idx="2055">
                  <c:v>13.87</c:v>
                </c:pt>
                <c:pt idx="2056">
                  <c:v>13.09</c:v>
                </c:pt>
                <c:pt idx="2057">
                  <c:v>12.32</c:v>
                </c:pt>
                <c:pt idx="2058">
                  <c:v>11.56</c:v>
                </c:pt>
                <c:pt idx="2059">
                  <c:v>10.83</c:v>
                </c:pt>
                <c:pt idx="2060">
                  <c:v>10.11</c:v>
                </c:pt>
                <c:pt idx="2061">
                  <c:v>9.43</c:v>
                </c:pt>
                <c:pt idx="2062">
                  <c:v>8.7899999999999991</c:v>
                </c:pt>
                <c:pt idx="2063">
                  <c:v>8.19</c:v>
                </c:pt>
                <c:pt idx="2064">
                  <c:v>7.62</c:v>
                </c:pt>
                <c:pt idx="2065">
                  <c:v>7.1</c:v>
                </c:pt>
                <c:pt idx="2066">
                  <c:v>6.62</c:v>
                </c:pt>
                <c:pt idx="2067">
                  <c:v>6.18</c:v>
                </c:pt>
                <c:pt idx="2068">
                  <c:v>5.78</c:v>
                </c:pt>
                <c:pt idx="2069">
                  <c:v>5.41</c:v>
                </c:pt>
                <c:pt idx="2070">
                  <c:v>5.08</c:v>
                </c:pt>
                <c:pt idx="2071">
                  <c:v>4.7699999999999996</c:v>
                </c:pt>
                <c:pt idx="2072">
                  <c:v>4.4800000000000004</c:v>
                </c:pt>
                <c:pt idx="2073">
                  <c:v>4.22</c:v>
                </c:pt>
                <c:pt idx="2074">
                  <c:v>3.98</c:v>
                </c:pt>
                <c:pt idx="2075">
                  <c:v>3.75</c:v>
                </c:pt>
                <c:pt idx="2076">
                  <c:v>3.53</c:v>
                </c:pt>
                <c:pt idx="2077">
                  <c:v>3.33</c:v>
                </c:pt>
                <c:pt idx="2078">
                  <c:v>3.14</c:v>
                </c:pt>
                <c:pt idx="2079">
                  <c:v>2.96</c:v>
                </c:pt>
                <c:pt idx="2080">
                  <c:v>2.79</c:v>
                </c:pt>
                <c:pt idx="2081">
                  <c:v>2.63</c:v>
                </c:pt>
                <c:pt idx="2082">
                  <c:v>2.48</c:v>
                </c:pt>
                <c:pt idx="2083">
                  <c:v>2.35</c:v>
                </c:pt>
                <c:pt idx="2084">
                  <c:v>2.2200000000000002</c:v>
                </c:pt>
                <c:pt idx="2085">
                  <c:v>2.11</c:v>
                </c:pt>
                <c:pt idx="2086">
                  <c:v>2.02</c:v>
                </c:pt>
                <c:pt idx="2087">
                  <c:v>1.94</c:v>
                </c:pt>
                <c:pt idx="2088">
                  <c:v>1.87</c:v>
                </c:pt>
                <c:pt idx="2089">
                  <c:v>1.82</c:v>
                </c:pt>
                <c:pt idx="2090">
                  <c:v>1.78</c:v>
                </c:pt>
                <c:pt idx="2091">
                  <c:v>1.76</c:v>
                </c:pt>
                <c:pt idx="2092">
                  <c:v>1.76</c:v>
                </c:pt>
                <c:pt idx="2093">
                  <c:v>1.76</c:v>
                </c:pt>
                <c:pt idx="2094">
                  <c:v>1.78</c:v>
                </c:pt>
                <c:pt idx="2095">
                  <c:v>1.81</c:v>
                </c:pt>
                <c:pt idx="2096">
                  <c:v>1.85</c:v>
                </c:pt>
                <c:pt idx="2097">
                  <c:v>1.9</c:v>
                </c:pt>
                <c:pt idx="2098">
                  <c:v>1.96</c:v>
                </c:pt>
                <c:pt idx="2099">
                  <c:v>2.02</c:v>
                </c:pt>
                <c:pt idx="2100">
                  <c:v>2.08</c:v>
                </c:pt>
                <c:pt idx="2101">
                  <c:v>2.14</c:v>
                </c:pt>
                <c:pt idx="2102">
                  <c:v>2.21</c:v>
                </c:pt>
                <c:pt idx="2103">
                  <c:v>2.2799999999999998</c:v>
                </c:pt>
                <c:pt idx="2104">
                  <c:v>2.34</c:v>
                </c:pt>
                <c:pt idx="2105">
                  <c:v>2.41</c:v>
                </c:pt>
                <c:pt idx="2106">
                  <c:v>2.48</c:v>
                </c:pt>
                <c:pt idx="2107">
                  <c:v>2.5499999999999998</c:v>
                </c:pt>
                <c:pt idx="2108">
                  <c:v>2.62</c:v>
                </c:pt>
                <c:pt idx="2109">
                  <c:v>2.69</c:v>
                </c:pt>
                <c:pt idx="2110">
                  <c:v>2.76</c:v>
                </c:pt>
                <c:pt idx="2111">
                  <c:v>2.83</c:v>
                </c:pt>
                <c:pt idx="2112">
                  <c:v>2.9</c:v>
                </c:pt>
                <c:pt idx="2113">
                  <c:v>2.97</c:v>
                </c:pt>
                <c:pt idx="2114">
                  <c:v>3.04</c:v>
                </c:pt>
                <c:pt idx="2115">
                  <c:v>3.1</c:v>
                </c:pt>
                <c:pt idx="2116">
                  <c:v>3.17</c:v>
                </c:pt>
                <c:pt idx="2117">
                  <c:v>3.24</c:v>
                </c:pt>
                <c:pt idx="2118">
                  <c:v>3.31</c:v>
                </c:pt>
                <c:pt idx="2119">
                  <c:v>3.37</c:v>
                </c:pt>
                <c:pt idx="2120">
                  <c:v>3.44</c:v>
                </c:pt>
                <c:pt idx="2121">
                  <c:v>3.5</c:v>
                </c:pt>
                <c:pt idx="2122">
                  <c:v>3.56</c:v>
                </c:pt>
                <c:pt idx="2123">
                  <c:v>3.62</c:v>
                </c:pt>
                <c:pt idx="2124">
                  <c:v>3.68</c:v>
                </c:pt>
                <c:pt idx="2125">
                  <c:v>3.73</c:v>
                </c:pt>
                <c:pt idx="2126">
                  <c:v>3.79</c:v>
                </c:pt>
                <c:pt idx="2127">
                  <c:v>3.84</c:v>
                </c:pt>
                <c:pt idx="2128">
                  <c:v>3.89</c:v>
                </c:pt>
                <c:pt idx="2129">
                  <c:v>3.93</c:v>
                </c:pt>
                <c:pt idx="2130">
                  <c:v>3.97</c:v>
                </c:pt>
                <c:pt idx="2131">
                  <c:v>4.01</c:v>
                </c:pt>
                <c:pt idx="2132">
                  <c:v>4.05</c:v>
                </c:pt>
                <c:pt idx="2133">
                  <c:v>4.09</c:v>
                </c:pt>
                <c:pt idx="2134">
                  <c:v>4.12</c:v>
                </c:pt>
                <c:pt idx="2135">
                  <c:v>4.1500000000000004</c:v>
                </c:pt>
                <c:pt idx="2136">
                  <c:v>4.18</c:v>
                </c:pt>
                <c:pt idx="2137">
                  <c:v>4.2</c:v>
                </c:pt>
                <c:pt idx="2138">
                  <c:v>4.22</c:v>
                </c:pt>
                <c:pt idx="2139">
                  <c:v>4.24</c:v>
                </c:pt>
                <c:pt idx="2140">
                  <c:v>4.25</c:v>
                </c:pt>
                <c:pt idx="2141">
                  <c:v>4.2699999999999996</c:v>
                </c:pt>
                <c:pt idx="2142">
                  <c:v>4.28</c:v>
                </c:pt>
                <c:pt idx="2143">
                  <c:v>4.28</c:v>
                </c:pt>
                <c:pt idx="2144">
                  <c:v>4.29</c:v>
                </c:pt>
                <c:pt idx="2145">
                  <c:v>4.3</c:v>
                </c:pt>
                <c:pt idx="2146">
                  <c:v>4.3</c:v>
                </c:pt>
                <c:pt idx="2147">
                  <c:v>4.3099999999999996</c:v>
                </c:pt>
                <c:pt idx="2148">
                  <c:v>4.32</c:v>
                </c:pt>
                <c:pt idx="2149">
                  <c:v>4.34</c:v>
                </c:pt>
                <c:pt idx="2150">
                  <c:v>4.3600000000000003</c:v>
                </c:pt>
                <c:pt idx="2151">
                  <c:v>4.38</c:v>
                </c:pt>
                <c:pt idx="2152">
                  <c:v>4.42</c:v>
                </c:pt>
                <c:pt idx="2153">
                  <c:v>4.46</c:v>
                </c:pt>
                <c:pt idx="2154">
                  <c:v>4.5199999999999996</c:v>
                </c:pt>
                <c:pt idx="2155">
                  <c:v>4.58</c:v>
                </c:pt>
                <c:pt idx="2156">
                  <c:v>4.66</c:v>
                </c:pt>
                <c:pt idx="2157">
                  <c:v>4.75</c:v>
                </c:pt>
                <c:pt idx="2158">
                  <c:v>4.8600000000000003</c:v>
                </c:pt>
                <c:pt idx="2159">
                  <c:v>4.99</c:v>
                </c:pt>
                <c:pt idx="2160">
                  <c:v>5.13</c:v>
                </c:pt>
                <c:pt idx="2161">
                  <c:v>5.3</c:v>
                </c:pt>
                <c:pt idx="2162">
                  <c:v>5.49</c:v>
                </c:pt>
                <c:pt idx="2163">
                  <c:v>5.71</c:v>
                </c:pt>
                <c:pt idx="2164">
                  <c:v>5.96</c:v>
                </c:pt>
                <c:pt idx="2165">
                  <c:v>6.25</c:v>
                </c:pt>
                <c:pt idx="2166">
                  <c:v>6.57</c:v>
                </c:pt>
                <c:pt idx="2167">
                  <c:v>6.94</c:v>
                </c:pt>
                <c:pt idx="2168">
                  <c:v>7.35</c:v>
                </c:pt>
                <c:pt idx="2169">
                  <c:v>7.8</c:v>
                </c:pt>
                <c:pt idx="2170">
                  <c:v>8.31</c:v>
                </c:pt>
                <c:pt idx="2171">
                  <c:v>8.86</c:v>
                </c:pt>
                <c:pt idx="2172">
                  <c:v>9.4600000000000009</c:v>
                </c:pt>
                <c:pt idx="2173">
                  <c:v>10.1</c:v>
                </c:pt>
                <c:pt idx="2174">
                  <c:v>10.77</c:v>
                </c:pt>
                <c:pt idx="2175">
                  <c:v>11.49</c:v>
                </c:pt>
                <c:pt idx="2176">
                  <c:v>12.22</c:v>
                </c:pt>
                <c:pt idx="2177">
                  <c:v>12.98</c:v>
                </c:pt>
                <c:pt idx="2178">
                  <c:v>13.75</c:v>
                </c:pt>
                <c:pt idx="2179">
                  <c:v>14.51</c:v>
                </c:pt>
                <c:pt idx="2180">
                  <c:v>15.27</c:v>
                </c:pt>
                <c:pt idx="2181">
                  <c:v>16.010000000000002</c:v>
                </c:pt>
                <c:pt idx="2182">
                  <c:v>16.73</c:v>
                </c:pt>
                <c:pt idx="2183">
                  <c:v>17.41</c:v>
                </c:pt>
                <c:pt idx="2184">
                  <c:v>18.059999999999999</c:v>
                </c:pt>
                <c:pt idx="2185">
                  <c:v>18.670000000000002</c:v>
                </c:pt>
                <c:pt idx="2186">
                  <c:v>19.23</c:v>
                </c:pt>
                <c:pt idx="2187">
                  <c:v>19.739999999999998</c:v>
                </c:pt>
                <c:pt idx="2188">
                  <c:v>20.21</c:v>
                </c:pt>
                <c:pt idx="2189">
                  <c:v>20.64</c:v>
                </c:pt>
                <c:pt idx="2190">
                  <c:v>21.03</c:v>
                </c:pt>
                <c:pt idx="2191">
                  <c:v>21.38</c:v>
                </c:pt>
                <c:pt idx="2192">
                  <c:v>21.7</c:v>
                </c:pt>
                <c:pt idx="2193">
                  <c:v>21.99</c:v>
                </c:pt>
                <c:pt idx="2194">
                  <c:v>22.26</c:v>
                </c:pt>
                <c:pt idx="2195">
                  <c:v>22.51</c:v>
                </c:pt>
                <c:pt idx="2196">
                  <c:v>22.74</c:v>
                </c:pt>
                <c:pt idx="2197">
                  <c:v>22.97</c:v>
                </c:pt>
                <c:pt idx="2198">
                  <c:v>23.19</c:v>
                </c:pt>
                <c:pt idx="2199">
                  <c:v>23.41</c:v>
                </c:pt>
                <c:pt idx="2200">
                  <c:v>23.63</c:v>
                </c:pt>
                <c:pt idx="2201">
                  <c:v>23.84</c:v>
                </c:pt>
                <c:pt idx="2202">
                  <c:v>24.06</c:v>
                </c:pt>
                <c:pt idx="2203">
                  <c:v>24.28</c:v>
                </c:pt>
                <c:pt idx="2204">
                  <c:v>24.5</c:v>
                </c:pt>
                <c:pt idx="2205">
                  <c:v>24.72</c:v>
                </c:pt>
                <c:pt idx="2206">
                  <c:v>24.94</c:v>
                </c:pt>
                <c:pt idx="2207">
                  <c:v>25.16</c:v>
                </c:pt>
                <c:pt idx="2208">
                  <c:v>25.37</c:v>
                </c:pt>
                <c:pt idx="2209">
                  <c:v>25.57</c:v>
                </c:pt>
                <c:pt idx="2210">
                  <c:v>25.77</c:v>
                </c:pt>
                <c:pt idx="2211">
                  <c:v>25.96</c:v>
                </c:pt>
                <c:pt idx="2212">
                  <c:v>26.14</c:v>
                </c:pt>
                <c:pt idx="2213">
                  <c:v>26.31</c:v>
                </c:pt>
                <c:pt idx="2214">
                  <c:v>26.47</c:v>
                </c:pt>
                <c:pt idx="2215">
                  <c:v>26.62</c:v>
                </c:pt>
                <c:pt idx="2216">
                  <c:v>26.76</c:v>
                </c:pt>
                <c:pt idx="2217">
                  <c:v>26.89</c:v>
                </c:pt>
                <c:pt idx="2218">
                  <c:v>27.02</c:v>
                </c:pt>
                <c:pt idx="2219">
                  <c:v>27.14</c:v>
                </c:pt>
                <c:pt idx="2220">
                  <c:v>27.25</c:v>
                </c:pt>
                <c:pt idx="2221">
                  <c:v>27.35</c:v>
                </c:pt>
                <c:pt idx="2222">
                  <c:v>27.46</c:v>
                </c:pt>
                <c:pt idx="2223">
                  <c:v>27.55</c:v>
                </c:pt>
                <c:pt idx="2224">
                  <c:v>27.64</c:v>
                </c:pt>
                <c:pt idx="2225">
                  <c:v>27.73</c:v>
                </c:pt>
                <c:pt idx="2226">
                  <c:v>27.81</c:v>
                </c:pt>
                <c:pt idx="2227">
                  <c:v>27.88</c:v>
                </c:pt>
                <c:pt idx="2228">
                  <c:v>27.95</c:v>
                </c:pt>
                <c:pt idx="2229">
                  <c:v>28.01</c:v>
                </c:pt>
                <c:pt idx="2230">
                  <c:v>28.06</c:v>
                </c:pt>
                <c:pt idx="2231">
                  <c:v>28.11</c:v>
                </c:pt>
                <c:pt idx="2232">
                  <c:v>28.15</c:v>
                </c:pt>
                <c:pt idx="2233">
                  <c:v>28.18</c:v>
                </c:pt>
                <c:pt idx="2234">
                  <c:v>28.2</c:v>
                </c:pt>
                <c:pt idx="2235">
                  <c:v>28.22</c:v>
                </c:pt>
                <c:pt idx="2236">
                  <c:v>28.22</c:v>
                </c:pt>
                <c:pt idx="2237">
                  <c:v>28.22</c:v>
                </c:pt>
                <c:pt idx="2238">
                  <c:v>28.21</c:v>
                </c:pt>
                <c:pt idx="2239">
                  <c:v>28.19</c:v>
                </c:pt>
                <c:pt idx="2240">
                  <c:v>28.16</c:v>
                </c:pt>
                <c:pt idx="2241">
                  <c:v>28.13</c:v>
                </c:pt>
                <c:pt idx="2242">
                  <c:v>28.08</c:v>
                </c:pt>
                <c:pt idx="2243">
                  <c:v>28.03</c:v>
                </c:pt>
                <c:pt idx="2244">
                  <c:v>27.97</c:v>
                </c:pt>
                <c:pt idx="2245">
                  <c:v>27.89</c:v>
                </c:pt>
                <c:pt idx="2246">
                  <c:v>27.81</c:v>
                </c:pt>
                <c:pt idx="2247">
                  <c:v>27.71</c:v>
                </c:pt>
                <c:pt idx="2248">
                  <c:v>27.61</c:v>
                </c:pt>
                <c:pt idx="2249">
                  <c:v>27.48</c:v>
                </c:pt>
                <c:pt idx="2250">
                  <c:v>27.35</c:v>
                </c:pt>
                <c:pt idx="2251">
                  <c:v>27.19</c:v>
                </c:pt>
                <c:pt idx="2252">
                  <c:v>27.02</c:v>
                </c:pt>
                <c:pt idx="2253">
                  <c:v>26.82</c:v>
                </c:pt>
                <c:pt idx="2254">
                  <c:v>26.6</c:v>
                </c:pt>
                <c:pt idx="2255">
                  <c:v>26.35</c:v>
                </c:pt>
                <c:pt idx="2256">
                  <c:v>26.07</c:v>
                </c:pt>
                <c:pt idx="2257">
                  <c:v>25.76</c:v>
                </c:pt>
                <c:pt idx="2258">
                  <c:v>25.41</c:v>
                </c:pt>
                <c:pt idx="2259">
                  <c:v>25.03</c:v>
                </c:pt>
                <c:pt idx="2260">
                  <c:v>24.6</c:v>
                </c:pt>
                <c:pt idx="2261">
                  <c:v>24.13</c:v>
                </c:pt>
                <c:pt idx="2262">
                  <c:v>23.62</c:v>
                </c:pt>
                <c:pt idx="2263">
                  <c:v>23.06</c:v>
                </c:pt>
                <c:pt idx="2264">
                  <c:v>22.46</c:v>
                </c:pt>
                <c:pt idx="2265">
                  <c:v>21.82</c:v>
                </c:pt>
                <c:pt idx="2266">
                  <c:v>21.13</c:v>
                </c:pt>
                <c:pt idx="2267">
                  <c:v>20.41</c:v>
                </c:pt>
                <c:pt idx="2268">
                  <c:v>19.66</c:v>
                </c:pt>
                <c:pt idx="2269">
                  <c:v>18.88</c:v>
                </c:pt>
                <c:pt idx="2270">
                  <c:v>18.079999999999998</c:v>
                </c:pt>
                <c:pt idx="2271">
                  <c:v>17.28</c:v>
                </c:pt>
                <c:pt idx="2272">
                  <c:v>16.46</c:v>
                </c:pt>
                <c:pt idx="2273">
                  <c:v>15.65</c:v>
                </c:pt>
                <c:pt idx="2274">
                  <c:v>14.85</c:v>
                </c:pt>
                <c:pt idx="2275">
                  <c:v>14.07</c:v>
                </c:pt>
                <c:pt idx="2276">
                  <c:v>13.31</c:v>
                </c:pt>
                <c:pt idx="2277">
                  <c:v>12.58</c:v>
                </c:pt>
                <c:pt idx="2278">
                  <c:v>11.89</c:v>
                </c:pt>
                <c:pt idx="2279">
                  <c:v>11.23</c:v>
                </c:pt>
                <c:pt idx="2280">
                  <c:v>10.6</c:v>
                </c:pt>
                <c:pt idx="2281">
                  <c:v>10.02</c:v>
                </c:pt>
                <c:pt idx="2282">
                  <c:v>9.4700000000000006</c:v>
                </c:pt>
                <c:pt idx="2283">
                  <c:v>8.9700000000000006</c:v>
                </c:pt>
                <c:pt idx="2284">
                  <c:v>8.5</c:v>
                </c:pt>
                <c:pt idx="2285">
                  <c:v>8.06</c:v>
                </c:pt>
                <c:pt idx="2286">
                  <c:v>7.66</c:v>
                </c:pt>
                <c:pt idx="2287">
                  <c:v>7.28</c:v>
                </c:pt>
                <c:pt idx="2288">
                  <c:v>6.94</c:v>
                </c:pt>
                <c:pt idx="2289">
                  <c:v>6.62</c:v>
                </c:pt>
                <c:pt idx="2290">
                  <c:v>6.32</c:v>
                </c:pt>
                <c:pt idx="2291">
                  <c:v>6.05</c:v>
                </c:pt>
                <c:pt idx="2292">
                  <c:v>5.79</c:v>
                </c:pt>
                <c:pt idx="2293">
                  <c:v>5.56</c:v>
                </c:pt>
                <c:pt idx="2294">
                  <c:v>5.35</c:v>
                </c:pt>
                <c:pt idx="2295">
                  <c:v>5.16</c:v>
                </c:pt>
                <c:pt idx="2296">
                  <c:v>4.9800000000000004</c:v>
                </c:pt>
                <c:pt idx="2297">
                  <c:v>4.82</c:v>
                </c:pt>
                <c:pt idx="2298">
                  <c:v>4.68</c:v>
                </c:pt>
                <c:pt idx="2299">
                  <c:v>4.55</c:v>
                </c:pt>
                <c:pt idx="2300">
                  <c:v>4.45</c:v>
                </c:pt>
                <c:pt idx="2301">
                  <c:v>4.3499999999999996</c:v>
                </c:pt>
                <c:pt idx="2302">
                  <c:v>4.2699999999999996</c:v>
                </c:pt>
                <c:pt idx="2303">
                  <c:v>4.21</c:v>
                </c:pt>
                <c:pt idx="2304">
                  <c:v>4.16</c:v>
                </c:pt>
                <c:pt idx="2305">
                  <c:v>4.12</c:v>
                </c:pt>
                <c:pt idx="2306">
                  <c:v>4.09</c:v>
                </c:pt>
                <c:pt idx="2307">
                  <c:v>4.08</c:v>
                </c:pt>
                <c:pt idx="2308">
                  <c:v>4.07</c:v>
                </c:pt>
                <c:pt idx="2309">
                  <c:v>4.08</c:v>
                </c:pt>
                <c:pt idx="2310">
                  <c:v>4.09</c:v>
                </c:pt>
                <c:pt idx="2311">
                  <c:v>4.1100000000000003</c:v>
                </c:pt>
                <c:pt idx="2312">
                  <c:v>4.1399999999999997</c:v>
                </c:pt>
                <c:pt idx="2313">
                  <c:v>4.18</c:v>
                </c:pt>
                <c:pt idx="2314">
                  <c:v>4.22</c:v>
                </c:pt>
                <c:pt idx="2315">
                  <c:v>4.26</c:v>
                </c:pt>
                <c:pt idx="2316">
                  <c:v>4.3099999999999996</c:v>
                </c:pt>
                <c:pt idx="2317">
                  <c:v>4.3499999999999996</c:v>
                </c:pt>
                <c:pt idx="2318">
                  <c:v>4.4000000000000004</c:v>
                </c:pt>
                <c:pt idx="2319">
                  <c:v>4.45</c:v>
                </c:pt>
                <c:pt idx="2320">
                  <c:v>4.5</c:v>
                </c:pt>
                <c:pt idx="2321">
                  <c:v>4.54</c:v>
                </c:pt>
                <c:pt idx="2322">
                  <c:v>4.59</c:v>
                </c:pt>
                <c:pt idx="2323">
                  <c:v>4.63</c:v>
                </c:pt>
                <c:pt idx="2324">
                  <c:v>4.68</c:v>
                </c:pt>
                <c:pt idx="2325">
                  <c:v>4.72</c:v>
                </c:pt>
                <c:pt idx="2326">
                  <c:v>4.7699999999999996</c:v>
                </c:pt>
                <c:pt idx="2327">
                  <c:v>4.82</c:v>
                </c:pt>
                <c:pt idx="2328">
                  <c:v>4.87</c:v>
                </c:pt>
                <c:pt idx="2329">
                  <c:v>4.92</c:v>
                </c:pt>
                <c:pt idx="2330">
                  <c:v>4.9800000000000004</c:v>
                </c:pt>
                <c:pt idx="2331">
                  <c:v>5.03</c:v>
                </c:pt>
                <c:pt idx="2332">
                  <c:v>5.09</c:v>
                </c:pt>
                <c:pt idx="2333">
                  <c:v>5.15</c:v>
                </c:pt>
                <c:pt idx="2334">
                  <c:v>5.21</c:v>
                </c:pt>
                <c:pt idx="2335">
                  <c:v>5.27</c:v>
                </c:pt>
                <c:pt idx="2336">
                  <c:v>5.33</c:v>
                </c:pt>
                <c:pt idx="2337">
                  <c:v>5.39</c:v>
                </c:pt>
                <c:pt idx="2338">
                  <c:v>5.44</c:v>
                </c:pt>
                <c:pt idx="2339">
                  <c:v>5.49</c:v>
                </c:pt>
                <c:pt idx="2340">
                  <c:v>5.54</c:v>
                </c:pt>
                <c:pt idx="2341">
                  <c:v>5.58</c:v>
                </c:pt>
                <c:pt idx="2342">
                  <c:v>5.62</c:v>
                </c:pt>
                <c:pt idx="2343">
                  <c:v>5.65</c:v>
                </c:pt>
                <c:pt idx="2344">
                  <c:v>5.68</c:v>
                </c:pt>
                <c:pt idx="2345">
                  <c:v>5.71</c:v>
                </c:pt>
                <c:pt idx="2346">
                  <c:v>5.73</c:v>
                </c:pt>
                <c:pt idx="2347">
                  <c:v>5.74</c:v>
                </c:pt>
                <c:pt idx="2348">
                  <c:v>5.76</c:v>
                </c:pt>
                <c:pt idx="2349">
                  <c:v>5.77</c:v>
                </c:pt>
                <c:pt idx="2350">
                  <c:v>5.78</c:v>
                </c:pt>
                <c:pt idx="2351">
                  <c:v>5.78</c:v>
                </c:pt>
                <c:pt idx="2352">
                  <c:v>5.79</c:v>
                </c:pt>
                <c:pt idx="2353">
                  <c:v>5.8</c:v>
                </c:pt>
                <c:pt idx="2354">
                  <c:v>5.8</c:v>
                </c:pt>
                <c:pt idx="2355">
                  <c:v>5.81</c:v>
                </c:pt>
                <c:pt idx="2356">
                  <c:v>5.81</c:v>
                </c:pt>
                <c:pt idx="2357">
                  <c:v>5.82</c:v>
                </c:pt>
                <c:pt idx="2358">
                  <c:v>5.83</c:v>
                </c:pt>
                <c:pt idx="2359">
                  <c:v>5.84</c:v>
                </c:pt>
                <c:pt idx="2360">
                  <c:v>5.85</c:v>
                </c:pt>
                <c:pt idx="2361">
                  <c:v>5.86</c:v>
                </c:pt>
                <c:pt idx="2362">
                  <c:v>5.88</c:v>
                </c:pt>
                <c:pt idx="2363">
                  <c:v>5.9</c:v>
                </c:pt>
                <c:pt idx="2364">
                  <c:v>5.92</c:v>
                </c:pt>
                <c:pt idx="2365">
                  <c:v>5.95</c:v>
                </c:pt>
                <c:pt idx="2366">
                  <c:v>5.98</c:v>
                </c:pt>
                <c:pt idx="2367">
                  <c:v>6.02</c:v>
                </c:pt>
                <c:pt idx="2368">
                  <c:v>6.06</c:v>
                </c:pt>
                <c:pt idx="2369">
                  <c:v>6.11</c:v>
                </c:pt>
                <c:pt idx="2370">
                  <c:v>6.18</c:v>
                </c:pt>
                <c:pt idx="2371">
                  <c:v>6.25</c:v>
                </c:pt>
                <c:pt idx="2372">
                  <c:v>6.34</c:v>
                </c:pt>
                <c:pt idx="2373">
                  <c:v>6.44</c:v>
                </c:pt>
                <c:pt idx="2374">
                  <c:v>6.56</c:v>
                </c:pt>
                <c:pt idx="2375">
                  <c:v>6.7</c:v>
                </c:pt>
                <c:pt idx="2376">
                  <c:v>6.87</c:v>
                </c:pt>
                <c:pt idx="2377">
                  <c:v>7.06</c:v>
                </c:pt>
                <c:pt idx="2378">
                  <c:v>7.28</c:v>
                </c:pt>
                <c:pt idx="2379">
                  <c:v>7.53</c:v>
                </c:pt>
                <c:pt idx="2380">
                  <c:v>7.82</c:v>
                </c:pt>
                <c:pt idx="2381">
                  <c:v>8.15</c:v>
                </c:pt>
                <c:pt idx="2382">
                  <c:v>8.52</c:v>
                </c:pt>
                <c:pt idx="2383">
                  <c:v>8.92</c:v>
                </c:pt>
                <c:pt idx="2384">
                  <c:v>9.3800000000000008</c:v>
                </c:pt>
                <c:pt idx="2385">
                  <c:v>9.8699999999999992</c:v>
                </c:pt>
                <c:pt idx="2386">
                  <c:v>10.42</c:v>
                </c:pt>
                <c:pt idx="2387">
                  <c:v>11</c:v>
                </c:pt>
                <c:pt idx="2388">
                  <c:v>11.63</c:v>
                </c:pt>
                <c:pt idx="2389">
                  <c:v>12.29</c:v>
                </c:pt>
                <c:pt idx="2390">
                  <c:v>12.98</c:v>
                </c:pt>
                <c:pt idx="2391">
                  <c:v>13.7</c:v>
                </c:pt>
                <c:pt idx="2392">
                  <c:v>14.44</c:v>
                </c:pt>
                <c:pt idx="2393">
                  <c:v>15.19</c:v>
                </c:pt>
                <c:pt idx="2394">
                  <c:v>15.94</c:v>
                </c:pt>
                <c:pt idx="2395">
                  <c:v>16.690000000000001</c:v>
                </c:pt>
                <c:pt idx="2396">
                  <c:v>17.43</c:v>
                </c:pt>
                <c:pt idx="2397">
                  <c:v>18.149999999999999</c:v>
                </c:pt>
                <c:pt idx="2398">
                  <c:v>18.84</c:v>
                </c:pt>
                <c:pt idx="2399">
                  <c:v>19.5</c:v>
                </c:pt>
                <c:pt idx="2400">
                  <c:v>20.13</c:v>
                </c:pt>
                <c:pt idx="2401">
                  <c:v>20.73</c:v>
                </c:pt>
                <c:pt idx="2402">
                  <c:v>21.28</c:v>
                </c:pt>
                <c:pt idx="2403">
                  <c:v>21.8</c:v>
                </c:pt>
                <c:pt idx="2404">
                  <c:v>22.28</c:v>
                </c:pt>
                <c:pt idx="2405">
                  <c:v>22.72</c:v>
                </c:pt>
                <c:pt idx="2406">
                  <c:v>23.14</c:v>
                </c:pt>
                <c:pt idx="2407">
                  <c:v>23.52</c:v>
                </c:pt>
                <c:pt idx="2408">
                  <c:v>23.87</c:v>
                </c:pt>
                <c:pt idx="2409">
                  <c:v>24.2</c:v>
                </c:pt>
                <c:pt idx="2410">
                  <c:v>24.51</c:v>
                </c:pt>
                <c:pt idx="2411">
                  <c:v>24.81</c:v>
                </c:pt>
                <c:pt idx="2412">
                  <c:v>25.09</c:v>
                </c:pt>
                <c:pt idx="2413">
                  <c:v>25.36</c:v>
                </c:pt>
                <c:pt idx="2414">
                  <c:v>25.61</c:v>
                </c:pt>
                <c:pt idx="2415">
                  <c:v>25.86</c:v>
                </c:pt>
                <c:pt idx="2416">
                  <c:v>26.11</c:v>
                </c:pt>
                <c:pt idx="2417">
                  <c:v>26.34</c:v>
                </c:pt>
                <c:pt idx="2418">
                  <c:v>26.58</c:v>
                </c:pt>
                <c:pt idx="2419">
                  <c:v>26.8</c:v>
                </c:pt>
                <c:pt idx="2420">
                  <c:v>27.02</c:v>
                </c:pt>
                <c:pt idx="2421">
                  <c:v>27.23</c:v>
                </c:pt>
                <c:pt idx="2422">
                  <c:v>27.43</c:v>
                </c:pt>
                <c:pt idx="2423">
                  <c:v>27.62</c:v>
                </c:pt>
                <c:pt idx="2424">
                  <c:v>27.79</c:v>
                </c:pt>
                <c:pt idx="2425">
                  <c:v>27.95</c:v>
                </c:pt>
                <c:pt idx="2426">
                  <c:v>28.1</c:v>
                </c:pt>
                <c:pt idx="2427">
                  <c:v>28.24</c:v>
                </c:pt>
                <c:pt idx="2428">
                  <c:v>28.36</c:v>
                </c:pt>
                <c:pt idx="2429">
                  <c:v>28.46</c:v>
                </c:pt>
                <c:pt idx="2430">
                  <c:v>28.55</c:v>
                </c:pt>
                <c:pt idx="2431">
                  <c:v>28.63</c:v>
                </c:pt>
                <c:pt idx="2432">
                  <c:v>28.7</c:v>
                </c:pt>
                <c:pt idx="2433">
                  <c:v>28.76</c:v>
                </c:pt>
                <c:pt idx="2434">
                  <c:v>28.82</c:v>
                </c:pt>
                <c:pt idx="2435">
                  <c:v>28.86</c:v>
                </c:pt>
                <c:pt idx="2436">
                  <c:v>28.9</c:v>
                </c:pt>
                <c:pt idx="2437">
                  <c:v>28.94</c:v>
                </c:pt>
                <c:pt idx="2438">
                  <c:v>28.97</c:v>
                </c:pt>
                <c:pt idx="2439">
                  <c:v>29</c:v>
                </c:pt>
                <c:pt idx="2440">
                  <c:v>29.03</c:v>
                </c:pt>
                <c:pt idx="2441">
                  <c:v>29.06</c:v>
                </c:pt>
                <c:pt idx="2442">
                  <c:v>29.08</c:v>
                </c:pt>
                <c:pt idx="2443">
                  <c:v>29.1</c:v>
                </c:pt>
                <c:pt idx="2444">
                  <c:v>29.11</c:v>
                </c:pt>
                <c:pt idx="2445">
                  <c:v>29.12</c:v>
                </c:pt>
                <c:pt idx="2446">
                  <c:v>29.13</c:v>
                </c:pt>
                <c:pt idx="2447">
                  <c:v>29.13</c:v>
                </c:pt>
                <c:pt idx="2448">
                  <c:v>29.12</c:v>
                </c:pt>
                <c:pt idx="2449">
                  <c:v>29.11</c:v>
                </c:pt>
                <c:pt idx="2450">
                  <c:v>29.09</c:v>
                </c:pt>
                <c:pt idx="2451">
                  <c:v>29.06</c:v>
                </c:pt>
                <c:pt idx="2452">
                  <c:v>29.02</c:v>
                </c:pt>
                <c:pt idx="2453">
                  <c:v>28.98</c:v>
                </c:pt>
                <c:pt idx="2454">
                  <c:v>28.93</c:v>
                </c:pt>
                <c:pt idx="2455">
                  <c:v>28.87</c:v>
                </c:pt>
                <c:pt idx="2456">
                  <c:v>28.8</c:v>
                </c:pt>
                <c:pt idx="2457">
                  <c:v>28.72</c:v>
                </c:pt>
                <c:pt idx="2458">
                  <c:v>28.64</c:v>
                </c:pt>
                <c:pt idx="2459">
                  <c:v>28.54</c:v>
                </c:pt>
                <c:pt idx="2460">
                  <c:v>28.43</c:v>
                </c:pt>
                <c:pt idx="2461">
                  <c:v>28.31</c:v>
                </c:pt>
                <c:pt idx="2462">
                  <c:v>28.17</c:v>
                </c:pt>
                <c:pt idx="2463">
                  <c:v>28.02</c:v>
                </c:pt>
                <c:pt idx="2464">
                  <c:v>27.86</c:v>
                </c:pt>
                <c:pt idx="2465">
                  <c:v>27.67</c:v>
                </c:pt>
                <c:pt idx="2466">
                  <c:v>27.46</c:v>
                </c:pt>
                <c:pt idx="2467">
                  <c:v>27.23</c:v>
                </c:pt>
                <c:pt idx="2468">
                  <c:v>26.97</c:v>
                </c:pt>
                <c:pt idx="2469">
                  <c:v>26.68</c:v>
                </c:pt>
                <c:pt idx="2470">
                  <c:v>26.36</c:v>
                </c:pt>
                <c:pt idx="2471">
                  <c:v>26</c:v>
                </c:pt>
                <c:pt idx="2472">
                  <c:v>25.59</c:v>
                </c:pt>
                <c:pt idx="2473">
                  <c:v>25.15</c:v>
                </c:pt>
                <c:pt idx="2474">
                  <c:v>24.66</c:v>
                </c:pt>
                <c:pt idx="2475">
                  <c:v>24.12</c:v>
                </c:pt>
                <c:pt idx="2476">
                  <c:v>23.54</c:v>
                </c:pt>
                <c:pt idx="2477">
                  <c:v>22.91</c:v>
                </c:pt>
                <c:pt idx="2478">
                  <c:v>22.23</c:v>
                </c:pt>
                <c:pt idx="2479">
                  <c:v>21.5</c:v>
                </c:pt>
                <c:pt idx="2480">
                  <c:v>20.74</c:v>
                </c:pt>
                <c:pt idx="2481">
                  <c:v>19.940000000000001</c:v>
                </c:pt>
                <c:pt idx="2482">
                  <c:v>19.11</c:v>
                </c:pt>
                <c:pt idx="2483">
                  <c:v>18.260000000000002</c:v>
                </c:pt>
                <c:pt idx="2484">
                  <c:v>17.399999999999999</c:v>
                </c:pt>
                <c:pt idx="2485">
                  <c:v>16.53</c:v>
                </c:pt>
                <c:pt idx="2486">
                  <c:v>15.66</c:v>
                </c:pt>
                <c:pt idx="2487">
                  <c:v>14.8</c:v>
                </c:pt>
                <c:pt idx="2488">
                  <c:v>13.97</c:v>
                </c:pt>
                <c:pt idx="2489">
                  <c:v>13.16</c:v>
                </c:pt>
                <c:pt idx="2490">
                  <c:v>12.38</c:v>
                </c:pt>
                <c:pt idx="2491">
                  <c:v>11.63</c:v>
                </c:pt>
                <c:pt idx="2492">
                  <c:v>10.93</c:v>
                </c:pt>
                <c:pt idx="2493">
                  <c:v>10.26</c:v>
                </c:pt>
                <c:pt idx="2494">
                  <c:v>9.64</c:v>
                </c:pt>
                <c:pt idx="2495">
                  <c:v>9.07</c:v>
                </c:pt>
                <c:pt idx="2496">
                  <c:v>8.5299999999999994</c:v>
                </c:pt>
                <c:pt idx="2497">
                  <c:v>8.0399999999999991</c:v>
                </c:pt>
                <c:pt idx="2498">
                  <c:v>7.58</c:v>
                </c:pt>
                <c:pt idx="2499">
                  <c:v>7.16</c:v>
                </c:pt>
                <c:pt idx="2500">
                  <c:v>6.78</c:v>
                </c:pt>
                <c:pt idx="2501">
                  <c:v>6.43</c:v>
                </c:pt>
                <c:pt idx="2502">
                  <c:v>6.11</c:v>
                </c:pt>
                <c:pt idx="2503">
                  <c:v>5.81</c:v>
                </c:pt>
                <c:pt idx="2504">
                  <c:v>5.54</c:v>
                </c:pt>
                <c:pt idx="2505">
                  <c:v>5.29</c:v>
                </c:pt>
                <c:pt idx="2506">
                  <c:v>5.07</c:v>
                </c:pt>
                <c:pt idx="2507">
                  <c:v>4.8600000000000003</c:v>
                </c:pt>
                <c:pt idx="2508">
                  <c:v>4.68</c:v>
                </c:pt>
                <c:pt idx="2509">
                  <c:v>4.5</c:v>
                </c:pt>
                <c:pt idx="2510">
                  <c:v>4.3499999999999996</c:v>
                </c:pt>
                <c:pt idx="2511">
                  <c:v>4.2</c:v>
                </c:pt>
                <c:pt idx="2512">
                  <c:v>4.07</c:v>
                </c:pt>
                <c:pt idx="2513">
                  <c:v>3.95</c:v>
                </c:pt>
                <c:pt idx="2514">
                  <c:v>3.85</c:v>
                </c:pt>
                <c:pt idx="2515">
                  <c:v>3.75</c:v>
                </c:pt>
                <c:pt idx="2516">
                  <c:v>3.67</c:v>
                </c:pt>
                <c:pt idx="2517">
                  <c:v>3.59</c:v>
                </c:pt>
                <c:pt idx="2518">
                  <c:v>3.53</c:v>
                </c:pt>
                <c:pt idx="2519">
                  <c:v>3.48</c:v>
                </c:pt>
                <c:pt idx="2520">
                  <c:v>3.44</c:v>
                </c:pt>
                <c:pt idx="2521">
                  <c:v>3.4</c:v>
                </c:pt>
                <c:pt idx="2522">
                  <c:v>3.38</c:v>
                </c:pt>
                <c:pt idx="2523">
                  <c:v>3.38</c:v>
                </c:pt>
                <c:pt idx="2524">
                  <c:v>3.38</c:v>
                </c:pt>
                <c:pt idx="2525">
                  <c:v>3.38</c:v>
                </c:pt>
                <c:pt idx="2526">
                  <c:v>3.4</c:v>
                </c:pt>
                <c:pt idx="2527">
                  <c:v>3.43</c:v>
                </c:pt>
                <c:pt idx="2528">
                  <c:v>3.46</c:v>
                </c:pt>
                <c:pt idx="2529">
                  <c:v>3.49</c:v>
                </c:pt>
                <c:pt idx="2530">
                  <c:v>3.53</c:v>
                </c:pt>
                <c:pt idx="2531">
                  <c:v>3.57</c:v>
                </c:pt>
                <c:pt idx="2532">
                  <c:v>3.62</c:v>
                </c:pt>
                <c:pt idx="2533">
                  <c:v>3.66</c:v>
                </c:pt>
                <c:pt idx="2534">
                  <c:v>3.71</c:v>
                </c:pt>
                <c:pt idx="2535">
                  <c:v>3.75</c:v>
                </c:pt>
                <c:pt idx="2536">
                  <c:v>3.79</c:v>
                </c:pt>
                <c:pt idx="2537">
                  <c:v>3.83</c:v>
                </c:pt>
                <c:pt idx="2538">
                  <c:v>3.87</c:v>
                </c:pt>
                <c:pt idx="2539">
                  <c:v>3.91</c:v>
                </c:pt>
                <c:pt idx="2540">
                  <c:v>3.94</c:v>
                </c:pt>
                <c:pt idx="2541">
                  <c:v>3.97</c:v>
                </c:pt>
                <c:pt idx="2542">
                  <c:v>4.01</c:v>
                </c:pt>
                <c:pt idx="2543">
                  <c:v>4.04</c:v>
                </c:pt>
                <c:pt idx="2544">
                  <c:v>4.07</c:v>
                </c:pt>
                <c:pt idx="2545">
                  <c:v>4.0999999999999996</c:v>
                </c:pt>
                <c:pt idx="2546">
                  <c:v>4.13</c:v>
                </c:pt>
                <c:pt idx="2547">
                  <c:v>4.17</c:v>
                </c:pt>
                <c:pt idx="2548">
                  <c:v>4.2</c:v>
                </c:pt>
                <c:pt idx="2549">
                  <c:v>4.24</c:v>
                </c:pt>
                <c:pt idx="2550">
                  <c:v>4.28</c:v>
                </c:pt>
                <c:pt idx="2551">
                  <c:v>4.3099999999999996</c:v>
                </c:pt>
                <c:pt idx="2552">
                  <c:v>4.3499999999999996</c:v>
                </c:pt>
                <c:pt idx="2553">
                  <c:v>4.38</c:v>
                </c:pt>
                <c:pt idx="2554">
                  <c:v>4.42</c:v>
                </c:pt>
                <c:pt idx="2555">
                  <c:v>4.45</c:v>
                </c:pt>
                <c:pt idx="2556">
                  <c:v>4.4800000000000004</c:v>
                </c:pt>
                <c:pt idx="2557">
                  <c:v>4.51</c:v>
                </c:pt>
                <c:pt idx="2558">
                  <c:v>4.54</c:v>
                </c:pt>
                <c:pt idx="2559">
                  <c:v>4.5599999999999996</c:v>
                </c:pt>
                <c:pt idx="2560">
                  <c:v>4.58</c:v>
                </c:pt>
                <c:pt idx="2561">
                  <c:v>4.59</c:v>
                </c:pt>
                <c:pt idx="2562">
                  <c:v>4.6100000000000003</c:v>
                </c:pt>
                <c:pt idx="2563">
                  <c:v>4.6100000000000003</c:v>
                </c:pt>
                <c:pt idx="2564">
                  <c:v>4.62</c:v>
                </c:pt>
                <c:pt idx="2565">
                  <c:v>4.62</c:v>
                </c:pt>
                <c:pt idx="2566">
                  <c:v>4.6100000000000003</c:v>
                </c:pt>
                <c:pt idx="2567">
                  <c:v>4.6100000000000003</c:v>
                </c:pt>
                <c:pt idx="2568">
                  <c:v>4.5999999999999996</c:v>
                </c:pt>
                <c:pt idx="2569">
                  <c:v>4.59</c:v>
                </c:pt>
                <c:pt idx="2570">
                  <c:v>4.58</c:v>
                </c:pt>
                <c:pt idx="2571">
                  <c:v>4.57</c:v>
                </c:pt>
                <c:pt idx="2572">
                  <c:v>4.5599999999999996</c:v>
                </c:pt>
                <c:pt idx="2573">
                  <c:v>4.5599999999999996</c:v>
                </c:pt>
                <c:pt idx="2574">
                  <c:v>4.55</c:v>
                </c:pt>
                <c:pt idx="2575">
                  <c:v>4.55</c:v>
                </c:pt>
                <c:pt idx="2576">
                  <c:v>4.55</c:v>
                </c:pt>
                <c:pt idx="2577">
                  <c:v>4.5599999999999996</c:v>
                </c:pt>
                <c:pt idx="2578">
                  <c:v>4.57</c:v>
                </c:pt>
                <c:pt idx="2579">
                  <c:v>4.58</c:v>
                </c:pt>
                <c:pt idx="2580">
                  <c:v>4.5999999999999996</c:v>
                </c:pt>
                <c:pt idx="2581">
                  <c:v>4.62</c:v>
                </c:pt>
                <c:pt idx="2582">
                  <c:v>4.6500000000000004</c:v>
                </c:pt>
                <c:pt idx="2583">
                  <c:v>4.6900000000000004</c:v>
                </c:pt>
                <c:pt idx="2584">
                  <c:v>4.74</c:v>
                </c:pt>
                <c:pt idx="2585">
                  <c:v>4.8</c:v>
                </c:pt>
                <c:pt idx="2586">
                  <c:v>4.87</c:v>
                </c:pt>
                <c:pt idx="2587">
                  <c:v>4.95</c:v>
                </c:pt>
                <c:pt idx="2588">
                  <c:v>5.05</c:v>
                </c:pt>
                <c:pt idx="2589">
                  <c:v>5.18</c:v>
                </c:pt>
                <c:pt idx="2590">
                  <c:v>5.32</c:v>
                </c:pt>
                <c:pt idx="2591">
                  <c:v>5.49</c:v>
                </c:pt>
                <c:pt idx="2592">
                  <c:v>5.69</c:v>
                </c:pt>
                <c:pt idx="2593">
                  <c:v>5.92</c:v>
                </c:pt>
                <c:pt idx="2594">
                  <c:v>6.19</c:v>
                </c:pt>
                <c:pt idx="2595">
                  <c:v>6.49</c:v>
                </c:pt>
                <c:pt idx="2596">
                  <c:v>6.82</c:v>
                </c:pt>
                <c:pt idx="2597">
                  <c:v>7.2</c:v>
                </c:pt>
                <c:pt idx="2598">
                  <c:v>7.62</c:v>
                </c:pt>
                <c:pt idx="2599">
                  <c:v>8.08</c:v>
                </c:pt>
                <c:pt idx="2600">
                  <c:v>8.58</c:v>
                </c:pt>
                <c:pt idx="2601">
                  <c:v>9.1199999999999992</c:v>
                </c:pt>
                <c:pt idx="2602">
                  <c:v>9.69</c:v>
                </c:pt>
                <c:pt idx="2603">
                  <c:v>10.31</c:v>
                </c:pt>
                <c:pt idx="2604">
                  <c:v>10.95</c:v>
                </c:pt>
                <c:pt idx="2605">
                  <c:v>11.61</c:v>
                </c:pt>
                <c:pt idx="2606">
                  <c:v>12.3</c:v>
                </c:pt>
                <c:pt idx="2607">
                  <c:v>12.99</c:v>
                </c:pt>
                <c:pt idx="2608">
                  <c:v>13.69</c:v>
                </c:pt>
                <c:pt idx="2609">
                  <c:v>14.38</c:v>
                </c:pt>
                <c:pt idx="2610">
                  <c:v>15.06</c:v>
                </c:pt>
                <c:pt idx="2611">
                  <c:v>15.72</c:v>
                </c:pt>
                <c:pt idx="2612">
                  <c:v>16.36</c:v>
                </c:pt>
                <c:pt idx="2613">
                  <c:v>16.96</c:v>
                </c:pt>
                <c:pt idx="2614">
                  <c:v>17.53</c:v>
                </c:pt>
                <c:pt idx="2615">
                  <c:v>18.059999999999999</c:v>
                </c:pt>
                <c:pt idx="2616">
                  <c:v>18.55</c:v>
                </c:pt>
                <c:pt idx="2617">
                  <c:v>19</c:v>
                </c:pt>
                <c:pt idx="2618">
                  <c:v>19.420000000000002</c:v>
                </c:pt>
                <c:pt idx="2619">
                  <c:v>19.79</c:v>
                </c:pt>
                <c:pt idx="2620">
                  <c:v>20.14</c:v>
                </c:pt>
                <c:pt idx="2621">
                  <c:v>20.45</c:v>
                </c:pt>
                <c:pt idx="2622">
                  <c:v>20.74</c:v>
                </c:pt>
                <c:pt idx="2623">
                  <c:v>21</c:v>
                </c:pt>
                <c:pt idx="2624">
                  <c:v>21.25</c:v>
                </c:pt>
                <c:pt idx="2625">
                  <c:v>21.47</c:v>
                </c:pt>
                <c:pt idx="2626">
                  <c:v>21.69</c:v>
                </c:pt>
                <c:pt idx="2627">
                  <c:v>21.89</c:v>
                </c:pt>
                <c:pt idx="2628">
                  <c:v>22.09</c:v>
                </c:pt>
                <c:pt idx="2629">
                  <c:v>22.28</c:v>
                </c:pt>
                <c:pt idx="2630">
                  <c:v>22.46</c:v>
                </c:pt>
                <c:pt idx="2631">
                  <c:v>22.65</c:v>
                </c:pt>
                <c:pt idx="2632">
                  <c:v>22.82</c:v>
                </c:pt>
                <c:pt idx="2633">
                  <c:v>23</c:v>
                </c:pt>
                <c:pt idx="2634">
                  <c:v>23.17</c:v>
                </c:pt>
                <c:pt idx="2635">
                  <c:v>23.34</c:v>
                </c:pt>
                <c:pt idx="2636">
                  <c:v>23.5</c:v>
                </c:pt>
                <c:pt idx="2637">
                  <c:v>23.66</c:v>
                </c:pt>
                <c:pt idx="2638">
                  <c:v>23.8</c:v>
                </c:pt>
                <c:pt idx="2639">
                  <c:v>23.94</c:v>
                </c:pt>
                <c:pt idx="2640">
                  <c:v>24.07</c:v>
                </c:pt>
                <c:pt idx="2641">
                  <c:v>24.19</c:v>
                </c:pt>
                <c:pt idx="2642">
                  <c:v>24.29</c:v>
                </c:pt>
                <c:pt idx="2643">
                  <c:v>24.39</c:v>
                </c:pt>
                <c:pt idx="2644">
                  <c:v>24.48</c:v>
                </c:pt>
                <c:pt idx="2645">
                  <c:v>24.56</c:v>
                </c:pt>
                <c:pt idx="2646">
                  <c:v>24.63</c:v>
                </c:pt>
                <c:pt idx="2647">
                  <c:v>24.69</c:v>
                </c:pt>
                <c:pt idx="2648">
                  <c:v>24.74</c:v>
                </c:pt>
                <c:pt idx="2649">
                  <c:v>24.8</c:v>
                </c:pt>
                <c:pt idx="2650">
                  <c:v>24.84</c:v>
                </c:pt>
                <c:pt idx="2651">
                  <c:v>24.89</c:v>
                </c:pt>
                <c:pt idx="2652">
                  <c:v>24.93</c:v>
                </c:pt>
                <c:pt idx="2653">
                  <c:v>24.96</c:v>
                </c:pt>
                <c:pt idx="2654">
                  <c:v>25</c:v>
                </c:pt>
                <c:pt idx="2655">
                  <c:v>25.03</c:v>
                </c:pt>
                <c:pt idx="2656">
                  <c:v>25.06</c:v>
                </c:pt>
                <c:pt idx="2657">
                  <c:v>25.09</c:v>
                </c:pt>
                <c:pt idx="2658">
                  <c:v>25.11</c:v>
                </c:pt>
                <c:pt idx="2659">
                  <c:v>25.13</c:v>
                </c:pt>
                <c:pt idx="2660">
                  <c:v>25.15</c:v>
                </c:pt>
                <c:pt idx="2661">
                  <c:v>25.15</c:v>
                </c:pt>
                <c:pt idx="2662">
                  <c:v>25.16</c:v>
                </c:pt>
                <c:pt idx="2663">
                  <c:v>25.15</c:v>
                </c:pt>
                <c:pt idx="2664">
                  <c:v>25.14</c:v>
                </c:pt>
                <c:pt idx="2665">
                  <c:v>25.12</c:v>
                </c:pt>
                <c:pt idx="2666">
                  <c:v>25.09</c:v>
                </c:pt>
                <c:pt idx="2667">
                  <c:v>25.05</c:v>
                </c:pt>
                <c:pt idx="2668">
                  <c:v>25</c:v>
                </c:pt>
                <c:pt idx="2669">
                  <c:v>24.94</c:v>
                </c:pt>
                <c:pt idx="2670">
                  <c:v>24.87</c:v>
                </c:pt>
                <c:pt idx="2671">
                  <c:v>24.79</c:v>
                </c:pt>
                <c:pt idx="2672">
                  <c:v>24.7</c:v>
                </c:pt>
                <c:pt idx="2673">
                  <c:v>24.6</c:v>
                </c:pt>
                <c:pt idx="2674">
                  <c:v>24.48</c:v>
                </c:pt>
                <c:pt idx="2675">
                  <c:v>24.35</c:v>
                </c:pt>
                <c:pt idx="2676">
                  <c:v>24.2</c:v>
                </c:pt>
                <c:pt idx="2677">
                  <c:v>24.03</c:v>
                </c:pt>
                <c:pt idx="2678">
                  <c:v>23.85</c:v>
                </c:pt>
                <c:pt idx="2679">
                  <c:v>23.64</c:v>
                </c:pt>
                <c:pt idx="2680">
                  <c:v>23.41</c:v>
                </c:pt>
                <c:pt idx="2681">
                  <c:v>23.15</c:v>
                </c:pt>
                <c:pt idx="2682">
                  <c:v>22.86</c:v>
                </c:pt>
                <c:pt idx="2683">
                  <c:v>22.55</c:v>
                </c:pt>
                <c:pt idx="2684">
                  <c:v>22.19</c:v>
                </c:pt>
                <c:pt idx="2685">
                  <c:v>21.81</c:v>
                </c:pt>
                <c:pt idx="2686">
                  <c:v>21.38</c:v>
                </c:pt>
                <c:pt idx="2687">
                  <c:v>20.91</c:v>
                </c:pt>
                <c:pt idx="2688">
                  <c:v>20.399999999999999</c:v>
                </c:pt>
                <c:pt idx="2689">
                  <c:v>19.850000000000001</c:v>
                </c:pt>
                <c:pt idx="2690">
                  <c:v>19.260000000000002</c:v>
                </c:pt>
                <c:pt idx="2691">
                  <c:v>18.63</c:v>
                </c:pt>
                <c:pt idx="2692">
                  <c:v>17.96</c:v>
                </c:pt>
                <c:pt idx="2693">
                  <c:v>17.25</c:v>
                </c:pt>
                <c:pt idx="2694">
                  <c:v>16.52</c:v>
                </c:pt>
                <c:pt idx="2695">
                  <c:v>15.76</c:v>
                </c:pt>
                <c:pt idx="2696">
                  <c:v>14.99</c:v>
                </c:pt>
                <c:pt idx="2697">
                  <c:v>14.21</c:v>
                </c:pt>
                <c:pt idx="2698">
                  <c:v>13.42</c:v>
                </c:pt>
                <c:pt idx="2699">
                  <c:v>12.64</c:v>
                </c:pt>
                <c:pt idx="2700">
                  <c:v>11.88</c:v>
                </c:pt>
                <c:pt idx="2701">
                  <c:v>11.13</c:v>
                </c:pt>
                <c:pt idx="2702">
                  <c:v>10.42</c:v>
                </c:pt>
                <c:pt idx="2703">
                  <c:v>9.73</c:v>
                </c:pt>
                <c:pt idx="2704">
                  <c:v>9.08</c:v>
                </c:pt>
                <c:pt idx="2705">
                  <c:v>8.48</c:v>
                </c:pt>
                <c:pt idx="2706">
                  <c:v>7.91</c:v>
                </c:pt>
                <c:pt idx="2707">
                  <c:v>7.39</c:v>
                </c:pt>
                <c:pt idx="2708">
                  <c:v>6.91</c:v>
                </c:pt>
                <c:pt idx="2709">
                  <c:v>6.47</c:v>
                </c:pt>
                <c:pt idx="2710">
                  <c:v>6.07</c:v>
                </c:pt>
                <c:pt idx="2711">
                  <c:v>5.7</c:v>
                </c:pt>
                <c:pt idx="2712">
                  <c:v>5.37</c:v>
                </c:pt>
                <c:pt idx="2713">
                  <c:v>5.07</c:v>
                </c:pt>
                <c:pt idx="2714">
                  <c:v>4.79</c:v>
                </c:pt>
                <c:pt idx="2715">
                  <c:v>4.54</c:v>
                </c:pt>
                <c:pt idx="2716">
                  <c:v>4.3099999999999996</c:v>
                </c:pt>
                <c:pt idx="2717">
                  <c:v>4.0999999999999996</c:v>
                </c:pt>
                <c:pt idx="2718">
                  <c:v>3.9</c:v>
                </c:pt>
                <c:pt idx="2719">
                  <c:v>3.72</c:v>
                </c:pt>
                <c:pt idx="2720">
                  <c:v>3.54</c:v>
                </c:pt>
                <c:pt idx="2721">
                  <c:v>3.38</c:v>
                </c:pt>
                <c:pt idx="2722">
                  <c:v>3.23</c:v>
                </c:pt>
                <c:pt idx="2723">
                  <c:v>3.09</c:v>
                </c:pt>
                <c:pt idx="2724">
                  <c:v>2.96</c:v>
                </c:pt>
                <c:pt idx="2725">
                  <c:v>2.84</c:v>
                </c:pt>
                <c:pt idx="2726">
                  <c:v>2.73</c:v>
                </c:pt>
                <c:pt idx="2727">
                  <c:v>2.62</c:v>
                </c:pt>
                <c:pt idx="2728">
                  <c:v>2.5299999999999998</c:v>
                </c:pt>
                <c:pt idx="2729">
                  <c:v>2.46</c:v>
                </c:pt>
                <c:pt idx="2730">
                  <c:v>2.39</c:v>
                </c:pt>
                <c:pt idx="2731">
                  <c:v>2.33</c:v>
                </c:pt>
                <c:pt idx="2732">
                  <c:v>2.29</c:v>
                </c:pt>
                <c:pt idx="2733">
                  <c:v>2.2599999999999998</c:v>
                </c:pt>
                <c:pt idx="2734">
                  <c:v>2.2400000000000002</c:v>
                </c:pt>
                <c:pt idx="2735">
                  <c:v>2.23</c:v>
                </c:pt>
                <c:pt idx="2736">
                  <c:v>2.2400000000000002</c:v>
                </c:pt>
                <c:pt idx="2737">
                  <c:v>2.25</c:v>
                </c:pt>
                <c:pt idx="2738">
                  <c:v>2.27</c:v>
                </c:pt>
                <c:pt idx="2739">
                  <c:v>2.2999999999999998</c:v>
                </c:pt>
                <c:pt idx="2740">
                  <c:v>2.34</c:v>
                </c:pt>
                <c:pt idx="2741">
                  <c:v>2.38</c:v>
                </c:pt>
                <c:pt idx="2742">
                  <c:v>2.4300000000000002</c:v>
                </c:pt>
                <c:pt idx="2743">
                  <c:v>2.4900000000000002</c:v>
                </c:pt>
                <c:pt idx="2744">
                  <c:v>2.54</c:v>
                </c:pt>
                <c:pt idx="2745">
                  <c:v>2.6</c:v>
                </c:pt>
                <c:pt idx="2746">
                  <c:v>2.66</c:v>
                </c:pt>
                <c:pt idx="2747">
                  <c:v>2.72</c:v>
                </c:pt>
                <c:pt idx="2748">
                  <c:v>2.79</c:v>
                </c:pt>
                <c:pt idx="2749">
                  <c:v>2.85</c:v>
                </c:pt>
                <c:pt idx="2750">
                  <c:v>2.91</c:v>
                </c:pt>
                <c:pt idx="2751">
                  <c:v>2.97</c:v>
                </c:pt>
                <c:pt idx="2752">
                  <c:v>3.03</c:v>
                </c:pt>
                <c:pt idx="2753">
                  <c:v>3.09</c:v>
                </c:pt>
                <c:pt idx="2754">
                  <c:v>3.15</c:v>
                </c:pt>
                <c:pt idx="2755">
                  <c:v>3.2</c:v>
                </c:pt>
                <c:pt idx="2756">
                  <c:v>3.25</c:v>
                </c:pt>
                <c:pt idx="2757">
                  <c:v>3.31</c:v>
                </c:pt>
                <c:pt idx="2758">
                  <c:v>3.35</c:v>
                </c:pt>
                <c:pt idx="2759">
                  <c:v>3.4</c:v>
                </c:pt>
                <c:pt idx="2760">
                  <c:v>3.45</c:v>
                </c:pt>
                <c:pt idx="2761">
                  <c:v>3.5</c:v>
                </c:pt>
                <c:pt idx="2762">
                  <c:v>3.54</c:v>
                </c:pt>
                <c:pt idx="2763">
                  <c:v>3.58</c:v>
                </c:pt>
                <c:pt idx="2764">
                  <c:v>3.63</c:v>
                </c:pt>
                <c:pt idx="2765">
                  <c:v>3.67</c:v>
                </c:pt>
                <c:pt idx="2766">
                  <c:v>3.71</c:v>
                </c:pt>
                <c:pt idx="2767">
                  <c:v>3.75</c:v>
                </c:pt>
                <c:pt idx="2768">
                  <c:v>3.79</c:v>
                </c:pt>
                <c:pt idx="2769">
                  <c:v>3.82</c:v>
                </c:pt>
                <c:pt idx="2770">
                  <c:v>3.85</c:v>
                </c:pt>
                <c:pt idx="2771">
                  <c:v>3.88</c:v>
                </c:pt>
                <c:pt idx="2772">
                  <c:v>3.9</c:v>
                </c:pt>
                <c:pt idx="2773">
                  <c:v>3.92</c:v>
                </c:pt>
                <c:pt idx="2774">
                  <c:v>3.93</c:v>
                </c:pt>
                <c:pt idx="2775">
                  <c:v>3.94</c:v>
                </c:pt>
                <c:pt idx="2776">
                  <c:v>3.95</c:v>
                </c:pt>
                <c:pt idx="2777">
                  <c:v>3.95</c:v>
                </c:pt>
                <c:pt idx="2778">
                  <c:v>3.94</c:v>
                </c:pt>
                <c:pt idx="2779">
                  <c:v>3.93</c:v>
                </c:pt>
                <c:pt idx="2780">
                  <c:v>3.92</c:v>
                </c:pt>
                <c:pt idx="2781">
                  <c:v>3.91</c:v>
                </c:pt>
                <c:pt idx="2782">
                  <c:v>3.89</c:v>
                </c:pt>
                <c:pt idx="2783">
                  <c:v>3.88</c:v>
                </c:pt>
                <c:pt idx="2784">
                  <c:v>3.87</c:v>
                </c:pt>
                <c:pt idx="2785">
                  <c:v>3.86</c:v>
                </c:pt>
                <c:pt idx="2786">
                  <c:v>3.85</c:v>
                </c:pt>
                <c:pt idx="2787">
                  <c:v>3.84</c:v>
                </c:pt>
                <c:pt idx="2788">
                  <c:v>3.85</c:v>
                </c:pt>
                <c:pt idx="2789">
                  <c:v>3.85</c:v>
                </c:pt>
                <c:pt idx="2790">
                  <c:v>3.87</c:v>
                </c:pt>
                <c:pt idx="2791">
                  <c:v>3.88</c:v>
                </c:pt>
                <c:pt idx="2792">
                  <c:v>3.91</c:v>
                </c:pt>
                <c:pt idx="2793">
                  <c:v>3.94</c:v>
                </c:pt>
                <c:pt idx="2794">
                  <c:v>3.98</c:v>
                </c:pt>
                <c:pt idx="2795">
                  <c:v>4.0199999999999996</c:v>
                </c:pt>
                <c:pt idx="2796">
                  <c:v>4.07</c:v>
                </c:pt>
                <c:pt idx="2797">
                  <c:v>4.12</c:v>
                </c:pt>
                <c:pt idx="2798">
                  <c:v>4.18</c:v>
                </c:pt>
                <c:pt idx="2799">
                  <c:v>4.25</c:v>
                </c:pt>
                <c:pt idx="2800">
                  <c:v>4.33</c:v>
                </c:pt>
                <c:pt idx="2801">
                  <c:v>4.42</c:v>
                </c:pt>
                <c:pt idx="2802">
                  <c:v>4.53</c:v>
                </c:pt>
                <c:pt idx="2803">
                  <c:v>4.6500000000000004</c:v>
                </c:pt>
                <c:pt idx="2804">
                  <c:v>4.79</c:v>
                </c:pt>
                <c:pt idx="2805">
                  <c:v>4.95</c:v>
                </c:pt>
                <c:pt idx="2806">
                  <c:v>5.14</c:v>
                </c:pt>
                <c:pt idx="2807">
                  <c:v>5.36</c:v>
                </c:pt>
                <c:pt idx="2808">
                  <c:v>5.62</c:v>
                </c:pt>
                <c:pt idx="2809">
                  <c:v>5.92</c:v>
                </c:pt>
                <c:pt idx="2810">
                  <c:v>6.25</c:v>
                </c:pt>
                <c:pt idx="2811">
                  <c:v>6.63</c:v>
                </c:pt>
                <c:pt idx="2812">
                  <c:v>7.06</c:v>
                </c:pt>
                <c:pt idx="2813">
                  <c:v>7.53</c:v>
                </c:pt>
                <c:pt idx="2814">
                  <c:v>8.0500000000000007</c:v>
                </c:pt>
                <c:pt idx="2815">
                  <c:v>8.61</c:v>
                </c:pt>
                <c:pt idx="2816">
                  <c:v>9.2100000000000009</c:v>
                </c:pt>
                <c:pt idx="2817">
                  <c:v>9.85</c:v>
                </c:pt>
                <c:pt idx="2818">
                  <c:v>10.52</c:v>
                </c:pt>
                <c:pt idx="2819">
                  <c:v>11.21</c:v>
                </c:pt>
                <c:pt idx="2820">
                  <c:v>11.92</c:v>
                </c:pt>
                <c:pt idx="2821">
                  <c:v>12.64</c:v>
                </c:pt>
                <c:pt idx="2822">
                  <c:v>13.36</c:v>
                </c:pt>
                <c:pt idx="2823">
                  <c:v>14.07</c:v>
                </c:pt>
                <c:pt idx="2824">
                  <c:v>14.76</c:v>
                </c:pt>
                <c:pt idx="2825">
                  <c:v>15.43</c:v>
                </c:pt>
                <c:pt idx="2826">
                  <c:v>16.07</c:v>
                </c:pt>
                <c:pt idx="2827">
                  <c:v>16.68</c:v>
                </c:pt>
                <c:pt idx="2828">
                  <c:v>17.25</c:v>
                </c:pt>
                <c:pt idx="2829">
                  <c:v>17.77</c:v>
                </c:pt>
                <c:pt idx="2830">
                  <c:v>18.25</c:v>
                </c:pt>
                <c:pt idx="2831">
                  <c:v>18.690000000000001</c:v>
                </c:pt>
                <c:pt idx="2832">
                  <c:v>19.079999999999998</c:v>
                </c:pt>
                <c:pt idx="2833">
                  <c:v>19.440000000000001</c:v>
                </c:pt>
                <c:pt idx="2834">
                  <c:v>19.77</c:v>
                </c:pt>
                <c:pt idx="2835">
                  <c:v>20.059999999999999</c:v>
                </c:pt>
                <c:pt idx="2836">
                  <c:v>20.32</c:v>
                </c:pt>
                <c:pt idx="2837">
                  <c:v>20.56</c:v>
                </c:pt>
                <c:pt idx="2838">
                  <c:v>20.78</c:v>
                </c:pt>
                <c:pt idx="2839">
                  <c:v>20.99</c:v>
                </c:pt>
                <c:pt idx="2840">
                  <c:v>21.18</c:v>
                </c:pt>
                <c:pt idx="2841">
                  <c:v>21.37</c:v>
                </c:pt>
                <c:pt idx="2842">
                  <c:v>21.55</c:v>
                </c:pt>
                <c:pt idx="2843">
                  <c:v>21.73</c:v>
                </c:pt>
                <c:pt idx="2844">
                  <c:v>21.9</c:v>
                </c:pt>
                <c:pt idx="2845">
                  <c:v>22.07</c:v>
                </c:pt>
                <c:pt idx="2846">
                  <c:v>22.25</c:v>
                </c:pt>
                <c:pt idx="2847">
                  <c:v>22.42</c:v>
                </c:pt>
                <c:pt idx="2848">
                  <c:v>22.58</c:v>
                </c:pt>
                <c:pt idx="2849">
                  <c:v>22.75</c:v>
                </c:pt>
                <c:pt idx="2850">
                  <c:v>22.91</c:v>
                </c:pt>
                <c:pt idx="2851">
                  <c:v>23.07</c:v>
                </c:pt>
                <c:pt idx="2852">
                  <c:v>23.22</c:v>
                </c:pt>
                <c:pt idx="2853">
                  <c:v>23.36</c:v>
                </c:pt>
                <c:pt idx="2854">
                  <c:v>23.5</c:v>
                </c:pt>
                <c:pt idx="2855">
                  <c:v>23.63</c:v>
                </c:pt>
                <c:pt idx="2856">
                  <c:v>23.75</c:v>
                </c:pt>
                <c:pt idx="2857">
                  <c:v>23.86</c:v>
                </c:pt>
                <c:pt idx="2858">
                  <c:v>23.96</c:v>
                </c:pt>
                <c:pt idx="2859">
                  <c:v>24.05</c:v>
                </c:pt>
                <c:pt idx="2860">
                  <c:v>24.14</c:v>
                </c:pt>
                <c:pt idx="2861">
                  <c:v>24.22</c:v>
                </c:pt>
                <c:pt idx="2862">
                  <c:v>24.3</c:v>
                </c:pt>
                <c:pt idx="2863">
                  <c:v>24.36</c:v>
                </c:pt>
                <c:pt idx="2864">
                  <c:v>24.43</c:v>
                </c:pt>
                <c:pt idx="2865">
                  <c:v>24.49</c:v>
                </c:pt>
                <c:pt idx="2866">
                  <c:v>24.54</c:v>
                </c:pt>
                <c:pt idx="2867">
                  <c:v>24.59</c:v>
                </c:pt>
                <c:pt idx="2868">
                  <c:v>24.64</c:v>
                </c:pt>
                <c:pt idx="2869">
                  <c:v>24.68</c:v>
                </c:pt>
                <c:pt idx="2870">
                  <c:v>24.72</c:v>
                </c:pt>
                <c:pt idx="2871">
                  <c:v>24.75</c:v>
                </c:pt>
                <c:pt idx="2872">
                  <c:v>24.77</c:v>
                </c:pt>
                <c:pt idx="2873">
                  <c:v>24.79</c:v>
                </c:pt>
                <c:pt idx="2874">
                  <c:v>24.81</c:v>
                </c:pt>
                <c:pt idx="2875">
                  <c:v>24.81</c:v>
                </c:pt>
                <c:pt idx="2876">
                  <c:v>24.81</c:v>
                </c:pt>
                <c:pt idx="2877">
                  <c:v>24.8</c:v>
                </c:pt>
                <c:pt idx="2878">
                  <c:v>24.79</c:v>
                </c:pt>
                <c:pt idx="2879">
                  <c:v>24.76</c:v>
                </c:pt>
                <c:pt idx="2880">
                  <c:v>24.73</c:v>
                </c:pt>
                <c:pt idx="2881">
                  <c:v>24.69</c:v>
                </c:pt>
                <c:pt idx="2882">
                  <c:v>24.64</c:v>
                </c:pt>
                <c:pt idx="2883">
                  <c:v>24.58</c:v>
                </c:pt>
                <c:pt idx="2884">
                  <c:v>24.51</c:v>
                </c:pt>
                <c:pt idx="2885">
                  <c:v>24.43</c:v>
                </c:pt>
                <c:pt idx="2886">
                  <c:v>24.34</c:v>
                </c:pt>
                <c:pt idx="2887">
                  <c:v>24.24</c:v>
                </c:pt>
                <c:pt idx="2888">
                  <c:v>24.13</c:v>
                </c:pt>
                <c:pt idx="2889">
                  <c:v>24</c:v>
                </c:pt>
                <c:pt idx="2890">
                  <c:v>23.86</c:v>
                </c:pt>
                <c:pt idx="2891">
                  <c:v>23.71</c:v>
                </c:pt>
                <c:pt idx="2892">
                  <c:v>23.54</c:v>
                </c:pt>
                <c:pt idx="2893">
                  <c:v>23.36</c:v>
                </c:pt>
                <c:pt idx="2894">
                  <c:v>23.15</c:v>
                </c:pt>
                <c:pt idx="2895">
                  <c:v>22.93</c:v>
                </c:pt>
                <c:pt idx="2896">
                  <c:v>22.68</c:v>
                </c:pt>
                <c:pt idx="2897">
                  <c:v>22.4</c:v>
                </c:pt>
                <c:pt idx="2898">
                  <c:v>22.1</c:v>
                </c:pt>
                <c:pt idx="2899">
                  <c:v>21.76</c:v>
                </c:pt>
                <c:pt idx="2900">
                  <c:v>21.39</c:v>
                </c:pt>
                <c:pt idx="2901">
                  <c:v>20.98</c:v>
                </c:pt>
                <c:pt idx="2902">
                  <c:v>20.54</c:v>
                </c:pt>
                <c:pt idx="2903">
                  <c:v>20.05</c:v>
                </c:pt>
                <c:pt idx="2904">
                  <c:v>19.52</c:v>
                </c:pt>
                <c:pt idx="2905">
                  <c:v>18.95</c:v>
                </c:pt>
                <c:pt idx="2906">
                  <c:v>18.34</c:v>
                </c:pt>
                <c:pt idx="2907">
                  <c:v>17.690000000000001</c:v>
                </c:pt>
                <c:pt idx="2908">
                  <c:v>17.010000000000002</c:v>
                </c:pt>
                <c:pt idx="2909">
                  <c:v>16.29</c:v>
                </c:pt>
                <c:pt idx="2910">
                  <c:v>15.55</c:v>
                </c:pt>
                <c:pt idx="2911">
                  <c:v>14.79</c:v>
                </c:pt>
                <c:pt idx="2912">
                  <c:v>14.02</c:v>
                </c:pt>
                <c:pt idx="2913">
                  <c:v>13.25</c:v>
                </c:pt>
                <c:pt idx="2914">
                  <c:v>12.48</c:v>
                </c:pt>
                <c:pt idx="2915">
                  <c:v>11.72</c:v>
                </c:pt>
                <c:pt idx="2916">
                  <c:v>10.98</c:v>
                </c:pt>
                <c:pt idx="2917">
                  <c:v>10.27</c:v>
                </c:pt>
                <c:pt idx="2918">
                  <c:v>9.59</c:v>
                </c:pt>
                <c:pt idx="2919">
                  <c:v>8.94</c:v>
                </c:pt>
                <c:pt idx="2920">
                  <c:v>8.34</c:v>
                </c:pt>
                <c:pt idx="2921">
                  <c:v>7.77</c:v>
                </c:pt>
                <c:pt idx="2922">
                  <c:v>7.25</c:v>
                </c:pt>
                <c:pt idx="2923">
                  <c:v>6.76</c:v>
                </c:pt>
                <c:pt idx="2924">
                  <c:v>6.32</c:v>
                </c:pt>
                <c:pt idx="2925">
                  <c:v>5.91</c:v>
                </c:pt>
                <c:pt idx="2926">
                  <c:v>5.54</c:v>
                </c:pt>
                <c:pt idx="2927">
                  <c:v>5.2</c:v>
                </c:pt>
                <c:pt idx="2928">
                  <c:v>4.8899999999999997</c:v>
                </c:pt>
                <c:pt idx="2929">
                  <c:v>4.5999999999999996</c:v>
                </c:pt>
                <c:pt idx="2930">
                  <c:v>4.34</c:v>
                </c:pt>
                <c:pt idx="2931">
                  <c:v>4.09</c:v>
                </c:pt>
                <c:pt idx="2932">
                  <c:v>3.86</c:v>
                </c:pt>
                <c:pt idx="2933">
                  <c:v>3.65</c:v>
                </c:pt>
                <c:pt idx="2934">
                  <c:v>3.45</c:v>
                </c:pt>
                <c:pt idx="2935">
                  <c:v>3.26</c:v>
                </c:pt>
                <c:pt idx="2936">
                  <c:v>3.08</c:v>
                </c:pt>
                <c:pt idx="2937">
                  <c:v>2.91</c:v>
                </c:pt>
                <c:pt idx="2938">
                  <c:v>2.75</c:v>
                </c:pt>
                <c:pt idx="2939">
                  <c:v>2.61</c:v>
                </c:pt>
                <c:pt idx="2940">
                  <c:v>2.48</c:v>
                </c:pt>
                <c:pt idx="2941">
                  <c:v>2.36</c:v>
                </c:pt>
                <c:pt idx="2942">
                  <c:v>2.25</c:v>
                </c:pt>
                <c:pt idx="2943">
                  <c:v>2.16</c:v>
                </c:pt>
                <c:pt idx="2944">
                  <c:v>2.08</c:v>
                </c:pt>
                <c:pt idx="2945">
                  <c:v>2.0099999999999998</c:v>
                </c:pt>
                <c:pt idx="2946">
                  <c:v>1.96</c:v>
                </c:pt>
                <c:pt idx="2947">
                  <c:v>1.92</c:v>
                </c:pt>
                <c:pt idx="2948">
                  <c:v>1.9</c:v>
                </c:pt>
                <c:pt idx="2949">
                  <c:v>1.88</c:v>
                </c:pt>
                <c:pt idx="2950">
                  <c:v>1.88</c:v>
                </c:pt>
                <c:pt idx="2951">
                  <c:v>1.89</c:v>
                </c:pt>
                <c:pt idx="2952">
                  <c:v>1.91</c:v>
                </c:pt>
                <c:pt idx="2953">
                  <c:v>1.93</c:v>
                </c:pt>
                <c:pt idx="2954">
                  <c:v>1.97</c:v>
                </c:pt>
                <c:pt idx="2955">
                  <c:v>2</c:v>
                </c:pt>
                <c:pt idx="2956">
                  <c:v>2.0499999999999998</c:v>
                </c:pt>
                <c:pt idx="2957">
                  <c:v>2.1</c:v>
                </c:pt>
                <c:pt idx="2958">
                  <c:v>2.15</c:v>
                </c:pt>
                <c:pt idx="2959">
                  <c:v>2.2000000000000002</c:v>
                </c:pt>
                <c:pt idx="2960">
                  <c:v>2.2599999999999998</c:v>
                </c:pt>
                <c:pt idx="2961">
                  <c:v>2.3199999999999998</c:v>
                </c:pt>
                <c:pt idx="2962">
                  <c:v>2.38</c:v>
                </c:pt>
                <c:pt idx="2963">
                  <c:v>2.4500000000000002</c:v>
                </c:pt>
                <c:pt idx="2964">
                  <c:v>2.5099999999999998</c:v>
                </c:pt>
                <c:pt idx="2965">
                  <c:v>2.58</c:v>
                </c:pt>
                <c:pt idx="2966">
                  <c:v>2.65</c:v>
                </c:pt>
                <c:pt idx="2967">
                  <c:v>2.72</c:v>
                </c:pt>
                <c:pt idx="2968">
                  <c:v>2.79</c:v>
                </c:pt>
                <c:pt idx="2969">
                  <c:v>2.86</c:v>
                </c:pt>
                <c:pt idx="2970">
                  <c:v>2.93</c:v>
                </c:pt>
                <c:pt idx="2971">
                  <c:v>3</c:v>
                </c:pt>
                <c:pt idx="2972">
                  <c:v>3.07</c:v>
                </c:pt>
                <c:pt idx="2973">
                  <c:v>3.14</c:v>
                </c:pt>
                <c:pt idx="2974">
                  <c:v>3.21</c:v>
                </c:pt>
                <c:pt idx="2975">
                  <c:v>3.28</c:v>
                </c:pt>
                <c:pt idx="2976">
                  <c:v>3.35</c:v>
                </c:pt>
                <c:pt idx="2977">
                  <c:v>3.41</c:v>
                </c:pt>
                <c:pt idx="2978">
                  <c:v>3.48</c:v>
                </c:pt>
                <c:pt idx="2979">
                  <c:v>3.54</c:v>
                </c:pt>
                <c:pt idx="2980">
                  <c:v>3.59</c:v>
                </c:pt>
                <c:pt idx="2981">
                  <c:v>3.65</c:v>
                </c:pt>
                <c:pt idx="2982">
                  <c:v>3.7</c:v>
                </c:pt>
                <c:pt idx="2983">
                  <c:v>3.74</c:v>
                </c:pt>
                <c:pt idx="2984">
                  <c:v>3.79</c:v>
                </c:pt>
                <c:pt idx="2985">
                  <c:v>3.83</c:v>
                </c:pt>
                <c:pt idx="2986">
                  <c:v>3.86</c:v>
                </c:pt>
                <c:pt idx="2987">
                  <c:v>3.89</c:v>
                </c:pt>
                <c:pt idx="2988">
                  <c:v>3.92</c:v>
                </c:pt>
                <c:pt idx="2989">
                  <c:v>3.94</c:v>
                </c:pt>
                <c:pt idx="2990">
                  <c:v>3.95</c:v>
                </c:pt>
                <c:pt idx="2991">
                  <c:v>3.96</c:v>
                </c:pt>
                <c:pt idx="2992">
                  <c:v>3.97</c:v>
                </c:pt>
                <c:pt idx="2993">
                  <c:v>3.97</c:v>
                </c:pt>
                <c:pt idx="2994">
                  <c:v>3.97</c:v>
                </c:pt>
                <c:pt idx="2995">
                  <c:v>3.96</c:v>
                </c:pt>
                <c:pt idx="2996">
                  <c:v>3.96</c:v>
                </c:pt>
                <c:pt idx="2997">
                  <c:v>3.95</c:v>
                </c:pt>
                <c:pt idx="2998">
                  <c:v>3.94</c:v>
                </c:pt>
                <c:pt idx="2999">
                  <c:v>3.93</c:v>
                </c:pt>
                <c:pt idx="3000">
                  <c:v>3.92</c:v>
                </c:pt>
                <c:pt idx="3001">
                  <c:v>3.91</c:v>
                </c:pt>
                <c:pt idx="3002">
                  <c:v>3.91</c:v>
                </c:pt>
                <c:pt idx="3003">
                  <c:v>3.91</c:v>
                </c:pt>
                <c:pt idx="3004">
                  <c:v>3.92</c:v>
                </c:pt>
                <c:pt idx="3005">
                  <c:v>3.93</c:v>
                </c:pt>
                <c:pt idx="3006">
                  <c:v>3.94</c:v>
                </c:pt>
                <c:pt idx="3007">
                  <c:v>3.97</c:v>
                </c:pt>
                <c:pt idx="3008">
                  <c:v>4</c:v>
                </c:pt>
                <c:pt idx="3009">
                  <c:v>4.03</c:v>
                </c:pt>
                <c:pt idx="3010">
                  <c:v>4.07</c:v>
                </c:pt>
                <c:pt idx="3011">
                  <c:v>4.12</c:v>
                </c:pt>
                <c:pt idx="3012">
                  <c:v>4.18</c:v>
                </c:pt>
                <c:pt idx="3013">
                  <c:v>4.24</c:v>
                </c:pt>
                <c:pt idx="3014">
                  <c:v>4.32</c:v>
                </c:pt>
                <c:pt idx="3015">
                  <c:v>4.41</c:v>
                </c:pt>
                <c:pt idx="3016">
                  <c:v>4.51</c:v>
                </c:pt>
                <c:pt idx="3017">
                  <c:v>4.62</c:v>
                </c:pt>
                <c:pt idx="3018">
                  <c:v>4.76</c:v>
                </c:pt>
                <c:pt idx="3019">
                  <c:v>4.91</c:v>
                </c:pt>
                <c:pt idx="3020">
                  <c:v>5.0999999999999996</c:v>
                </c:pt>
                <c:pt idx="3021">
                  <c:v>5.31</c:v>
                </c:pt>
                <c:pt idx="3022">
                  <c:v>5.56</c:v>
                </c:pt>
                <c:pt idx="3023">
                  <c:v>5.84</c:v>
                </c:pt>
                <c:pt idx="3024">
                  <c:v>6.16</c:v>
                </c:pt>
                <c:pt idx="3025">
                  <c:v>6.52</c:v>
                </c:pt>
                <c:pt idx="3026">
                  <c:v>6.93</c:v>
                </c:pt>
                <c:pt idx="3027">
                  <c:v>7.38</c:v>
                </c:pt>
                <c:pt idx="3028">
                  <c:v>7.88</c:v>
                </c:pt>
                <c:pt idx="3029">
                  <c:v>8.42</c:v>
                </c:pt>
                <c:pt idx="3030">
                  <c:v>9.01</c:v>
                </c:pt>
                <c:pt idx="3031">
                  <c:v>9.6300000000000008</c:v>
                </c:pt>
                <c:pt idx="3032">
                  <c:v>10.28</c:v>
                </c:pt>
                <c:pt idx="3033">
                  <c:v>10.96</c:v>
                </c:pt>
                <c:pt idx="3034">
                  <c:v>11.67</c:v>
                </c:pt>
                <c:pt idx="3035">
                  <c:v>12.38</c:v>
                </c:pt>
                <c:pt idx="3036">
                  <c:v>13.11</c:v>
                </c:pt>
                <c:pt idx="3037">
                  <c:v>13.82</c:v>
                </c:pt>
                <c:pt idx="3038">
                  <c:v>14.53</c:v>
                </c:pt>
                <c:pt idx="3039">
                  <c:v>15.21</c:v>
                </c:pt>
                <c:pt idx="3040">
                  <c:v>15.87</c:v>
                </c:pt>
                <c:pt idx="3041">
                  <c:v>16.489999999999998</c:v>
                </c:pt>
                <c:pt idx="3042">
                  <c:v>17.079999999999998</c:v>
                </c:pt>
                <c:pt idx="3043">
                  <c:v>17.62</c:v>
                </c:pt>
                <c:pt idx="3044">
                  <c:v>18.12</c:v>
                </c:pt>
                <c:pt idx="3045">
                  <c:v>18.579999999999998</c:v>
                </c:pt>
                <c:pt idx="3046">
                  <c:v>18.989999999999998</c:v>
                </c:pt>
                <c:pt idx="3047">
                  <c:v>19.36</c:v>
                </c:pt>
                <c:pt idx="3048">
                  <c:v>19.7</c:v>
                </c:pt>
                <c:pt idx="3049">
                  <c:v>20</c:v>
                </c:pt>
                <c:pt idx="3050">
                  <c:v>20.27</c:v>
                </c:pt>
                <c:pt idx="3051">
                  <c:v>20.52</c:v>
                </c:pt>
                <c:pt idx="3052">
                  <c:v>20.75</c:v>
                </c:pt>
                <c:pt idx="3053">
                  <c:v>20.97</c:v>
                </c:pt>
                <c:pt idx="3054">
                  <c:v>21.17</c:v>
                </c:pt>
                <c:pt idx="3055">
                  <c:v>21.37</c:v>
                </c:pt>
                <c:pt idx="3056">
                  <c:v>21.57</c:v>
                </c:pt>
                <c:pt idx="3057">
                  <c:v>21.77</c:v>
                </c:pt>
                <c:pt idx="3058">
                  <c:v>21.97</c:v>
                </c:pt>
                <c:pt idx="3059">
                  <c:v>22.17</c:v>
                </c:pt>
                <c:pt idx="3060">
                  <c:v>22.37</c:v>
                </c:pt>
                <c:pt idx="3061">
                  <c:v>22.58</c:v>
                </c:pt>
                <c:pt idx="3062">
                  <c:v>22.8</c:v>
                </c:pt>
                <c:pt idx="3063">
                  <c:v>23.01</c:v>
                </c:pt>
                <c:pt idx="3064">
                  <c:v>23.23</c:v>
                </c:pt>
                <c:pt idx="3065">
                  <c:v>23.44</c:v>
                </c:pt>
                <c:pt idx="3066">
                  <c:v>23.65</c:v>
                </c:pt>
                <c:pt idx="3067">
                  <c:v>23.85</c:v>
                </c:pt>
                <c:pt idx="3068">
                  <c:v>24.05</c:v>
                </c:pt>
                <c:pt idx="3069">
                  <c:v>24.24</c:v>
                </c:pt>
                <c:pt idx="3070">
                  <c:v>24.42</c:v>
                </c:pt>
                <c:pt idx="3071">
                  <c:v>24.58</c:v>
                </c:pt>
                <c:pt idx="3072">
                  <c:v>24.74</c:v>
                </c:pt>
                <c:pt idx="3073">
                  <c:v>24.89</c:v>
                </c:pt>
                <c:pt idx="3074">
                  <c:v>25.02</c:v>
                </c:pt>
                <c:pt idx="3075">
                  <c:v>25.15</c:v>
                </c:pt>
                <c:pt idx="3076">
                  <c:v>25.26</c:v>
                </c:pt>
                <c:pt idx="3077">
                  <c:v>25.37</c:v>
                </c:pt>
                <c:pt idx="3078">
                  <c:v>25.47</c:v>
                </c:pt>
                <c:pt idx="3079">
                  <c:v>25.57</c:v>
                </c:pt>
                <c:pt idx="3080">
                  <c:v>25.66</c:v>
                </c:pt>
                <c:pt idx="3081">
                  <c:v>25.74</c:v>
                </c:pt>
                <c:pt idx="3082">
                  <c:v>25.82</c:v>
                </c:pt>
                <c:pt idx="3083">
                  <c:v>25.89</c:v>
                </c:pt>
                <c:pt idx="3084">
                  <c:v>25.95</c:v>
                </c:pt>
                <c:pt idx="3085">
                  <c:v>26.01</c:v>
                </c:pt>
                <c:pt idx="3086">
                  <c:v>26.07</c:v>
                </c:pt>
                <c:pt idx="3087">
                  <c:v>26.11</c:v>
                </c:pt>
                <c:pt idx="3088">
                  <c:v>26.15</c:v>
                </c:pt>
                <c:pt idx="3089">
                  <c:v>26.18</c:v>
                </c:pt>
                <c:pt idx="3090">
                  <c:v>26.2</c:v>
                </c:pt>
                <c:pt idx="3091">
                  <c:v>26.22</c:v>
                </c:pt>
                <c:pt idx="3092">
                  <c:v>26.22</c:v>
                </c:pt>
                <c:pt idx="3093">
                  <c:v>26.22</c:v>
                </c:pt>
                <c:pt idx="3094">
                  <c:v>26.21</c:v>
                </c:pt>
                <c:pt idx="3095">
                  <c:v>26.19</c:v>
                </c:pt>
                <c:pt idx="3096">
                  <c:v>26.16</c:v>
                </c:pt>
                <c:pt idx="3097">
                  <c:v>26.13</c:v>
                </c:pt>
                <c:pt idx="3098">
                  <c:v>26.08</c:v>
                </c:pt>
                <c:pt idx="3099">
                  <c:v>26.03</c:v>
                </c:pt>
                <c:pt idx="3100">
                  <c:v>25.96</c:v>
                </c:pt>
                <c:pt idx="3101">
                  <c:v>25.89</c:v>
                </c:pt>
                <c:pt idx="3102">
                  <c:v>25.81</c:v>
                </c:pt>
                <c:pt idx="3103">
                  <c:v>25.71</c:v>
                </c:pt>
                <c:pt idx="3104">
                  <c:v>25.61</c:v>
                </c:pt>
                <c:pt idx="3105">
                  <c:v>25.49</c:v>
                </c:pt>
                <c:pt idx="3106">
                  <c:v>25.36</c:v>
                </c:pt>
                <c:pt idx="3107">
                  <c:v>25.22</c:v>
                </c:pt>
                <c:pt idx="3108">
                  <c:v>25.05</c:v>
                </c:pt>
                <c:pt idx="3109">
                  <c:v>24.87</c:v>
                </c:pt>
                <c:pt idx="3110">
                  <c:v>24.66</c:v>
                </c:pt>
                <c:pt idx="3111">
                  <c:v>24.44</c:v>
                </c:pt>
                <c:pt idx="3112">
                  <c:v>24.18</c:v>
                </c:pt>
                <c:pt idx="3113">
                  <c:v>23.89</c:v>
                </c:pt>
                <c:pt idx="3114">
                  <c:v>23.57</c:v>
                </c:pt>
                <c:pt idx="3115">
                  <c:v>23.22</c:v>
                </c:pt>
                <c:pt idx="3116">
                  <c:v>22.82</c:v>
                </c:pt>
                <c:pt idx="3117">
                  <c:v>22.38</c:v>
                </c:pt>
                <c:pt idx="3118">
                  <c:v>21.91</c:v>
                </c:pt>
                <c:pt idx="3119">
                  <c:v>21.38</c:v>
                </c:pt>
                <c:pt idx="3120">
                  <c:v>20.82</c:v>
                </c:pt>
                <c:pt idx="3121">
                  <c:v>20.21</c:v>
                </c:pt>
                <c:pt idx="3122">
                  <c:v>19.559999999999999</c:v>
                </c:pt>
                <c:pt idx="3123">
                  <c:v>18.87</c:v>
                </c:pt>
                <c:pt idx="3124">
                  <c:v>18.16</c:v>
                </c:pt>
                <c:pt idx="3125">
                  <c:v>17.41</c:v>
                </c:pt>
                <c:pt idx="3126">
                  <c:v>16.649999999999999</c:v>
                </c:pt>
                <c:pt idx="3127">
                  <c:v>15.87</c:v>
                </c:pt>
                <c:pt idx="3128">
                  <c:v>15.09</c:v>
                </c:pt>
                <c:pt idx="3129">
                  <c:v>14.31</c:v>
                </c:pt>
                <c:pt idx="3130">
                  <c:v>13.55</c:v>
                </c:pt>
                <c:pt idx="3131">
                  <c:v>12.8</c:v>
                </c:pt>
                <c:pt idx="3132">
                  <c:v>12.07</c:v>
                </c:pt>
                <c:pt idx="3133">
                  <c:v>11.37</c:v>
                </c:pt>
                <c:pt idx="3134">
                  <c:v>10.71</c:v>
                </c:pt>
                <c:pt idx="3135">
                  <c:v>10.08</c:v>
                </c:pt>
                <c:pt idx="3136">
                  <c:v>9.5</c:v>
                </c:pt>
                <c:pt idx="3137">
                  <c:v>8.9499999999999993</c:v>
                </c:pt>
                <c:pt idx="3138">
                  <c:v>8.44</c:v>
                </c:pt>
                <c:pt idx="3139">
                  <c:v>7.97</c:v>
                </c:pt>
                <c:pt idx="3140">
                  <c:v>7.53</c:v>
                </c:pt>
                <c:pt idx="3141">
                  <c:v>7.13</c:v>
                </c:pt>
                <c:pt idx="3142">
                  <c:v>6.77</c:v>
                </c:pt>
                <c:pt idx="3143">
                  <c:v>6.43</c:v>
                </c:pt>
                <c:pt idx="3144">
                  <c:v>6.12</c:v>
                </c:pt>
                <c:pt idx="3145">
                  <c:v>5.84</c:v>
                </c:pt>
                <c:pt idx="3146">
                  <c:v>5.58</c:v>
                </c:pt>
                <c:pt idx="3147">
                  <c:v>5.34</c:v>
                </c:pt>
                <c:pt idx="3148">
                  <c:v>5.12</c:v>
                </c:pt>
                <c:pt idx="3149">
                  <c:v>4.92</c:v>
                </c:pt>
                <c:pt idx="3150">
                  <c:v>4.7300000000000004</c:v>
                </c:pt>
                <c:pt idx="3151">
                  <c:v>4.5599999999999996</c:v>
                </c:pt>
                <c:pt idx="3152">
                  <c:v>4.4000000000000004</c:v>
                </c:pt>
                <c:pt idx="3153">
                  <c:v>4.26</c:v>
                </c:pt>
                <c:pt idx="3154">
                  <c:v>4.12</c:v>
                </c:pt>
                <c:pt idx="3155">
                  <c:v>4</c:v>
                </c:pt>
                <c:pt idx="3156">
                  <c:v>3.89</c:v>
                </c:pt>
                <c:pt idx="3157">
                  <c:v>3.8</c:v>
                </c:pt>
                <c:pt idx="3158">
                  <c:v>3.71</c:v>
                </c:pt>
                <c:pt idx="3159">
                  <c:v>3.64</c:v>
                </c:pt>
                <c:pt idx="3160">
                  <c:v>3.58</c:v>
                </c:pt>
                <c:pt idx="3161">
                  <c:v>3.53</c:v>
                </c:pt>
                <c:pt idx="3162">
                  <c:v>3.5</c:v>
                </c:pt>
                <c:pt idx="3163">
                  <c:v>3.47</c:v>
                </c:pt>
                <c:pt idx="3164">
                  <c:v>3.46</c:v>
                </c:pt>
                <c:pt idx="3165">
                  <c:v>3.47</c:v>
                </c:pt>
                <c:pt idx="3166">
                  <c:v>3.48</c:v>
                </c:pt>
                <c:pt idx="3167">
                  <c:v>3.5</c:v>
                </c:pt>
                <c:pt idx="3168">
                  <c:v>3.53</c:v>
                </c:pt>
                <c:pt idx="3169">
                  <c:v>3.57</c:v>
                </c:pt>
                <c:pt idx="3170">
                  <c:v>3.61</c:v>
                </c:pt>
                <c:pt idx="3171">
                  <c:v>3.66</c:v>
                </c:pt>
                <c:pt idx="3172">
                  <c:v>3.72</c:v>
                </c:pt>
                <c:pt idx="3173">
                  <c:v>3.78</c:v>
                </c:pt>
                <c:pt idx="3174">
                  <c:v>3.84</c:v>
                </c:pt>
                <c:pt idx="3175">
                  <c:v>3.91</c:v>
                </c:pt>
                <c:pt idx="3176">
                  <c:v>3.97</c:v>
                </c:pt>
                <c:pt idx="3177">
                  <c:v>4.04</c:v>
                </c:pt>
                <c:pt idx="3178">
                  <c:v>4.1100000000000003</c:v>
                </c:pt>
                <c:pt idx="3179">
                  <c:v>4.18</c:v>
                </c:pt>
                <c:pt idx="3180">
                  <c:v>4.24</c:v>
                </c:pt>
                <c:pt idx="3181">
                  <c:v>4.3099999999999996</c:v>
                </c:pt>
                <c:pt idx="3182">
                  <c:v>4.37</c:v>
                </c:pt>
                <c:pt idx="3183">
                  <c:v>4.43</c:v>
                </c:pt>
                <c:pt idx="3184">
                  <c:v>4.49</c:v>
                </c:pt>
                <c:pt idx="3185">
                  <c:v>4.55</c:v>
                </c:pt>
                <c:pt idx="3186">
                  <c:v>4.6100000000000003</c:v>
                </c:pt>
                <c:pt idx="3187">
                  <c:v>4.67</c:v>
                </c:pt>
                <c:pt idx="3188">
                  <c:v>4.72</c:v>
                </c:pt>
                <c:pt idx="3189">
                  <c:v>4.7699999999999996</c:v>
                </c:pt>
                <c:pt idx="3190">
                  <c:v>4.82</c:v>
                </c:pt>
                <c:pt idx="3191">
                  <c:v>4.87</c:v>
                </c:pt>
                <c:pt idx="3192">
                  <c:v>4.92</c:v>
                </c:pt>
                <c:pt idx="3193">
                  <c:v>4.97</c:v>
                </c:pt>
                <c:pt idx="3194">
                  <c:v>5.01</c:v>
                </c:pt>
                <c:pt idx="3195">
                  <c:v>5.0599999999999996</c:v>
                </c:pt>
                <c:pt idx="3196">
                  <c:v>5.0999999999999996</c:v>
                </c:pt>
                <c:pt idx="3197">
                  <c:v>5.14</c:v>
                </c:pt>
                <c:pt idx="3198">
                  <c:v>5.18</c:v>
                </c:pt>
                <c:pt idx="3199">
                  <c:v>5.22</c:v>
                </c:pt>
                <c:pt idx="3200">
                  <c:v>5.26</c:v>
                </c:pt>
                <c:pt idx="3201">
                  <c:v>5.29</c:v>
                </c:pt>
                <c:pt idx="3202">
                  <c:v>5.32</c:v>
                </c:pt>
                <c:pt idx="3203">
                  <c:v>5.35</c:v>
                </c:pt>
                <c:pt idx="3204">
                  <c:v>5.38</c:v>
                </c:pt>
                <c:pt idx="3205">
                  <c:v>5.41</c:v>
                </c:pt>
                <c:pt idx="3206">
                  <c:v>5.43</c:v>
                </c:pt>
                <c:pt idx="3207">
                  <c:v>5.45</c:v>
                </c:pt>
                <c:pt idx="3208">
                  <c:v>5.47</c:v>
                </c:pt>
                <c:pt idx="3209">
                  <c:v>5.49</c:v>
                </c:pt>
                <c:pt idx="3210">
                  <c:v>5.5</c:v>
                </c:pt>
                <c:pt idx="3211">
                  <c:v>5.51</c:v>
                </c:pt>
                <c:pt idx="3212">
                  <c:v>5.52</c:v>
                </c:pt>
                <c:pt idx="3213">
                  <c:v>5.53</c:v>
                </c:pt>
                <c:pt idx="3214">
                  <c:v>5.54</c:v>
                </c:pt>
                <c:pt idx="3215">
                  <c:v>5.54</c:v>
                </c:pt>
                <c:pt idx="3216">
                  <c:v>5.55</c:v>
                </c:pt>
                <c:pt idx="3217">
                  <c:v>5.56</c:v>
                </c:pt>
                <c:pt idx="3218">
                  <c:v>5.57</c:v>
                </c:pt>
                <c:pt idx="3219">
                  <c:v>5.58</c:v>
                </c:pt>
                <c:pt idx="3220">
                  <c:v>5.59</c:v>
                </c:pt>
                <c:pt idx="3221">
                  <c:v>5.61</c:v>
                </c:pt>
                <c:pt idx="3222">
                  <c:v>5.63</c:v>
                </c:pt>
                <c:pt idx="3223">
                  <c:v>5.66</c:v>
                </c:pt>
                <c:pt idx="3224">
                  <c:v>5.7</c:v>
                </c:pt>
                <c:pt idx="3225">
                  <c:v>5.74</c:v>
                </c:pt>
                <c:pt idx="3226">
                  <c:v>5.79</c:v>
                </c:pt>
                <c:pt idx="3227">
                  <c:v>5.85</c:v>
                </c:pt>
                <c:pt idx="3228">
                  <c:v>5.93</c:v>
                </c:pt>
                <c:pt idx="3229">
                  <c:v>6.02</c:v>
                </c:pt>
                <c:pt idx="3230">
                  <c:v>6.12</c:v>
                </c:pt>
                <c:pt idx="3231">
                  <c:v>6.24</c:v>
                </c:pt>
                <c:pt idx="3232">
                  <c:v>6.39</c:v>
                </c:pt>
                <c:pt idx="3233">
                  <c:v>6.55</c:v>
                </c:pt>
                <c:pt idx="3234">
                  <c:v>6.74</c:v>
                </c:pt>
                <c:pt idx="3235">
                  <c:v>6.95</c:v>
                </c:pt>
                <c:pt idx="3236">
                  <c:v>7.19</c:v>
                </c:pt>
                <c:pt idx="3237">
                  <c:v>7.47</c:v>
                </c:pt>
                <c:pt idx="3238">
                  <c:v>7.77</c:v>
                </c:pt>
                <c:pt idx="3239">
                  <c:v>8.1199999999999992</c:v>
                </c:pt>
                <c:pt idx="3240">
                  <c:v>8.5</c:v>
                </c:pt>
                <c:pt idx="3241">
                  <c:v>8.93</c:v>
                </c:pt>
                <c:pt idx="3242">
                  <c:v>9.39</c:v>
                </c:pt>
                <c:pt idx="3243">
                  <c:v>9.9</c:v>
                </c:pt>
                <c:pt idx="3244">
                  <c:v>10.46</c:v>
                </c:pt>
                <c:pt idx="3245">
                  <c:v>11.06</c:v>
                </c:pt>
                <c:pt idx="3246">
                  <c:v>11.7</c:v>
                </c:pt>
                <c:pt idx="3247">
                  <c:v>12.37</c:v>
                </c:pt>
                <c:pt idx="3248">
                  <c:v>13.08</c:v>
                </c:pt>
                <c:pt idx="3249">
                  <c:v>13.82</c:v>
                </c:pt>
                <c:pt idx="3250">
                  <c:v>14.58</c:v>
                </c:pt>
                <c:pt idx="3251">
                  <c:v>15.35</c:v>
                </c:pt>
                <c:pt idx="3252">
                  <c:v>16.12</c:v>
                </c:pt>
                <c:pt idx="3253">
                  <c:v>16.88</c:v>
                </c:pt>
                <c:pt idx="3254">
                  <c:v>17.63</c:v>
                </c:pt>
                <c:pt idx="3255">
                  <c:v>18.36</c:v>
                </c:pt>
                <c:pt idx="3256">
                  <c:v>19.05</c:v>
                </c:pt>
                <c:pt idx="3257">
                  <c:v>19.71</c:v>
                </c:pt>
                <c:pt idx="3258">
                  <c:v>20.329999999999998</c:v>
                </c:pt>
                <c:pt idx="3259">
                  <c:v>20.91</c:v>
                </c:pt>
                <c:pt idx="3260">
                  <c:v>21.45</c:v>
                </c:pt>
                <c:pt idx="3261">
                  <c:v>21.94</c:v>
                </c:pt>
                <c:pt idx="3262">
                  <c:v>22.39</c:v>
                </c:pt>
                <c:pt idx="3263">
                  <c:v>22.81</c:v>
                </c:pt>
                <c:pt idx="3264">
                  <c:v>23.19</c:v>
                </c:pt>
                <c:pt idx="3265">
                  <c:v>23.54</c:v>
                </c:pt>
                <c:pt idx="3266">
                  <c:v>23.86</c:v>
                </c:pt>
                <c:pt idx="3267">
                  <c:v>24.16</c:v>
                </c:pt>
                <c:pt idx="3268">
                  <c:v>24.44</c:v>
                </c:pt>
                <c:pt idx="3269">
                  <c:v>24.71</c:v>
                </c:pt>
                <c:pt idx="3270">
                  <c:v>24.97</c:v>
                </c:pt>
                <c:pt idx="3271">
                  <c:v>25.22</c:v>
                </c:pt>
                <c:pt idx="3272">
                  <c:v>25.46</c:v>
                </c:pt>
                <c:pt idx="3273">
                  <c:v>25.7</c:v>
                </c:pt>
                <c:pt idx="3274">
                  <c:v>25.93</c:v>
                </c:pt>
                <c:pt idx="3275">
                  <c:v>26.16</c:v>
                </c:pt>
                <c:pt idx="3276">
                  <c:v>26.38</c:v>
                </c:pt>
                <c:pt idx="3277">
                  <c:v>26.6</c:v>
                </c:pt>
                <c:pt idx="3278">
                  <c:v>26.81</c:v>
                </c:pt>
                <c:pt idx="3279">
                  <c:v>27.02</c:v>
                </c:pt>
                <c:pt idx="3280">
                  <c:v>27.21</c:v>
                </c:pt>
                <c:pt idx="3281">
                  <c:v>27.4</c:v>
                </c:pt>
                <c:pt idx="3282">
                  <c:v>27.58</c:v>
                </c:pt>
                <c:pt idx="3283">
                  <c:v>27.74</c:v>
                </c:pt>
                <c:pt idx="3284">
                  <c:v>27.89</c:v>
                </c:pt>
                <c:pt idx="3285">
                  <c:v>28.03</c:v>
                </c:pt>
                <c:pt idx="3286">
                  <c:v>28.16</c:v>
                </c:pt>
                <c:pt idx="3287">
                  <c:v>28.27</c:v>
                </c:pt>
                <c:pt idx="3288">
                  <c:v>28.38</c:v>
                </c:pt>
                <c:pt idx="3289">
                  <c:v>28.48</c:v>
                </c:pt>
                <c:pt idx="3290">
                  <c:v>28.56</c:v>
                </c:pt>
                <c:pt idx="3291">
                  <c:v>28.65</c:v>
                </c:pt>
                <c:pt idx="3292">
                  <c:v>28.72</c:v>
                </c:pt>
                <c:pt idx="3293">
                  <c:v>28.8</c:v>
                </c:pt>
                <c:pt idx="3294">
                  <c:v>28.87</c:v>
                </c:pt>
                <c:pt idx="3295">
                  <c:v>28.93</c:v>
                </c:pt>
                <c:pt idx="3296">
                  <c:v>29</c:v>
                </c:pt>
                <c:pt idx="3297">
                  <c:v>29.06</c:v>
                </c:pt>
                <c:pt idx="3298">
                  <c:v>29.12</c:v>
                </c:pt>
                <c:pt idx="3299">
                  <c:v>29.17</c:v>
                </c:pt>
                <c:pt idx="3300">
                  <c:v>29.22</c:v>
                </c:pt>
                <c:pt idx="3301">
                  <c:v>29.27</c:v>
                </c:pt>
                <c:pt idx="3302">
                  <c:v>29.32</c:v>
                </c:pt>
                <c:pt idx="3303">
                  <c:v>29.36</c:v>
                </c:pt>
                <c:pt idx="3304">
                  <c:v>29.39</c:v>
                </c:pt>
                <c:pt idx="3305">
                  <c:v>29.42</c:v>
                </c:pt>
                <c:pt idx="3306">
                  <c:v>29.45</c:v>
                </c:pt>
                <c:pt idx="3307">
                  <c:v>29.46</c:v>
                </c:pt>
                <c:pt idx="3308">
                  <c:v>29.47</c:v>
                </c:pt>
                <c:pt idx="3309">
                  <c:v>29.47</c:v>
                </c:pt>
                <c:pt idx="3310">
                  <c:v>29.47</c:v>
                </c:pt>
                <c:pt idx="3311">
                  <c:v>29.46</c:v>
                </c:pt>
                <c:pt idx="3312">
                  <c:v>29.44</c:v>
                </c:pt>
                <c:pt idx="3313">
                  <c:v>29.41</c:v>
                </c:pt>
                <c:pt idx="3314">
                  <c:v>29.37</c:v>
                </c:pt>
                <c:pt idx="3315">
                  <c:v>29.32</c:v>
                </c:pt>
                <c:pt idx="3316">
                  <c:v>29.25</c:v>
                </c:pt>
                <c:pt idx="3317">
                  <c:v>29.18</c:v>
                </c:pt>
                <c:pt idx="3318">
                  <c:v>29.09</c:v>
                </c:pt>
                <c:pt idx="3319">
                  <c:v>28.98</c:v>
                </c:pt>
                <c:pt idx="3320">
                  <c:v>28.86</c:v>
                </c:pt>
                <c:pt idx="3321">
                  <c:v>28.71</c:v>
                </c:pt>
                <c:pt idx="3322">
                  <c:v>28.55</c:v>
                </c:pt>
                <c:pt idx="3323">
                  <c:v>28.35</c:v>
                </c:pt>
                <c:pt idx="3324">
                  <c:v>28.13</c:v>
                </c:pt>
                <c:pt idx="3325">
                  <c:v>27.89</c:v>
                </c:pt>
                <c:pt idx="3326">
                  <c:v>27.61</c:v>
                </c:pt>
                <c:pt idx="3327">
                  <c:v>27.3</c:v>
                </c:pt>
                <c:pt idx="3328">
                  <c:v>26.95</c:v>
                </c:pt>
                <c:pt idx="3329">
                  <c:v>26.56</c:v>
                </c:pt>
                <c:pt idx="3330">
                  <c:v>26.13</c:v>
                </c:pt>
                <c:pt idx="3331">
                  <c:v>25.66</c:v>
                </c:pt>
                <c:pt idx="3332">
                  <c:v>25.14</c:v>
                </c:pt>
                <c:pt idx="3333">
                  <c:v>24.58</c:v>
                </c:pt>
                <c:pt idx="3334">
                  <c:v>23.97</c:v>
                </c:pt>
                <c:pt idx="3335">
                  <c:v>23.31</c:v>
                </c:pt>
                <c:pt idx="3336">
                  <c:v>22.62</c:v>
                </c:pt>
                <c:pt idx="3337">
                  <c:v>21.88</c:v>
                </c:pt>
                <c:pt idx="3338">
                  <c:v>21.1</c:v>
                </c:pt>
                <c:pt idx="3339">
                  <c:v>20.3</c:v>
                </c:pt>
                <c:pt idx="3340">
                  <c:v>19.47</c:v>
                </c:pt>
                <c:pt idx="3341">
                  <c:v>18.62</c:v>
                </c:pt>
                <c:pt idx="3342">
                  <c:v>17.760000000000002</c:v>
                </c:pt>
                <c:pt idx="3343">
                  <c:v>16.91</c:v>
                </c:pt>
                <c:pt idx="3344">
                  <c:v>16.059999999999999</c:v>
                </c:pt>
                <c:pt idx="3345">
                  <c:v>15.23</c:v>
                </c:pt>
                <c:pt idx="3346">
                  <c:v>14.42</c:v>
                </c:pt>
                <c:pt idx="3347">
                  <c:v>13.64</c:v>
                </c:pt>
                <c:pt idx="3348">
                  <c:v>12.89</c:v>
                </c:pt>
                <c:pt idx="3349">
                  <c:v>12.18</c:v>
                </c:pt>
                <c:pt idx="3350">
                  <c:v>11.51</c:v>
                </c:pt>
                <c:pt idx="3351">
                  <c:v>10.88</c:v>
                </c:pt>
                <c:pt idx="3352">
                  <c:v>10.29</c:v>
                </c:pt>
                <c:pt idx="3353">
                  <c:v>9.74</c:v>
                </c:pt>
                <c:pt idx="3354">
                  <c:v>9.24</c:v>
                </c:pt>
                <c:pt idx="3355">
                  <c:v>8.77</c:v>
                </c:pt>
                <c:pt idx="3356">
                  <c:v>8.33</c:v>
                </c:pt>
                <c:pt idx="3357">
                  <c:v>7.93</c:v>
                </c:pt>
                <c:pt idx="3358">
                  <c:v>7.56</c:v>
                </c:pt>
                <c:pt idx="3359">
                  <c:v>7.21</c:v>
                </c:pt>
                <c:pt idx="3360">
                  <c:v>6.89</c:v>
                </c:pt>
                <c:pt idx="3361">
                  <c:v>6.6</c:v>
                </c:pt>
                <c:pt idx="3362">
                  <c:v>6.33</c:v>
                </c:pt>
                <c:pt idx="3363">
                  <c:v>6.08</c:v>
                </c:pt>
                <c:pt idx="3364">
                  <c:v>5.85</c:v>
                </c:pt>
                <c:pt idx="3365">
                  <c:v>5.64</c:v>
                </c:pt>
                <c:pt idx="3366">
                  <c:v>5.45</c:v>
                </c:pt>
                <c:pt idx="3367">
                  <c:v>5.27</c:v>
                </c:pt>
                <c:pt idx="3368">
                  <c:v>5.1100000000000003</c:v>
                </c:pt>
                <c:pt idx="3369">
                  <c:v>4.96</c:v>
                </c:pt>
                <c:pt idx="3370">
                  <c:v>4.83</c:v>
                </c:pt>
                <c:pt idx="3371">
                  <c:v>4.7</c:v>
                </c:pt>
                <c:pt idx="3372">
                  <c:v>4.5999999999999996</c:v>
                </c:pt>
                <c:pt idx="3373">
                  <c:v>4.5</c:v>
                </c:pt>
                <c:pt idx="3374">
                  <c:v>4.41</c:v>
                </c:pt>
                <c:pt idx="3375">
                  <c:v>4.34</c:v>
                </c:pt>
                <c:pt idx="3376">
                  <c:v>4.28</c:v>
                </c:pt>
                <c:pt idx="3377">
                  <c:v>4.2300000000000004</c:v>
                </c:pt>
                <c:pt idx="3378">
                  <c:v>4.2</c:v>
                </c:pt>
                <c:pt idx="3379">
                  <c:v>4.17</c:v>
                </c:pt>
                <c:pt idx="3380">
                  <c:v>4.1500000000000004</c:v>
                </c:pt>
                <c:pt idx="3381">
                  <c:v>4.1500000000000004</c:v>
                </c:pt>
                <c:pt idx="3382">
                  <c:v>4.1500000000000004</c:v>
                </c:pt>
                <c:pt idx="3383">
                  <c:v>4.16</c:v>
                </c:pt>
                <c:pt idx="3384">
                  <c:v>4.18</c:v>
                </c:pt>
                <c:pt idx="3385">
                  <c:v>4.2</c:v>
                </c:pt>
                <c:pt idx="3386">
                  <c:v>4.2300000000000004</c:v>
                </c:pt>
                <c:pt idx="3387">
                  <c:v>4.26</c:v>
                </c:pt>
                <c:pt idx="3388">
                  <c:v>4.3</c:v>
                </c:pt>
                <c:pt idx="3389">
                  <c:v>4.34</c:v>
                </c:pt>
                <c:pt idx="3390">
                  <c:v>4.37</c:v>
                </c:pt>
                <c:pt idx="3391">
                  <c:v>4.41</c:v>
                </c:pt>
                <c:pt idx="3392">
                  <c:v>4.45</c:v>
                </c:pt>
                <c:pt idx="3393">
                  <c:v>4.49</c:v>
                </c:pt>
                <c:pt idx="3394">
                  <c:v>4.53</c:v>
                </c:pt>
                <c:pt idx="3395">
                  <c:v>4.57</c:v>
                </c:pt>
                <c:pt idx="3396">
                  <c:v>4.6100000000000003</c:v>
                </c:pt>
                <c:pt idx="3397">
                  <c:v>4.6500000000000004</c:v>
                </c:pt>
                <c:pt idx="3398">
                  <c:v>4.6900000000000004</c:v>
                </c:pt>
                <c:pt idx="3399">
                  <c:v>4.72</c:v>
                </c:pt>
                <c:pt idx="3400">
                  <c:v>4.76</c:v>
                </c:pt>
                <c:pt idx="3401">
                  <c:v>4.79</c:v>
                </c:pt>
                <c:pt idx="3402">
                  <c:v>4.82</c:v>
                </c:pt>
                <c:pt idx="3403">
                  <c:v>4.8499999999999996</c:v>
                </c:pt>
                <c:pt idx="3404">
                  <c:v>4.88</c:v>
                </c:pt>
                <c:pt idx="3405">
                  <c:v>4.91</c:v>
                </c:pt>
                <c:pt idx="3406">
                  <c:v>4.93</c:v>
                </c:pt>
                <c:pt idx="3407">
                  <c:v>4.96</c:v>
                </c:pt>
                <c:pt idx="3408">
                  <c:v>4.9800000000000004</c:v>
                </c:pt>
                <c:pt idx="3409">
                  <c:v>4.99</c:v>
                </c:pt>
                <c:pt idx="3410">
                  <c:v>5.01</c:v>
                </c:pt>
                <c:pt idx="3411">
                  <c:v>5.0199999999999996</c:v>
                </c:pt>
                <c:pt idx="3412">
                  <c:v>5.03</c:v>
                </c:pt>
                <c:pt idx="3413">
                  <c:v>5.04</c:v>
                </c:pt>
                <c:pt idx="3414">
                  <c:v>5.05</c:v>
                </c:pt>
                <c:pt idx="3415">
                  <c:v>5.05</c:v>
                </c:pt>
                <c:pt idx="3416">
                  <c:v>5.0599999999999996</c:v>
                </c:pt>
                <c:pt idx="3417">
                  <c:v>5.07</c:v>
                </c:pt>
                <c:pt idx="3418">
                  <c:v>5.07</c:v>
                </c:pt>
                <c:pt idx="3419">
                  <c:v>5.08</c:v>
                </c:pt>
                <c:pt idx="3420">
                  <c:v>5.08</c:v>
                </c:pt>
                <c:pt idx="3421">
                  <c:v>5.09</c:v>
                </c:pt>
                <c:pt idx="3422">
                  <c:v>5.09</c:v>
                </c:pt>
                <c:pt idx="3423">
                  <c:v>5.0999999999999996</c:v>
                </c:pt>
                <c:pt idx="3424">
                  <c:v>5.0999999999999996</c:v>
                </c:pt>
                <c:pt idx="3425">
                  <c:v>5.0999999999999996</c:v>
                </c:pt>
                <c:pt idx="3426">
                  <c:v>5.0999999999999996</c:v>
                </c:pt>
                <c:pt idx="3427">
                  <c:v>5.0999999999999996</c:v>
                </c:pt>
                <c:pt idx="3428">
                  <c:v>5.0999999999999996</c:v>
                </c:pt>
                <c:pt idx="3429">
                  <c:v>5.09</c:v>
                </c:pt>
                <c:pt idx="3430">
                  <c:v>5.09</c:v>
                </c:pt>
                <c:pt idx="3431">
                  <c:v>5.08</c:v>
                </c:pt>
                <c:pt idx="3432">
                  <c:v>5.07</c:v>
                </c:pt>
                <c:pt idx="3433">
                  <c:v>5.07</c:v>
                </c:pt>
                <c:pt idx="3434">
                  <c:v>5.07</c:v>
                </c:pt>
                <c:pt idx="3435">
                  <c:v>5.07</c:v>
                </c:pt>
                <c:pt idx="3436">
                  <c:v>5.07</c:v>
                </c:pt>
                <c:pt idx="3437">
                  <c:v>5.08</c:v>
                </c:pt>
                <c:pt idx="3438">
                  <c:v>5.09</c:v>
                </c:pt>
                <c:pt idx="3439">
                  <c:v>5.1100000000000003</c:v>
                </c:pt>
                <c:pt idx="3440">
                  <c:v>5.14</c:v>
                </c:pt>
                <c:pt idx="3441">
                  <c:v>5.19</c:v>
                </c:pt>
                <c:pt idx="3442">
                  <c:v>5.24</c:v>
                </c:pt>
                <c:pt idx="3443">
                  <c:v>5.32</c:v>
                </c:pt>
                <c:pt idx="3444">
                  <c:v>5.41</c:v>
                </c:pt>
                <c:pt idx="3445">
                  <c:v>5.51</c:v>
                </c:pt>
                <c:pt idx="3446">
                  <c:v>5.64</c:v>
                </c:pt>
                <c:pt idx="3447">
                  <c:v>5.79</c:v>
                </c:pt>
                <c:pt idx="3448">
                  <c:v>5.96</c:v>
                </c:pt>
                <c:pt idx="3449">
                  <c:v>6.16</c:v>
                </c:pt>
                <c:pt idx="3450">
                  <c:v>6.38</c:v>
                </c:pt>
                <c:pt idx="3451">
                  <c:v>6.63</c:v>
                </c:pt>
                <c:pt idx="3452">
                  <c:v>6.9</c:v>
                </c:pt>
                <c:pt idx="3453">
                  <c:v>7.21</c:v>
                </c:pt>
                <c:pt idx="3454">
                  <c:v>7.54</c:v>
                </c:pt>
                <c:pt idx="3455">
                  <c:v>7.9</c:v>
                </c:pt>
                <c:pt idx="3456">
                  <c:v>8.2899999999999991</c:v>
                </c:pt>
                <c:pt idx="3457">
                  <c:v>8.7200000000000006</c:v>
                </c:pt>
                <c:pt idx="3458">
                  <c:v>9.18</c:v>
                </c:pt>
                <c:pt idx="3459">
                  <c:v>9.68</c:v>
                </c:pt>
                <c:pt idx="3460">
                  <c:v>10.220000000000001</c:v>
                </c:pt>
                <c:pt idx="3461">
                  <c:v>10.79</c:v>
                </c:pt>
                <c:pt idx="3462">
                  <c:v>11.4</c:v>
                </c:pt>
                <c:pt idx="3463">
                  <c:v>12.03</c:v>
                </c:pt>
                <c:pt idx="3464">
                  <c:v>12.69</c:v>
                </c:pt>
                <c:pt idx="3465">
                  <c:v>13.36</c:v>
                </c:pt>
                <c:pt idx="3466">
                  <c:v>14.05</c:v>
                </c:pt>
                <c:pt idx="3467">
                  <c:v>14.74</c:v>
                </c:pt>
                <c:pt idx="3468">
                  <c:v>15.43</c:v>
                </c:pt>
                <c:pt idx="3469">
                  <c:v>16.100000000000001</c:v>
                </c:pt>
                <c:pt idx="3470">
                  <c:v>16.760000000000002</c:v>
                </c:pt>
                <c:pt idx="3471">
                  <c:v>17.39</c:v>
                </c:pt>
                <c:pt idx="3472">
                  <c:v>17.989999999999998</c:v>
                </c:pt>
                <c:pt idx="3473">
                  <c:v>18.55</c:v>
                </c:pt>
                <c:pt idx="3474">
                  <c:v>19.079999999999998</c:v>
                </c:pt>
                <c:pt idx="3475">
                  <c:v>19.57</c:v>
                </c:pt>
                <c:pt idx="3476">
                  <c:v>20.02</c:v>
                </c:pt>
                <c:pt idx="3477">
                  <c:v>20.43</c:v>
                </c:pt>
                <c:pt idx="3478">
                  <c:v>20.81</c:v>
                </c:pt>
                <c:pt idx="3479">
                  <c:v>21.15</c:v>
                </c:pt>
                <c:pt idx="3480">
                  <c:v>21.47</c:v>
                </c:pt>
                <c:pt idx="3481">
                  <c:v>21.76</c:v>
                </c:pt>
                <c:pt idx="3482">
                  <c:v>22.02</c:v>
                </c:pt>
                <c:pt idx="3483">
                  <c:v>22.27</c:v>
                </c:pt>
                <c:pt idx="3484">
                  <c:v>22.5</c:v>
                </c:pt>
                <c:pt idx="3485">
                  <c:v>22.72</c:v>
                </c:pt>
                <c:pt idx="3486">
                  <c:v>22.93</c:v>
                </c:pt>
                <c:pt idx="3487">
                  <c:v>23.13</c:v>
                </c:pt>
                <c:pt idx="3488">
                  <c:v>23.32</c:v>
                </c:pt>
                <c:pt idx="3489">
                  <c:v>23.51</c:v>
                </c:pt>
                <c:pt idx="3490">
                  <c:v>23.69</c:v>
                </c:pt>
                <c:pt idx="3491">
                  <c:v>23.87</c:v>
                </c:pt>
                <c:pt idx="3492">
                  <c:v>24.04</c:v>
                </c:pt>
                <c:pt idx="3493">
                  <c:v>24.21</c:v>
                </c:pt>
                <c:pt idx="3494">
                  <c:v>24.37</c:v>
                </c:pt>
                <c:pt idx="3495">
                  <c:v>24.53</c:v>
                </c:pt>
                <c:pt idx="3496">
                  <c:v>24.68</c:v>
                </c:pt>
                <c:pt idx="3497">
                  <c:v>24.81</c:v>
                </c:pt>
                <c:pt idx="3498">
                  <c:v>24.94</c:v>
                </c:pt>
                <c:pt idx="3499">
                  <c:v>25.06</c:v>
                </c:pt>
                <c:pt idx="3500">
                  <c:v>25.16</c:v>
                </c:pt>
                <c:pt idx="3501">
                  <c:v>25.25</c:v>
                </c:pt>
                <c:pt idx="3502">
                  <c:v>25.33</c:v>
                </c:pt>
                <c:pt idx="3503">
                  <c:v>25.39</c:v>
                </c:pt>
                <c:pt idx="3504">
                  <c:v>25.45</c:v>
                </c:pt>
                <c:pt idx="3505">
                  <c:v>25.49</c:v>
                </c:pt>
                <c:pt idx="3506">
                  <c:v>25.53</c:v>
                </c:pt>
                <c:pt idx="3507">
                  <c:v>25.56</c:v>
                </c:pt>
                <c:pt idx="3508">
                  <c:v>25.58</c:v>
                </c:pt>
                <c:pt idx="3509">
                  <c:v>25.6</c:v>
                </c:pt>
                <c:pt idx="3510">
                  <c:v>25.62</c:v>
                </c:pt>
                <c:pt idx="3511">
                  <c:v>25.63</c:v>
                </c:pt>
                <c:pt idx="3512">
                  <c:v>25.64</c:v>
                </c:pt>
                <c:pt idx="3513">
                  <c:v>25.65</c:v>
                </c:pt>
                <c:pt idx="3514">
                  <c:v>25.66</c:v>
                </c:pt>
                <c:pt idx="3515">
                  <c:v>25.67</c:v>
                </c:pt>
                <c:pt idx="3516">
                  <c:v>25.67</c:v>
                </c:pt>
                <c:pt idx="3517">
                  <c:v>25.68</c:v>
                </c:pt>
                <c:pt idx="3518">
                  <c:v>25.68</c:v>
                </c:pt>
                <c:pt idx="3519">
                  <c:v>25.67</c:v>
                </c:pt>
                <c:pt idx="3520">
                  <c:v>25.67</c:v>
                </c:pt>
                <c:pt idx="3521">
                  <c:v>25.66</c:v>
                </c:pt>
                <c:pt idx="3522">
                  <c:v>25.64</c:v>
                </c:pt>
                <c:pt idx="3523">
                  <c:v>25.62</c:v>
                </c:pt>
                <c:pt idx="3524">
                  <c:v>25.59</c:v>
                </c:pt>
                <c:pt idx="3525">
                  <c:v>25.56</c:v>
                </c:pt>
                <c:pt idx="3526">
                  <c:v>25.52</c:v>
                </c:pt>
                <c:pt idx="3527">
                  <c:v>25.47</c:v>
                </c:pt>
                <c:pt idx="3528">
                  <c:v>25.41</c:v>
                </c:pt>
                <c:pt idx="3529">
                  <c:v>25.34</c:v>
                </c:pt>
                <c:pt idx="3530">
                  <c:v>25.26</c:v>
                </c:pt>
                <c:pt idx="3531">
                  <c:v>25.17</c:v>
                </c:pt>
                <c:pt idx="3532">
                  <c:v>25.06</c:v>
                </c:pt>
                <c:pt idx="3533">
                  <c:v>24.94</c:v>
                </c:pt>
                <c:pt idx="3534">
                  <c:v>24.8</c:v>
                </c:pt>
                <c:pt idx="3535">
                  <c:v>24.64</c:v>
                </c:pt>
                <c:pt idx="3536">
                  <c:v>24.45</c:v>
                </c:pt>
                <c:pt idx="3537">
                  <c:v>24.24</c:v>
                </c:pt>
                <c:pt idx="3538">
                  <c:v>24</c:v>
                </c:pt>
                <c:pt idx="3539">
                  <c:v>23.73</c:v>
                </c:pt>
                <c:pt idx="3540">
                  <c:v>23.43</c:v>
                </c:pt>
                <c:pt idx="3541">
                  <c:v>23.09</c:v>
                </c:pt>
                <c:pt idx="3542">
                  <c:v>22.72</c:v>
                </c:pt>
                <c:pt idx="3543">
                  <c:v>22.3</c:v>
                </c:pt>
                <c:pt idx="3544">
                  <c:v>21.84</c:v>
                </c:pt>
                <c:pt idx="3545">
                  <c:v>21.34</c:v>
                </c:pt>
                <c:pt idx="3546">
                  <c:v>20.8</c:v>
                </c:pt>
                <c:pt idx="3547">
                  <c:v>20.21</c:v>
                </c:pt>
                <c:pt idx="3548">
                  <c:v>19.57</c:v>
                </c:pt>
                <c:pt idx="3549">
                  <c:v>18.899999999999999</c:v>
                </c:pt>
                <c:pt idx="3550">
                  <c:v>18.190000000000001</c:v>
                </c:pt>
                <c:pt idx="3551">
                  <c:v>17.45</c:v>
                </c:pt>
                <c:pt idx="3552">
                  <c:v>16.68</c:v>
                </c:pt>
                <c:pt idx="3553">
                  <c:v>15.89</c:v>
                </c:pt>
                <c:pt idx="3554">
                  <c:v>15.09</c:v>
                </c:pt>
                <c:pt idx="3555">
                  <c:v>14.29</c:v>
                </c:pt>
                <c:pt idx="3556">
                  <c:v>13.49</c:v>
                </c:pt>
                <c:pt idx="3557">
                  <c:v>12.71</c:v>
                </c:pt>
                <c:pt idx="3558">
                  <c:v>11.95</c:v>
                </c:pt>
                <c:pt idx="3559">
                  <c:v>11.21</c:v>
                </c:pt>
                <c:pt idx="3560">
                  <c:v>10.51</c:v>
                </c:pt>
                <c:pt idx="3561">
                  <c:v>9.85</c:v>
                </c:pt>
                <c:pt idx="3562">
                  <c:v>9.23</c:v>
                </c:pt>
                <c:pt idx="3563">
                  <c:v>8.65</c:v>
                </c:pt>
                <c:pt idx="3564">
                  <c:v>8.11</c:v>
                </c:pt>
                <c:pt idx="3565">
                  <c:v>7.62</c:v>
                </c:pt>
                <c:pt idx="3566">
                  <c:v>7.17</c:v>
                </c:pt>
                <c:pt idx="3567">
                  <c:v>6.76</c:v>
                </c:pt>
                <c:pt idx="3568">
                  <c:v>6.38</c:v>
                </c:pt>
                <c:pt idx="3569">
                  <c:v>6.04</c:v>
                </c:pt>
                <c:pt idx="3570">
                  <c:v>5.73</c:v>
                </c:pt>
                <c:pt idx="3571">
                  <c:v>5.44</c:v>
                </c:pt>
                <c:pt idx="3572">
                  <c:v>5.18</c:v>
                </c:pt>
                <c:pt idx="3573">
                  <c:v>4.9400000000000004</c:v>
                </c:pt>
                <c:pt idx="3574">
                  <c:v>4.72</c:v>
                </c:pt>
                <c:pt idx="3575">
                  <c:v>4.5199999999999996</c:v>
                </c:pt>
                <c:pt idx="3576">
                  <c:v>4.33</c:v>
                </c:pt>
                <c:pt idx="3577">
                  <c:v>4.1500000000000004</c:v>
                </c:pt>
                <c:pt idx="3578">
                  <c:v>3.98</c:v>
                </c:pt>
                <c:pt idx="3579">
                  <c:v>3.82</c:v>
                </c:pt>
                <c:pt idx="3580">
                  <c:v>3.67</c:v>
                </c:pt>
                <c:pt idx="3581">
                  <c:v>3.54</c:v>
                </c:pt>
                <c:pt idx="3582">
                  <c:v>3.41</c:v>
                </c:pt>
                <c:pt idx="3583">
                  <c:v>3.29</c:v>
                </c:pt>
                <c:pt idx="3584">
                  <c:v>3.18</c:v>
                </c:pt>
                <c:pt idx="3585">
                  <c:v>3.08</c:v>
                </c:pt>
                <c:pt idx="3586">
                  <c:v>3</c:v>
                </c:pt>
                <c:pt idx="3587">
                  <c:v>2.93</c:v>
                </c:pt>
                <c:pt idx="3588">
                  <c:v>2.87</c:v>
                </c:pt>
                <c:pt idx="3589">
                  <c:v>2.82</c:v>
                </c:pt>
                <c:pt idx="3590">
                  <c:v>2.79</c:v>
                </c:pt>
                <c:pt idx="3591">
                  <c:v>2.77</c:v>
                </c:pt>
                <c:pt idx="3592">
                  <c:v>2.77</c:v>
                </c:pt>
                <c:pt idx="3593">
                  <c:v>2.77</c:v>
                </c:pt>
                <c:pt idx="3594">
                  <c:v>2.79</c:v>
                </c:pt>
                <c:pt idx="3595">
                  <c:v>2.81</c:v>
                </c:pt>
                <c:pt idx="3596">
                  <c:v>2.84</c:v>
                </c:pt>
                <c:pt idx="3597">
                  <c:v>2.88</c:v>
                </c:pt>
                <c:pt idx="3598">
                  <c:v>2.92</c:v>
                </c:pt>
                <c:pt idx="3599">
                  <c:v>2.97</c:v>
                </c:pt>
                <c:pt idx="3600">
                  <c:v>3.02</c:v>
                </c:pt>
                <c:pt idx="3601">
                  <c:v>3.07</c:v>
                </c:pt>
                <c:pt idx="3602">
                  <c:v>3.12</c:v>
                </c:pt>
                <c:pt idx="3603">
                  <c:v>3.18</c:v>
                </c:pt>
                <c:pt idx="3604">
                  <c:v>3.23</c:v>
                </c:pt>
                <c:pt idx="3605">
                  <c:v>3.29</c:v>
                </c:pt>
                <c:pt idx="3606">
                  <c:v>3.34</c:v>
                </c:pt>
                <c:pt idx="3607">
                  <c:v>3.4</c:v>
                </c:pt>
                <c:pt idx="3608">
                  <c:v>3.45</c:v>
                </c:pt>
                <c:pt idx="3609">
                  <c:v>3.51</c:v>
                </c:pt>
                <c:pt idx="3610">
                  <c:v>3.56</c:v>
                </c:pt>
                <c:pt idx="3611">
                  <c:v>3.62</c:v>
                </c:pt>
                <c:pt idx="3612">
                  <c:v>3.67</c:v>
                </c:pt>
                <c:pt idx="3613">
                  <c:v>3.72</c:v>
                </c:pt>
                <c:pt idx="3614">
                  <c:v>3.77</c:v>
                </c:pt>
                <c:pt idx="3615">
                  <c:v>3.82</c:v>
                </c:pt>
                <c:pt idx="3616">
                  <c:v>3.86</c:v>
                </c:pt>
                <c:pt idx="3617">
                  <c:v>3.91</c:v>
                </c:pt>
                <c:pt idx="3618">
                  <c:v>3.95</c:v>
                </c:pt>
                <c:pt idx="3619">
                  <c:v>3.99</c:v>
                </c:pt>
                <c:pt idx="3620">
                  <c:v>4.03</c:v>
                </c:pt>
                <c:pt idx="3621">
                  <c:v>4.07</c:v>
                </c:pt>
                <c:pt idx="3622">
                  <c:v>4.1100000000000003</c:v>
                </c:pt>
                <c:pt idx="3623">
                  <c:v>4.1399999999999997</c:v>
                </c:pt>
                <c:pt idx="3624">
                  <c:v>4.17</c:v>
                </c:pt>
                <c:pt idx="3625">
                  <c:v>4.2</c:v>
                </c:pt>
                <c:pt idx="3626">
                  <c:v>4.2300000000000004</c:v>
                </c:pt>
                <c:pt idx="3627">
                  <c:v>4.25</c:v>
                </c:pt>
                <c:pt idx="3628">
                  <c:v>4.2699999999999996</c:v>
                </c:pt>
                <c:pt idx="3629">
                  <c:v>4.29</c:v>
                </c:pt>
                <c:pt idx="3630">
                  <c:v>4.3099999999999996</c:v>
                </c:pt>
                <c:pt idx="3631">
                  <c:v>4.33</c:v>
                </c:pt>
                <c:pt idx="3632">
                  <c:v>4.34</c:v>
                </c:pt>
                <c:pt idx="3633">
                  <c:v>4.3499999999999996</c:v>
                </c:pt>
                <c:pt idx="3634">
                  <c:v>4.3600000000000003</c:v>
                </c:pt>
                <c:pt idx="3635">
                  <c:v>4.37</c:v>
                </c:pt>
                <c:pt idx="3636">
                  <c:v>4.38</c:v>
                </c:pt>
                <c:pt idx="3637">
                  <c:v>4.3899999999999997</c:v>
                </c:pt>
                <c:pt idx="3638">
                  <c:v>4.3899999999999997</c:v>
                </c:pt>
                <c:pt idx="3639">
                  <c:v>4.4000000000000004</c:v>
                </c:pt>
                <c:pt idx="3640">
                  <c:v>4.4000000000000004</c:v>
                </c:pt>
                <c:pt idx="3641">
                  <c:v>4.4000000000000004</c:v>
                </c:pt>
                <c:pt idx="3642">
                  <c:v>4.41</c:v>
                </c:pt>
                <c:pt idx="3643">
                  <c:v>4.41</c:v>
                </c:pt>
                <c:pt idx="3644">
                  <c:v>4.41</c:v>
                </c:pt>
                <c:pt idx="3645">
                  <c:v>4.41</c:v>
                </c:pt>
                <c:pt idx="3646">
                  <c:v>4.42</c:v>
                </c:pt>
                <c:pt idx="3647">
                  <c:v>4.42</c:v>
                </c:pt>
                <c:pt idx="3648">
                  <c:v>4.43</c:v>
                </c:pt>
                <c:pt idx="3649">
                  <c:v>4.45</c:v>
                </c:pt>
                <c:pt idx="3650">
                  <c:v>4.47</c:v>
                </c:pt>
                <c:pt idx="3651">
                  <c:v>4.49</c:v>
                </c:pt>
                <c:pt idx="3652">
                  <c:v>4.5199999999999996</c:v>
                </c:pt>
                <c:pt idx="3653">
                  <c:v>4.5599999999999996</c:v>
                </c:pt>
                <c:pt idx="3654">
                  <c:v>4.6100000000000003</c:v>
                </c:pt>
                <c:pt idx="3655">
                  <c:v>4.67</c:v>
                </c:pt>
                <c:pt idx="3656">
                  <c:v>4.74</c:v>
                </c:pt>
                <c:pt idx="3657">
                  <c:v>4.82</c:v>
                </c:pt>
                <c:pt idx="3658">
                  <c:v>4.92</c:v>
                </c:pt>
                <c:pt idx="3659">
                  <c:v>5.03</c:v>
                </c:pt>
                <c:pt idx="3660">
                  <c:v>5.17</c:v>
                </c:pt>
                <c:pt idx="3661">
                  <c:v>5.32</c:v>
                </c:pt>
                <c:pt idx="3662">
                  <c:v>5.5</c:v>
                </c:pt>
                <c:pt idx="3663">
                  <c:v>5.71</c:v>
                </c:pt>
                <c:pt idx="3664">
                  <c:v>5.95</c:v>
                </c:pt>
                <c:pt idx="3665">
                  <c:v>6.21</c:v>
                </c:pt>
                <c:pt idx="3666">
                  <c:v>6.51</c:v>
                </c:pt>
                <c:pt idx="3667">
                  <c:v>6.84</c:v>
                </c:pt>
                <c:pt idx="3668">
                  <c:v>7.22</c:v>
                </c:pt>
                <c:pt idx="3669">
                  <c:v>7.63</c:v>
                </c:pt>
                <c:pt idx="3670">
                  <c:v>8.08</c:v>
                </c:pt>
                <c:pt idx="3671">
                  <c:v>8.57</c:v>
                </c:pt>
                <c:pt idx="3672">
                  <c:v>9.1</c:v>
                </c:pt>
                <c:pt idx="3673">
                  <c:v>9.66</c:v>
                </c:pt>
                <c:pt idx="3674">
                  <c:v>10.27</c:v>
                </c:pt>
                <c:pt idx="3675">
                  <c:v>10.9</c:v>
                </c:pt>
                <c:pt idx="3676">
                  <c:v>11.56</c:v>
                </c:pt>
                <c:pt idx="3677">
                  <c:v>12.24</c:v>
                </c:pt>
                <c:pt idx="3678">
                  <c:v>12.94</c:v>
                </c:pt>
                <c:pt idx="3679">
                  <c:v>13.64</c:v>
                </c:pt>
                <c:pt idx="3680">
                  <c:v>14.34</c:v>
                </c:pt>
                <c:pt idx="3681">
                  <c:v>15.04</c:v>
                </c:pt>
                <c:pt idx="3682">
                  <c:v>15.71</c:v>
                </c:pt>
                <c:pt idx="3683">
                  <c:v>16.37</c:v>
                </c:pt>
                <c:pt idx="3684">
                  <c:v>16.989999999999998</c:v>
                </c:pt>
                <c:pt idx="3685">
                  <c:v>17.579999999999998</c:v>
                </c:pt>
                <c:pt idx="3686">
                  <c:v>18.13</c:v>
                </c:pt>
                <c:pt idx="3687">
                  <c:v>18.63</c:v>
                </c:pt>
                <c:pt idx="3688">
                  <c:v>19.100000000000001</c:v>
                </c:pt>
                <c:pt idx="3689">
                  <c:v>19.52</c:v>
                </c:pt>
                <c:pt idx="3690">
                  <c:v>19.91</c:v>
                </c:pt>
                <c:pt idx="3691">
                  <c:v>20.25</c:v>
                </c:pt>
                <c:pt idx="3692">
                  <c:v>20.56</c:v>
                </c:pt>
                <c:pt idx="3693">
                  <c:v>20.84</c:v>
                </c:pt>
                <c:pt idx="3694">
                  <c:v>21.1</c:v>
                </c:pt>
                <c:pt idx="3695">
                  <c:v>21.33</c:v>
                </c:pt>
                <c:pt idx="3696">
                  <c:v>21.55</c:v>
                </c:pt>
                <c:pt idx="3697">
                  <c:v>21.75</c:v>
                </c:pt>
                <c:pt idx="3698">
                  <c:v>21.95</c:v>
                </c:pt>
                <c:pt idx="3699">
                  <c:v>22.13</c:v>
                </c:pt>
                <c:pt idx="3700">
                  <c:v>22.32</c:v>
                </c:pt>
                <c:pt idx="3701">
                  <c:v>22.5</c:v>
                </c:pt>
                <c:pt idx="3702">
                  <c:v>22.68</c:v>
                </c:pt>
                <c:pt idx="3703">
                  <c:v>22.86</c:v>
                </c:pt>
                <c:pt idx="3704">
                  <c:v>23.05</c:v>
                </c:pt>
                <c:pt idx="3705">
                  <c:v>23.22</c:v>
                </c:pt>
                <c:pt idx="3706">
                  <c:v>23.4</c:v>
                </c:pt>
                <c:pt idx="3707">
                  <c:v>23.58</c:v>
                </c:pt>
                <c:pt idx="3708">
                  <c:v>23.75</c:v>
                </c:pt>
                <c:pt idx="3709">
                  <c:v>23.91</c:v>
                </c:pt>
                <c:pt idx="3710">
                  <c:v>24.07</c:v>
                </c:pt>
                <c:pt idx="3711">
                  <c:v>24.21</c:v>
                </c:pt>
                <c:pt idx="3712">
                  <c:v>24.35</c:v>
                </c:pt>
                <c:pt idx="3713">
                  <c:v>24.48</c:v>
                </c:pt>
                <c:pt idx="3714">
                  <c:v>24.6</c:v>
                </c:pt>
                <c:pt idx="3715">
                  <c:v>24.7</c:v>
                </c:pt>
                <c:pt idx="3716">
                  <c:v>24.8</c:v>
                </c:pt>
                <c:pt idx="3717">
                  <c:v>24.88</c:v>
                </c:pt>
                <c:pt idx="3718">
                  <c:v>24.96</c:v>
                </c:pt>
                <c:pt idx="3719">
                  <c:v>25.02</c:v>
                </c:pt>
                <c:pt idx="3720">
                  <c:v>25.08</c:v>
                </c:pt>
                <c:pt idx="3721">
                  <c:v>25.13</c:v>
                </c:pt>
                <c:pt idx="3722">
                  <c:v>25.17</c:v>
                </c:pt>
                <c:pt idx="3723">
                  <c:v>25.2</c:v>
                </c:pt>
                <c:pt idx="3724">
                  <c:v>25.23</c:v>
                </c:pt>
                <c:pt idx="3725">
                  <c:v>25.25</c:v>
                </c:pt>
                <c:pt idx="3726">
                  <c:v>25.27</c:v>
                </c:pt>
                <c:pt idx="3727">
                  <c:v>25.28</c:v>
                </c:pt>
                <c:pt idx="3728">
                  <c:v>25.28</c:v>
                </c:pt>
                <c:pt idx="3729">
                  <c:v>25.29</c:v>
                </c:pt>
                <c:pt idx="3730">
                  <c:v>25.29</c:v>
                </c:pt>
                <c:pt idx="3731">
                  <c:v>25.28</c:v>
                </c:pt>
                <c:pt idx="3732">
                  <c:v>25.27</c:v>
                </c:pt>
                <c:pt idx="3733">
                  <c:v>25.26</c:v>
                </c:pt>
                <c:pt idx="3734">
                  <c:v>25.24</c:v>
                </c:pt>
                <c:pt idx="3735">
                  <c:v>25.22</c:v>
                </c:pt>
                <c:pt idx="3736">
                  <c:v>25.19</c:v>
                </c:pt>
                <c:pt idx="3737">
                  <c:v>25.16</c:v>
                </c:pt>
                <c:pt idx="3738">
                  <c:v>25.12</c:v>
                </c:pt>
                <c:pt idx="3739">
                  <c:v>25.08</c:v>
                </c:pt>
                <c:pt idx="3740">
                  <c:v>25.02</c:v>
                </c:pt>
                <c:pt idx="3741">
                  <c:v>24.97</c:v>
                </c:pt>
                <c:pt idx="3742">
                  <c:v>24.9</c:v>
                </c:pt>
                <c:pt idx="3743">
                  <c:v>24.83</c:v>
                </c:pt>
                <c:pt idx="3744">
                  <c:v>24.74</c:v>
                </c:pt>
                <c:pt idx="3745">
                  <c:v>24.65</c:v>
                </c:pt>
                <c:pt idx="3746">
                  <c:v>24.54</c:v>
                </c:pt>
                <c:pt idx="3747">
                  <c:v>24.42</c:v>
                </c:pt>
                <c:pt idx="3748">
                  <c:v>24.29</c:v>
                </c:pt>
                <c:pt idx="3749">
                  <c:v>24.14</c:v>
                </c:pt>
                <c:pt idx="3750">
                  <c:v>23.97</c:v>
                </c:pt>
                <c:pt idx="3751">
                  <c:v>23.79</c:v>
                </c:pt>
                <c:pt idx="3752">
                  <c:v>23.58</c:v>
                </c:pt>
                <c:pt idx="3753">
                  <c:v>23.34</c:v>
                </c:pt>
                <c:pt idx="3754">
                  <c:v>23.09</c:v>
                </c:pt>
                <c:pt idx="3755">
                  <c:v>22.8</c:v>
                </c:pt>
                <c:pt idx="3756">
                  <c:v>22.48</c:v>
                </c:pt>
                <c:pt idx="3757">
                  <c:v>22.12</c:v>
                </c:pt>
                <c:pt idx="3758">
                  <c:v>21.73</c:v>
                </c:pt>
                <c:pt idx="3759">
                  <c:v>21.31</c:v>
                </c:pt>
                <c:pt idx="3760">
                  <c:v>20.84</c:v>
                </c:pt>
                <c:pt idx="3761">
                  <c:v>20.329999999999998</c:v>
                </c:pt>
                <c:pt idx="3762">
                  <c:v>19.79</c:v>
                </c:pt>
                <c:pt idx="3763">
                  <c:v>19.2</c:v>
                </c:pt>
                <c:pt idx="3764">
                  <c:v>18.579999999999998</c:v>
                </c:pt>
                <c:pt idx="3765">
                  <c:v>17.920000000000002</c:v>
                </c:pt>
                <c:pt idx="3766">
                  <c:v>17.23</c:v>
                </c:pt>
                <c:pt idx="3767">
                  <c:v>16.510000000000002</c:v>
                </c:pt>
                <c:pt idx="3768">
                  <c:v>15.77</c:v>
                </c:pt>
                <c:pt idx="3769">
                  <c:v>15.02</c:v>
                </c:pt>
                <c:pt idx="3770">
                  <c:v>14.26</c:v>
                </c:pt>
                <c:pt idx="3771">
                  <c:v>13.5</c:v>
                </c:pt>
                <c:pt idx="3772">
                  <c:v>12.74</c:v>
                </c:pt>
                <c:pt idx="3773">
                  <c:v>12</c:v>
                </c:pt>
                <c:pt idx="3774">
                  <c:v>11.27</c:v>
                </c:pt>
                <c:pt idx="3775">
                  <c:v>10.58</c:v>
                </c:pt>
                <c:pt idx="3776">
                  <c:v>9.91</c:v>
                </c:pt>
                <c:pt idx="3777">
                  <c:v>9.2799999999999994</c:v>
                </c:pt>
                <c:pt idx="3778">
                  <c:v>8.69</c:v>
                </c:pt>
                <c:pt idx="3779">
                  <c:v>8.15</c:v>
                </c:pt>
                <c:pt idx="3780">
                  <c:v>7.64</c:v>
                </c:pt>
                <c:pt idx="3781">
                  <c:v>7.17</c:v>
                </c:pt>
                <c:pt idx="3782">
                  <c:v>6.74</c:v>
                </c:pt>
                <c:pt idx="3783">
                  <c:v>6.34</c:v>
                </c:pt>
                <c:pt idx="3784">
                  <c:v>5.98</c:v>
                </c:pt>
                <c:pt idx="3785">
                  <c:v>5.65</c:v>
                </c:pt>
                <c:pt idx="3786">
                  <c:v>5.35</c:v>
                </c:pt>
                <c:pt idx="3787">
                  <c:v>5.07</c:v>
                </c:pt>
                <c:pt idx="3788">
                  <c:v>4.8</c:v>
                </c:pt>
                <c:pt idx="3789">
                  <c:v>4.5599999999999996</c:v>
                </c:pt>
                <c:pt idx="3790">
                  <c:v>4.33</c:v>
                </c:pt>
                <c:pt idx="3791">
                  <c:v>4.1100000000000003</c:v>
                </c:pt>
                <c:pt idx="3792">
                  <c:v>3.89</c:v>
                </c:pt>
                <c:pt idx="3793">
                  <c:v>3.69</c:v>
                </c:pt>
                <c:pt idx="3794">
                  <c:v>3.5</c:v>
                </c:pt>
                <c:pt idx="3795">
                  <c:v>3.31</c:v>
                </c:pt>
                <c:pt idx="3796">
                  <c:v>3.13</c:v>
                </c:pt>
                <c:pt idx="3797">
                  <c:v>2.97</c:v>
                </c:pt>
                <c:pt idx="3798">
                  <c:v>2.82</c:v>
                </c:pt>
                <c:pt idx="3799">
                  <c:v>2.68</c:v>
                </c:pt>
                <c:pt idx="3800">
                  <c:v>2.5499999999999998</c:v>
                </c:pt>
                <c:pt idx="3801">
                  <c:v>2.44</c:v>
                </c:pt>
                <c:pt idx="3802">
                  <c:v>2.35</c:v>
                </c:pt>
                <c:pt idx="3803">
                  <c:v>2.2799999999999998</c:v>
                </c:pt>
                <c:pt idx="3804">
                  <c:v>2.23</c:v>
                </c:pt>
                <c:pt idx="3805">
                  <c:v>2.2000000000000002</c:v>
                </c:pt>
                <c:pt idx="3806">
                  <c:v>2.1800000000000002</c:v>
                </c:pt>
                <c:pt idx="3807">
                  <c:v>2.1800000000000002</c:v>
                </c:pt>
                <c:pt idx="3808">
                  <c:v>2.2000000000000002</c:v>
                </c:pt>
                <c:pt idx="3809">
                  <c:v>2.2200000000000002</c:v>
                </c:pt>
                <c:pt idx="3810">
                  <c:v>2.2599999999999998</c:v>
                </c:pt>
                <c:pt idx="3811">
                  <c:v>2.31</c:v>
                </c:pt>
                <c:pt idx="3812">
                  <c:v>2.36</c:v>
                </c:pt>
                <c:pt idx="3813">
                  <c:v>2.42</c:v>
                </c:pt>
                <c:pt idx="3814">
                  <c:v>2.48</c:v>
                </c:pt>
                <c:pt idx="3815">
                  <c:v>2.5499999999999998</c:v>
                </c:pt>
                <c:pt idx="3816">
                  <c:v>2.62</c:v>
                </c:pt>
                <c:pt idx="3817">
                  <c:v>2.69</c:v>
                </c:pt>
                <c:pt idx="3818">
                  <c:v>2.76</c:v>
                </c:pt>
                <c:pt idx="3819">
                  <c:v>2.84</c:v>
                </c:pt>
                <c:pt idx="3820">
                  <c:v>2.92</c:v>
                </c:pt>
                <c:pt idx="3821">
                  <c:v>3</c:v>
                </c:pt>
                <c:pt idx="3822">
                  <c:v>3.08</c:v>
                </c:pt>
                <c:pt idx="3823">
                  <c:v>3.16</c:v>
                </c:pt>
                <c:pt idx="3824">
                  <c:v>3.25</c:v>
                </c:pt>
                <c:pt idx="3825">
                  <c:v>3.34</c:v>
                </c:pt>
                <c:pt idx="3826">
                  <c:v>3.42</c:v>
                </c:pt>
                <c:pt idx="3827">
                  <c:v>3.51</c:v>
                </c:pt>
                <c:pt idx="3828">
                  <c:v>3.59</c:v>
                </c:pt>
                <c:pt idx="3829">
                  <c:v>3.67</c:v>
                </c:pt>
                <c:pt idx="3830">
                  <c:v>3.74</c:v>
                </c:pt>
                <c:pt idx="3831">
                  <c:v>3.82</c:v>
                </c:pt>
                <c:pt idx="3832">
                  <c:v>3.88</c:v>
                </c:pt>
                <c:pt idx="3833">
                  <c:v>3.95</c:v>
                </c:pt>
                <c:pt idx="3834">
                  <c:v>4</c:v>
                </c:pt>
                <c:pt idx="3835">
                  <c:v>4.0599999999999996</c:v>
                </c:pt>
                <c:pt idx="3836">
                  <c:v>4.1100000000000003</c:v>
                </c:pt>
                <c:pt idx="3837">
                  <c:v>4.16</c:v>
                </c:pt>
                <c:pt idx="3838">
                  <c:v>4.2</c:v>
                </c:pt>
                <c:pt idx="3839">
                  <c:v>4.24</c:v>
                </c:pt>
                <c:pt idx="3840">
                  <c:v>4.28</c:v>
                </c:pt>
                <c:pt idx="3841">
                  <c:v>4.32</c:v>
                </c:pt>
                <c:pt idx="3842">
                  <c:v>4.3600000000000003</c:v>
                </c:pt>
                <c:pt idx="3843">
                  <c:v>4.3899999999999997</c:v>
                </c:pt>
                <c:pt idx="3844">
                  <c:v>4.42</c:v>
                </c:pt>
                <c:pt idx="3845">
                  <c:v>4.45</c:v>
                </c:pt>
                <c:pt idx="3846">
                  <c:v>4.4800000000000004</c:v>
                </c:pt>
                <c:pt idx="3847">
                  <c:v>4.51</c:v>
                </c:pt>
                <c:pt idx="3848">
                  <c:v>4.53</c:v>
                </c:pt>
                <c:pt idx="3849">
                  <c:v>4.54</c:v>
                </c:pt>
                <c:pt idx="3850">
                  <c:v>4.5599999999999996</c:v>
                </c:pt>
                <c:pt idx="3851">
                  <c:v>4.5599999999999996</c:v>
                </c:pt>
                <c:pt idx="3852">
                  <c:v>4.57</c:v>
                </c:pt>
                <c:pt idx="3853">
                  <c:v>4.57</c:v>
                </c:pt>
                <c:pt idx="3854">
                  <c:v>4.57</c:v>
                </c:pt>
                <c:pt idx="3855">
                  <c:v>4.58</c:v>
                </c:pt>
                <c:pt idx="3856">
                  <c:v>4.58</c:v>
                </c:pt>
                <c:pt idx="3857">
                  <c:v>4.58</c:v>
                </c:pt>
                <c:pt idx="3858">
                  <c:v>4.59</c:v>
                </c:pt>
                <c:pt idx="3859">
                  <c:v>4.5999999999999996</c:v>
                </c:pt>
                <c:pt idx="3860">
                  <c:v>4.6100000000000003</c:v>
                </c:pt>
                <c:pt idx="3861">
                  <c:v>4.62</c:v>
                </c:pt>
                <c:pt idx="3862">
                  <c:v>4.6399999999999997</c:v>
                </c:pt>
                <c:pt idx="3863">
                  <c:v>4.66</c:v>
                </c:pt>
                <c:pt idx="3864">
                  <c:v>4.6900000000000004</c:v>
                </c:pt>
                <c:pt idx="3865">
                  <c:v>4.72</c:v>
                </c:pt>
                <c:pt idx="3866">
                  <c:v>4.75</c:v>
                </c:pt>
                <c:pt idx="3867">
                  <c:v>4.78</c:v>
                </c:pt>
                <c:pt idx="3868">
                  <c:v>4.82</c:v>
                </c:pt>
                <c:pt idx="3869">
                  <c:v>4.87</c:v>
                </c:pt>
                <c:pt idx="3870">
                  <c:v>4.93</c:v>
                </c:pt>
                <c:pt idx="3871">
                  <c:v>5</c:v>
                </c:pt>
                <c:pt idx="3872">
                  <c:v>5.08</c:v>
                </c:pt>
                <c:pt idx="3873">
                  <c:v>5.17</c:v>
                </c:pt>
                <c:pt idx="3874">
                  <c:v>5.29</c:v>
                </c:pt>
                <c:pt idx="3875">
                  <c:v>5.43</c:v>
                </c:pt>
                <c:pt idx="3876">
                  <c:v>5.6</c:v>
                </c:pt>
                <c:pt idx="3877">
                  <c:v>5.79</c:v>
                </c:pt>
                <c:pt idx="3878">
                  <c:v>6.02</c:v>
                </c:pt>
                <c:pt idx="3879">
                  <c:v>6.28</c:v>
                </c:pt>
                <c:pt idx="3880">
                  <c:v>6.58</c:v>
                </c:pt>
                <c:pt idx="3881">
                  <c:v>6.92</c:v>
                </c:pt>
                <c:pt idx="3882">
                  <c:v>7.3</c:v>
                </c:pt>
                <c:pt idx="3883">
                  <c:v>7.72</c:v>
                </c:pt>
                <c:pt idx="3884">
                  <c:v>8.19</c:v>
                </c:pt>
                <c:pt idx="3885">
                  <c:v>8.6999999999999993</c:v>
                </c:pt>
                <c:pt idx="3886">
                  <c:v>9.25</c:v>
                </c:pt>
                <c:pt idx="3887">
                  <c:v>9.84</c:v>
                </c:pt>
                <c:pt idx="3888">
                  <c:v>10.46</c:v>
                </c:pt>
                <c:pt idx="3889">
                  <c:v>11.12</c:v>
                </c:pt>
                <c:pt idx="3890">
                  <c:v>11.8</c:v>
                </c:pt>
                <c:pt idx="3891">
                  <c:v>12.5</c:v>
                </c:pt>
                <c:pt idx="3892">
                  <c:v>13.21</c:v>
                </c:pt>
                <c:pt idx="3893">
                  <c:v>13.93</c:v>
                </c:pt>
                <c:pt idx="3894">
                  <c:v>14.64</c:v>
                </c:pt>
                <c:pt idx="3895">
                  <c:v>15.34</c:v>
                </c:pt>
                <c:pt idx="3896">
                  <c:v>16.02</c:v>
                </c:pt>
                <c:pt idx="3897">
                  <c:v>16.68</c:v>
                </c:pt>
                <c:pt idx="3898">
                  <c:v>17.3</c:v>
                </c:pt>
                <c:pt idx="3899">
                  <c:v>17.88</c:v>
                </c:pt>
                <c:pt idx="3900">
                  <c:v>18.420000000000002</c:v>
                </c:pt>
                <c:pt idx="3901">
                  <c:v>18.920000000000002</c:v>
                </c:pt>
                <c:pt idx="3902">
                  <c:v>19.38</c:v>
                </c:pt>
                <c:pt idx="3903">
                  <c:v>19.79</c:v>
                </c:pt>
                <c:pt idx="3904">
                  <c:v>20.149999999999999</c:v>
                </c:pt>
                <c:pt idx="3905">
                  <c:v>20.48</c:v>
                </c:pt>
                <c:pt idx="3906">
                  <c:v>20.78</c:v>
                </c:pt>
                <c:pt idx="3907">
                  <c:v>21.04</c:v>
                </c:pt>
                <c:pt idx="3908">
                  <c:v>21.28</c:v>
                </c:pt>
                <c:pt idx="3909">
                  <c:v>21.49</c:v>
                </c:pt>
                <c:pt idx="3910">
                  <c:v>21.69</c:v>
                </c:pt>
                <c:pt idx="3911">
                  <c:v>21.88</c:v>
                </c:pt>
                <c:pt idx="3912">
                  <c:v>22.06</c:v>
                </c:pt>
                <c:pt idx="3913">
                  <c:v>22.23</c:v>
                </c:pt>
                <c:pt idx="3914">
                  <c:v>22.4</c:v>
                </c:pt>
                <c:pt idx="3915">
                  <c:v>22.57</c:v>
                </c:pt>
                <c:pt idx="3916">
                  <c:v>22.74</c:v>
                </c:pt>
                <c:pt idx="3917">
                  <c:v>22.92</c:v>
                </c:pt>
                <c:pt idx="3918">
                  <c:v>23.09</c:v>
                </c:pt>
                <c:pt idx="3919">
                  <c:v>23.26</c:v>
                </c:pt>
                <c:pt idx="3920">
                  <c:v>23.44</c:v>
                </c:pt>
                <c:pt idx="3921">
                  <c:v>23.61</c:v>
                </c:pt>
                <c:pt idx="3922">
                  <c:v>23.78</c:v>
                </c:pt>
                <c:pt idx="3923">
                  <c:v>23.94</c:v>
                </c:pt>
                <c:pt idx="3924">
                  <c:v>24.1</c:v>
                </c:pt>
                <c:pt idx="3925">
                  <c:v>24.25</c:v>
                </c:pt>
                <c:pt idx="3926">
                  <c:v>24.4</c:v>
                </c:pt>
                <c:pt idx="3927">
                  <c:v>24.54</c:v>
                </c:pt>
                <c:pt idx="3928">
                  <c:v>24.66</c:v>
                </c:pt>
                <c:pt idx="3929">
                  <c:v>24.78</c:v>
                </c:pt>
                <c:pt idx="3930">
                  <c:v>24.89</c:v>
                </c:pt>
                <c:pt idx="3931">
                  <c:v>24.99</c:v>
                </c:pt>
                <c:pt idx="3932">
                  <c:v>25.09</c:v>
                </c:pt>
                <c:pt idx="3933">
                  <c:v>25.17</c:v>
                </c:pt>
                <c:pt idx="3934">
                  <c:v>25.25</c:v>
                </c:pt>
                <c:pt idx="3935">
                  <c:v>25.32</c:v>
                </c:pt>
                <c:pt idx="3936">
                  <c:v>25.39</c:v>
                </c:pt>
                <c:pt idx="3937">
                  <c:v>25.44</c:v>
                </c:pt>
                <c:pt idx="3938">
                  <c:v>25.5</c:v>
                </c:pt>
                <c:pt idx="3939">
                  <c:v>25.55</c:v>
                </c:pt>
                <c:pt idx="3940">
                  <c:v>25.59</c:v>
                </c:pt>
                <c:pt idx="3941">
                  <c:v>25.63</c:v>
                </c:pt>
                <c:pt idx="3942">
                  <c:v>25.66</c:v>
                </c:pt>
                <c:pt idx="3943">
                  <c:v>25.69</c:v>
                </c:pt>
                <c:pt idx="3944">
                  <c:v>25.72</c:v>
                </c:pt>
                <c:pt idx="3945">
                  <c:v>25.73</c:v>
                </c:pt>
                <c:pt idx="3946">
                  <c:v>25.75</c:v>
                </c:pt>
                <c:pt idx="3947">
                  <c:v>25.75</c:v>
                </c:pt>
                <c:pt idx="3948">
                  <c:v>25.75</c:v>
                </c:pt>
                <c:pt idx="3949">
                  <c:v>25.75</c:v>
                </c:pt>
                <c:pt idx="3950">
                  <c:v>25.74</c:v>
                </c:pt>
                <c:pt idx="3951">
                  <c:v>25.72</c:v>
                </c:pt>
                <c:pt idx="3952">
                  <c:v>25.69</c:v>
                </c:pt>
                <c:pt idx="3953">
                  <c:v>25.65</c:v>
                </c:pt>
                <c:pt idx="3954">
                  <c:v>25.61</c:v>
                </c:pt>
                <c:pt idx="3955">
                  <c:v>25.55</c:v>
                </c:pt>
                <c:pt idx="3956">
                  <c:v>25.49</c:v>
                </c:pt>
                <c:pt idx="3957">
                  <c:v>25.42</c:v>
                </c:pt>
                <c:pt idx="3958">
                  <c:v>25.33</c:v>
                </c:pt>
                <c:pt idx="3959">
                  <c:v>25.24</c:v>
                </c:pt>
                <c:pt idx="3960">
                  <c:v>25.14</c:v>
                </c:pt>
                <c:pt idx="3961">
                  <c:v>25.02</c:v>
                </c:pt>
                <c:pt idx="3962">
                  <c:v>24.89</c:v>
                </c:pt>
                <c:pt idx="3963">
                  <c:v>24.75</c:v>
                </c:pt>
                <c:pt idx="3964">
                  <c:v>24.59</c:v>
                </c:pt>
                <c:pt idx="3965">
                  <c:v>24.41</c:v>
                </c:pt>
                <c:pt idx="3966">
                  <c:v>24.22</c:v>
                </c:pt>
                <c:pt idx="3967">
                  <c:v>24</c:v>
                </c:pt>
                <c:pt idx="3968">
                  <c:v>23.77</c:v>
                </c:pt>
                <c:pt idx="3969">
                  <c:v>23.51</c:v>
                </c:pt>
                <c:pt idx="3970">
                  <c:v>23.22</c:v>
                </c:pt>
                <c:pt idx="3971">
                  <c:v>22.9</c:v>
                </c:pt>
                <c:pt idx="3972">
                  <c:v>22.55</c:v>
                </c:pt>
                <c:pt idx="3973">
                  <c:v>22.16</c:v>
                </c:pt>
                <c:pt idx="3974">
                  <c:v>21.73</c:v>
                </c:pt>
                <c:pt idx="3975">
                  <c:v>21.27</c:v>
                </c:pt>
                <c:pt idx="3976">
                  <c:v>20.76</c:v>
                </c:pt>
                <c:pt idx="3977">
                  <c:v>20.21</c:v>
                </c:pt>
                <c:pt idx="3978">
                  <c:v>19.62</c:v>
                </c:pt>
                <c:pt idx="3979">
                  <c:v>18.989999999999998</c:v>
                </c:pt>
                <c:pt idx="3980">
                  <c:v>18.329999999999998</c:v>
                </c:pt>
                <c:pt idx="3981">
                  <c:v>17.63</c:v>
                </c:pt>
                <c:pt idx="3982">
                  <c:v>16.899999999999999</c:v>
                </c:pt>
                <c:pt idx="3983">
                  <c:v>16.149999999999999</c:v>
                </c:pt>
                <c:pt idx="3984">
                  <c:v>15.38</c:v>
                </c:pt>
                <c:pt idx="3985">
                  <c:v>14.6</c:v>
                </c:pt>
                <c:pt idx="3986">
                  <c:v>13.82</c:v>
                </c:pt>
                <c:pt idx="3987">
                  <c:v>13.05</c:v>
                </c:pt>
                <c:pt idx="3988">
                  <c:v>12.29</c:v>
                </c:pt>
                <c:pt idx="3989">
                  <c:v>11.54</c:v>
                </c:pt>
                <c:pt idx="3990">
                  <c:v>10.83</c:v>
                </c:pt>
                <c:pt idx="3991">
                  <c:v>10.14</c:v>
                </c:pt>
                <c:pt idx="3992">
                  <c:v>9.49</c:v>
                </c:pt>
                <c:pt idx="3993">
                  <c:v>8.8800000000000008</c:v>
                </c:pt>
                <c:pt idx="3994">
                  <c:v>8.31</c:v>
                </c:pt>
                <c:pt idx="3995">
                  <c:v>7.79</c:v>
                </c:pt>
                <c:pt idx="3996">
                  <c:v>7.31</c:v>
                </c:pt>
                <c:pt idx="3997">
                  <c:v>6.87</c:v>
                </c:pt>
                <c:pt idx="3998">
                  <c:v>6.46</c:v>
                </c:pt>
                <c:pt idx="3999">
                  <c:v>6.1</c:v>
                </c:pt>
                <c:pt idx="4000">
                  <c:v>5.77</c:v>
                </c:pt>
                <c:pt idx="4001">
                  <c:v>5.46</c:v>
                </c:pt>
                <c:pt idx="4002">
                  <c:v>5.19</c:v>
                </c:pt>
                <c:pt idx="4003">
                  <c:v>4.93</c:v>
                </c:pt>
                <c:pt idx="4004">
                  <c:v>4.6900000000000004</c:v>
                </c:pt>
                <c:pt idx="4005">
                  <c:v>4.47</c:v>
                </c:pt>
                <c:pt idx="4006">
                  <c:v>4.26</c:v>
                </c:pt>
                <c:pt idx="4007">
                  <c:v>4.07</c:v>
                </c:pt>
                <c:pt idx="4008">
                  <c:v>3.88</c:v>
                </c:pt>
                <c:pt idx="4009">
                  <c:v>3.7</c:v>
                </c:pt>
                <c:pt idx="4010">
                  <c:v>3.53</c:v>
                </c:pt>
                <c:pt idx="4011">
                  <c:v>3.38</c:v>
                </c:pt>
                <c:pt idx="4012">
                  <c:v>3.23</c:v>
                </c:pt>
                <c:pt idx="4013">
                  <c:v>3.1</c:v>
                </c:pt>
                <c:pt idx="4014">
                  <c:v>2.98</c:v>
                </c:pt>
                <c:pt idx="4015">
                  <c:v>2.88</c:v>
                </c:pt>
                <c:pt idx="4016">
                  <c:v>2.79</c:v>
                </c:pt>
                <c:pt idx="4017">
                  <c:v>2.72</c:v>
                </c:pt>
                <c:pt idx="4018">
                  <c:v>2.67</c:v>
                </c:pt>
                <c:pt idx="4019">
                  <c:v>2.64</c:v>
                </c:pt>
                <c:pt idx="4020">
                  <c:v>2.62</c:v>
                </c:pt>
                <c:pt idx="4021">
                  <c:v>2.61</c:v>
                </c:pt>
                <c:pt idx="4022">
                  <c:v>2.62</c:v>
                </c:pt>
                <c:pt idx="4023">
                  <c:v>2.64</c:v>
                </c:pt>
                <c:pt idx="4024">
                  <c:v>2.68</c:v>
                </c:pt>
                <c:pt idx="4025">
                  <c:v>2.72</c:v>
                </c:pt>
                <c:pt idx="4026">
                  <c:v>2.77</c:v>
                </c:pt>
                <c:pt idx="4027">
                  <c:v>2.82</c:v>
                </c:pt>
                <c:pt idx="4028">
                  <c:v>2.89</c:v>
                </c:pt>
                <c:pt idx="4029">
                  <c:v>2.96</c:v>
                </c:pt>
                <c:pt idx="4030">
                  <c:v>3.03</c:v>
                </c:pt>
                <c:pt idx="4031">
                  <c:v>3.1</c:v>
                </c:pt>
                <c:pt idx="4032">
                  <c:v>3.18</c:v>
                </c:pt>
                <c:pt idx="4033">
                  <c:v>3.26</c:v>
                </c:pt>
                <c:pt idx="4034">
                  <c:v>3.35</c:v>
                </c:pt>
                <c:pt idx="4035">
                  <c:v>3.43</c:v>
                </c:pt>
                <c:pt idx="4036">
                  <c:v>3.52</c:v>
                </c:pt>
                <c:pt idx="4037">
                  <c:v>3.6</c:v>
                </c:pt>
                <c:pt idx="4038">
                  <c:v>3.69</c:v>
                </c:pt>
                <c:pt idx="4039">
                  <c:v>3.78</c:v>
                </c:pt>
                <c:pt idx="4040">
                  <c:v>3.87</c:v>
                </c:pt>
                <c:pt idx="4041">
                  <c:v>3.95</c:v>
                </c:pt>
                <c:pt idx="4042">
                  <c:v>4.03</c:v>
                </c:pt>
                <c:pt idx="4043">
                  <c:v>4.12</c:v>
                </c:pt>
                <c:pt idx="4044">
                  <c:v>4.2</c:v>
                </c:pt>
                <c:pt idx="4045">
                  <c:v>4.2699999999999996</c:v>
                </c:pt>
                <c:pt idx="4046">
                  <c:v>4.3499999999999996</c:v>
                </c:pt>
                <c:pt idx="4047">
                  <c:v>4.42</c:v>
                </c:pt>
                <c:pt idx="4048">
                  <c:v>4.49</c:v>
                </c:pt>
                <c:pt idx="4049">
                  <c:v>4.5599999999999996</c:v>
                </c:pt>
                <c:pt idx="4050">
                  <c:v>4.63</c:v>
                </c:pt>
                <c:pt idx="4051">
                  <c:v>4.6900000000000004</c:v>
                </c:pt>
                <c:pt idx="4052">
                  <c:v>4.75</c:v>
                </c:pt>
                <c:pt idx="4053">
                  <c:v>4.8099999999999996</c:v>
                </c:pt>
                <c:pt idx="4054">
                  <c:v>4.8600000000000003</c:v>
                </c:pt>
                <c:pt idx="4055">
                  <c:v>4.91</c:v>
                </c:pt>
                <c:pt idx="4056">
                  <c:v>4.95</c:v>
                </c:pt>
                <c:pt idx="4057">
                  <c:v>5</c:v>
                </c:pt>
                <c:pt idx="4058">
                  <c:v>5.03</c:v>
                </c:pt>
                <c:pt idx="4059">
                  <c:v>5.0599999999999996</c:v>
                </c:pt>
                <c:pt idx="4060">
                  <c:v>5.09</c:v>
                </c:pt>
                <c:pt idx="4061">
                  <c:v>5.12</c:v>
                </c:pt>
                <c:pt idx="4062">
                  <c:v>5.15</c:v>
                </c:pt>
                <c:pt idx="4063">
                  <c:v>5.17</c:v>
                </c:pt>
                <c:pt idx="4064">
                  <c:v>5.19</c:v>
                </c:pt>
                <c:pt idx="4065">
                  <c:v>5.21</c:v>
                </c:pt>
                <c:pt idx="4066">
                  <c:v>5.23</c:v>
                </c:pt>
                <c:pt idx="4067">
                  <c:v>5.24</c:v>
                </c:pt>
                <c:pt idx="4068">
                  <c:v>5.26</c:v>
                </c:pt>
                <c:pt idx="4069">
                  <c:v>5.27</c:v>
                </c:pt>
                <c:pt idx="4070">
                  <c:v>5.28</c:v>
                </c:pt>
                <c:pt idx="4071">
                  <c:v>5.29</c:v>
                </c:pt>
                <c:pt idx="4072">
                  <c:v>5.3</c:v>
                </c:pt>
                <c:pt idx="4073">
                  <c:v>5.31</c:v>
                </c:pt>
                <c:pt idx="4074">
                  <c:v>5.31</c:v>
                </c:pt>
                <c:pt idx="4075">
                  <c:v>5.32</c:v>
                </c:pt>
                <c:pt idx="4076">
                  <c:v>5.32</c:v>
                </c:pt>
                <c:pt idx="4077">
                  <c:v>5.33</c:v>
                </c:pt>
                <c:pt idx="4078">
                  <c:v>5.34</c:v>
                </c:pt>
                <c:pt idx="4079">
                  <c:v>5.36</c:v>
                </c:pt>
                <c:pt idx="4080">
                  <c:v>5.38</c:v>
                </c:pt>
                <c:pt idx="4081">
                  <c:v>5.42</c:v>
                </c:pt>
                <c:pt idx="4082">
                  <c:v>5.46</c:v>
                </c:pt>
                <c:pt idx="4083">
                  <c:v>5.51</c:v>
                </c:pt>
                <c:pt idx="4084">
                  <c:v>5.58</c:v>
                </c:pt>
                <c:pt idx="4085">
                  <c:v>5.67</c:v>
                </c:pt>
                <c:pt idx="4086">
                  <c:v>5.77</c:v>
                </c:pt>
                <c:pt idx="4087">
                  <c:v>5.88</c:v>
                </c:pt>
                <c:pt idx="4088">
                  <c:v>6.01</c:v>
                </c:pt>
                <c:pt idx="4089">
                  <c:v>6.16</c:v>
                </c:pt>
                <c:pt idx="4090">
                  <c:v>6.34</c:v>
                </c:pt>
                <c:pt idx="4091">
                  <c:v>6.53</c:v>
                </c:pt>
                <c:pt idx="4092">
                  <c:v>6.75</c:v>
                </c:pt>
                <c:pt idx="4093">
                  <c:v>7</c:v>
                </c:pt>
                <c:pt idx="4094">
                  <c:v>7.29</c:v>
                </c:pt>
                <c:pt idx="4095">
                  <c:v>7.6</c:v>
                </c:pt>
                <c:pt idx="4096">
                  <c:v>7.96</c:v>
                </c:pt>
                <c:pt idx="4097">
                  <c:v>8.3699999999999992</c:v>
                </c:pt>
                <c:pt idx="4098">
                  <c:v>8.82</c:v>
                </c:pt>
                <c:pt idx="4099">
                  <c:v>9.32</c:v>
                </c:pt>
                <c:pt idx="4100">
                  <c:v>9.86</c:v>
                </c:pt>
                <c:pt idx="4101">
                  <c:v>10.46</c:v>
                </c:pt>
                <c:pt idx="4102">
                  <c:v>11.11</c:v>
                </c:pt>
                <c:pt idx="4103">
                  <c:v>11.79</c:v>
                </c:pt>
                <c:pt idx="4104">
                  <c:v>12.52</c:v>
                </c:pt>
                <c:pt idx="4105">
                  <c:v>13.27</c:v>
                </c:pt>
                <c:pt idx="4106">
                  <c:v>14.05</c:v>
                </c:pt>
                <c:pt idx="4107">
                  <c:v>14.83</c:v>
                </c:pt>
                <c:pt idx="4108">
                  <c:v>15.62</c:v>
                </c:pt>
                <c:pt idx="4109">
                  <c:v>16.399999999999999</c:v>
                </c:pt>
                <c:pt idx="4110">
                  <c:v>17.149999999999999</c:v>
                </c:pt>
                <c:pt idx="4111">
                  <c:v>17.89</c:v>
                </c:pt>
                <c:pt idx="4112">
                  <c:v>18.59</c:v>
                </c:pt>
                <c:pt idx="4113">
                  <c:v>19.25</c:v>
                </c:pt>
                <c:pt idx="4114">
                  <c:v>19.86</c:v>
                </c:pt>
                <c:pt idx="4115">
                  <c:v>20.43</c:v>
                </c:pt>
                <c:pt idx="4116">
                  <c:v>20.96</c:v>
                </c:pt>
                <c:pt idx="4117">
                  <c:v>21.44</c:v>
                </c:pt>
                <c:pt idx="4118">
                  <c:v>21.89</c:v>
                </c:pt>
                <c:pt idx="4119">
                  <c:v>22.29</c:v>
                </c:pt>
                <c:pt idx="4120">
                  <c:v>22.66</c:v>
                </c:pt>
                <c:pt idx="4121">
                  <c:v>23</c:v>
                </c:pt>
                <c:pt idx="4122">
                  <c:v>23.31</c:v>
                </c:pt>
                <c:pt idx="4123">
                  <c:v>23.61</c:v>
                </c:pt>
                <c:pt idx="4124">
                  <c:v>23.88</c:v>
                </c:pt>
                <c:pt idx="4125">
                  <c:v>24.15</c:v>
                </c:pt>
                <c:pt idx="4126">
                  <c:v>24.4</c:v>
                </c:pt>
                <c:pt idx="4127">
                  <c:v>24.65</c:v>
                </c:pt>
                <c:pt idx="4128">
                  <c:v>24.9</c:v>
                </c:pt>
                <c:pt idx="4129">
                  <c:v>25.14</c:v>
                </c:pt>
                <c:pt idx="4130">
                  <c:v>25.38</c:v>
                </c:pt>
                <c:pt idx="4131">
                  <c:v>25.61</c:v>
                </c:pt>
                <c:pt idx="4132">
                  <c:v>25.85</c:v>
                </c:pt>
                <c:pt idx="4133">
                  <c:v>26.08</c:v>
                </c:pt>
                <c:pt idx="4134">
                  <c:v>26.31</c:v>
                </c:pt>
                <c:pt idx="4135">
                  <c:v>26.53</c:v>
                </c:pt>
                <c:pt idx="4136">
                  <c:v>26.74</c:v>
                </c:pt>
                <c:pt idx="4137">
                  <c:v>26.94</c:v>
                </c:pt>
                <c:pt idx="4138">
                  <c:v>27.14</c:v>
                </c:pt>
                <c:pt idx="4139">
                  <c:v>27.32</c:v>
                </c:pt>
                <c:pt idx="4140">
                  <c:v>27.49</c:v>
                </c:pt>
                <c:pt idx="4141">
                  <c:v>27.65</c:v>
                </c:pt>
                <c:pt idx="4142">
                  <c:v>27.8</c:v>
                </c:pt>
                <c:pt idx="4143">
                  <c:v>27.94</c:v>
                </c:pt>
                <c:pt idx="4144">
                  <c:v>28.07</c:v>
                </c:pt>
                <c:pt idx="4145">
                  <c:v>28.18</c:v>
                </c:pt>
                <c:pt idx="4146">
                  <c:v>28.29</c:v>
                </c:pt>
                <c:pt idx="4147">
                  <c:v>28.39</c:v>
                </c:pt>
                <c:pt idx="4148">
                  <c:v>28.49</c:v>
                </c:pt>
                <c:pt idx="4149">
                  <c:v>28.57</c:v>
                </c:pt>
                <c:pt idx="4150">
                  <c:v>28.66</c:v>
                </c:pt>
                <c:pt idx="4151">
                  <c:v>28.73</c:v>
                </c:pt>
                <c:pt idx="4152">
                  <c:v>28.81</c:v>
                </c:pt>
                <c:pt idx="4153">
                  <c:v>28.87</c:v>
                </c:pt>
                <c:pt idx="4154">
                  <c:v>28.94</c:v>
                </c:pt>
                <c:pt idx="4155">
                  <c:v>29</c:v>
                </c:pt>
                <c:pt idx="4156">
                  <c:v>29.05</c:v>
                </c:pt>
                <c:pt idx="4157">
                  <c:v>29.1</c:v>
                </c:pt>
                <c:pt idx="4158">
                  <c:v>29.14</c:v>
                </c:pt>
                <c:pt idx="4159">
                  <c:v>29.18</c:v>
                </c:pt>
                <c:pt idx="4160">
                  <c:v>29.21</c:v>
                </c:pt>
                <c:pt idx="4161">
                  <c:v>29.23</c:v>
                </c:pt>
                <c:pt idx="4162">
                  <c:v>29.24</c:v>
                </c:pt>
                <c:pt idx="4163">
                  <c:v>29.25</c:v>
                </c:pt>
                <c:pt idx="4164">
                  <c:v>29.25</c:v>
                </c:pt>
                <c:pt idx="4165">
                  <c:v>29.25</c:v>
                </c:pt>
                <c:pt idx="4166">
                  <c:v>29.23</c:v>
                </c:pt>
                <c:pt idx="4167">
                  <c:v>29.22</c:v>
                </c:pt>
                <c:pt idx="4168">
                  <c:v>29.19</c:v>
                </c:pt>
                <c:pt idx="4169">
                  <c:v>29.16</c:v>
                </c:pt>
                <c:pt idx="4170">
                  <c:v>29.12</c:v>
                </c:pt>
                <c:pt idx="4171">
                  <c:v>29.07</c:v>
                </c:pt>
                <c:pt idx="4172">
                  <c:v>29.02</c:v>
                </c:pt>
                <c:pt idx="4173">
                  <c:v>28.95</c:v>
                </c:pt>
                <c:pt idx="4174">
                  <c:v>28.88</c:v>
                </c:pt>
                <c:pt idx="4175">
                  <c:v>28.8</c:v>
                </c:pt>
                <c:pt idx="4176">
                  <c:v>28.71</c:v>
                </c:pt>
                <c:pt idx="4177">
                  <c:v>28.6</c:v>
                </c:pt>
                <c:pt idx="4178">
                  <c:v>28.48</c:v>
                </c:pt>
                <c:pt idx="4179">
                  <c:v>28.35</c:v>
                </c:pt>
                <c:pt idx="4180">
                  <c:v>28.19</c:v>
                </c:pt>
                <c:pt idx="4181">
                  <c:v>28.02</c:v>
                </c:pt>
                <c:pt idx="4182">
                  <c:v>27.82</c:v>
                </c:pt>
                <c:pt idx="4183">
                  <c:v>27.59</c:v>
                </c:pt>
                <c:pt idx="4184">
                  <c:v>27.34</c:v>
                </c:pt>
                <c:pt idx="4185">
                  <c:v>27.05</c:v>
                </c:pt>
                <c:pt idx="4186">
                  <c:v>26.73</c:v>
                </c:pt>
                <c:pt idx="4187">
                  <c:v>26.37</c:v>
                </c:pt>
                <c:pt idx="4188">
                  <c:v>25.97</c:v>
                </c:pt>
                <c:pt idx="4189">
                  <c:v>25.53</c:v>
                </c:pt>
                <c:pt idx="4190">
                  <c:v>25.04</c:v>
                </c:pt>
                <c:pt idx="4191">
                  <c:v>24.51</c:v>
                </c:pt>
                <c:pt idx="4192">
                  <c:v>23.93</c:v>
                </c:pt>
                <c:pt idx="4193">
                  <c:v>23.31</c:v>
                </c:pt>
                <c:pt idx="4194">
                  <c:v>22.64</c:v>
                </c:pt>
                <c:pt idx="4195">
                  <c:v>21.93</c:v>
                </c:pt>
                <c:pt idx="4196">
                  <c:v>21.18</c:v>
                </c:pt>
                <c:pt idx="4197">
                  <c:v>20.399999999999999</c:v>
                </c:pt>
                <c:pt idx="4198">
                  <c:v>19.59</c:v>
                </c:pt>
                <c:pt idx="4199">
                  <c:v>18.760000000000002</c:v>
                </c:pt>
                <c:pt idx="4200">
                  <c:v>17.920000000000002</c:v>
                </c:pt>
                <c:pt idx="4201">
                  <c:v>17.079999999999998</c:v>
                </c:pt>
                <c:pt idx="4202">
                  <c:v>16.239999999999998</c:v>
                </c:pt>
                <c:pt idx="4203">
                  <c:v>15.4</c:v>
                </c:pt>
                <c:pt idx="4204">
                  <c:v>14.59</c:v>
                </c:pt>
                <c:pt idx="4205">
                  <c:v>13.8</c:v>
                </c:pt>
                <c:pt idx="4206">
                  <c:v>13.05</c:v>
                </c:pt>
                <c:pt idx="4207">
                  <c:v>12.33</c:v>
                </c:pt>
                <c:pt idx="4208">
                  <c:v>11.64</c:v>
                </c:pt>
                <c:pt idx="4209">
                  <c:v>11</c:v>
                </c:pt>
                <c:pt idx="4210">
                  <c:v>10.4</c:v>
                </c:pt>
                <c:pt idx="4211">
                  <c:v>9.85</c:v>
                </c:pt>
                <c:pt idx="4212">
                  <c:v>9.33</c:v>
                </c:pt>
                <c:pt idx="4213">
                  <c:v>8.86</c:v>
                </c:pt>
                <c:pt idx="4214">
                  <c:v>8.42</c:v>
                </c:pt>
                <c:pt idx="4215">
                  <c:v>8.02</c:v>
                </c:pt>
                <c:pt idx="4216">
                  <c:v>7.65</c:v>
                </c:pt>
                <c:pt idx="4217">
                  <c:v>7.31</c:v>
                </c:pt>
                <c:pt idx="4218">
                  <c:v>7</c:v>
                </c:pt>
                <c:pt idx="4219">
                  <c:v>6.72</c:v>
                </c:pt>
                <c:pt idx="4220">
                  <c:v>6.47</c:v>
                </c:pt>
                <c:pt idx="4221">
                  <c:v>6.23</c:v>
                </c:pt>
                <c:pt idx="4222">
                  <c:v>6.01</c:v>
                </c:pt>
                <c:pt idx="4223">
                  <c:v>5.82</c:v>
                </c:pt>
                <c:pt idx="4224">
                  <c:v>5.64</c:v>
                </c:pt>
                <c:pt idx="4225">
                  <c:v>5.48</c:v>
                </c:pt>
                <c:pt idx="4226">
                  <c:v>5.33</c:v>
                </c:pt>
                <c:pt idx="4227">
                  <c:v>5.2</c:v>
                </c:pt>
                <c:pt idx="4228">
                  <c:v>5.08</c:v>
                </c:pt>
                <c:pt idx="4229">
                  <c:v>4.97</c:v>
                </c:pt>
                <c:pt idx="4230">
                  <c:v>4.88</c:v>
                </c:pt>
                <c:pt idx="4231">
                  <c:v>4.8099999999999996</c:v>
                </c:pt>
                <c:pt idx="4232">
                  <c:v>4.74</c:v>
                </c:pt>
                <c:pt idx="4233">
                  <c:v>4.6900000000000004</c:v>
                </c:pt>
                <c:pt idx="4234">
                  <c:v>4.6500000000000004</c:v>
                </c:pt>
                <c:pt idx="4235">
                  <c:v>4.62</c:v>
                </c:pt>
                <c:pt idx="4236">
                  <c:v>4.5999999999999996</c:v>
                </c:pt>
                <c:pt idx="4237">
                  <c:v>4.59</c:v>
                </c:pt>
                <c:pt idx="4238">
                  <c:v>4.59</c:v>
                </c:pt>
                <c:pt idx="4239">
                  <c:v>4.5999999999999996</c:v>
                </c:pt>
                <c:pt idx="4240">
                  <c:v>4.62</c:v>
                </c:pt>
                <c:pt idx="4241">
                  <c:v>4.6500000000000004</c:v>
                </c:pt>
                <c:pt idx="4242">
                  <c:v>4.68</c:v>
                </c:pt>
                <c:pt idx="4243">
                  <c:v>4.72</c:v>
                </c:pt>
                <c:pt idx="4244">
                  <c:v>4.76</c:v>
                </c:pt>
                <c:pt idx="4245">
                  <c:v>4.8</c:v>
                </c:pt>
                <c:pt idx="4246">
                  <c:v>4.8499999999999996</c:v>
                </c:pt>
                <c:pt idx="4247">
                  <c:v>4.9000000000000004</c:v>
                </c:pt>
                <c:pt idx="4248">
                  <c:v>4.95</c:v>
                </c:pt>
                <c:pt idx="4249">
                  <c:v>5.01</c:v>
                </c:pt>
                <c:pt idx="4250">
                  <c:v>5.0599999999999996</c:v>
                </c:pt>
                <c:pt idx="4251">
                  <c:v>5.1100000000000003</c:v>
                </c:pt>
                <c:pt idx="4252">
                  <c:v>5.17</c:v>
                </c:pt>
                <c:pt idx="4253">
                  <c:v>5.22</c:v>
                </c:pt>
                <c:pt idx="4254">
                  <c:v>5.27</c:v>
                </c:pt>
                <c:pt idx="4255">
                  <c:v>5.32</c:v>
                </c:pt>
                <c:pt idx="4256">
                  <c:v>5.37</c:v>
                </c:pt>
                <c:pt idx="4257">
                  <c:v>5.42</c:v>
                </c:pt>
                <c:pt idx="4258">
                  <c:v>5.46</c:v>
                </c:pt>
                <c:pt idx="4259">
                  <c:v>5.51</c:v>
                </c:pt>
                <c:pt idx="4260">
                  <c:v>5.56</c:v>
                </c:pt>
                <c:pt idx="4261">
                  <c:v>5.6</c:v>
                </c:pt>
                <c:pt idx="4262">
                  <c:v>5.65</c:v>
                </c:pt>
                <c:pt idx="4263">
                  <c:v>5.69</c:v>
                </c:pt>
                <c:pt idx="4264">
                  <c:v>5.74</c:v>
                </c:pt>
                <c:pt idx="4265">
                  <c:v>5.78</c:v>
                </c:pt>
                <c:pt idx="4266">
                  <c:v>5.83</c:v>
                </c:pt>
                <c:pt idx="4267">
                  <c:v>5.87</c:v>
                </c:pt>
                <c:pt idx="4268">
                  <c:v>5.91</c:v>
                </c:pt>
                <c:pt idx="4269">
                  <c:v>5.94</c:v>
                </c:pt>
                <c:pt idx="4270">
                  <c:v>5.98</c:v>
                </c:pt>
                <c:pt idx="4271">
                  <c:v>6.01</c:v>
                </c:pt>
                <c:pt idx="4272">
                  <c:v>6.04</c:v>
                </c:pt>
                <c:pt idx="4273">
                  <c:v>6.06</c:v>
                </c:pt>
                <c:pt idx="4274">
                  <c:v>6.08</c:v>
                </c:pt>
                <c:pt idx="4275">
                  <c:v>6.1</c:v>
                </c:pt>
                <c:pt idx="4276">
                  <c:v>6.12</c:v>
                </c:pt>
                <c:pt idx="4277">
                  <c:v>6.13</c:v>
                </c:pt>
                <c:pt idx="4278">
                  <c:v>6.14</c:v>
                </c:pt>
                <c:pt idx="4279">
                  <c:v>6.15</c:v>
                </c:pt>
                <c:pt idx="4280">
                  <c:v>6.16</c:v>
                </c:pt>
                <c:pt idx="4281">
                  <c:v>6.17</c:v>
                </c:pt>
                <c:pt idx="4282">
                  <c:v>6.17</c:v>
                </c:pt>
                <c:pt idx="4283">
                  <c:v>6.18</c:v>
                </c:pt>
                <c:pt idx="4284">
                  <c:v>6.19</c:v>
                </c:pt>
                <c:pt idx="4285">
                  <c:v>6.2</c:v>
                </c:pt>
                <c:pt idx="4286">
                  <c:v>6.21</c:v>
                </c:pt>
                <c:pt idx="4287">
                  <c:v>6.22</c:v>
                </c:pt>
                <c:pt idx="4288">
                  <c:v>6.23</c:v>
                </c:pt>
                <c:pt idx="4289">
                  <c:v>6.24</c:v>
                </c:pt>
                <c:pt idx="4290">
                  <c:v>6.25</c:v>
                </c:pt>
                <c:pt idx="4291">
                  <c:v>6.27</c:v>
                </c:pt>
                <c:pt idx="4292">
                  <c:v>6.29</c:v>
                </c:pt>
                <c:pt idx="4293">
                  <c:v>6.31</c:v>
                </c:pt>
                <c:pt idx="4294">
                  <c:v>6.33</c:v>
                </c:pt>
                <c:pt idx="4295">
                  <c:v>6.35</c:v>
                </c:pt>
                <c:pt idx="4296">
                  <c:v>6.38</c:v>
                </c:pt>
                <c:pt idx="4297">
                  <c:v>6.41</c:v>
                </c:pt>
                <c:pt idx="4298">
                  <c:v>6.45</c:v>
                </c:pt>
                <c:pt idx="4299">
                  <c:v>6.49</c:v>
                </c:pt>
                <c:pt idx="4300">
                  <c:v>6.54</c:v>
                </c:pt>
                <c:pt idx="4301">
                  <c:v>6.61</c:v>
                </c:pt>
                <c:pt idx="4302">
                  <c:v>6.68</c:v>
                </c:pt>
                <c:pt idx="4303">
                  <c:v>6.77</c:v>
                </c:pt>
                <c:pt idx="4304">
                  <c:v>6.87</c:v>
                </c:pt>
                <c:pt idx="4305">
                  <c:v>6.99</c:v>
                </c:pt>
                <c:pt idx="4306">
                  <c:v>7.14</c:v>
                </c:pt>
                <c:pt idx="4307">
                  <c:v>7.31</c:v>
                </c:pt>
                <c:pt idx="4308">
                  <c:v>7.52</c:v>
                </c:pt>
                <c:pt idx="4309">
                  <c:v>7.75</c:v>
                </c:pt>
                <c:pt idx="4310">
                  <c:v>8.0299999999999994</c:v>
                </c:pt>
                <c:pt idx="4311">
                  <c:v>8.34</c:v>
                </c:pt>
                <c:pt idx="4312">
                  <c:v>8.69</c:v>
                </c:pt>
                <c:pt idx="4313">
                  <c:v>9.09</c:v>
                </c:pt>
                <c:pt idx="4314">
                  <c:v>9.5399999999999991</c:v>
                </c:pt>
                <c:pt idx="4315">
                  <c:v>10.029999999999999</c:v>
                </c:pt>
                <c:pt idx="4316">
                  <c:v>10.57</c:v>
                </c:pt>
                <c:pt idx="4317">
                  <c:v>11.15</c:v>
                </c:pt>
                <c:pt idx="4318">
                  <c:v>11.76</c:v>
                </c:pt>
                <c:pt idx="4319">
                  <c:v>12.42</c:v>
                </c:pt>
                <c:pt idx="4320">
                  <c:v>13.1</c:v>
                </c:pt>
                <c:pt idx="4321">
                  <c:v>13.81</c:v>
                </c:pt>
                <c:pt idx="4322">
                  <c:v>14.53</c:v>
                </c:pt>
                <c:pt idx="4323">
                  <c:v>15.26</c:v>
                </c:pt>
                <c:pt idx="4324">
                  <c:v>15.99</c:v>
                </c:pt>
                <c:pt idx="4325">
                  <c:v>16.71</c:v>
                </c:pt>
                <c:pt idx="4326">
                  <c:v>17.420000000000002</c:v>
                </c:pt>
                <c:pt idx="4327">
                  <c:v>18.100000000000001</c:v>
                </c:pt>
                <c:pt idx="4328">
                  <c:v>18.760000000000002</c:v>
                </c:pt>
                <c:pt idx="4329">
                  <c:v>19.39</c:v>
                </c:pt>
                <c:pt idx="4330">
                  <c:v>19.98</c:v>
                </c:pt>
                <c:pt idx="4331">
                  <c:v>20.53</c:v>
                </c:pt>
                <c:pt idx="4332">
                  <c:v>21.05</c:v>
                </c:pt>
                <c:pt idx="4333">
                  <c:v>21.52</c:v>
                </c:pt>
                <c:pt idx="4334">
                  <c:v>21.96</c:v>
                </c:pt>
                <c:pt idx="4335">
                  <c:v>22.35</c:v>
                </c:pt>
                <c:pt idx="4336">
                  <c:v>22.72</c:v>
                </c:pt>
                <c:pt idx="4337">
                  <c:v>23.05</c:v>
                </c:pt>
                <c:pt idx="4338">
                  <c:v>23.35</c:v>
                </c:pt>
                <c:pt idx="4339">
                  <c:v>23.63</c:v>
                </c:pt>
                <c:pt idx="4340">
                  <c:v>23.88</c:v>
                </c:pt>
                <c:pt idx="4341">
                  <c:v>24.12</c:v>
                </c:pt>
                <c:pt idx="4342">
                  <c:v>24.34</c:v>
                </c:pt>
                <c:pt idx="4343">
                  <c:v>24.55</c:v>
                </c:pt>
                <c:pt idx="4344">
                  <c:v>24.74</c:v>
                </c:pt>
                <c:pt idx="4345">
                  <c:v>24.93</c:v>
                </c:pt>
                <c:pt idx="4346">
                  <c:v>25.12</c:v>
                </c:pt>
                <c:pt idx="4347">
                  <c:v>25.3</c:v>
                </c:pt>
                <c:pt idx="4348">
                  <c:v>25.48</c:v>
                </c:pt>
                <c:pt idx="4349">
                  <c:v>25.65</c:v>
                </c:pt>
                <c:pt idx="4350">
                  <c:v>25.82</c:v>
                </c:pt>
                <c:pt idx="4351">
                  <c:v>25.99</c:v>
                </c:pt>
                <c:pt idx="4352">
                  <c:v>26.15</c:v>
                </c:pt>
                <c:pt idx="4353">
                  <c:v>26.3</c:v>
                </c:pt>
                <c:pt idx="4354">
                  <c:v>26.44</c:v>
                </c:pt>
                <c:pt idx="4355">
                  <c:v>26.58</c:v>
                </c:pt>
                <c:pt idx="4356">
                  <c:v>26.71</c:v>
                </c:pt>
                <c:pt idx="4357">
                  <c:v>26.82</c:v>
                </c:pt>
                <c:pt idx="4358">
                  <c:v>26.93</c:v>
                </c:pt>
                <c:pt idx="4359">
                  <c:v>27.02</c:v>
                </c:pt>
                <c:pt idx="4360">
                  <c:v>27.1</c:v>
                </c:pt>
                <c:pt idx="4361">
                  <c:v>27.17</c:v>
                </c:pt>
                <c:pt idx="4362">
                  <c:v>27.23</c:v>
                </c:pt>
                <c:pt idx="4363">
                  <c:v>27.29</c:v>
                </c:pt>
                <c:pt idx="4364">
                  <c:v>27.33</c:v>
                </c:pt>
                <c:pt idx="4365">
                  <c:v>27.36</c:v>
                </c:pt>
                <c:pt idx="4366">
                  <c:v>27.39</c:v>
                </c:pt>
                <c:pt idx="4367">
                  <c:v>27.42</c:v>
                </c:pt>
                <c:pt idx="4368">
                  <c:v>27.44</c:v>
                </c:pt>
                <c:pt idx="4369">
                  <c:v>27.45</c:v>
                </c:pt>
                <c:pt idx="4370">
                  <c:v>27.46</c:v>
                </c:pt>
                <c:pt idx="4371">
                  <c:v>27.47</c:v>
                </c:pt>
                <c:pt idx="4372">
                  <c:v>27.47</c:v>
                </c:pt>
                <c:pt idx="4373">
                  <c:v>27.47</c:v>
                </c:pt>
                <c:pt idx="4374">
                  <c:v>27.47</c:v>
                </c:pt>
                <c:pt idx="4375">
                  <c:v>27.46</c:v>
                </c:pt>
                <c:pt idx="4376">
                  <c:v>27.45</c:v>
                </c:pt>
                <c:pt idx="4377">
                  <c:v>27.43</c:v>
                </c:pt>
                <c:pt idx="4378">
                  <c:v>27.41</c:v>
                </c:pt>
                <c:pt idx="4379">
                  <c:v>27.38</c:v>
                </c:pt>
                <c:pt idx="4380">
                  <c:v>27.34</c:v>
                </c:pt>
                <c:pt idx="4381">
                  <c:v>27.3</c:v>
                </c:pt>
                <c:pt idx="4382">
                  <c:v>27.26</c:v>
                </c:pt>
                <c:pt idx="4383">
                  <c:v>27.2</c:v>
                </c:pt>
                <c:pt idx="4384">
                  <c:v>27.14</c:v>
                </c:pt>
                <c:pt idx="4385">
                  <c:v>27.06</c:v>
                </c:pt>
                <c:pt idx="4386">
                  <c:v>26.98</c:v>
                </c:pt>
                <c:pt idx="4387">
                  <c:v>26.89</c:v>
                </c:pt>
                <c:pt idx="4388">
                  <c:v>26.78</c:v>
                </c:pt>
                <c:pt idx="4389">
                  <c:v>26.66</c:v>
                </c:pt>
                <c:pt idx="4390">
                  <c:v>26.53</c:v>
                </c:pt>
                <c:pt idx="4391">
                  <c:v>26.37</c:v>
                </c:pt>
                <c:pt idx="4392">
                  <c:v>26.2</c:v>
                </c:pt>
                <c:pt idx="4393">
                  <c:v>26.01</c:v>
                </c:pt>
                <c:pt idx="4394">
                  <c:v>25.8</c:v>
                </c:pt>
                <c:pt idx="4395">
                  <c:v>25.56</c:v>
                </c:pt>
                <c:pt idx="4396">
                  <c:v>25.29</c:v>
                </c:pt>
                <c:pt idx="4397">
                  <c:v>24.99</c:v>
                </c:pt>
                <c:pt idx="4398">
                  <c:v>24.65</c:v>
                </c:pt>
                <c:pt idx="4399">
                  <c:v>24.28</c:v>
                </c:pt>
                <c:pt idx="4400">
                  <c:v>23.88</c:v>
                </c:pt>
                <c:pt idx="4401">
                  <c:v>23.43</c:v>
                </c:pt>
                <c:pt idx="4402">
                  <c:v>22.93</c:v>
                </c:pt>
                <c:pt idx="4403">
                  <c:v>22.39</c:v>
                </c:pt>
                <c:pt idx="4404">
                  <c:v>21.81</c:v>
                </c:pt>
                <c:pt idx="4405">
                  <c:v>21.18</c:v>
                </c:pt>
                <c:pt idx="4406">
                  <c:v>20.51</c:v>
                </c:pt>
                <c:pt idx="4407">
                  <c:v>19.8</c:v>
                </c:pt>
                <c:pt idx="4408">
                  <c:v>19.05</c:v>
                </c:pt>
                <c:pt idx="4409">
                  <c:v>18.27</c:v>
                </c:pt>
                <c:pt idx="4410">
                  <c:v>17.47</c:v>
                </c:pt>
                <c:pt idx="4411">
                  <c:v>16.64</c:v>
                </c:pt>
                <c:pt idx="4412">
                  <c:v>15.81</c:v>
                </c:pt>
                <c:pt idx="4413">
                  <c:v>14.98</c:v>
                </c:pt>
                <c:pt idx="4414">
                  <c:v>14.15</c:v>
                </c:pt>
                <c:pt idx="4415">
                  <c:v>13.34</c:v>
                </c:pt>
                <c:pt idx="4416">
                  <c:v>12.55</c:v>
                </c:pt>
                <c:pt idx="4417">
                  <c:v>11.79</c:v>
                </c:pt>
                <c:pt idx="4418">
                  <c:v>11.06</c:v>
                </c:pt>
                <c:pt idx="4419">
                  <c:v>10.37</c:v>
                </c:pt>
                <c:pt idx="4420">
                  <c:v>9.73</c:v>
                </c:pt>
                <c:pt idx="4421">
                  <c:v>9.1199999999999992</c:v>
                </c:pt>
                <c:pt idx="4422">
                  <c:v>8.57</c:v>
                </c:pt>
                <c:pt idx="4423">
                  <c:v>8.0500000000000007</c:v>
                </c:pt>
                <c:pt idx="4424">
                  <c:v>7.58</c:v>
                </c:pt>
                <c:pt idx="4425">
                  <c:v>7.15</c:v>
                </c:pt>
                <c:pt idx="4426">
                  <c:v>6.76</c:v>
                </c:pt>
                <c:pt idx="4427">
                  <c:v>6.4</c:v>
                </c:pt>
                <c:pt idx="4428">
                  <c:v>6.07</c:v>
                </c:pt>
                <c:pt idx="4429">
                  <c:v>5.77</c:v>
                </c:pt>
                <c:pt idx="4430">
                  <c:v>5.5</c:v>
                </c:pt>
                <c:pt idx="4431">
                  <c:v>5.25</c:v>
                </c:pt>
                <c:pt idx="4432">
                  <c:v>5.03</c:v>
                </c:pt>
                <c:pt idx="4433">
                  <c:v>4.82</c:v>
                </c:pt>
                <c:pt idx="4434">
                  <c:v>4.62</c:v>
                </c:pt>
                <c:pt idx="4435">
                  <c:v>4.45</c:v>
                </c:pt>
                <c:pt idx="4436">
                  <c:v>4.28</c:v>
                </c:pt>
                <c:pt idx="4437">
                  <c:v>4.13</c:v>
                </c:pt>
                <c:pt idx="4438">
                  <c:v>3.99</c:v>
                </c:pt>
                <c:pt idx="4439">
                  <c:v>3.86</c:v>
                </c:pt>
                <c:pt idx="4440">
                  <c:v>3.74</c:v>
                </c:pt>
                <c:pt idx="4441">
                  <c:v>3.63</c:v>
                </c:pt>
                <c:pt idx="4442">
                  <c:v>3.53</c:v>
                </c:pt>
                <c:pt idx="4443">
                  <c:v>3.44</c:v>
                </c:pt>
                <c:pt idx="4444">
                  <c:v>3.36</c:v>
                </c:pt>
                <c:pt idx="4445">
                  <c:v>3.29</c:v>
                </c:pt>
                <c:pt idx="4446">
                  <c:v>3.24</c:v>
                </c:pt>
                <c:pt idx="4447">
                  <c:v>3.19</c:v>
                </c:pt>
                <c:pt idx="4448">
                  <c:v>3.15</c:v>
                </c:pt>
                <c:pt idx="4449">
                  <c:v>3.13</c:v>
                </c:pt>
                <c:pt idx="4450">
                  <c:v>3.12</c:v>
                </c:pt>
                <c:pt idx="4451">
                  <c:v>3.11</c:v>
                </c:pt>
                <c:pt idx="4452">
                  <c:v>3.12</c:v>
                </c:pt>
                <c:pt idx="4453">
                  <c:v>3.14</c:v>
                </c:pt>
                <c:pt idx="4454">
                  <c:v>3.16</c:v>
                </c:pt>
                <c:pt idx="4455">
                  <c:v>3.19</c:v>
                </c:pt>
                <c:pt idx="4456">
                  <c:v>3.23</c:v>
                </c:pt>
                <c:pt idx="4457">
                  <c:v>3.28</c:v>
                </c:pt>
                <c:pt idx="4458">
                  <c:v>3.32</c:v>
                </c:pt>
                <c:pt idx="4459">
                  <c:v>3.38</c:v>
                </c:pt>
                <c:pt idx="4460">
                  <c:v>3.43</c:v>
                </c:pt>
                <c:pt idx="4461">
                  <c:v>3.49</c:v>
                </c:pt>
                <c:pt idx="4462">
                  <c:v>3.54</c:v>
                </c:pt>
                <c:pt idx="4463">
                  <c:v>3.6</c:v>
                </c:pt>
                <c:pt idx="4464">
                  <c:v>3.66</c:v>
                </c:pt>
                <c:pt idx="4465">
                  <c:v>3.71</c:v>
                </c:pt>
                <c:pt idx="4466">
                  <c:v>3.77</c:v>
                </c:pt>
                <c:pt idx="4467">
                  <c:v>3.83</c:v>
                </c:pt>
                <c:pt idx="4468">
                  <c:v>3.88</c:v>
                </c:pt>
                <c:pt idx="4469">
                  <c:v>3.93</c:v>
                </c:pt>
                <c:pt idx="4470">
                  <c:v>3.99</c:v>
                </c:pt>
                <c:pt idx="4471">
                  <c:v>4.04</c:v>
                </c:pt>
                <c:pt idx="4472">
                  <c:v>4.09</c:v>
                </c:pt>
                <c:pt idx="4473">
                  <c:v>4.13</c:v>
                </c:pt>
                <c:pt idx="4474">
                  <c:v>4.18</c:v>
                </c:pt>
                <c:pt idx="4475">
                  <c:v>4.22</c:v>
                </c:pt>
                <c:pt idx="4476">
                  <c:v>4.26</c:v>
                </c:pt>
                <c:pt idx="4477">
                  <c:v>4.3</c:v>
                </c:pt>
                <c:pt idx="4478">
                  <c:v>4.34</c:v>
                </c:pt>
                <c:pt idx="4479">
                  <c:v>4.37</c:v>
                </c:pt>
                <c:pt idx="4480">
                  <c:v>4.3899999999999997</c:v>
                </c:pt>
                <c:pt idx="4481">
                  <c:v>4.42</c:v>
                </c:pt>
                <c:pt idx="4482">
                  <c:v>4.4400000000000004</c:v>
                </c:pt>
                <c:pt idx="4483">
                  <c:v>4.46</c:v>
                </c:pt>
                <c:pt idx="4484">
                  <c:v>4.47</c:v>
                </c:pt>
                <c:pt idx="4485">
                  <c:v>4.4800000000000004</c:v>
                </c:pt>
                <c:pt idx="4486">
                  <c:v>4.49</c:v>
                </c:pt>
                <c:pt idx="4487">
                  <c:v>4.5</c:v>
                </c:pt>
                <c:pt idx="4488">
                  <c:v>4.51</c:v>
                </c:pt>
                <c:pt idx="4489">
                  <c:v>4.51</c:v>
                </c:pt>
                <c:pt idx="4490">
                  <c:v>4.5199999999999996</c:v>
                </c:pt>
                <c:pt idx="4491">
                  <c:v>4.5199999999999996</c:v>
                </c:pt>
                <c:pt idx="4492">
                  <c:v>4.53</c:v>
                </c:pt>
                <c:pt idx="4493">
                  <c:v>4.53</c:v>
                </c:pt>
                <c:pt idx="4494">
                  <c:v>4.54</c:v>
                </c:pt>
                <c:pt idx="4495">
                  <c:v>4.54</c:v>
                </c:pt>
                <c:pt idx="4496">
                  <c:v>4.55</c:v>
                </c:pt>
                <c:pt idx="4497">
                  <c:v>4.5599999999999996</c:v>
                </c:pt>
                <c:pt idx="4498">
                  <c:v>4.5599999999999996</c:v>
                </c:pt>
                <c:pt idx="4499">
                  <c:v>4.57</c:v>
                </c:pt>
                <c:pt idx="4500">
                  <c:v>4.57</c:v>
                </c:pt>
                <c:pt idx="4501">
                  <c:v>4.57</c:v>
                </c:pt>
                <c:pt idx="4502">
                  <c:v>4.58</c:v>
                </c:pt>
                <c:pt idx="4503">
                  <c:v>4.58</c:v>
                </c:pt>
                <c:pt idx="4504">
                  <c:v>4.58</c:v>
                </c:pt>
                <c:pt idx="4505">
                  <c:v>4.57</c:v>
                </c:pt>
                <c:pt idx="4506">
                  <c:v>4.57</c:v>
                </c:pt>
                <c:pt idx="4507">
                  <c:v>4.57</c:v>
                </c:pt>
                <c:pt idx="4508">
                  <c:v>4.58</c:v>
                </c:pt>
                <c:pt idx="4509">
                  <c:v>4.58</c:v>
                </c:pt>
                <c:pt idx="4510">
                  <c:v>4.59</c:v>
                </c:pt>
                <c:pt idx="4511">
                  <c:v>4.6100000000000003</c:v>
                </c:pt>
                <c:pt idx="4512">
                  <c:v>4.6399999999999997</c:v>
                </c:pt>
                <c:pt idx="4513">
                  <c:v>4.68</c:v>
                </c:pt>
                <c:pt idx="4514">
                  <c:v>4.7300000000000004</c:v>
                </c:pt>
                <c:pt idx="4515">
                  <c:v>4.79</c:v>
                </c:pt>
                <c:pt idx="4516">
                  <c:v>4.87</c:v>
                </c:pt>
                <c:pt idx="4517">
                  <c:v>4.97</c:v>
                </c:pt>
                <c:pt idx="4518">
                  <c:v>5.08</c:v>
                </c:pt>
                <c:pt idx="4519">
                  <c:v>5.22</c:v>
                </c:pt>
                <c:pt idx="4520">
                  <c:v>5.39</c:v>
                </c:pt>
                <c:pt idx="4521">
                  <c:v>5.58</c:v>
                </c:pt>
                <c:pt idx="4522">
                  <c:v>5.8</c:v>
                </c:pt>
                <c:pt idx="4523">
                  <c:v>6.06</c:v>
                </c:pt>
                <c:pt idx="4524">
                  <c:v>6.34</c:v>
                </c:pt>
                <c:pt idx="4525">
                  <c:v>6.67</c:v>
                </c:pt>
                <c:pt idx="4526">
                  <c:v>7.04</c:v>
                </c:pt>
                <c:pt idx="4527">
                  <c:v>7.44</c:v>
                </c:pt>
                <c:pt idx="4528">
                  <c:v>7.89</c:v>
                </c:pt>
                <c:pt idx="4529">
                  <c:v>8.3800000000000008</c:v>
                </c:pt>
                <c:pt idx="4530">
                  <c:v>8.91</c:v>
                </c:pt>
                <c:pt idx="4531">
                  <c:v>9.48</c:v>
                </c:pt>
                <c:pt idx="4532">
                  <c:v>10.09</c:v>
                </c:pt>
                <c:pt idx="4533">
                  <c:v>10.73</c:v>
                </c:pt>
                <c:pt idx="4534">
                  <c:v>11.39</c:v>
                </c:pt>
                <c:pt idx="4535">
                  <c:v>12.08</c:v>
                </c:pt>
                <c:pt idx="4536">
                  <c:v>12.78</c:v>
                </c:pt>
                <c:pt idx="4537">
                  <c:v>13.48</c:v>
                </c:pt>
                <c:pt idx="4538">
                  <c:v>14.18</c:v>
                </c:pt>
                <c:pt idx="4539">
                  <c:v>14.87</c:v>
                </c:pt>
                <c:pt idx="4540">
                  <c:v>15.54</c:v>
                </c:pt>
                <c:pt idx="4541">
                  <c:v>16.18</c:v>
                </c:pt>
                <c:pt idx="4542">
                  <c:v>16.79</c:v>
                </c:pt>
                <c:pt idx="4543">
                  <c:v>17.37</c:v>
                </c:pt>
                <c:pt idx="4544">
                  <c:v>17.91</c:v>
                </c:pt>
                <c:pt idx="4545">
                  <c:v>18.399999999999999</c:v>
                </c:pt>
                <c:pt idx="4546">
                  <c:v>18.86</c:v>
                </c:pt>
                <c:pt idx="4547">
                  <c:v>19.28</c:v>
                </c:pt>
                <c:pt idx="4548">
                  <c:v>19.66</c:v>
                </c:pt>
                <c:pt idx="4549">
                  <c:v>20</c:v>
                </c:pt>
                <c:pt idx="4550">
                  <c:v>20.309999999999999</c:v>
                </c:pt>
                <c:pt idx="4551">
                  <c:v>20.6</c:v>
                </c:pt>
                <c:pt idx="4552">
                  <c:v>20.86</c:v>
                </c:pt>
                <c:pt idx="4553">
                  <c:v>21.1</c:v>
                </c:pt>
                <c:pt idx="4554">
                  <c:v>21.33</c:v>
                </c:pt>
                <c:pt idx="4555">
                  <c:v>21.54</c:v>
                </c:pt>
                <c:pt idx="4556">
                  <c:v>21.75</c:v>
                </c:pt>
                <c:pt idx="4557">
                  <c:v>21.94</c:v>
                </c:pt>
                <c:pt idx="4558">
                  <c:v>22.13</c:v>
                </c:pt>
                <c:pt idx="4559">
                  <c:v>22.32</c:v>
                </c:pt>
                <c:pt idx="4560">
                  <c:v>22.5</c:v>
                </c:pt>
                <c:pt idx="4561">
                  <c:v>22.68</c:v>
                </c:pt>
                <c:pt idx="4562">
                  <c:v>22.86</c:v>
                </c:pt>
                <c:pt idx="4563">
                  <c:v>23.03</c:v>
                </c:pt>
                <c:pt idx="4564">
                  <c:v>23.2</c:v>
                </c:pt>
                <c:pt idx="4565">
                  <c:v>23.36</c:v>
                </c:pt>
                <c:pt idx="4566">
                  <c:v>23.52</c:v>
                </c:pt>
                <c:pt idx="4567">
                  <c:v>23.68</c:v>
                </c:pt>
                <c:pt idx="4568">
                  <c:v>23.82</c:v>
                </c:pt>
                <c:pt idx="4569">
                  <c:v>23.96</c:v>
                </c:pt>
                <c:pt idx="4570">
                  <c:v>24.09</c:v>
                </c:pt>
                <c:pt idx="4571">
                  <c:v>24.21</c:v>
                </c:pt>
                <c:pt idx="4572">
                  <c:v>24.32</c:v>
                </c:pt>
                <c:pt idx="4573">
                  <c:v>24.43</c:v>
                </c:pt>
                <c:pt idx="4574">
                  <c:v>24.52</c:v>
                </c:pt>
                <c:pt idx="4575">
                  <c:v>24.6</c:v>
                </c:pt>
                <c:pt idx="4576">
                  <c:v>24.68</c:v>
                </c:pt>
                <c:pt idx="4577">
                  <c:v>24.75</c:v>
                </c:pt>
                <c:pt idx="4578">
                  <c:v>24.81</c:v>
                </c:pt>
                <c:pt idx="4579">
                  <c:v>24.87</c:v>
                </c:pt>
                <c:pt idx="4580">
                  <c:v>24.92</c:v>
                </c:pt>
                <c:pt idx="4581">
                  <c:v>24.96</c:v>
                </c:pt>
                <c:pt idx="4582">
                  <c:v>25</c:v>
                </c:pt>
                <c:pt idx="4583">
                  <c:v>25.04</c:v>
                </c:pt>
                <c:pt idx="4584">
                  <c:v>25.07</c:v>
                </c:pt>
                <c:pt idx="4585">
                  <c:v>25.09</c:v>
                </c:pt>
                <c:pt idx="4586">
                  <c:v>25.12</c:v>
                </c:pt>
                <c:pt idx="4587">
                  <c:v>25.13</c:v>
                </c:pt>
                <c:pt idx="4588">
                  <c:v>25.14</c:v>
                </c:pt>
                <c:pt idx="4589">
                  <c:v>25.15</c:v>
                </c:pt>
                <c:pt idx="4590">
                  <c:v>25.15</c:v>
                </c:pt>
                <c:pt idx="4591">
                  <c:v>25.15</c:v>
                </c:pt>
                <c:pt idx="4592">
                  <c:v>25.14</c:v>
                </c:pt>
                <c:pt idx="4593">
                  <c:v>25.12</c:v>
                </c:pt>
                <c:pt idx="4594">
                  <c:v>25.09</c:v>
                </c:pt>
                <c:pt idx="4595">
                  <c:v>25.06</c:v>
                </c:pt>
                <c:pt idx="4596">
                  <c:v>25.02</c:v>
                </c:pt>
                <c:pt idx="4597">
                  <c:v>24.97</c:v>
                </c:pt>
                <c:pt idx="4598">
                  <c:v>24.92</c:v>
                </c:pt>
                <c:pt idx="4599">
                  <c:v>24.85</c:v>
                </c:pt>
                <c:pt idx="4600">
                  <c:v>24.78</c:v>
                </c:pt>
                <c:pt idx="4601">
                  <c:v>24.7</c:v>
                </c:pt>
                <c:pt idx="4602">
                  <c:v>24.62</c:v>
                </c:pt>
                <c:pt idx="4603">
                  <c:v>24.52</c:v>
                </c:pt>
                <c:pt idx="4604">
                  <c:v>24.41</c:v>
                </c:pt>
                <c:pt idx="4605">
                  <c:v>24.28</c:v>
                </c:pt>
                <c:pt idx="4606">
                  <c:v>24.14</c:v>
                </c:pt>
                <c:pt idx="4607">
                  <c:v>23.99</c:v>
                </c:pt>
                <c:pt idx="4608">
                  <c:v>23.81</c:v>
                </c:pt>
                <c:pt idx="4609">
                  <c:v>23.61</c:v>
                </c:pt>
                <c:pt idx="4610">
                  <c:v>23.38</c:v>
                </c:pt>
                <c:pt idx="4611">
                  <c:v>23.12</c:v>
                </c:pt>
                <c:pt idx="4612">
                  <c:v>22.82</c:v>
                </c:pt>
                <c:pt idx="4613">
                  <c:v>22.49</c:v>
                </c:pt>
                <c:pt idx="4614">
                  <c:v>22.11</c:v>
                </c:pt>
                <c:pt idx="4615">
                  <c:v>21.69</c:v>
                </c:pt>
                <c:pt idx="4616">
                  <c:v>21.22</c:v>
                </c:pt>
                <c:pt idx="4617">
                  <c:v>20.71</c:v>
                </c:pt>
                <c:pt idx="4618">
                  <c:v>20.14</c:v>
                </c:pt>
                <c:pt idx="4619">
                  <c:v>19.53</c:v>
                </c:pt>
                <c:pt idx="4620">
                  <c:v>18.87</c:v>
                </c:pt>
                <c:pt idx="4621">
                  <c:v>18.170000000000002</c:v>
                </c:pt>
                <c:pt idx="4622">
                  <c:v>17.43</c:v>
                </c:pt>
                <c:pt idx="4623">
                  <c:v>16.66</c:v>
                </c:pt>
                <c:pt idx="4624">
                  <c:v>15.87</c:v>
                </c:pt>
                <c:pt idx="4625">
                  <c:v>15.07</c:v>
                </c:pt>
                <c:pt idx="4626">
                  <c:v>14.26</c:v>
                </c:pt>
                <c:pt idx="4627">
                  <c:v>13.45</c:v>
                </c:pt>
                <c:pt idx="4628">
                  <c:v>12.65</c:v>
                </c:pt>
                <c:pt idx="4629">
                  <c:v>11.87</c:v>
                </c:pt>
                <c:pt idx="4630">
                  <c:v>11.12</c:v>
                </c:pt>
                <c:pt idx="4631">
                  <c:v>10.4</c:v>
                </c:pt>
                <c:pt idx="4632">
                  <c:v>9.7200000000000006</c:v>
                </c:pt>
                <c:pt idx="4633">
                  <c:v>9.07</c:v>
                </c:pt>
                <c:pt idx="4634">
                  <c:v>8.4700000000000006</c:v>
                </c:pt>
                <c:pt idx="4635">
                  <c:v>7.92</c:v>
                </c:pt>
                <c:pt idx="4636">
                  <c:v>7.41</c:v>
                </c:pt>
                <c:pt idx="4637">
                  <c:v>6.94</c:v>
                </c:pt>
                <c:pt idx="4638">
                  <c:v>6.52</c:v>
                </c:pt>
                <c:pt idx="4639">
                  <c:v>6.13</c:v>
                </c:pt>
                <c:pt idx="4640">
                  <c:v>5.77</c:v>
                </c:pt>
                <c:pt idx="4641">
                  <c:v>5.45</c:v>
                </c:pt>
                <c:pt idx="4642">
                  <c:v>5.16</c:v>
                </c:pt>
                <c:pt idx="4643">
                  <c:v>4.88</c:v>
                </c:pt>
                <c:pt idx="4644">
                  <c:v>4.63</c:v>
                </c:pt>
                <c:pt idx="4645">
                  <c:v>4.4000000000000004</c:v>
                </c:pt>
                <c:pt idx="4646">
                  <c:v>4.18</c:v>
                </c:pt>
                <c:pt idx="4647">
                  <c:v>3.97</c:v>
                </c:pt>
                <c:pt idx="4648">
                  <c:v>3.78</c:v>
                </c:pt>
                <c:pt idx="4649">
                  <c:v>3.6</c:v>
                </c:pt>
                <c:pt idx="4650">
                  <c:v>3.43</c:v>
                </c:pt>
                <c:pt idx="4651">
                  <c:v>3.26</c:v>
                </c:pt>
                <c:pt idx="4652">
                  <c:v>3.11</c:v>
                </c:pt>
                <c:pt idx="4653">
                  <c:v>2.97</c:v>
                </c:pt>
                <c:pt idx="4654">
                  <c:v>2.84</c:v>
                </c:pt>
                <c:pt idx="4655">
                  <c:v>2.72</c:v>
                </c:pt>
                <c:pt idx="4656">
                  <c:v>2.61</c:v>
                </c:pt>
                <c:pt idx="4657">
                  <c:v>2.5099999999999998</c:v>
                </c:pt>
                <c:pt idx="4658">
                  <c:v>2.4300000000000002</c:v>
                </c:pt>
                <c:pt idx="4659">
                  <c:v>2.36</c:v>
                </c:pt>
                <c:pt idx="4660">
                  <c:v>2.2999999999999998</c:v>
                </c:pt>
                <c:pt idx="4661">
                  <c:v>2.2599999999999998</c:v>
                </c:pt>
                <c:pt idx="4662">
                  <c:v>2.23</c:v>
                </c:pt>
                <c:pt idx="4663">
                  <c:v>2.21</c:v>
                </c:pt>
                <c:pt idx="4664">
                  <c:v>2.21</c:v>
                </c:pt>
                <c:pt idx="4665">
                  <c:v>2.2200000000000002</c:v>
                </c:pt>
                <c:pt idx="4666">
                  <c:v>2.2400000000000002</c:v>
                </c:pt>
                <c:pt idx="4667">
                  <c:v>2.27</c:v>
                </c:pt>
                <c:pt idx="4668">
                  <c:v>2.31</c:v>
                </c:pt>
                <c:pt idx="4669">
                  <c:v>2.36</c:v>
                </c:pt>
                <c:pt idx="4670">
                  <c:v>2.41</c:v>
                </c:pt>
                <c:pt idx="4671">
                  <c:v>2.4700000000000002</c:v>
                </c:pt>
                <c:pt idx="4672">
                  <c:v>2.54</c:v>
                </c:pt>
                <c:pt idx="4673">
                  <c:v>2.61</c:v>
                </c:pt>
                <c:pt idx="4674">
                  <c:v>2.68</c:v>
                </c:pt>
                <c:pt idx="4675">
                  <c:v>2.75</c:v>
                </c:pt>
                <c:pt idx="4676">
                  <c:v>2.82</c:v>
                </c:pt>
                <c:pt idx="4677">
                  <c:v>2.89</c:v>
                </c:pt>
                <c:pt idx="4678">
                  <c:v>2.96</c:v>
                </c:pt>
                <c:pt idx="4679">
                  <c:v>3.03</c:v>
                </c:pt>
                <c:pt idx="4680">
                  <c:v>3.1</c:v>
                </c:pt>
                <c:pt idx="4681">
                  <c:v>3.16</c:v>
                </c:pt>
                <c:pt idx="4682">
                  <c:v>3.23</c:v>
                </c:pt>
                <c:pt idx="4683">
                  <c:v>3.29</c:v>
                </c:pt>
                <c:pt idx="4684">
                  <c:v>3.35</c:v>
                </c:pt>
                <c:pt idx="4685">
                  <c:v>3.41</c:v>
                </c:pt>
                <c:pt idx="4686">
                  <c:v>3.47</c:v>
                </c:pt>
                <c:pt idx="4687">
                  <c:v>3.52</c:v>
                </c:pt>
                <c:pt idx="4688">
                  <c:v>3.57</c:v>
                </c:pt>
                <c:pt idx="4689">
                  <c:v>3.62</c:v>
                </c:pt>
                <c:pt idx="4690">
                  <c:v>3.67</c:v>
                </c:pt>
                <c:pt idx="4691">
                  <c:v>3.71</c:v>
                </c:pt>
                <c:pt idx="4692">
                  <c:v>3.76</c:v>
                </c:pt>
                <c:pt idx="4693">
                  <c:v>3.8</c:v>
                </c:pt>
                <c:pt idx="4694">
                  <c:v>3.85</c:v>
                </c:pt>
                <c:pt idx="4695">
                  <c:v>3.89</c:v>
                </c:pt>
                <c:pt idx="4696">
                  <c:v>3.93</c:v>
                </c:pt>
                <c:pt idx="4697">
                  <c:v>3.97</c:v>
                </c:pt>
                <c:pt idx="4698">
                  <c:v>4.01</c:v>
                </c:pt>
                <c:pt idx="4699">
                  <c:v>4.05</c:v>
                </c:pt>
                <c:pt idx="4700">
                  <c:v>4.08</c:v>
                </c:pt>
                <c:pt idx="4701">
                  <c:v>4.1100000000000003</c:v>
                </c:pt>
                <c:pt idx="4702">
                  <c:v>4.1399999999999997</c:v>
                </c:pt>
                <c:pt idx="4703">
                  <c:v>4.16</c:v>
                </c:pt>
                <c:pt idx="4704">
                  <c:v>4.17</c:v>
                </c:pt>
                <c:pt idx="4705">
                  <c:v>4.17</c:v>
                </c:pt>
                <c:pt idx="4706">
                  <c:v>4.17</c:v>
                </c:pt>
                <c:pt idx="4707">
                  <c:v>4.16</c:v>
                </c:pt>
                <c:pt idx="4708">
                  <c:v>4.1399999999999997</c:v>
                </c:pt>
                <c:pt idx="4709">
                  <c:v>4.1100000000000003</c:v>
                </c:pt>
                <c:pt idx="4710">
                  <c:v>4.08</c:v>
                </c:pt>
                <c:pt idx="4711">
                  <c:v>4.05</c:v>
                </c:pt>
                <c:pt idx="4712">
                  <c:v>4.0199999999999996</c:v>
                </c:pt>
                <c:pt idx="4713">
                  <c:v>3.99</c:v>
                </c:pt>
                <c:pt idx="4714">
                  <c:v>3.96</c:v>
                </c:pt>
                <c:pt idx="4715">
                  <c:v>3.94</c:v>
                </c:pt>
                <c:pt idx="4716">
                  <c:v>3.92</c:v>
                </c:pt>
                <c:pt idx="4717">
                  <c:v>3.91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5E8-4D36-9A79-569139AEB25B}"/>
            </c:ext>
          </c:extLst>
        </c:ser>
        <c:ser>
          <c:idx val="1"/>
          <c:order val="1"/>
          <c:tx>
            <c:v>After Mitral TEER</c:v>
          </c:tx>
          <c:spPr>
            <a:ln w="19050" cap="rnd">
              <a:solidFill>
                <a:schemeClr val="accent1">
                  <a:tint val="77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Sheet1!$E$20:$E$3020</c:f>
              <c:numCache>
                <c:formatCode>General</c:formatCode>
                <c:ptCount val="3001"/>
                <c:pt idx="0">
                  <c:v>92.71</c:v>
                </c:pt>
                <c:pt idx="1">
                  <c:v>92.7</c:v>
                </c:pt>
                <c:pt idx="2">
                  <c:v>92.71</c:v>
                </c:pt>
                <c:pt idx="3">
                  <c:v>92.75</c:v>
                </c:pt>
                <c:pt idx="4">
                  <c:v>92.82</c:v>
                </c:pt>
                <c:pt idx="5">
                  <c:v>92.91</c:v>
                </c:pt>
                <c:pt idx="6">
                  <c:v>93.01</c:v>
                </c:pt>
                <c:pt idx="7">
                  <c:v>93.12</c:v>
                </c:pt>
                <c:pt idx="8">
                  <c:v>93.25</c:v>
                </c:pt>
                <c:pt idx="9">
                  <c:v>93.38</c:v>
                </c:pt>
                <c:pt idx="10">
                  <c:v>93.51</c:v>
                </c:pt>
                <c:pt idx="11">
                  <c:v>93.64</c:v>
                </c:pt>
                <c:pt idx="12">
                  <c:v>93.75</c:v>
                </c:pt>
                <c:pt idx="13">
                  <c:v>93.83</c:v>
                </c:pt>
                <c:pt idx="14">
                  <c:v>93.86</c:v>
                </c:pt>
                <c:pt idx="15">
                  <c:v>93.84</c:v>
                </c:pt>
                <c:pt idx="16">
                  <c:v>93.73</c:v>
                </c:pt>
                <c:pt idx="17">
                  <c:v>93.52</c:v>
                </c:pt>
                <c:pt idx="18">
                  <c:v>93.2</c:v>
                </c:pt>
                <c:pt idx="19">
                  <c:v>92.75</c:v>
                </c:pt>
                <c:pt idx="20">
                  <c:v>92.16</c:v>
                </c:pt>
                <c:pt idx="21">
                  <c:v>91.43</c:v>
                </c:pt>
                <c:pt idx="22">
                  <c:v>90.56</c:v>
                </c:pt>
                <c:pt idx="23">
                  <c:v>89.56</c:v>
                </c:pt>
                <c:pt idx="24">
                  <c:v>88.45</c:v>
                </c:pt>
                <c:pt idx="25">
                  <c:v>87.24</c:v>
                </c:pt>
                <c:pt idx="26">
                  <c:v>85.97</c:v>
                </c:pt>
                <c:pt idx="27">
                  <c:v>84.67</c:v>
                </c:pt>
                <c:pt idx="28">
                  <c:v>83.36</c:v>
                </c:pt>
                <c:pt idx="29">
                  <c:v>82.07</c:v>
                </c:pt>
                <c:pt idx="30">
                  <c:v>80.83</c:v>
                </c:pt>
                <c:pt idx="31">
                  <c:v>79.66</c:v>
                </c:pt>
                <c:pt idx="32">
                  <c:v>78.58</c:v>
                </c:pt>
                <c:pt idx="33">
                  <c:v>77.58</c:v>
                </c:pt>
                <c:pt idx="34">
                  <c:v>76.67</c:v>
                </c:pt>
                <c:pt idx="35">
                  <c:v>75.849999999999994</c:v>
                </c:pt>
                <c:pt idx="36">
                  <c:v>75.099999999999994</c:v>
                </c:pt>
                <c:pt idx="37">
                  <c:v>74.41</c:v>
                </c:pt>
                <c:pt idx="38">
                  <c:v>73.760000000000005</c:v>
                </c:pt>
                <c:pt idx="39">
                  <c:v>73.14</c:v>
                </c:pt>
                <c:pt idx="40">
                  <c:v>72.53</c:v>
                </c:pt>
                <c:pt idx="41">
                  <c:v>71.92</c:v>
                </c:pt>
                <c:pt idx="42">
                  <c:v>71.290000000000006</c:v>
                </c:pt>
                <c:pt idx="43">
                  <c:v>70.650000000000006</c:v>
                </c:pt>
                <c:pt idx="44">
                  <c:v>69.989999999999995</c:v>
                </c:pt>
                <c:pt idx="45">
                  <c:v>69.31</c:v>
                </c:pt>
                <c:pt idx="46">
                  <c:v>68.61</c:v>
                </c:pt>
                <c:pt idx="47">
                  <c:v>67.91</c:v>
                </c:pt>
                <c:pt idx="48">
                  <c:v>67.2</c:v>
                </c:pt>
                <c:pt idx="49">
                  <c:v>66.5</c:v>
                </c:pt>
                <c:pt idx="50">
                  <c:v>65.8</c:v>
                </c:pt>
                <c:pt idx="51">
                  <c:v>65.12</c:v>
                </c:pt>
                <c:pt idx="52">
                  <c:v>64.459999999999994</c:v>
                </c:pt>
                <c:pt idx="53">
                  <c:v>63.82</c:v>
                </c:pt>
                <c:pt idx="54">
                  <c:v>63.2</c:v>
                </c:pt>
                <c:pt idx="55">
                  <c:v>62.6</c:v>
                </c:pt>
                <c:pt idx="56">
                  <c:v>62.02</c:v>
                </c:pt>
                <c:pt idx="57">
                  <c:v>61.45</c:v>
                </c:pt>
                <c:pt idx="58">
                  <c:v>60.89</c:v>
                </c:pt>
                <c:pt idx="59">
                  <c:v>60.35</c:v>
                </c:pt>
                <c:pt idx="60">
                  <c:v>59.81</c:v>
                </c:pt>
                <c:pt idx="61">
                  <c:v>59.28</c:v>
                </c:pt>
                <c:pt idx="62">
                  <c:v>58.75</c:v>
                </c:pt>
                <c:pt idx="63">
                  <c:v>58.22</c:v>
                </c:pt>
                <c:pt idx="64">
                  <c:v>57.7</c:v>
                </c:pt>
                <c:pt idx="65">
                  <c:v>57.18</c:v>
                </c:pt>
                <c:pt idx="66">
                  <c:v>56.66</c:v>
                </c:pt>
                <c:pt idx="67">
                  <c:v>56.14</c:v>
                </c:pt>
                <c:pt idx="68">
                  <c:v>55.63</c:v>
                </c:pt>
                <c:pt idx="69">
                  <c:v>55.12</c:v>
                </c:pt>
                <c:pt idx="70">
                  <c:v>54.61</c:v>
                </c:pt>
                <c:pt idx="71">
                  <c:v>54.1</c:v>
                </c:pt>
                <c:pt idx="72">
                  <c:v>53.6</c:v>
                </c:pt>
                <c:pt idx="73">
                  <c:v>53.1</c:v>
                </c:pt>
                <c:pt idx="74">
                  <c:v>52.6</c:v>
                </c:pt>
                <c:pt idx="75">
                  <c:v>52.1</c:v>
                </c:pt>
                <c:pt idx="76">
                  <c:v>51.61</c:v>
                </c:pt>
                <c:pt idx="77">
                  <c:v>51.12</c:v>
                </c:pt>
                <c:pt idx="78">
                  <c:v>50.64</c:v>
                </c:pt>
                <c:pt idx="79">
                  <c:v>50.16</c:v>
                </c:pt>
                <c:pt idx="80">
                  <c:v>49.68</c:v>
                </c:pt>
                <c:pt idx="81">
                  <c:v>49.22</c:v>
                </c:pt>
                <c:pt idx="82">
                  <c:v>48.76</c:v>
                </c:pt>
                <c:pt idx="83">
                  <c:v>48.32</c:v>
                </c:pt>
                <c:pt idx="84">
                  <c:v>47.88</c:v>
                </c:pt>
                <c:pt idx="85">
                  <c:v>47.46</c:v>
                </c:pt>
                <c:pt idx="86">
                  <c:v>47.06</c:v>
                </c:pt>
                <c:pt idx="87">
                  <c:v>46.67</c:v>
                </c:pt>
                <c:pt idx="88">
                  <c:v>46.3</c:v>
                </c:pt>
                <c:pt idx="89">
                  <c:v>45.94</c:v>
                </c:pt>
                <c:pt idx="90">
                  <c:v>45.61</c:v>
                </c:pt>
                <c:pt idx="91">
                  <c:v>45.29</c:v>
                </c:pt>
                <c:pt idx="92">
                  <c:v>45</c:v>
                </c:pt>
                <c:pt idx="93">
                  <c:v>44.73</c:v>
                </c:pt>
                <c:pt idx="94">
                  <c:v>44.48</c:v>
                </c:pt>
                <c:pt idx="95">
                  <c:v>44.26</c:v>
                </c:pt>
                <c:pt idx="96">
                  <c:v>44.06</c:v>
                </c:pt>
                <c:pt idx="97">
                  <c:v>43.88</c:v>
                </c:pt>
                <c:pt idx="98">
                  <c:v>43.72</c:v>
                </c:pt>
                <c:pt idx="99">
                  <c:v>43.57</c:v>
                </c:pt>
                <c:pt idx="100">
                  <c:v>43.45</c:v>
                </c:pt>
                <c:pt idx="101">
                  <c:v>43.33</c:v>
                </c:pt>
                <c:pt idx="102">
                  <c:v>43.22</c:v>
                </c:pt>
                <c:pt idx="103">
                  <c:v>43.11</c:v>
                </c:pt>
                <c:pt idx="104">
                  <c:v>43</c:v>
                </c:pt>
                <c:pt idx="105">
                  <c:v>42.88</c:v>
                </c:pt>
                <c:pt idx="106">
                  <c:v>42.75</c:v>
                </c:pt>
                <c:pt idx="107">
                  <c:v>42.61</c:v>
                </c:pt>
                <c:pt idx="108">
                  <c:v>42.46</c:v>
                </c:pt>
                <c:pt idx="109">
                  <c:v>42.3</c:v>
                </c:pt>
                <c:pt idx="110">
                  <c:v>42.12</c:v>
                </c:pt>
                <c:pt idx="111">
                  <c:v>41.93</c:v>
                </c:pt>
                <c:pt idx="112">
                  <c:v>41.73</c:v>
                </c:pt>
                <c:pt idx="113">
                  <c:v>41.53</c:v>
                </c:pt>
                <c:pt idx="114">
                  <c:v>41.32</c:v>
                </c:pt>
                <c:pt idx="115">
                  <c:v>41.12</c:v>
                </c:pt>
                <c:pt idx="116">
                  <c:v>40.92</c:v>
                </c:pt>
                <c:pt idx="117">
                  <c:v>40.74</c:v>
                </c:pt>
                <c:pt idx="118">
                  <c:v>40.57</c:v>
                </c:pt>
                <c:pt idx="119">
                  <c:v>40.43</c:v>
                </c:pt>
                <c:pt idx="120">
                  <c:v>40.32</c:v>
                </c:pt>
                <c:pt idx="121">
                  <c:v>40.24</c:v>
                </c:pt>
                <c:pt idx="122">
                  <c:v>40.21</c:v>
                </c:pt>
                <c:pt idx="123">
                  <c:v>40.229999999999997</c:v>
                </c:pt>
                <c:pt idx="124">
                  <c:v>40.32</c:v>
                </c:pt>
                <c:pt idx="125">
                  <c:v>40.47</c:v>
                </c:pt>
                <c:pt idx="126">
                  <c:v>40.71</c:v>
                </c:pt>
                <c:pt idx="127">
                  <c:v>41.03</c:v>
                </c:pt>
                <c:pt idx="128">
                  <c:v>41.45</c:v>
                </c:pt>
                <c:pt idx="129">
                  <c:v>41.97</c:v>
                </c:pt>
                <c:pt idx="130">
                  <c:v>42.61</c:v>
                </c:pt>
                <c:pt idx="131">
                  <c:v>43.35</c:v>
                </c:pt>
                <c:pt idx="132">
                  <c:v>44.21</c:v>
                </c:pt>
                <c:pt idx="133">
                  <c:v>45.18</c:v>
                </c:pt>
                <c:pt idx="134">
                  <c:v>46.26</c:v>
                </c:pt>
                <c:pt idx="135">
                  <c:v>47.44</c:v>
                </c:pt>
                <c:pt idx="136">
                  <c:v>48.7</c:v>
                </c:pt>
                <c:pt idx="137">
                  <c:v>50.05</c:v>
                </c:pt>
                <c:pt idx="138">
                  <c:v>51.46</c:v>
                </c:pt>
                <c:pt idx="139">
                  <c:v>52.91</c:v>
                </c:pt>
                <c:pt idx="140">
                  <c:v>54.4</c:v>
                </c:pt>
                <c:pt idx="141">
                  <c:v>55.89</c:v>
                </c:pt>
                <c:pt idx="142">
                  <c:v>57.39</c:v>
                </c:pt>
                <c:pt idx="143">
                  <c:v>58.85</c:v>
                </c:pt>
                <c:pt idx="144">
                  <c:v>60.28</c:v>
                </c:pt>
                <c:pt idx="145">
                  <c:v>61.66</c:v>
                </c:pt>
                <c:pt idx="146">
                  <c:v>62.96</c:v>
                </c:pt>
                <c:pt idx="147">
                  <c:v>64.2</c:v>
                </c:pt>
                <c:pt idx="148">
                  <c:v>65.349999999999994</c:v>
                </c:pt>
                <c:pt idx="149">
                  <c:v>66.41</c:v>
                </c:pt>
                <c:pt idx="150">
                  <c:v>67.400000000000006</c:v>
                </c:pt>
                <c:pt idx="151">
                  <c:v>68.31</c:v>
                </c:pt>
                <c:pt idx="152">
                  <c:v>69.16</c:v>
                </c:pt>
                <c:pt idx="153">
                  <c:v>69.95</c:v>
                </c:pt>
                <c:pt idx="154">
                  <c:v>70.709999999999994</c:v>
                </c:pt>
                <c:pt idx="155">
                  <c:v>71.45</c:v>
                </c:pt>
                <c:pt idx="156">
                  <c:v>72.19</c:v>
                </c:pt>
                <c:pt idx="157">
                  <c:v>72.94</c:v>
                </c:pt>
                <c:pt idx="158">
                  <c:v>73.709999999999994</c:v>
                </c:pt>
                <c:pt idx="159">
                  <c:v>74.52</c:v>
                </c:pt>
                <c:pt idx="160">
                  <c:v>75.37</c:v>
                </c:pt>
                <c:pt idx="161">
                  <c:v>76.260000000000005</c:v>
                </c:pt>
                <c:pt idx="162">
                  <c:v>77.2</c:v>
                </c:pt>
                <c:pt idx="163">
                  <c:v>78.17</c:v>
                </c:pt>
                <c:pt idx="164">
                  <c:v>79.180000000000007</c:v>
                </c:pt>
                <c:pt idx="165">
                  <c:v>80.209999999999994</c:v>
                </c:pt>
                <c:pt idx="166">
                  <c:v>81.260000000000005</c:v>
                </c:pt>
                <c:pt idx="167">
                  <c:v>82.31</c:v>
                </c:pt>
                <c:pt idx="168">
                  <c:v>83.35</c:v>
                </c:pt>
                <c:pt idx="169">
                  <c:v>84.39</c:v>
                </c:pt>
                <c:pt idx="170">
                  <c:v>85.4</c:v>
                </c:pt>
                <c:pt idx="171">
                  <c:v>86.39</c:v>
                </c:pt>
                <c:pt idx="172">
                  <c:v>87.35</c:v>
                </c:pt>
                <c:pt idx="173">
                  <c:v>88.29</c:v>
                </c:pt>
                <c:pt idx="174">
                  <c:v>89.2</c:v>
                </c:pt>
                <c:pt idx="175">
                  <c:v>90.09</c:v>
                </c:pt>
                <c:pt idx="176">
                  <c:v>90.94</c:v>
                </c:pt>
                <c:pt idx="177">
                  <c:v>91.76</c:v>
                </c:pt>
                <c:pt idx="178">
                  <c:v>92.53</c:v>
                </c:pt>
                <c:pt idx="179">
                  <c:v>93.26</c:v>
                </c:pt>
                <c:pt idx="180">
                  <c:v>93.93</c:v>
                </c:pt>
                <c:pt idx="181">
                  <c:v>94.53</c:v>
                </c:pt>
                <c:pt idx="182">
                  <c:v>95.05</c:v>
                </c:pt>
                <c:pt idx="183">
                  <c:v>95.48</c:v>
                </c:pt>
                <c:pt idx="184">
                  <c:v>95.81</c:v>
                </c:pt>
                <c:pt idx="185">
                  <c:v>96.04</c:v>
                </c:pt>
                <c:pt idx="186">
                  <c:v>96.18</c:v>
                </c:pt>
                <c:pt idx="187">
                  <c:v>96.22</c:v>
                </c:pt>
                <c:pt idx="188">
                  <c:v>96.17</c:v>
                </c:pt>
                <c:pt idx="189">
                  <c:v>96.06</c:v>
                </c:pt>
                <c:pt idx="190">
                  <c:v>95.9</c:v>
                </c:pt>
                <c:pt idx="191">
                  <c:v>95.7</c:v>
                </c:pt>
                <c:pt idx="192">
                  <c:v>95.49</c:v>
                </c:pt>
                <c:pt idx="193">
                  <c:v>95.29</c:v>
                </c:pt>
                <c:pt idx="194">
                  <c:v>95.11</c:v>
                </c:pt>
                <c:pt idx="195">
                  <c:v>94.95</c:v>
                </c:pt>
                <c:pt idx="196">
                  <c:v>94.84</c:v>
                </c:pt>
                <c:pt idx="197">
                  <c:v>94.77</c:v>
                </c:pt>
                <c:pt idx="198">
                  <c:v>94.73</c:v>
                </c:pt>
                <c:pt idx="199">
                  <c:v>94.74</c:v>
                </c:pt>
                <c:pt idx="200">
                  <c:v>94.77</c:v>
                </c:pt>
                <c:pt idx="201">
                  <c:v>94.82</c:v>
                </c:pt>
                <c:pt idx="202">
                  <c:v>94.89</c:v>
                </c:pt>
                <c:pt idx="203">
                  <c:v>94.96</c:v>
                </c:pt>
                <c:pt idx="204">
                  <c:v>95.04</c:v>
                </c:pt>
                <c:pt idx="205">
                  <c:v>95.11</c:v>
                </c:pt>
                <c:pt idx="206">
                  <c:v>95.18</c:v>
                </c:pt>
                <c:pt idx="207">
                  <c:v>95.25</c:v>
                </c:pt>
                <c:pt idx="208">
                  <c:v>95.33</c:v>
                </c:pt>
                <c:pt idx="209">
                  <c:v>95.42</c:v>
                </c:pt>
                <c:pt idx="210">
                  <c:v>95.53</c:v>
                </c:pt>
                <c:pt idx="211">
                  <c:v>95.66</c:v>
                </c:pt>
                <c:pt idx="212">
                  <c:v>95.8</c:v>
                </c:pt>
                <c:pt idx="213">
                  <c:v>95.98</c:v>
                </c:pt>
                <c:pt idx="214">
                  <c:v>96.17</c:v>
                </c:pt>
                <c:pt idx="215">
                  <c:v>96.37</c:v>
                </c:pt>
                <c:pt idx="216">
                  <c:v>96.59</c:v>
                </c:pt>
                <c:pt idx="217">
                  <c:v>96.8</c:v>
                </c:pt>
                <c:pt idx="218">
                  <c:v>97</c:v>
                </c:pt>
                <c:pt idx="219">
                  <c:v>97.17</c:v>
                </c:pt>
                <c:pt idx="220">
                  <c:v>97.31</c:v>
                </c:pt>
                <c:pt idx="221">
                  <c:v>97.39</c:v>
                </c:pt>
                <c:pt idx="222">
                  <c:v>97.42</c:v>
                </c:pt>
                <c:pt idx="223">
                  <c:v>97.38</c:v>
                </c:pt>
                <c:pt idx="224">
                  <c:v>97.25</c:v>
                </c:pt>
                <c:pt idx="225">
                  <c:v>97.04</c:v>
                </c:pt>
                <c:pt idx="226">
                  <c:v>96.72</c:v>
                </c:pt>
                <c:pt idx="227">
                  <c:v>96.31</c:v>
                </c:pt>
                <c:pt idx="228">
                  <c:v>95.78</c:v>
                </c:pt>
                <c:pt idx="229">
                  <c:v>95.14</c:v>
                </c:pt>
                <c:pt idx="230">
                  <c:v>94.39</c:v>
                </c:pt>
                <c:pt idx="231">
                  <c:v>93.53</c:v>
                </c:pt>
                <c:pt idx="232">
                  <c:v>92.56</c:v>
                </c:pt>
                <c:pt idx="233">
                  <c:v>91.51</c:v>
                </c:pt>
                <c:pt idx="234">
                  <c:v>90.36</c:v>
                </c:pt>
                <c:pt idx="235">
                  <c:v>89.16</c:v>
                </c:pt>
                <c:pt idx="236">
                  <c:v>87.91</c:v>
                </c:pt>
                <c:pt idx="237">
                  <c:v>86.63</c:v>
                </c:pt>
                <c:pt idx="238">
                  <c:v>85.35</c:v>
                </c:pt>
                <c:pt idx="239">
                  <c:v>84.08</c:v>
                </c:pt>
                <c:pt idx="240">
                  <c:v>82.86</c:v>
                </c:pt>
                <c:pt idx="241">
                  <c:v>81.680000000000007</c:v>
                </c:pt>
                <c:pt idx="242">
                  <c:v>80.56</c:v>
                </c:pt>
                <c:pt idx="243">
                  <c:v>79.510000000000005</c:v>
                </c:pt>
                <c:pt idx="244">
                  <c:v>78.53</c:v>
                </c:pt>
                <c:pt idx="245">
                  <c:v>77.62</c:v>
                </c:pt>
                <c:pt idx="246">
                  <c:v>76.760000000000005</c:v>
                </c:pt>
                <c:pt idx="247">
                  <c:v>75.94</c:v>
                </c:pt>
                <c:pt idx="248">
                  <c:v>75.16</c:v>
                </c:pt>
                <c:pt idx="249">
                  <c:v>74.400000000000006</c:v>
                </c:pt>
                <c:pt idx="250">
                  <c:v>73.64</c:v>
                </c:pt>
                <c:pt idx="251">
                  <c:v>72.88</c:v>
                </c:pt>
                <c:pt idx="252">
                  <c:v>72.11</c:v>
                </c:pt>
                <c:pt idx="253">
                  <c:v>71.33</c:v>
                </c:pt>
                <c:pt idx="254">
                  <c:v>70.540000000000006</c:v>
                </c:pt>
                <c:pt idx="255">
                  <c:v>69.75</c:v>
                </c:pt>
                <c:pt idx="256">
                  <c:v>68.959999999999994</c:v>
                </c:pt>
                <c:pt idx="257">
                  <c:v>68.19</c:v>
                </c:pt>
                <c:pt idx="258">
                  <c:v>67.44</c:v>
                </c:pt>
                <c:pt idx="259">
                  <c:v>66.709999999999994</c:v>
                </c:pt>
                <c:pt idx="260">
                  <c:v>66.03</c:v>
                </c:pt>
                <c:pt idx="261">
                  <c:v>65.400000000000006</c:v>
                </c:pt>
                <c:pt idx="262">
                  <c:v>64.81</c:v>
                </c:pt>
                <c:pt idx="263">
                  <c:v>64.27</c:v>
                </c:pt>
                <c:pt idx="264">
                  <c:v>63.78</c:v>
                </c:pt>
                <c:pt idx="265">
                  <c:v>63.32</c:v>
                </c:pt>
                <c:pt idx="266">
                  <c:v>62.91</c:v>
                </c:pt>
                <c:pt idx="267">
                  <c:v>62.52</c:v>
                </c:pt>
                <c:pt idx="268">
                  <c:v>62.14</c:v>
                </c:pt>
                <c:pt idx="269">
                  <c:v>61.78</c:v>
                </c:pt>
                <c:pt idx="270">
                  <c:v>61.42</c:v>
                </c:pt>
                <c:pt idx="271">
                  <c:v>61.06</c:v>
                </c:pt>
                <c:pt idx="272">
                  <c:v>60.68</c:v>
                </c:pt>
                <c:pt idx="273">
                  <c:v>60.28</c:v>
                </c:pt>
                <c:pt idx="274">
                  <c:v>59.86</c:v>
                </c:pt>
                <c:pt idx="275">
                  <c:v>59.42</c:v>
                </c:pt>
                <c:pt idx="276">
                  <c:v>58.95</c:v>
                </c:pt>
                <c:pt idx="277">
                  <c:v>58.46</c:v>
                </c:pt>
                <c:pt idx="278">
                  <c:v>57.94</c:v>
                </c:pt>
                <c:pt idx="279">
                  <c:v>57.4</c:v>
                </c:pt>
                <c:pt idx="280">
                  <c:v>56.85</c:v>
                </c:pt>
                <c:pt idx="281">
                  <c:v>56.28</c:v>
                </c:pt>
                <c:pt idx="282">
                  <c:v>55.7</c:v>
                </c:pt>
                <c:pt idx="283">
                  <c:v>55.12</c:v>
                </c:pt>
                <c:pt idx="284">
                  <c:v>54.54</c:v>
                </c:pt>
                <c:pt idx="285">
                  <c:v>53.97</c:v>
                </c:pt>
                <c:pt idx="286">
                  <c:v>53.4</c:v>
                </c:pt>
                <c:pt idx="287">
                  <c:v>52.84</c:v>
                </c:pt>
                <c:pt idx="288">
                  <c:v>52.3</c:v>
                </c:pt>
                <c:pt idx="289">
                  <c:v>51.76</c:v>
                </c:pt>
                <c:pt idx="290">
                  <c:v>51.24</c:v>
                </c:pt>
                <c:pt idx="291">
                  <c:v>50.74</c:v>
                </c:pt>
                <c:pt idx="292">
                  <c:v>50.24</c:v>
                </c:pt>
                <c:pt idx="293">
                  <c:v>49.76</c:v>
                </c:pt>
                <c:pt idx="294">
                  <c:v>49.28</c:v>
                </c:pt>
                <c:pt idx="295">
                  <c:v>48.81</c:v>
                </c:pt>
                <c:pt idx="296">
                  <c:v>48.36</c:v>
                </c:pt>
                <c:pt idx="297">
                  <c:v>47.91</c:v>
                </c:pt>
                <c:pt idx="298">
                  <c:v>47.47</c:v>
                </c:pt>
                <c:pt idx="299">
                  <c:v>47.03</c:v>
                </c:pt>
                <c:pt idx="300">
                  <c:v>46.61</c:v>
                </c:pt>
                <c:pt idx="301">
                  <c:v>46.2</c:v>
                </c:pt>
                <c:pt idx="302">
                  <c:v>45.81</c:v>
                </c:pt>
                <c:pt idx="303">
                  <c:v>45.43</c:v>
                </c:pt>
                <c:pt idx="304">
                  <c:v>45.06</c:v>
                </c:pt>
                <c:pt idx="305">
                  <c:v>44.72</c:v>
                </c:pt>
                <c:pt idx="306">
                  <c:v>44.39</c:v>
                </c:pt>
                <c:pt idx="307">
                  <c:v>44.08</c:v>
                </c:pt>
                <c:pt idx="308">
                  <c:v>43.79</c:v>
                </c:pt>
                <c:pt idx="309">
                  <c:v>43.52</c:v>
                </c:pt>
                <c:pt idx="310">
                  <c:v>43.26</c:v>
                </c:pt>
                <c:pt idx="311">
                  <c:v>43.02</c:v>
                </c:pt>
                <c:pt idx="312">
                  <c:v>42.8</c:v>
                </c:pt>
                <c:pt idx="313">
                  <c:v>42.58</c:v>
                </c:pt>
                <c:pt idx="314">
                  <c:v>42.38</c:v>
                </c:pt>
                <c:pt idx="315">
                  <c:v>42.18</c:v>
                </c:pt>
                <c:pt idx="316">
                  <c:v>41.97</c:v>
                </c:pt>
                <c:pt idx="317">
                  <c:v>41.77</c:v>
                </c:pt>
                <c:pt idx="318">
                  <c:v>41.56</c:v>
                </c:pt>
                <c:pt idx="319">
                  <c:v>41.34</c:v>
                </c:pt>
                <c:pt idx="320">
                  <c:v>41.11</c:v>
                </c:pt>
                <c:pt idx="321">
                  <c:v>40.869999999999997</c:v>
                </c:pt>
                <c:pt idx="322">
                  <c:v>40.630000000000003</c:v>
                </c:pt>
                <c:pt idx="323">
                  <c:v>40.380000000000003</c:v>
                </c:pt>
                <c:pt idx="324">
                  <c:v>40.14</c:v>
                </c:pt>
                <c:pt idx="325">
                  <c:v>39.89</c:v>
                </c:pt>
                <c:pt idx="326">
                  <c:v>39.659999999999997</c:v>
                </c:pt>
                <c:pt idx="327">
                  <c:v>39.450000000000003</c:v>
                </c:pt>
                <c:pt idx="328">
                  <c:v>39.26</c:v>
                </c:pt>
                <c:pt idx="329">
                  <c:v>39.1</c:v>
                </c:pt>
                <c:pt idx="330">
                  <c:v>38.96</c:v>
                </c:pt>
                <c:pt idx="331">
                  <c:v>38.86</c:v>
                </c:pt>
                <c:pt idx="332">
                  <c:v>38.799999999999997</c:v>
                </c:pt>
                <c:pt idx="333">
                  <c:v>38.770000000000003</c:v>
                </c:pt>
                <c:pt idx="334">
                  <c:v>38.78</c:v>
                </c:pt>
                <c:pt idx="335">
                  <c:v>38.81</c:v>
                </c:pt>
                <c:pt idx="336">
                  <c:v>38.880000000000003</c:v>
                </c:pt>
                <c:pt idx="337">
                  <c:v>38.97</c:v>
                </c:pt>
                <c:pt idx="338">
                  <c:v>39.090000000000003</c:v>
                </c:pt>
                <c:pt idx="339">
                  <c:v>39.24</c:v>
                </c:pt>
                <c:pt idx="340">
                  <c:v>39.42</c:v>
                </c:pt>
                <c:pt idx="341">
                  <c:v>39.64</c:v>
                </c:pt>
                <c:pt idx="342">
                  <c:v>39.9</c:v>
                </c:pt>
                <c:pt idx="343">
                  <c:v>40.21</c:v>
                </c:pt>
                <c:pt idx="344">
                  <c:v>40.58</c:v>
                </c:pt>
                <c:pt idx="345">
                  <c:v>41.02</c:v>
                </c:pt>
                <c:pt idx="346">
                  <c:v>41.54</c:v>
                </c:pt>
                <c:pt idx="347">
                  <c:v>42.15</c:v>
                </c:pt>
                <c:pt idx="348">
                  <c:v>42.85</c:v>
                </c:pt>
                <c:pt idx="349">
                  <c:v>43.65</c:v>
                </c:pt>
                <c:pt idx="350">
                  <c:v>44.55</c:v>
                </c:pt>
                <c:pt idx="351">
                  <c:v>45.55</c:v>
                </c:pt>
                <c:pt idx="352">
                  <c:v>46.65</c:v>
                </c:pt>
                <c:pt idx="353">
                  <c:v>47.83</c:v>
                </c:pt>
                <c:pt idx="354">
                  <c:v>49.09</c:v>
                </c:pt>
                <c:pt idx="355">
                  <c:v>50.42</c:v>
                </c:pt>
                <c:pt idx="356">
                  <c:v>51.8</c:v>
                </c:pt>
                <c:pt idx="357">
                  <c:v>53.22</c:v>
                </c:pt>
                <c:pt idx="358">
                  <c:v>54.68</c:v>
                </c:pt>
                <c:pt idx="359">
                  <c:v>56.14</c:v>
                </c:pt>
                <c:pt idx="360">
                  <c:v>57.61</c:v>
                </c:pt>
                <c:pt idx="361">
                  <c:v>59.06</c:v>
                </c:pt>
                <c:pt idx="362">
                  <c:v>60.48</c:v>
                </c:pt>
                <c:pt idx="363">
                  <c:v>61.87</c:v>
                </c:pt>
                <c:pt idx="364">
                  <c:v>63.22</c:v>
                </c:pt>
                <c:pt idx="365">
                  <c:v>64.53</c:v>
                </c:pt>
                <c:pt idx="366">
                  <c:v>65.78</c:v>
                </c:pt>
                <c:pt idx="367">
                  <c:v>66.98</c:v>
                </c:pt>
                <c:pt idx="368">
                  <c:v>68.13</c:v>
                </c:pt>
                <c:pt idx="369">
                  <c:v>69.239999999999995</c:v>
                </c:pt>
                <c:pt idx="370">
                  <c:v>70.3</c:v>
                </c:pt>
                <c:pt idx="371">
                  <c:v>71.33</c:v>
                </c:pt>
                <c:pt idx="372">
                  <c:v>72.33</c:v>
                </c:pt>
                <c:pt idx="373">
                  <c:v>73.31</c:v>
                </c:pt>
                <c:pt idx="374">
                  <c:v>74.260000000000005</c:v>
                </c:pt>
                <c:pt idx="375">
                  <c:v>75.209999999999994</c:v>
                </c:pt>
                <c:pt idx="376">
                  <c:v>76.13</c:v>
                </c:pt>
                <c:pt idx="377">
                  <c:v>77.040000000000006</c:v>
                </c:pt>
                <c:pt idx="378">
                  <c:v>77.930000000000007</c:v>
                </c:pt>
                <c:pt idx="379">
                  <c:v>78.790000000000006</c:v>
                </c:pt>
                <c:pt idx="380">
                  <c:v>79.62</c:v>
                </c:pt>
                <c:pt idx="381">
                  <c:v>80.41</c:v>
                </c:pt>
                <c:pt idx="382">
                  <c:v>81.16</c:v>
                </c:pt>
                <c:pt idx="383">
                  <c:v>81.849999999999994</c:v>
                </c:pt>
                <c:pt idx="384">
                  <c:v>82.49</c:v>
                </c:pt>
                <c:pt idx="385">
                  <c:v>83.06</c:v>
                </c:pt>
                <c:pt idx="386">
                  <c:v>83.58</c:v>
                </c:pt>
                <c:pt idx="387">
                  <c:v>84.03</c:v>
                </c:pt>
                <c:pt idx="388">
                  <c:v>84.44</c:v>
                </c:pt>
                <c:pt idx="389">
                  <c:v>84.79</c:v>
                </c:pt>
                <c:pt idx="390">
                  <c:v>85.11</c:v>
                </c:pt>
                <c:pt idx="391">
                  <c:v>85.41</c:v>
                </c:pt>
                <c:pt idx="392">
                  <c:v>85.68</c:v>
                </c:pt>
                <c:pt idx="393">
                  <c:v>85.95</c:v>
                </c:pt>
                <c:pt idx="394">
                  <c:v>86.22</c:v>
                </c:pt>
                <c:pt idx="395">
                  <c:v>86.5</c:v>
                </c:pt>
                <c:pt idx="396">
                  <c:v>86.8</c:v>
                </c:pt>
                <c:pt idx="397">
                  <c:v>87.11</c:v>
                </c:pt>
                <c:pt idx="398">
                  <c:v>87.43</c:v>
                </c:pt>
                <c:pt idx="399">
                  <c:v>87.77</c:v>
                </c:pt>
                <c:pt idx="400">
                  <c:v>88.12</c:v>
                </c:pt>
                <c:pt idx="401">
                  <c:v>88.47</c:v>
                </c:pt>
                <c:pt idx="402">
                  <c:v>88.83</c:v>
                </c:pt>
                <c:pt idx="403">
                  <c:v>89.17</c:v>
                </c:pt>
                <c:pt idx="404">
                  <c:v>89.51</c:v>
                </c:pt>
                <c:pt idx="405">
                  <c:v>89.83</c:v>
                </c:pt>
                <c:pt idx="406">
                  <c:v>90.13</c:v>
                </c:pt>
                <c:pt idx="407">
                  <c:v>90.41</c:v>
                </c:pt>
                <c:pt idx="408">
                  <c:v>90.67</c:v>
                </c:pt>
                <c:pt idx="409">
                  <c:v>90.9</c:v>
                </c:pt>
                <c:pt idx="410">
                  <c:v>91.11</c:v>
                </c:pt>
                <c:pt idx="411">
                  <c:v>91.29</c:v>
                </c:pt>
                <c:pt idx="412">
                  <c:v>91.46</c:v>
                </c:pt>
                <c:pt idx="413">
                  <c:v>91.6</c:v>
                </c:pt>
                <c:pt idx="414">
                  <c:v>91.73</c:v>
                </c:pt>
                <c:pt idx="415">
                  <c:v>91.85</c:v>
                </c:pt>
                <c:pt idx="416">
                  <c:v>91.95</c:v>
                </c:pt>
                <c:pt idx="417">
                  <c:v>92.04</c:v>
                </c:pt>
                <c:pt idx="418">
                  <c:v>92.13</c:v>
                </c:pt>
                <c:pt idx="419">
                  <c:v>92.2</c:v>
                </c:pt>
                <c:pt idx="420">
                  <c:v>92.27</c:v>
                </c:pt>
                <c:pt idx="421">
                  <c:v>92.34</c:v>
                </c:pt>
                <c:pt idx="422">
                  <c:v>92.4</c:v>
                </c:pt>
                <c:pt idx="423">
                  <c:v>92.47</c:v>
                </c:pt>
                <c:pt idx="424">
                  <c:v>92.54</c:v>
                </c:pt>
                <c:pt idx="425">
                  <c:v>92.61</c:v>
                </c:pt>
                <c:pt idx="426">
                  <c:v>92.7</c:v>
                </c:pt>
                <c:pt idx="427">
                  <c:v>92.8</c:v>
                </c:pt>
                <c:pt idx="428">
                  <c:v>92.93</c:v>
                </c:pt>
                <c:pt idx="429">
                  <c:v>93.07</c:v>
                </c:pt>
                <c:pt idx="430">
                  <c:v>93.24</c:v>
                </c:pt>
                <c:pt idx="431">
                  <c:v>93.44</c:v>
                </c:pt>
                <c:pt idx="432">
                  <c:v>93.66</c:v>
                </c:pt>
                <c:pt idx="433">
                  <c:v>93.9</c:v>
                </c:pt>
                <c:pt idx="434">
                  <c:v>94.16</c:v>
                </c:pt>
                <c:pt idx="435">
                  <c:v>94.43</c:v>
                </c:pt>
                <c:pt idx="436">
                  <c:v>94.69</c:v>
                </c:pt>
                <c:pt idx="437">
                  <c:v>94.93</c:v>
                </c:pt>
                <c:pt idx="438">
                  <c:v>95.13</c:v>
                </c:pt>
                <c:pt idx="439">
                  <c:v>95.27</c:v>
                </c:pt>
                <c:pt idx="440">
                  <c:v>95.33</c:v>
                </c:pt>
                <c:pt idx="441">
                  <c:v>95.29</c:v>
                </c:pt>
                <c:pt idx="442">
                  <c:v>95.13</c:v>
                </c:pt>
                <c:pt idx="443">
                  <c:v>94.84</c:v>
                </c:pt>
                <c:pt idx="444">
                  <c:v>94.41</c:v>
                </c:pt>
                <c:pt idx="445">
                  <c:v>93.83</c:v>
                </c:pt>
                <c:pt idx="446">
                  <c:v>93.12</c:v>
                </c:pt>
                <c:pt idx="447">
                  <c:v>92.28</c:v>
                </c:pt>
                <c:pt idx="448">
                  <c:v>91.32</c:v>
                </c:pt>
                <c:pt idx="449">
                  <c:v>90.28</c:v>
                </c:pt>
                <c:pt idx="450">
                  <c:v>89.17</c:v>
                </c:pt>
                <c:pt idx="451">
                  <c:v>88.03</c:v>
                </c:pt>
                <c:pt idx="452">
                  <c:v>86.87</c:v>
                </c:pt>
                <c:pt idx="453">
                  <c:v>85.73</c:v>
                </c:pt>
                <c:pt idx="454">
                  <c:v>84.61</c:v>
                </c:pt>
                <c:pt idx="455">
                  <c:v>83.55</c:v>
                </c:pt>
                <c:pt idx="456">
                  <c:v>82.55</c:v>
                </c:pt>
                <c:pt idx="457">
                  <c:v>81.62</c:v>
                </c:pt>
                <c:pt idx="458">
                  <c:v>80.75</c:v>
                </c:pt>
                <c:pt idx="459">
                  <c:v>79.94</c:v>
                </c:pt>
                <c:pt idx="460">
                  <c:v>79.19</c:v>
                </c:pt>
                <c:pt idx="461">
                  <c:v>78.48</c:v>
                </c:pt>
                <c:pt idx="462">
                  <c:v>77.81</c:v>
                </c:pt>
                <c:pt idx="463">
                  <c:v>77.16</c:v>
                </c:pt>
                <c:pt idx="464">
                  <c:v>76.53</c:v>
                </c:pt>
                <c:pt idx="465">
                  <c:v>75.91</c:v>
                </c:pt>
                <c:pt idx="466">
                  <c:v>75.3</c:v>
                </c:pt>
                <c:pt idx="467">
                  <c:v>74.680000000000007</c:v>
                </c:pt>
                <c:pt idx="468">
                  <c:v>74.069999999999993</c:v>
                </c:pt>
                <c:pt idx="469">
                  <c:v>73.459999999999994</c:v>
                </c:pt>
                <c:pt idx="470">
                  <c:v>72.849999999999994</c:v>
                </c:pt>
                <c:pt idx="471">
                  <c:v>72.25</c:v>
                </c:pt>
                <c:pt idx="472">
                  <c:v>71.650000000000006</c:v>
                </c:pt>
                <c:pt idx="473">
                  <c:v>71.06</c:v>
                </c:pt>
                <c:pt idx="474">
                  <c:v>70.47</c:v>
                </c:pt>
                <c:pt idx="475">
                  <c:v>69.89</c:v>
                </c:pt>
                <c:pt idx="476">
                  <c:v>69.31</c:v>
                </c:pt>
                <c:pt idx="477">
                  <c:v>68.73</c:v>
                </c:pt>
                <c:pt idx="478">
                  <c:v>68.14</c:v>
                </c:pt>
                <c:pt idx="479">
                  <c:v>67.55</c:v>
                </c:pt>
                <c:pt idx="480">
                  <c:v>66.959999999999994</c:v>
                </c:pt>
                <c:pt idx="481">
                  <c:v>66.36</c:v>
                </c:pt>
                <c:pt idx="482">
                  <c:v>65.75</c:v>
                </c:pt>
                <c:pt idx="483">
                  <c:v>65.14</c:v>
                </c:pt>
                <c:pt idx="484">
                  <c:v>64.53</c:v>
                </c:pt>
                <c:pt idx="485">
                  <c:v>63.92</c:v>
                </c:pt>
                <c:pt idx="486">
                  <c:v>63.3</c:v>
                </c:pt>
                <c:pt idx="487">
                  <c:v>62.69</c:v>
                </c:pt>
                <c:pt idx="488">
                  <c:v>62.08</c:v>
                </c:pt>
                <c:pt idx="489">
                  <c:v>61.47</c:v>
                </c:pt>
                <c:pt idx="490">
                  <c:v>60.87</c:v>
                </c:pt>
                <c:pt idx="491">
                  <c:v>60.26</c:v>
                </c:pt>
                <c:pt idx="492">
                  <c:v>59.65</c:v>
                </c:pt>
                <c:pt idx="493">
                  <c:v>59.05</c:v>
                </c:pt>
                <c:pt idx="494">
                  <c:v>58.44</c:v>
                </c:pt>
                <c:pt idx="495">
                  <c:v>57.82</c:v>
                </c:pt>
                <c:pt idx="496">
                  <c:v>57.21</c:v>
                </c:pt>
                <c:pt idx="497">
                  <c:v>56.59</c:v>
                </c:pt>
                <c:pt idx="498">
                  <c:v>55.98</c:v>
                </c:pt>
                <c:pt idx="499">
                  <c:v>55.37</c:v>
                </c:pt>
                <c:pt idx="500">
                  <c:v>54.76</c:v>
                </c:pt>
                <c:pt idx="501">
                  <c:v>54.16</c:v>
                </c:pt>
                <c:pt idx="502">
                  <c:v>53.57</c:v>
                </c:pt>
                <c:pt idx="503">
                  <c:v>53</c:v>
                </c:pt>
                <c:pt idx="504">
                  <c:v>52.43</c:v>
                </c:pt>
                <c:pt idx="505">
                  <c:v>51.89</c:v>
                </c:pt>
                <c:pt idx="506">
                  <c:v>51.36</c:v>
                </c:pt>
                <c:pt idx="507">
                  <c:v>50.85</c:v>
                </c:pt>
                <c:pt idx="508">
                  <c:v>50.35</c:v>
                </c:pt>
                <c:pt idx="509">
                  <c:v>49.87</c:v>
                </c:pt>
                <c:pt idx="510">
                  <c:v>49.4</c:v>
                </c:pt>
                <c:pt idx="511">
                  <c:v>48.94</c:v>
                </c:pt>
                <c:pt idx="512">
                  <c:v>48.49</c:v>
                </c:pt>
                <c:pt idx="513">
                  <c:v>48.05</c:v>
                </c:pt>
                <c:pt idx="514">
                  <c:v>47.63</c:v>
                </c:pt>
                <c:pt idx="515">
                  <c:v>47.21</c:v>
                </c:pt>
                <c:pt idx="516">
                  <c:v>46.79</c:v>
                </c:pt>
                <c:pt idx="517">
                  <c:v>46.39</c:v>
                </c:pt>
                <c:pt idx="518">
                  <c:v>46</c:v>
                </c:pt>
                <c:pt idx="519">
                  <c:v>45.62</c:v>
                </c:pt>
                <c:pt idx="520">
                  <c:v>45.26</c:v>
                </c:pt>
                <c:pt idx="521">
                  <c:v>44.91</c:v>
                </c:pt>
                <c:pt idx="522">
                  <c:v>44.57</c:v>
                </c:pt>
                <c:pt idx="523">
                  <c:v>44.25</c:v>
                </c:pt>
                <c:pt idx="524">
                  <c:v>43.95</c:v>
                </c:pt>
                <c:pt idx="525">
                  <c:v>43.67</c:v>
                </c:pt>
                <c:pt idx="526">
                  <c:v>43.4</c:v>
                </c:pt>
                <c:pt idx="527">
                  <c:v>43.16</c:v>
                </c:pt>
                <c:pt idx="528">
                  <c:v>42.92</c:v>
                </c:pt>
                <c:pt idx="529">
                  <c:v>42.7</c:v>
                </c:pt>
                <c:pt idx="530">
                  <c:v>42.5</c:v>
                </c:pt>
                <c:pt idx="531">
                  <c:v>42.3</c:v>
                </c:pt>
                <c:pt idx="532">
                  <c:v>42.1</c:v>
                </c:pt>
                <c:pt idx="533">
                  <c:v>41.91</c:v>
                </c:pt>
                <c:pt idx="534">
                  <c:v>41.71</c:v>
                </c:pt>
                <c:pt idx="535">
                  <c:v>41.52</c:v>
                </c:pt>
                <c:pt idx="536">
                  <c:v>41.32</c:v>
                </c:pt>
                <c:pt idx="537">
                  <c:v>41.11</c:v>
                </c:pt>
                <c:pt idx="538">
                  <c:v>40.9</c:v>
                </c:pt>
                <c:pt idx="539">
                  <c:v>40.68</c:v>
                </c:pt>
                <c:pt idx="540">
                  <c:v>40.47</c:v>
                </c:pt>
                <c:pt idx="541">
                  <c:v>40.25</c:v>
                </c:pt>
                <c:pt idx="542">
                  <c:v>40.04</c:v>
                </c:pt>
                <c:pt idx="543">
                  <c:v>39.840000000000003</c:v>
                </c:pt>
                <c:pt idx="544">
                  <c:v>39.65</c:v>
                </c:pt>
                <c:pt idx="545">
                  <c:v>39.479999999999997</c:v>
                </c:pt>
                <c:pt idx="546">
                  <c:v>39.33</c:v>
                </c:pt>
                <c:pt idx="547">
                  <c:v>39.22</c:v>
                </c:pt>
                <c:pt idx="548">
                  <c:v>39.14</c:v>
                </c:pt>
                <c:pt idx="549">
                  <c:v>39.1</c:v>
                </c:pt>
                <c:pt idx="550">
                  <c:v>39.11</c:v>
                </c:pt>
                <c:pt idx="551">
                  <c:v>39.159999999999997</c:v>
                </c:pt>
                <c:pt idx="552">
                  <c:v>39.26</c:v>
                </c:pt>
                <c:pt idx="553">
                  <c:v>39.42</c:v>
                </c:pt>
                <c:pt idx="554">
                  <c:v>39.630000000000003</c:v>
                </c:pt>
                <c:pt idx="555">
                  <c:v>39.89</c:v>
                </c:pt>
                <c:pt idx="556">
                  <c:v>40.200000000000003</c:v>
                </c:pt>
                <c:pt idx="557">
                  <c:v>40.56</c:v>
                </c:pt>
                <c:pt idx="558">
                  <c:v>40.97</c:v>
                </c:pt>
                <c:pt idx="559">
                  <c:v>41.43</c:v>
                </c:pt>
                <c:pt idx="560">
                  <c:v>41.93</c:v>
                </c:pt>
                <c:pt idx="561">
                  <c:v>42.49</c:v>
                </c:pt>
                <c:pt idx="562">
                  <c:v>43.09</c:v>
                </c:pt>
                <c:pt idx="563">
                  <c:v>43.75</c:v>
                </c:pt>
                <c:pt idx="564">
                  <c:v>44.47</c:v>
                </c:pt>
                <c:pt idx="565">
                  <c:v>45.26</c:v>
                </c:pt>
                <c:pt idx="566">
                  <c:v>46.12</c:v>
                </c:pt>
                <c:pt idx="567">
                  <c:v>47.06</c:v>
                </c:pt>
                <c:pt idx="568">
                  <c:v>48.08</c:v>
                </c:pt>
                <c:pt idx="569">
                  <c:v>49.18</c:v>
                </c:pt>
                <c:pt idx="570">
                  <c:v>50.37</c:v>
                </c:pt>
                <c:pt idx="571">
                  <c:v>51.63</c:v>
                </c:pt>
                <c:pt idx="572">
                  <c:v>52.97</c:v>
                </c:pt>
                <c:pt idx="573">
                  <c:v>54.37</c:v>
                </c:pt>
                <c:pt idx="574">
                  <c:v>55.8</c:v>
                </c:pt>
                <c:pt idx="575">
                  <c:v>57.27</c:v>
                </c:pt>
                <c:pt idx="576">
                  <c:v>58.74</c:v>
                </c:pt>
                <c:pt idx="577">
                  <c:v>60.2</c:v>
                </c:pt>
                <c:pt idx="578">
                  <c:v>61.63</c:v>
                </c:pt>
                <c:pt idx="579">
                  <c:v>63.01</c:v>
                </c:pt>
                <c:pt idx="580">
                  <c:v>64.319999999999993</c:v>
                </c:pt>
                <c:pt idx="581">
                  <c:v>65.569999999999993</c:v>
                </c:pt>
                <c:pt idx="582">
                  <c:v>66.73</c:v>
                </c:pt>
                <c:pt idx="583">
                  <c:v>67.83</c:v>
                </c:pt>
                <c:pt idx="584">
                  <c:v>68.849999999999994</c:v>
                </c:pt>
                <c:pt idx="585">
                  <c:v>69.8</c:v>
                </c:pt>
                <c:pt idx="586">
                  <c:v>70.709999999999994</c:v>
                </c:pt>
                <c:pt idx="587">
                  <c:v>71.56</c:v>
                </c:pt>
                <c:pt idx="588">
                  <c:v>72.39</c:v>
                </c:pt>
                <c:pt idx="589">
                  <c:v>73.180000000000007</c:v>
                </c:pt>
                <c:pt idx="590">
                  <c:v>73.959999999999994</c:v>
                </c:pt>
                <c:pt idx="591">
                  <c:v>74.72</c:v>
                </c:pt>
                <c:pt idx="592">
                  <c:v>75.47</c:v>
                </c:pt>
                <c:pt idx="593">
                  <c:v>76.2</c:v>
                </c:pt>
                <c:pt idx="594">
                  <c:v>76.91</c:v>
                </c:pt>
                <c:pt idx="595">
                  <c:v>77.599999999999994</c:v>
                </c:pt>
                <c:pt idx="596">
                  <c:v>78.260000000000005</c:v>
                </c:pt>
                <c:pt idx="597">
                  <c:v>78.91</c:v>
                </c:pt>
                <c:pt idx="598">
                  <c:v>79.52</c:v>
                </c:pt>
                <c:pt idx="599">
                  <c:v>80.12</c:v>
                </c:pt>
                <c:pt idx="600">
                  <c:v>80.709999999999994</c:v>
                </c:pt>
                <c:pt idx="601">
                  <c:v>81.290000000000006</c:v>
                </c:pt>
                <c:pt idx="602">
                  <c:v>81.89</c:v>
                </c:pt>
                <c:pt idx="603">
                  <c:v>82.5</c:v>
                </c:pt>
                <c:pt idx="604">
                  <c:v>83.14</c:v>
                </c:pt>
                <c:pt idx="605">
                  <c:v>83.82</c:v>
                </c:pt>
                <c:pt idx="606">
                  <c:v>84.53</c:v>
                </c:pt>
                <c:pt idx="607">
                  <c:v>85.28</c:v>
                </c:pt>
                <c:pt idx="608">
                  <c:v>86.05</c:v>
                </c:pt>
                <c:pt idx="609">
                  <c:v>86.82</c:v>
                </c:pt>
                <c:pt idx="610">
                  <c:v>87.59</c:v>
                </c:pt>
                <c:pt idx="611">
                  <c:v>88.32</c:v>
                </c:pt>
                <c:pt idx="612">
                  <c:v>89</c:v>
                </c:pt>
                <c:pt idx="613">
                  <c:v>89.6</c:v>
                </c:pt>
                <c:pt idx="614">
                  <c:v>90.11</c:v>
                </c:pt>
                <c:pt idx="615">
                  <c:v>90.52</c:v>
                </c:pt>
                <c:pt idx="616">
                  <c:v>90.82</c:v>
                </c:pt>
                <c:pt idx="617">
                  <c:v>91.01</c:v>
                </c:pt>
                <c:pt idx="618">
                  <c:v>91.11</c:v>
                </c:pt>
                <c:pt idx="619">
                  <c:v>91.13</c:v>
                </c:pt>
                <c:pt idx="620">
                  <c:v>91.08</c:v>
                </c:pt>
                <c:pt idx="621">
                  <c:v>91</c:v>
                </c:pt>
                <c:pt idx="622">
                  <c:v>90.91</c:v>
                </c:pt>
                <c:pt idx="623">
                  <c:v>90.83</c:v>
                </c:pt>
                <c:pt idx="624">
                  <c:v>90.77</c:v>
                </c:pt>
                <c:pt idx="625">
                  <c:v>90.76</c:v>
                </c:pt>
                <c:pt idx="626">
                  <c:v>90.8</c:v>
                </c:pt>
                <c:pt idx="627">
                  <c:v>90.9</c:v>
                </c:pt>
                <c:pt idx="628">
                  <c:v>91.06</c:v>
                </c:pt>
                <c:pt idx="629">
                  <c:v>91.27</c:v>
                </c:pt>
                <c:pt idx="630">
                  <c:v>91.52</c:v>
                </c:pt>
                <c:pt idx="631">
                  <c:v>91.8</c:v>
                </c:pt>
                <c:pt idx="632">
                  <c:v>92.1</c:v>
                </c:pt>
                <c:pt idx="633">
                  <c:v>92.42</c:v>
                </c:pt>
                <c:pt idx="634">
                  <c:v>92.73</c:v>
                </c:pt>
                <c:pt idx="635">
                  <c:v>93.03</c:v>
                </c:pt>
                <c:pt idx="636">
                  <c:v>93.32</c:v>
                </c:pt>
                <c:pt idx="637">
                  <c:v>93.59</c:v>
                </c:pt>
                <c:pt idx="638">
                  <c:v>93.84</c:v>
                </c:pt>
                <c:pt idx="639">
                  <c:v>94.07</c:v>
                </c:pt>
                <c:pt idx="640">
                  <c:v>94.28</c:v>
                </c:pt>
                <c:pt idx="641">
                  <c:v>94.47</c:v>
                </c:pt>
                <c:pt idx="642">
                  <c:v>94.64</c:v>
                </c:pt>
                <c:pt idx="643">
                  <c:v>94.81</c:v>
                </c:pt>
                <c:pt idx="644">
                  <c:v>94.96</c:v>
                </c:pt>
                <c:pt idx="645">
                  <c:v>95.1</c:v>
                </c:pt>
                <c:pt idx="646">
                  <c:v>95.23</c:v>
                </c:pt>
                <c:pt idx="647">
                  <c:v>95.36</c:v>
                </c:pt>
                <c:pt idx="648">
                  <c:v>95.47</c:v>
                </c:pt>
                <c:pt idx="649">
                  <c:v>95.57</c:v>
                </c:pt>
                <c:pt idx="650">
                  <c:v>95.66</c:v>
                </c:pt>
                <c:pt idx="651">
                  <c:v>95.71</c:v>
                </c:pt>
                <c:pt idx="652">
                  <c:v>95.73</c:v>
                </c:pt>
                <c:pt idx="653">
                  <c:v>95.71</c:v>
                </c:pt>
                <c:pt idx="654">
                  <c:v>95.64</c:v>
                </c:pt>
                <c:pt idx="655">
                  <c:v>95.5</c:v>
                </c:pt>
                <c:pt idx="656">
                  <c:v>95.29</c:v>
                </c:pt>
                <c:pt idx="657">
                  <c:v>95</c:v>
                </c:pt>
                <c:pt idx="658">
                  <c:v>94.61</c:v>
                </c:pt>
                <c:pt idx="659">
                  <c:v>94.12</c:v>
                </c:pt>
                <c:pt idx="660">
                  <c:v>93.54</c:v>
                </c:pt>
                <c:pt idx="661">
                  <c:v>92.85</c:v>
                </c:pt>
                <c:pt idx="662">
                  <c:v>92.07</c:v>
                </c:pt>
                <c:pt idx="663">
                  <c:v>91.21</c:v>
                </c:pt>
                <c:pt idx="664">
                  <c:v>90.28</c:v>
                </c:pt>
                <c:pt idx="665">
                  <c:v>89.29</c:v>
                </c:pt>
                <c:pt idx="666">
                  <c:v>88.25</c:v>
                </c:pt>
                <c:pt idx="667">
                  <c:v>87.2</c:v>
                </c:pt>
                <c:pt idx="668">
                  <c:v>86.13</c:v>
                </c:pt>
                <c:pt idx="669">
                  <c:v>85.07</c:v>
                </c:pt>
                <c:pt idx="670">
                  <c:v>84.02</c:v>
                </c:pt>
                <c:pt idx="671">
                  <c:v>83</c:v>
                </c:pt>
                <c:pt idx="672">
                  <c:v>81.99</c:v>
                </c:pt>
                <c:pt idx="673">
                  <c:v>81.010000000000005</c:v>
                </c:pt>
                <c:pt idx="674">
                  <c:v>80.05</c:v>
                </c:pt>
                <c:pt idx="675">
                  <c:v>79.099999999999994</c:v>
                </c:pt>
                <c:pt idx="676">
                  <c:v>78.16</c:v>
                </c:pt>
                <c:pt idx="677">
                  <c:v>77.22</c:v>
                </c:pt>
                <c:pt idx="678">
                  <c:v>76.260000000000005</c:v>
                </c:pt>
                <c:pt idx="679">
                  <c:v>75.290000000000006</c:v>
                </c:pt>
                <c:pt idx="680">
                  <c:v>74.31</c:v>
                </c:pt>
                <c:pt idx="681">
                  <c:v>73.319999999999993</c:v>
                </c:pt>
                <c:pt idx="682">
                  <c:v>72.33</c:v>
                </c:pt>
                <c:pt idx="683">
                  <c:v>71.34</c:v>
                </c:pt>
                <c:pt idx="684">
                  <c:v>70.36</c:v>
                </c:pt>
                <c:pt idx="685">
                  <c:v>69.400000000000006</c:v>
                </c:pt>
                <c:pt idx="686">
                  <c:v>68.489999999999995</c:v>
                </c:pt>
                <c:pt idx="687">
                  <c:v>67.61</c:v>
                </c:pt>
                <c:pt idx="688">
                  <c:v>66.790000000000006</c:v>
                </c:pt>
                <c:pt idx="689">
                  <c:v>66.03</c:v>
                </c:pt>
                <c:pt idx="690">
                  <c:v>65.319999999999993</c:v>
                </c:pt>
                <c:pt idx="691">
                  <c:v>64.67</c:v>
                </c:pt>
                <c:pt idx="692">
                  <c:v>64.06</c:v>
                </c:pt>
                <c:pt idx="693">
                  <c:v>63.5</c:v>
                </c:pt>
                <c:pt idx="694">
                  <c:v>62.96</c:v>
                </c:pt>
                <c:pt idx="695">
                  <c:v>62.44</c:v>
                </c:pt>
                <c:pt idx="696">
                  <c:v>61.93</c:v>
                </c:pt>
                <c:pt idx="697">
                  <c:v>61.42</c:v>
                </c:pt>
                <c:pt idx="698">
                  <c:v>60.9</c:v>
                </c:pt>
                <c:pt idx="699">
                  <c:v>60.37</c:v>
                </c:pt>
                <c:pt idx="700">
                  <c:v>59.82</c:v>
                </c:pt>
                <c:pt idx="701">
                  <c:v>59.25</c:v>
                </c:pt>
                <c:pt idx="702">
                  <c:v>58.67</c:v>
                </c:pt>
                <c:pt idx="703">
                  <c:v>58.07</c:v>
                </c:pt>
                <c:pt idx="704">
                  <c:v>57.46</c:v>
                </c:pt>
                <c:pt idx="705">
                  <c:v>56.86</c:v>
                </c:pt>
                <c:pt idx="706">
                  <c:v>56.25</c:v>
                </c:pt>
                <c:pt idx="707">
                  <c:v>55.65</c:v>
                </c:pt>
                <c:pt idx="708">
                  <c:v>55.06</c:v>
                </c:pt>
                <c:pt idx="709">
                  <c:v>54.49</c:v>
                </c:pt>
                <c:pt idx="710">
                  <c:v>53.94</c:v>
                </c:pt>
                <c:pt idx="711">
                  <c:v>53.4</c:v>
                </c:pt>
                <c:pt idx="712">
                  <c:v>52.89</c:v>
                </c:pt>
                <c:pt idx="713">
                  <c:v>52.39</c:v>
                </c:pt>
                <c:pt idx="714">
                  <c:v>51.91</c:v>
                </c:pt>
                <c:pt idx="715">
                  <c:v>51.45</c:v>
                </c:pt>
                <c:pt idx="716">
                  <c:v>51</c:v>
                </c:pt>
                <c:pt idx="717">
                  <c:v>50.56</c:v>
                </c:pt>
                <c:pt idx="718">
                  <c:v>50.12</c:v>
                </c:pt>
                <c:pt idx="719">
                  <c:v>49.69</c:v>
                </c:pt>
                <c:pt idx="720">
                  <c:v>49.26</c:v>
                </c:pt>
                <c:pt idx="721">
                  <c:v>48.83</c:v>
                </c:pt>
                <c:pt idx="722">
                  <c:v>48.4</c:v>
                </c:pt>
                <c:pt idx="723">
                  <c:v>47.98</c:v>
                </c:pt>
                <c:pt idx="724">
                  <c:v>47.55</c:v>
                </c:pt>
                <c:pt idx="725">
                  <c:v>47.13</c:v>
                </c:pt>
                <c:pt idx="726">
                  <c:v>46.72</c:v>
                </c:pt>
                <c:pt idx="727">
                  <c:v>46.31</c:v>
                </c:pt>
                <c:pt idx="728">
                  <c:v>45.91</c:v>
                </c:pt>
                <c:pt idx="729">
                  <c:v>45.52</c:v>
                </c:pt>
                <c:pt idx="730">
                  <c:v>45.14</c:v>
                </c:pt>
                <c:pt idx="731">
                  <c:v>44.78</c:v>
                </c:pt>
                <c:pt idx="732">
                  <c:v>44.43</c:v>
                </c:pt>
                <c:pt idx="733">
                  <c:v>44.09</c:v>
                </c:pt>
                <c:pt idx="734">
                  <c:v>43.77</c:v>
                </c:pt>
                <c:pt idx="735">
                  <c:v>43.47</c:v>
                </c:pt>
                <c:pt idx="736">
                  <c:v>43.18</c:v>
                </c:pt>
                <c:pt idx="737">
                  <c:v>42.91</c:v>
                </c:pt>
                <c:pt idx="738">
                  <c:v>42.65</c:v>
                </c:pt>
                <c:pt idx="739">
                  <c:v>42.41</c:v>
                </c:pt>
                <c:pt idx="740">
                  <c:v>42.19</c:v>
                </c:pt>
                <c:pt idx="741">
                  <c:v>41.98</c:v>
                </c:pt>
                <c:pt idx="742">
                  <c:v>41.79</c:v>
                </c:pt>
                <c:pt idx="743">
                  <c:v>41.61</c:v>
                </c:pt>
                <c:pt idx="744">
                  <c:v>41.44</c:v>
                </c:pt>
                <c:pt idx="745">
                  <c:v>41.28</c:v>
                </c:pt>
                <c:pt idx="746">
                  <c:v>41.13</c:v>
                </c:pt>
                <c:pt idx="747">
                  <c:v>40.98</c:v>
                </c:pt>
                <c:pt idx="748">
                  <c:v>40.83</c:v>
                </c:pt>
                <c:pt idx="749">
                  <c:v>40.69</c:v>
                </c:pt>
                <c:pt idx="750">
                  <c:v>40.54</c:v>
                </c:pt>
                <c:pt idx="751">
                  <c:v>40.4</c:v>
                </c:pt>
                <c:pt idx="752">
                  <c:v>40.270000000000003</c:v>
                </c:pt>
                <c:pt idx="753">
                  <c:v>40.130000000000003</c:v>
                </c:pt>
                <c:pt idx="754">
                  <c:v>40.01</c:v>
                </c:pt>
                <c:pt idx="755">
                  <c:v>39.89</c:v>
                </c:pt>
                <c:pt idx="756">
                  <c:v>39.79</c:v>
                </c:pt>
                <c:pt idx="757">
                  <c:v>39.71</c:v>
                </c:pt>
                <c:pt idx="758">
                  <c:v>39.659999999999997</c:v>
                </c:pt>
                <c:pt idx="759">
                  <c:v>39.619999999999997</c:v>
                </c:pt>
                <c:pt idx="760">
                  <c:v>39.619999999999997</c:v>
                </c:pt>
                <c:pt idx="761">
                  <c:v>39.65</c:v>
                </c:pt>
                <c:pt idx="762">
                  <c:v>39.71</c:v>
                </c:pt>
                <c:pt idx="763">
                  <c:v>39.799999999999997</c:v>
                </c:pt>
                <c:pt idx="764">
                  <c:v>39.94</c:v>
                </c:pt>
                <c:pt idx="765">
                  <c:v>40.11</c:v>
                </c:pt>
                <c:pt idx="766">
                  <c:v>40.33</c:v>
                </c:pt>
                <c:pt idx="767">
                  <c:v>40.6</c:v>
                </c:pt>
                <c:pt idx="768">
                  <c:v>40.92</c:v>
                </c:pt>
                <c:pt idx="769">
                  <c:v>41.3</c:v>
                </c:pt>
                <c:pt idx="770">
                  <c:v>41.75</c:v>
                </c:pt>
                <c:pt idx="771">
                  <c:v>42.28</c:v>
                </c:pt>
                <c:pt idx="772">
                  <c:v>42.9</c:v>
                </c:pt>
                <c:pt idx="773">
                  <c:v>43.61</c:v>
                </c:pt>
                <c:pt idx="774">
                  <c:v>44.42</c:v>
                </c:pt>
                <c:pt idx="775">
                  <c:v>45.34</c:v>
                </c:pt>
                <c:pt idx="776">
                  <c:v>46.37</c:v>
                </c:pt>
                <c:pt idx="777">
                  <c:v>47.51</c:v>
                </c:pt>
                <c:pt idx="778">
                  <c:v>48.75</c:v>
                </c:pt>
                <c:pt idx="779">
                  <c:v>50.09</c:v>
                </c:pt>
                <c:pt idx="780">
                  <c:v>51.53</c:v>
                </c:pt>
                <c:pt idx="781">
                  <c:v>53.04</c:v>
                </c:pt>
                <c:pt idx="782">
                  <c:v>54.61</c:v>
                </c:pt>
                <c:pt idx="783">
                  <c:v>56.22</c:v>
                </c:pt>
                <c:pt idx="784">
                  <c:v>57.85</c:v>
                </c:pt>
                <c:pt idx="785">
                  <c:v>59.49</c:v>
                </c:pt>
                <c:pt idx="786">
                  <c:v>61.11</c:v>
                </c:pt>
                <c:pt idx="787">
                  <c:v>62.7</c:v>
                </c:pt>
                <c:pt idx="788">
                  <c:v>64.239999999999995</c:v>
                </c:pt>
                <c:pt idx="789">
                  <c:v>65.709999999999994</c:v>
                </c:pt>
                <c:pt idx="790">
                  <c:v>67.11</c:v>
                </c:pt>
                <c:pt idx="791">
                  <c:v>68.430000000000007</c:v>
                </c:pt>
                <c:pt idx="792">
                  <c:v>69.66</c:v>
                </c:pt>
                <c:pt idx="793">
                  <c:v>70.8</c:v>
                </c:pt>
                <c:pt idx="794">
                  <c:v>71.87</c:v>
                </c:pt>
                <c:pt idx="795">
                  <c:v>72.849999999999994</c:v>
                </c:pt>
                <c:pt idx="796">
                  <c:v>73.77</c:v>
                </c:pt>
                <c:pt idx="797">
                  <c:v>74.62</c:v>
                </c:pt>
                <c:pt idx="798">
                  <c:v>75.42</c:v>
                </c:pt>
                <c:pt idx="799">
                  <c:v>76.180000000000007</c:v>
                </c:pt>
                <c:pt idx="800">
                  <c:v>76.91</c:v>
                </c:pt>
                <c:pt idx="801">
                  <c:v>77.61</c:v>
                </c:pt>
                <c:pt idx="802">
                  <c:v>78.3</c:v>
                </c:pt>
                <c:pt idx="803">
                  <c:v>78.989999999999995</c:v>
                </c:pt>
                <c:pt idx="804">
                  <c:v>79.69</c:v>
                </c:pt>
                <c:pt idx="805">
                  <c:v>80.400000000000006</c:v>
                </c:pt>
                <c:pt idx="806">
                  <c:v>81.13</c:v>
                </c:pt>
                <c:pt idx="807">
                  <c:v>81.89</c:v>
                </c:pt>
                <c:pt idx="808">
                  <c:v>82.67</c:v>
                </c:pt>
                <c:pt idx="809">
                  <c:v>83.49</c:v>
                </c:pt>
                <c:pt idx="810">
                  <c:v>84.34</c:v>
                </c:pt>
                <c:pt idx="811">
                  <c:v>85.21</c:v>
                </c:pt>
                <c:pt idx="812">
                  <c:v>86.1</c:v>
                </c:pt>
                <c:pt idx="813">
                  <c:v>86.99</c:v>
                </c:pt>
                <c:pt idx="814">
                  <c:v>87.88</c:v>
                </c:pt>
                <c:pt idx="815">
                  <c:v>88.76</c:v>
                </c:pt>
                <c:pt idx="816">
                  <c:v>89.6</c:v>
                </c:pt>
                <c:pt idx="817">
                  <c:v>90.4</c:v>
                </c:pt>
                <c:pt idx="818">
                  <c:v>91.14</c:v>
                </c:pt>
                <c:pt idx="819">
                  <c:v>91.82</c:v>
                </c:pt>
                <c:pt idx="820">
                  <c:v>92.42</c:v>
                </c:pt>
                <c:pt idx="821">
                  <c:v>92.94</c:v>
                </c:pt>
                <c:pt idx="822">
                  <c:v>93.38</c:v>
                </c:pt>
                <c:pt idx="823">
                  <c:v>93.75</c:v>
                </c:pt>
                <c:pt idx="824">
                  <c:v>94.04</c:v>
                </c:pt>
                <c:pt idx="825">
                  <c:v>94.27</c:v>
                </c:pt>
                <c:pt idx="826">
                  <c:v>94.45</c:v>
                </c:pt>
                <c:pt idx="827">
                  <c:v>94.59</c:v>
                </c:pt>
                <c:pt idx="828">
                  <c:v>94.7</c:v>
                </c:pt>
                <c:pt idx="829">
                  <c:v>94.79</c:v>
                </c:pt>
                <c:pt idx="830">
                  <c:v>94.87</c:v>
                </c:pt>
                <c:pt idx="831">
                  <c:v>94.95</c:v>
                </c:pt>
                <c:pt idx="832">
                  <c:v>95.03</c:v>
                </c:pt>
                <c:pt idx="833">
                  <c:v>95.12</c:v>
                </c:pt>
                <c:pt idx="834">
                  <c:v>95.22</c:v>
                </c:pt>
                <c:pt idx="835">
                  <c:v>95.32</c:v>
                </c:pt>
                <c:pt idx="836">
                  <c:v>95.43</c:v>
                </c:pt>
                <c:pt idx="837">
                  <c:v>95.54</c:v>
                </c:pt>
                <c:pt idx="838">
                  <c:v>95.65</c:v>
                </c:pt>
                <c:pt idx="839">
                  <c:v>95.75</c:v>
                </c:pt>
                <c:pt idx="840">
                  <c:v>95.83</c:v>
                </c:pt>
                <c:pt idx="841">
                  <c:v>95.89</c:v>
                </c:pt>
                <c:pt idx="842">
                  <c:v>95.93</c:v>
                </c:pt>
                <c:pt idx="843">
                  <c:v>95.94</c:v>
                </c:pt>
                <c:pt idx="844">
                  <c:v>95.92</c:v>
                </c:pt>
                <c:pt idx="845">
                  <c:v>95.88</c:v>
                </c:pt>
                <c:pt idx="846">
                  <c:v>95.81</c:v>
                </c:pt>
                <c:pt idx="847">
                  <c:v>95.73</c:v>
                </c:pt>
                <c:pt idx="848">
                  <c:v>95.63</c:v>
                </c:pt>
                <c:pt idx="849">
                  <c:v>95.54</c:v>
                </c:pt>
                <c:pt idx="850">
                  <c:v>95.44</c:v>
                </c:pt>
                <c:pt idx="851">
                  <c:v>95.37</c:v>
                </c:pt>
                <c:pt idx="852">
                  <c:v>95.31</c:v>
                </c:pt>
                <c:pt idx="853">
                  <c:v>95.29</c:v>
                </c:pt>
                <c:pt idx="854">
                  <c:v>95.3</c:v>
                </c:pt>
                <c:pt idx="855">
                  <c:v>95.34</c:v>
                </c:pt>
                <c:pt idx="856">
                  <c:v>95.43</c:v>
                </c:pt>
                <c:pt idx="857">
                  <c:v>95.56</c:v>
                </c:pt>
                <c:pt idx="858">
                  <c:v>95.72</c:v>
                </c:pt>
                <c:pt idx="859">
                  <c:v>95.91</c:v>
                </c:pt>
                <c:pt idx="860">
                  <c:v>96.11</c:v>
                </c:pt>
                <c:pt idx="861">
                  <c:v>96.32</c:v>
                </c:pt>
                <c:pt idx="862">
                  <c:v>96.52</c:v>
                </c:pt>
                <c:pt idx="863">
                  <c:v>96.7</c:v>
                </c:pt>
                <c:pt idx="864">
                  <c:v>96.83</c:v>
                </c:pt>
                <c:pt idx="865">
                  <c:v>96.92</c:v>
                </c:pt>
                <c:pt idx="866">
                  <c:v>96.94</c:v>
                </c:pt>
                <c:pt idx="867">
                  <c:v>96.89</c:v>
                </c:pt>
                <c:pt idx="868">
                  <c:v>96.75</c:v>
                </c:pt>
                <c:pt idx="869">
                  <c:v>96.51</c:v>
                </c:pt>
                <c:pt idx="870">
                  <c:v>96.18</c:v>
                </c:pt>
                <c:pt idx="871">
                  <c:v>95.74</c:v>
                </c:pt>
                <c:pt idx="872">
                  <c:v>95.19</c:v>
                </c:pt>
                <c:pt idx="873">
                  <c:v>94.54</c:v>
                </c:pt>
                <c:pt idx="874">
                  <c:v>93.8</c:v>
                </c:pt>
                <c:pt idx="875">
                  <c:v>92.96</c:v>
                </c:pt>
                <c:pt idx="876">
                  <c:v>92.04</c:v>
                </c:pt>
                <c:pt idx="877">
                  <c:v>91.06</c:v>
                </c:pt>
                <c:pt idx="878">
                  <c:v>90.02</c:v>
                </c:pt>
                <c:pt idx="879">
                  <c:v>88.95</c:v>
                </c:pt>
                <c:pt idx="880">
                  <c:v>87.86</c:v>
                </c:pt>
                <c:pt idx="881">
                  <c:v>86.77</c:v>
                </c:pt>
                <c:pt idx="882">
                  <c:v>85.69</c:v>
                </c:pt>
                <c:pt idx="883">
                  <c:v>84.64</c:v>
                </c:pt>
                <c:pt idx="884">
                  <c:v>83.62</c:v>
                </c:pt>
                <c:pt idx="885">
                  <c:v>82.64</c:v>
                </c:pt>
                <c:pt idx="886">
                  <c:v>81.709999999999994</c:v>
                </c:pt>
                <c:pt idx="887">
                  <c:v>80.81</c:v>
                </c:pt>
                <c:pt idx="888">
                  <c:v>79.95</c:v>
                </c:pt>
                <c:pt idx="889">
                  <c:v>79.11</c:v>
                </c:pt>
                <c:pt idx="890">
                  <c:v>78.290000000000006</c:v>
                </c:pt>
                <c:pt idx="891">
                  <c:v>77.48</c:v>
                </c:pt>
                <c:pt idx="892">
                  <c:v>76.67</c:v>
                </c:pt>
                <c:pt idx="893">
                  <c:v>75.849999999999994</c:v>
                </c:pt>
                <c:pt idx="894">
                  <c:v>75.010000000000005</c:v>
                </c:pt>
                <c:pt idx="895">
                  <c:v>74.16</c:v>
                </c:pt>
                <c:pt idx="896">
                  <c:v>73.3</c:v>
                </c:pt>
                <c:pt idx="897">
                  <c:v>72.44</c:v>
                </c:pt>
                <c:pt idx="898">
                  <c:v>71.58</c:v>
                </c:pt>
                <c:pt idx="899">
                  <c:v>70.73</c:v>
                </c:pt>
                <c:pt idx="900">
                  <c:v>69.91</c:v>
                </c:pt>
                <c:pt idx="901">
                  <c:v>69.11</c:v>
                </c:pt>
                <c:pt idx="902">
                  <c:v>68.349999999999994</c:v>
                </c:pt>
                <c:pt idx="903">
                  <c:v>67.64</c:v>
                </c:pt>
                <c:pt idx="904">
                  <c:v>66.97</c:v>
                </c:pt>
                <c:pt idx="905">
                  <c:v>66.33</c:v>
                </c:pt>
                <c:pt idx="906">
                  <c:v>65.739999999999995</c:v>
                </c:pt>
                <c:pt idx="907">
                  <c:v>65.17</c:v>
                </c:pt>
                <c:pt idx="908">
                  <c:v>64.62</c:v>
                </c:pt>
                <c:pt idx="909">
                  <c:v>64.09</c:v>
                </c:pt>
                <c:pt idx="910">
                  <c:v>63.56</c:v>
                </c:pt>
                <c:pt idx="911">
                  <c:v>63.02</c:v>
                </c:pt>
                <c:pt idx="912">
                  <c:v>62.47</c:v>
                </c:pt>
                <c:pt idx="913">
                  <c:v>61.91</c:v>
                </c:pt>
                <c:pt idx="914">
                  <c:v>61.33</c:v>
                </c:pt>
                <c:pt idx="915">
                  <c:v>60.72</c:v>
                </c:pt>
                <c:pt idx="916">
                  <c:v>60.1</c:v>
                </c:pt>
                <c:pt idx="917">
                  <c:v>59.47</c:v>
                </c:pt>
                <c:pt idx="918">
                  <c:v>58.82</c:v>
                </c:pt>
                <c:pt idx="919">
                  <c:v>58.17</c:v>
                </c:pt>
                <c:pt idx="920">
                  <c:v>57.51</c:v>
                </c:pt>
                <c:pt idx="921">
                  <c:v>56.85</c:v>
                </c:pt>
                <c:pt idx="922">
                  <c:v>56.2</c:v>
                </c:pt>
                <c:pt idx="923">
                  <c:v>55.56</c:v>
                </c:pt>
                <c:pt idx="924">
                  <c:v>54.93</c:v>
                </c:pt>
                <c:pt idx="925">
                  <c:v>54.32</c:v>
                </c:pt>
                <c:pt idx="926">
                  <c:v>53.73</c:v>
                </c:pt>
                <c:pt idx="927">
                  <c:v>53.15</c:v>
                </c:pt>
                <c:pt idx="928">
                  <c:v>52.6</c:v>
                </c:pt>
                <c:pt idx="929">
                  <c:v>52.06</c:v>
                </c:pt>
                <c:pt idx="930">
                  <c:v>51.54</c:v>
                </c:pt>
                <c:pt idx="931">
                  <c:v>51.04</c:v>
                </c:pt>
                <c:pt idx="932">
                  <c:v>50.55</c:v>
                </c:pt>
                <c:pt idx="933">
                  <c:v>50.07</c:v>
                </c:pt>
                <c:pt idx="934">
                  <c:v>49.6</c:v>
                </c:pt>
                <c:pt idx="935">
                  <c:v>49.14</c:v>
                </c:pt>
                <c:pt idx="936">
                  <c:v>48.69</c:v>
                </c:pt>
                <c:pt idx="937">
                  <c:v>48.25</c:v>
                </c:pt>
                <c:pt idx="938">
                  <c:v>47.82</c:v>
                </c:pt>
                <c:pt idx="939">
                  <c:v>47.39</c:v>
                </c:pt>
                <c:pt idx="940">
                  <c:v>46.98</c:v>
                </c:pt>
                <c:pt idx="941">
                  <c:v>46.57</c:v>
                </c:pt>
                <c:pt idx="942">
                  <c:v>46.18</c:v>
                </c:pt>
                <c:pt idx="943">
                  <c:v>45.81</c:v>
                </c:pt>
                <c:pt idx="944">
                  <c:v>45.45</c:v>
                </c:pt>
                <c:pt idx="945">
                  <c:v>45.12</c:v>
                </c:pt>
                <c:pt idx="946">
                  <c:v>44.79</c:v>
                </c:pt>
                <c:pt idx="947">
                  <c:v>44.49</c:v>
                </c:pt>
                <c:pt idx="948">
                  <c:v>44.21</c:v>
                </c:pt>
                <c:pt idx="949">
                  <c:v>43.94</c:v>
                </c:pt>
                <c:pt idx="950">
                  <c:v>43.7</c:v>
                </c:pt>
                <c:pt idx="951">
                  <c:v>43.47</c:v>
                </c:pt>
                <c:pt idx="952">
                  <c:v>43.25</c:v>
                </c:pt>
                <c:pt idx="953">
                  <c:v>43.06</c:v>
                </c:pt>
                <c:pt idx="954">
                  <c:v>42.88</c:v>
                </c:pt>
                <c:pt idx="955">
                  <c:v>42.71</c:v>
                </c:pt>
                <c:pt idx="956">
                  <c:v>42.56</c:v>
                </c:pt>
                <c:pt idx="957">
                  <c:v>42.42</c:v>
                </c:pt>
                <c:pt idx="958">
                  <c:v>42.29</c:v>
                </c:pt>
                <c:pt idx="959">
                  <c:v>42.17</c:v>
                </c:pt>
                <c:pt idx="960">
                  <c:v>42.05</c:v>
                </c:pt>
                <c:pt idx="961">
                  <c:v>41.94</c:v>
                </c:pt>
                <c:pt idx="962">
                  <c:v>41.83</c:v>
                </c:pt>
                <c:pt idx="963">
                  <c:v>41.72</c:v>
                </c:pt>
                <c:pt idx="964">
                  <c:v>41.6</c:v>
                </c:pt>
                <c:pt idx="965">
                  <c:v>41.48</c:v>
                </c:pt>
                <c:pt idx="966">
                  <c:v>41.35</c:v>
                </c:pt>
                <c:pt idx="967">
                  <c:v>41.21</c:v>
                </c:pt>
                <c:pt idx="968">
                  <c:v>41.06</c:v>
                </c:pt>
                <c:pt idx="969">
                  <c:v>40.909999999999997</c:v>
                </c:pt>
                <c:pt idx="970">
                  <c:v>40.76</c:v>
                </c:pt>
                <c:pt idx="971">
                  <c:v>40.61</c:v>
                </c:pt>
                <c:pt idx="972">
                  <c:v>40.46</c:v>
                </c:pt>
                <c:pt idx="973">
                  <c:v>40.33</c:v>
                </c:pt>
                <c:pt idx="974">
                  <c:v>40.21</c:v>
                </c:pt>
                <c:pt idx="975">
                  <c:v>40.11</c:v>
                </c:pt>
                <c:pt idx="976">
                  <c:v>40.049999999999997</c:v>
                </c:pt>
                <c:pt idx="977">
                  <c:v>40.03</c:v>
                </c:pt>
                <c:pt idx="978">
                  <c:v>40.049999999999997</c:v>
                </c:pt>
                <c:pt idx="979">
                  <c:v>40.119999999999997</c:v>
                </c:pt>
                <c:pt idx="980">
                  <c:v>40.26</c:v>
                </c:pt>
                <c:pt idx="981">
                  <c:v>40.46</c:v>
                </c:pt>
                <c:pt idx="982">
                  <c:v>40.729999999999997</c:v>
                </c:pt>
                <c:pt idx="983">
                  <c:v>41.08</c:v>
                </c:pt>
                <c:pt idx="984">
                  <c:v>41.52</c:v>
                </c:pt>
                <c:pt idx="985">
                  <c:v>42.06</c:v>
                </c:pt>
                <c:pt idx="986">
                  <c:v>42.69</c:v>
                </c:pt>
                <c:pt idx="987">
                  <c:v>43.43</c:v>
                </c:pt>
                <c:pt idx="988">
                  <c:v>44.27</c:v>
                </c:pt>
                <c:pt idx="989">
                  <c:v>45.21</c:v>
                </c:pt>
                <c:pt idx="990">
                  <c:v>46.26</c:v>
                </c:pt>
                <c:pt idx="991">
                  <c:v>47.41</c:v>
                </c:pt>
                <c:pt idx="992">
                  <c:v>48.66</c:v>
                </c:pt>
                <c:pt idx="993">
                  <c:v>50</c:v>
                </c:pt>
                <c:pt idx="994">
                  <c:v>51.41</c:v>
                </c:pt>
                <c:pt idx="995">
                  <c:v>52.89</c:v>
                </c:pt>
                <c:pt idx="996">
                  <c:v>54.42</c:v>
                </c:pt>
                <c:pt idx="997">
                  <c:v>55.98</c:v>
                </c:pt>
                <c:pt idx="998">
                  <c:v>57.55</c:v>
                </c:pt>
                <c:pt idx="999">
                  <c:v>59.11</c:v>
                </c:pt>
                <c:pt idx="1000">
                  <c:v>60.66</c:v>
                </c:pt>
                <c:pt idx="1001">
                  <c:v>62.16</c:v>
                </c:pt>
                <c:pt idx="1002">
                  <c:v>63.61</c:v>
                </c:pt>
                <c:pt idx="1003">
                  <c:v>65</c:v>
                </c:pt>
                <c:pt idx="1004">
                  <c:v>66.319999999999993</c:v>
                </c:pt>
                <c:pt idx="1005">
                  <c:v>67.56</c:v>
                </c:pt>
                <c:pt idx="1006">
                  <c:v>68.72</c:v>
                </c:pt>
                <c:pt idx="1007">
                  <c:v>69.81</c:v>
                </c:pt>
                <c:pt idx="1008">
                  <c:v>70.83</c:v>
                </c:pt>
                <c:pt idx="1009">
                  <c:v>71.8</c:v>
                </c:pt>
                <c:pt idx="1010">
                  <c:v>72.73</c:v>
                </c:pt>
                <c:pt idx="1011">
                  <c:v>73.62</c:v>
                </c:pt>
                <c:pt idx="1012">
                  <c:v>74.489999999999995</c:v>
                </c:pt>
                <c:pt idx="1013">
                  <c:v>75.349999999999994</c:v>
                </c:pt>
                <c:pt idx="1014">
                  <c:v>76.22</c:v>
                </c:pt>
                <c:pt idx="1015">
                  <c:v>77.08</c:v>
                </c:pt>
                <c:pt idx="1016">
                  <c:v>77.95</c:v>
                </c:pt>
                <c:pt idx="1017">
                  <c:v>78.83</c:v>
                </c:pt>
                <c:pt idx="1018">
                  <c:v>79.709999999999994</c:v>
                </c:pt>
                <c:pt idx="1019">
                  <c:v>80.58</c:v>
                </c:pt>
                <c:pt idx="1020">
                  <c:v>81.45</c:v>
                </c:pt>
                <c:pt idx="1021">
                  <c:v>82.3</c:v>
                </c:pt>
                <c:pt idx="1022">
                  <c:v>83.13</c:v>
                </c:pt>
                <c:pt idx="1023">
                  <c:v>83.93</c:v>
                </c:pt>
                <c:pt idx="1024">
                  <c:v>84.71</c:v>
                </c:pt>
                <c:pt idx="1025">
                  <c:v>85.47</c:v>
                </c:pt>
                <c:pt idx="1026">
                  <c:v>86.21</c:v>
                </c:pt>
                <c:pt idx="1027">
                  <c:v>86.93</c:v>
                </c:pt>
                <c:pt idx="1028">
                  <c:v>87.64</c:v>
                </c:pt>
                <c:pt idx="1029">
                  <c:v>88.36</c:v>
                </c:pt>
                <c:pt idx="1030">
                  <c:v>89.08</c:v>
                </c:pt>
                <c:pt idx="1031">
                  <c:v>89.82</c:v>
                </c:pt>
                <c:pt idx="1032">
                  <c:v>90.57</c:v>
                </c:pt>
                <c:pt idx="1033">
                  <c:v>91.33</c:v>
                </c:pt>
                <c:pt idx="1034">
                  <c:v>92.09</c:v>
                </c:pt>
                <c:pt idx="1035">
                  <c:v>92.84</c:v>
                </c:pt>
                <c:pt idx="1036">
                  <c:v>93.57</c:v>
                </c:pt>
                <c:pt idx="1037">
                  <c:v>94.26</c:v>
                </c:pt>
                <c:pt idx="1038">
                  <c:v>94.89</c:v>
                </c:pt>
                <c:pt idx="1039">
                  <c:v>95.43</c:v>
                </c:pt>
                <c:pt idx="1040">
                  <c:v>95.89</c:v>
                </c:pt>
                <c:pt idx="1041">
                  <c:v>96.24</c:v>
                </c:pt>
                <c:pt idx="1042">
                  <c:v>96.48</c:v>
                </c:pt>
                <c:pt idx="1043">
                  <c:v>96.61</c:v>
                </c:pt>
                <c:pt idx="1044">
                  <c:v>96.64</c:v>
                </c:pt>
                <c:pt idx="1045">
                  <c:v>96.58</c:v>
                </c:pt>
                <c:pt idx="1046">
                  <c:v>96.44</c:v>
                </c:pt>
                <c:pt idx="1047">
                  <c:v>96.25</c:v>
                </c:pt>
                <c:pt idx="1048">
                  <c:v>96.02</c:v>
                </c:pt>
                <c:pt idx="1049">
                  <c:v>95.8</c:v>
                </c:pt>
                <c:pt idx="1050">
                  <c:v>95.58</c:v>
                </c:pt>
                <c:pt idx="1051">
                  <c:v>95.39</c:v>
                </c:pt>
                <c:pt idx="1052">
                  <c:v>95.25</c:v>
                </c:pt>
                <c:pt idx="1053">
                  <c:v>95.16</c:v>
                </c:pt>
                <c:pt idx="1054">
                  <c:v>95.12</c:v>
                </c:pt>
                <c:pt idx="1055">
                  <c:v>95.13</c:v>
                </c:pt>
                <c:pt idx="1056">
                  <c:v>95.18</c:v>
                </c:pt>
                <c:pt idx="1057">
                  <c:v>95.27</c:v>
                </c:pt>
                <c:pt idx="1058">
                  <c:v>95.38</c:v>
                </c:pt>
                <c:pt idx="1059">
                  <c:v>95.5</c:v>
                </c:pt>
                <c:pt idx="1060">
                  <c:v>95.62</c:v>
                </c:pt>
                <c:pt idx="1061">
                  <c:v>95.74</c:v>
                </c:pt>
                <c:pt idx="1062">
                  <c:v>95.84</c:v>
                </c:pt>
                <c:pt idx="1063">
                  <c:v>95.92</c:v>
                </c:pt>
                <c:pt idx="1064">
                  <c:v>95.97</c:v>
                </c:pt>
                <c:pt idx="1065">
                  <c:v>96.01</c:v>
                </c:pt>
                <c:pt idx="1066">
                  <c:v>96.03</c:v>
                </c:pt>
                <c:pt idx="1067">
                  <c:v>96.02</c:v>
                </c:pt>
                <c:pt idx="1068">
                  <c:v>96.01</c:v>
                </c:pt>
                <c:pt idx="1069">
                  <c:v>95.98</c:v>
                </c:pt>
                <c:pt idx="1070">
                  <c:v>95.96</c:v>
                </c:pt>
                <c:pt idx="1071">
                  <c:v>95.93</c:v>
                </c:pt>
                <c:pt idx="1072">
                  <c:v>95.9</c:v>
                </c:pt>
                <c:pt idx="1073">
                  <c:v>95.89</c:v>
                </c:pt>
                <c:pt idx="1074">
                  <c:v>95.88</c:v>
                </c:pt>
                <c:pt idx="1075">
                  <c:v>95.88</c:v>
                </c:pt>
                <c:pt idx="1076">
                  <c:v>95.9</c:v>
                </c:pt>
                <c:pt idx="1077">
                  <c:v>95.92</c:v>
                </c:pt>
                <c:pt idx="1078">
                  <c:v>95.95</c:v>
                </c:pt>
                <c:pt idx="1079">
                  <c:v>95.98</c:v>
                </c:pt>
                <c:pt idx="1080">
                  <c:v>96</c:v>
                </c:pt>
                <c:pt idx="1081">
                  <c:v>96.01</c:v>
                </c:pt>
                <c:pt idx="1082">
                  <c:v>95.99</c:v>
                </c:pt>
                <c:pt idx="1083">
                  <c:v>95.94</c:v>
                </c:pt>
                <c:pt idx="1084">
                  <c:v>95.83</c:v>
                </c:pt>
                <c:pt idx="1085">
                  <c:v>95.64</c:v>
                </c:pt>
                <c:pt idx="1086">
                  <c:v>95.37</c:v>
                </c:pt>
                <c:pt idx="1087">
                  <c:v>95</c:v>
                </c:pt>
                <c:pt idx="1088">
                  <c:v>94.52</c:v>
                </c:pt>
                <c:pt idx="1089">
                  <c:v>93.92</c:v>
                </c:pt>
                <c:pt idx="1090">
                  <c:v>93.2</c:v>
                </c:pt>
                <c:pt idx="1091">
                  <c:v>92.35</c:v>
                </c:pt>
                <c:pt idx="1092">
                  <c:v>91.4</c:v>
                </c:pt>
                <c:pt idx="1093">
                  <c:v>90.34</c:v>
                </c:pt>
                <c:pt idx="1094">
                  <c:v>89.2</c:v>
                </c:pt>
                <c:pt idx="1095">
                  <c:v>88.01</c:v>
                </c:pt>
                <c:pt idx="1096">
                  <c:v>86.77</c:v>
                </c:pt>
                <c:pt idx="1097">
                  <c:v>85.53</c:v>
                </c:pt>
                <c:pt idx="1098">
                  <c:v>84.29</c:v>
                </c:pt>
                <c:pt idx="1099">
                  <c:v>83.08</c:v>
                </c:pt>
                <c:pt idx="1100">
                  <c:v>81.93</c:v>
                </c:pt>
                <c:pt idx="1101">
                  <c:v>80.83</c:v>
                </c:pt>
                <c:pt idx="1102">
                  <c:v>79.81</c:v>
                </c:pt>
                <c:pt idx="1103">
                  <c:v>78.849999999999994</c:v>
                </c:pt>
                <c:pt idx="1104">
                  <c:v>77.959999999999994</c:v>
                </c:pt>
                <c:pt idx="1105">
                  <c:v>77.14</c:v>
                </c:pt>
                <c:pt idx="1106">
                  <c:v>76.36</c:v>
                </c:pt>
                <c:pt idx="1107">
                  <c:v>75.62</c:v>
                </c:pt>
                <c:pt idx="1108">
                  <c:v>74.91</c:v>
                </c:pt>
                <c:pt idx="1109">
                  <c:v>74.209999999999994</c:v>
                </c:pt>
                <c:pt idx="1110">
                  <c:v>73.510000000000005</c:v>
                </c:pt>
                <c:pt idx="1111">
                  <c:v>72.81</c:v>
                </c:pt>
                <c:pt idx="1112">
                  <c:v>72.099999999999994</c:v>
                </c:pt>
                <c:pt idx="1113">
                  <c:v>71.37</c:v>
                </c:pt>
                <c:pt idx="1114">
                  <c:v>70.63</c:v>
                </c:pt>
                <c:pt idx="1115">
                  <c:v>69.88</c:v>
                </c:pt>
                <c:pt idx="1116">
                  <c:v>69.12</c:v>
                </c:pt>
                <c:pt idx="1117">
                  <c:v>68.36</c:v>
                </c:pt>
                <c:pt idx="1118">
                  <c:v>67.599999999999994</c:v>
                </c:pt>
                <c:pt idx="1119">
                  <c:v>66.849999999999994</c:v>
                </c:pt>
                <c:pt idx="1120">
                  <c:v>66.11</c:v>
                </c:pt>
                <c:pt idx="1121">
                  <c:v>65.39</c:v>
                </c:pt>
                <c:pt idx="1122">
                  <c:v>64.69</c:v>
                </c:pt>
                <c:pt idx="1123">
                  <c:v>64.010000000000005</c:v>
                </c:pt>
                <c:pt idx="1124">
                  <c:v>63.36</c:v>
                </c:pt>
                <c:pt idx="1125">
                  <c:v>62.74</c:v>
                </c:pt>
                <c:pt idx="1126">
                  <c:v>62.14</c:v>
                </c:pt>
                <c:pt idx="1127">
                  <c:v>61.57</c:v>
                </c:pt>
                <c:pt idx="1128">
                  <c:v>61.03</c:v>
                </c:pt>
                <c:pt idx="1129">
                  <c:v>60.51</c:v>
                </c:pt>
                <c:pt idx="1130">
                  <c:v>60.01</c:v>
                </c:pt>
                <c:pt idx="1131">
                  <c:v>59.53</c:v>
                </c:pt>
                <c:pt idx="1132">
                  <c:v>59.06</c:v>
                </c:pt>
                <c:pt idx="1133">
                  <c:v>58.61</c:v>
                </c:pt>
                <c:pt idx="1134">
                  <c:v>58.15</c:v>
                </c:pt>
                <c:pt idx="1135">
                  <c:v>57.7</c:v>
                </c:pt>
                <c:pt idx="1136">
                  <c:v>57.25</c:v>
                </c:pt>
                <c:pt idx="1137">
                  <c:v>56.8</c:v>
                </c:pt>
                <c:pt idx="1138">
                  <c:v>56.34</c:v>
                </c:pt>
                <c:pt idx="1139">
                  <c:v>55.88</c:v>
                </c:pt>
                <c:pt idx="1140">
                  <c:v>55.42</c:v>
                </c:pt>
                <c:pt idx="1141">
                  <c:v>54.96</c:v>
                </c:pt>
                <c:pt idx="1142">
                  <c:v>54.51</c:v>
                </c:pt>
                <c:pt idx="1143">
                  <c:v>54.06</c:v>
                </c:pt>
                <c:pt idx="1144">
                  <c:v>53.61</c:v>
                </c:pt>
                <c:pt idx="1145">
                  <c:v>53.18</c:v>
                </c:pt>
                <c:pt idx="1146">
                  <c:v>52.75</c:v>
                </c:pt>
                <c:pt idx="1147">
                  <c:v>52.34</c:v>
                </c:pt>
                <c:pt idx="1148">
                  <c:v>51.93</c:v>
                </c:pt>
                <c:pt idx="1149">
                  <c:v>51.54</c:v>
                </c:pt>
                <c:pt idx="1150">
                  <c:v>51.14</c:v>
                </c:pt>
                <c:pt idx="1151">
                  <c:v>50.76</c:v>
                </c:pt>
                <c:pt idx="1152">
                  <c:v>50.37</c:v>
                </c:pt>
                <c:pt idx="1153">
                  <c:v>49.98</c:v>
                </c:pt>
                <c:pt idx="1154">
                  <c:v>49.59</c:v>
                </c:pt>
                <c:pt idx="1155">
                  <c:v>49.2</c:v>
                </c:pt>
                <c:pt idx="1156">
                  <c:v>48.81</c:v>
                </c:pt>
                <c:pt idx="1157">
                  <c:v>48.42</c:v>
                </c:pt>
                <c:pt idx="1158">
                  <c:v>48.02</c:v>
                </c:pt>
                <c:pt idx="1159">
                  <c:v>47.64</c:v>
                </c:pt>
                <c:pt idx="1160">
                  <c:v>47.26</c:v>
                </c:pt>
                <c:pt idx="1161">
                  <c:v>46.89</c:v>
                </c:pt>
                <c:pt idx="1162">
                  <c:v>46.53</c:v>
                </c:pt>
                <c:pt idx="1163">
                  <c:v>46.18</c:v>
                </c:pt>
                <c:pt idx="1164">
                  <c:v>45.86</c:v>
                </c:pt>
                <c:pt idx="1165">
                  <c:v>45.55</c:v>
                </c:pt>
                <c:pt idx="1166">
                  <c:v>45.26</c:v>
                </c:pt>
                <c:pt idx="1167">
                  <c:v>44.99</c:v>
                </c:pt>
                <c:pt idx="1168">
                  <c:v>44.75</c:v>
                </c:pt>
                <c:pt idx="1169">
                  <c:v>44.52</c:v>
                </c:pt>
                <c:pt idx="1170">
                  <c:v>44.31</c:v>
                </c:pt>
                <c:pt idx="1171">
                  <c:v>44.13</c:v>
                </c:pt>
                <c:pt idx="1172">
                  <c:v>43.95</c:v>
                </c:pt>
                <c:pt idx="1173">
                  <c:v>43.8</c:v>
                </c:pt>
                <c:pt idx="1174">
                  <c:v>43.66</c:v>
                </c:pt>
                <c:pt idx="1175">
                  <c:v>43.52</c:v>
                </c:pt>
                <c:pt idx="1176">
                  <c:v>43.4</c:v>
                </c:pt>
                <c:pt idx="1177">
                  <c:v>43.28</c:v>
                </c:pt>
                <c:pt idx="1178">
                  <c:v>43.16</c:v>
                </c:pt>
                <c:pt idx="1179">
                  <c:v>43.05</c:v>
                </c:pt>
                <c:pt idx="1180">
                  <c:v>42.93</c:v>
                </c:pt>
                <c:pt idx="1181">
                  <c:v>42.8</c:v>
                </c:pt>
                <c:pt idx="1182">
                  <c:v>42.67</c:v>
                </c:pt>
                <c:pt idx="1183">
                  <c:v>42.54</c:v>
                </c:pt>
                <c:pt idx="1184">
                  <c:v>42.39</c:v>
                </c:pt>
                <c:pt idx="1185">
                  <c:v>42.25</c:v>
                </c:pt>
                <c:pt idx="1186">
                  <c:v>42.1</c:v>
                </c:pt>
                <c:pt idx="1187">
                  <c:v>41.96</c:v>
                </c:pt>
                <c:pt idx="1188">
                  <c:v>41.83</c:v>
                </c:pt>
                <c:pt idx="1189">
                  <c:v>41.7</c:v>
                </c:pt>
                <c:pt idx="1190">
                  <c:v>41.6</c:v>
                </c:pt>
                <c:pt idx="1191">
                  <c:v>41.53</c:v>
                </c:pt>
                <c:pt idx="1192">
                  <c:v>41.48</c:v>
                </c:pt>
                <c:pt idx="1193">
                  <c:v>41.48</c:v>
                </c:pt>
                <c:pt idx="1194">
                  <c:v>41.53</c:v>
                </c:pt>
                <c:pt idx="1195">
                  <c:v>41.64</c:v>
                </c:pt>
                <c:pt idx="1196">
                  <c:v>41.81</c:v>
                </c:pt>
                <c:pt idx="1197">
                  <c:v>42.06</c:v>
                </c:pt>
                <c:pt idx="1198">
                  <c:v>42.39</c:v>
                </c:pt>
                <c:pt idx="1199">
                  <c:v>42.81</c:v>
                </c:pt>
                <c:pt idx="1200">
                  <c:v>43.33</c:v>
                </c:pt>
                <c:pt idx="1201">
                  <c:v>43.95</c:v>
                </c:pt>
                <c:pt idx="1202">
                  <c:v>44.7</c:v>
                </c:pt>
                <c:pt idx="1203">
                  <c:v>45.56</c:v>
                </c:pt>
                <c:pt idx="1204">
                  <c:v>46.54</c:v>
                </c:pt>
                <c:pt idx="1205">
                  <c:v>47.63</c:v>
                </c:pt>
                <c:pt idx="1206">
                  <c:v>48.84</c:v>
                </c:pt>
                <c:pt idx="1207">
                  <c:v>50.15</c:v>
                </c:pt>
                <c:pt idx="1208">
                  <c:v>51.55</c:v>
                </c:pt>
                <c:pt idx="1209">
                  <c:v>53.01</c:v>
                </c:pt>
                <c:pt idx="1210">
                  <c:v>54.52</c:v>
                </c:pt>
                <c:pt idx="1211">
                  <c:v>56.04</c:v>
                </c:pt>
                <c:pt idx="1212">
                  <c:v>57.57</c:v>
                </c:pt>
                <c:pt idx="1213">
                  <c:v>59.06</c:v>
                </c:pt>
                <c:pt idx="1214">
                  <c:v>60.49</c:v>
                </c:pt>
                <c:pt idx="1215">
                  <c:v>61.86</c:v>
                </c:pt>
                <c:pt idx="1216">
                  <c:v>63.14</c:v>
                </c:pt>
                <c:pt idx="1217">
                  <c:v>64.33</c:v>
                </c:pt>
                <c:pt idx="1218">
                  <c:v>65.42</c:v>
                </c:pt>
                <c:pt idx="1219">
                  <c:v>66.44</c:v>
                </c:pt>
                <c:pt idx="1220">
                  <c:v>67.38</c:v>
                </c:pt>
                <c:pt idx="1221">
                  <c:v>68.27</c:v>
                </c:pt>
                <c:pt idx="1222">
                  <c:v>69.12</c:v>
                </c:pt>
                <c:pt idx="1223">
                  <c:v>69.959999999999994</c:v>
                </c:pt>
                <c:pt idx="1224">
                  <c:v>70.8</c:v>
                </c:pt>
                <c:pt idx="1225">
                  <c:v>71.66</c:v>
                </c:pt>
                <c:pt idx="1226">
                  <c:v>72.540000000000006</c:v>
                </c:pt>
                <c:pt idx="1227">
                  <c:v>73.459999999999994</c:v>
                </c:pt>
                <c:pt idx="1228">
                  <c:v>74.41</c:v>
                </c:pt>
                <c:pt idx="1229">
                  <c:v>75.38</c:v>
                </c:pt>
                <c:pt idx="1230">
                  <c:v>76.36</c:v>
                </c:pt>
                <c:pt idx="1231">
                  <c:v>77.33</c:v>
                </c:pt>
                <c:pt idx="1232">
                  <c:v>78.27</c:v>
                </c:pt>
                <c:pt idx="1233">
                  <c:v>79.17</c:v>
                </c:pt>
                <c:pt idx="1234">
                  <c:v>80.010000000000005</c:v>
                </c:pt>
                <c:pt idx="1235">
                  <c:v>80.78</c:v>
                </c:pt>
                <c:pt idx="1236">
                  <c:v>81.459999999999994</c:v>
                </c:pt>
                <c:pt idx="1237">
                  <c:v>82.07</c:v>
                </c:pt>
                <c:pt idx="1238">
                  <c:v>82.6</c:v>
                </c:pt>
                <c:pt idx="1239">
                  <c:v>83.06</c:v>
                </c:pt>
                <c:pt idx="1240">
                  <c:v>83.46</c:v>
                </c:pt>
                <c:pt idx="1241">
                  <c:v>83.83</c:v>
                </c:pt>
                <c:pt idx="1242">
                  <c:v>84.17</c:v>
                </c:pt>
                <c:pt idx="1243">
                  <c:v>84.51</c:v>
                </c:pt>
                <c:pt idx="1244">
                  <c:v>84.87</c:v>
                </c:pt>
                <c:pt idx="1245">
                  <c:v>85.26</c:v>
                </c:pt>
                <c:pt idx="1246">
                  <c:v>85.7</c:v>
                </c:pt>
                <c:pt idx="1247">
                  <c:v>86.18</c:v>
                </c:pt>
                <c:pt idx="1248">
                  <c:v>86.72</c:v>
                </c:pt>
                <c:pt idx="1249">
                  <c:v>87.3</c:v>
                </c:pt>
                <c:pt idx="1250">
                  <c:v>87.92</c:v>
                </c:pt>
                <c:pt idx="1251">
                  <c:v>88.58</c:v>
                </c:pt>
                <c:pt idx="1252">
                  <c:v>89.24</c:v>
                </c:pt>
                <c:pt idx="1253">
                  <c:v>89.91</c:v>
                </c:pt>
                <c:pt idx="1254">
                  <c:v>90.55</c:v>
                </c:pt>
                <c:pt idx="1255">
                  <c:v>91.15</c:v>
                </c:pt>
                <c:pt idx="1256">
                  <c:v>91.69</c:v>
                </c:pt>
                <c:pt idx="1257">
                  <c:v>92.17</c:v>
                </c:pt>
                <c:pt idx="1258">
                  <c:v>92.58</c:v>
                </c:pt>
                <c:pt idx="1259">
                  <c:v>92.9</c:v>
                </c:pt>
                <c:pt idx="1260">
                  <c:v>93.15</c:v>
                </c:pt>
                <c:pt idx="1261">
                  <c:v>93.33</c:v>
                </c:pt>
                <c:pt idx="1262">
                  <c:v>93.46</c:v>
                </c:pt>
                <c:pt idx="1263">
                  <c:v>93.53</c:v>
                </c:pt>
                <c:pt idx="1264">
                  <c:v>93.57</c:v>
                </c:pt>
                <c:pt idx="1265">
                  <c:v>93.6</c:v>
                </c:pt>
                <c:pt idx="1266">
                  <c:v>93.62</c:v>
                </c:pt>
                <c:pt idx="1267">
                  <c:v>93.65</c:v>
                </c:pt>
                <c:pt idx="1268">
                  <c:v>93.68</c:v>
                </c:pt>
                <c:pt idx="1269">
                  <c:v>93.74</c:v>
                </c:pt>
                <c:pt idx="1270">
                  <c:v>93.81</c:v>
                </c:pt>
                <c:pt idx="1271">
                  <c:v>93.89</c:v>
                </c:pt>
                <c:pt idx="1272">
                  <c:v>93.97</c:v>
                </c:pt>
                <c:pt idx="1273">
                  <c:v>94.05</c:v>
                </c:pt>
                <c:pt idx="1274">
                  <c:v>94.12</c:v>
                </c:pt>
                <c:pt idx="1275">
                  <c:v>94.16</c:v>
                </c:pt>
                <c:pt idx="1276">
                  <c:v>94.16</c:v>
                </c:pt>
                <c:pt idx="1277">
                  <c:v>94.14</c:v>
                </c:pt>
                <c:pt idx="1278">
                  <c:v>94.07</c:v>
                </c:pt>
                <c:pt idx="1279">
                  <c:v>93.97</c:v>
                </c:pt>
                <c:pt idx="1280">
                  <c:v>93.84</c:v>
                </c:pt>
                <c:pt idx="1281">
                  <c:v>93.69</c:v>
                </c:pt>
                <c:pt idx="1282">
                  <c:v>93.53</c:v>
                </c:pt>
                <c:pt idx="1283">
                  <c:v>93.37</c:v>
                </c:pt>
                <c:pt idx="1284">
                  <c:v>93.23</c:v>
                </c:pt>
                <c:pt idx="1285">
                  <c:v>93.11</c:v>
                </c:pt>
                <c:pt idx="1286">
                  <c:v>93.03</c:v>
                </c:pt>
                <c:pt idx="1287">
                  <c:v>92.99</c:v>
                </c:pt>
                <c:pt idx="1288">
                  <c:v>93.01</c:v>
                </c:pt>
                <c:pt idx="1289">
                  <c:v>93.07</c:v>
                </c:pt>
                <c:pt idx="1290">
                  <c:v>93.18</c:v>
                </c:pt>
                <c:pt idx="1291">
                  <c:v>93.34</c:v>
                </c:pt>
                <c:pt idx="1292">
                  <c:v>93.53</c:v>
                </c:pt>
                <c:pt idx="1293">
                  <c:v>93.75</c:v>
                </c:pt>
                <c:pt idx="1294">
                  <c:v>93.98</c:v>
                </c:pt>
                <c:pt idx="1295">
                  <c:v>94.22</c:v>
                </c:pt>
                <c:pt idx="1296">
                  <c:v>94.45</c:v>
                </c:pt>
                <c:pt idx="1297">
                  <c:v>94.67</c:v>
                </c:pt>
                <c:pt idx="1298">
                  <c:v>94.85</c:v>
                </c:pt>
                <c:pt idx="1299">
                  <c:v>94.98</c:v>
                </c:pt>
                <c:pt idx="1300">
                  <c:v>95.06</c:v>
                </c:pt>
                <c:pt idx="1301">
                  <c:v>95.06</c:v>
                </c:pt>
                <c:pt idx="1302">
                  <c:v>94.99</c:v>
                </c:pt>
                <c:pt idx="1303">
                  <c:v>94.82</c:v>
                </c:pt>
                <c:pt idx="1304">
                  <c:v>94.54</c:v>
                </c:pt>
                <c:pt idx="1305">
                  <c:v>94.15</c:v>
                </c:pt>
                <c:pt idx="1306">
                  <c:v>93.64</c:v>
                </c:pt>
                <c:pt idx="1307">
                  <c:v>93.01</c:v>
                </c:pt>
                <c:pt idx="1308">
                  <c:v>92.26</c:v>
                </c:pt>
                <c:pt idx="1309">
                  <c:v>91.39</c:v>
                </c:pt>
                <c:pt idx="1310">
                  <c:v>90.42</c:v>
                </c:pt>
                <c:pt idx="1311">
                  <c:v>89.35</c:v>
                </c:pt>
                <c:pt idx="1312">
                  <c:v>88.21</c:v>
                </c:pt>
                <c:pt idx="1313">
                  <c:v>87.01</c:v>
                </c:pt>
                <c:pt idx="1314">
                  <c:v>85.77</c:v>
                </c:pt>
                <c:pt idx="1315">
                  <c:v>84.52</c:v>
                </c:pt>
                <c:pt idx="1316">
                  <c:v>83.28</c:v>
                </c:pt>
                <c:pt idx="1317">
                  <c:v>82.05</c:v>
                </c:pt>
                <c:pt idx="1318">
                  <c:v>80.87</c:v>
                </c:pt>
                <c:pt idx="1319">
                  <c:v>79.73</c:v>
                </c:pt>
                <c:pt idx="1320">
                  <c:v>78.64</c:v>
                </c:pt>
                <c:pt idx="1321">
                  <c:v>77.599999999999994</c:v>
                </c:pt>
                <c:pt idx="1322">
                  <c:v>76.62</c:v>
                </c:pt>
                <c:pt idx="1323">
                  <c:v>75.69</c:v>
                </c:pt>
                <c:pt idx="1324">
                  <c:v>74.8</c:v>
                </c:pt>
                <c:pt idx="1325">
                  <c:v>73.95</c:v>
                </c:pt>
                <c:pt idx="1326">
                  <c:v>73.13</c:v>
                </c:pt>
                <c:pt idx="1327">
                  <c:v>72.34</c:v>
                </c:pt>
                <c:pt idx="1328">
                  <c:v>71.56</c:v>
                </c:pt>
                <c:pt idx="1329">
                  <c:v>70.81</c:v>
                </c:pt>
                <c:pt idx="1330">
                  <c:v>70.069999999999993</c:v>
                </c:pt>
                <c:pt idx="1331">
                  <c:v>69.349999999999994</c:v>
                </c:pt>
                <c:pt idx="1332">
                  <c:v>68.64</c:v>
                </c:pt>
                <c:pt idx="1333">
                  <c:v>67.95</c:v>
                </c:pt>
                <c:pt idx="1334">
                  <c:v>67.28</c:v>
                </c:pt>
                <c:pt idx="1335">
                  <c:v>66.62</c:v>
                </c:pt>
                <c:pt idx="1336">
                  <c:v>65.98</c:v>
                </c:pt>
                <c:pt idx="1337">
                  <c:v>65.349999999999994</c:v>
                </c:pt>
                <c:pt idx="1338">
                  <c:v>64.739999999999995</c:v>
                </c:pt>
                <c:pt idx="1339">
                  <c:v>64.14</c:v>
                </c:pt>
                <c:pt idx="1340">
                  <c:v>63.55</c:v>
                </c:pt>
                <c:pt idx="1341">
                  <c:v>62.96</c:v>
                </c:pt>
                <c:pt idx="1342">
                  <c:v>62.39</c:v>
                </c:pt>
                <c:pt idx="1343">
                  <c:v>61.81</c:v>
                </c:pt>
                <c:pt idx="1344">
                  <c:v>61.25</c:v>
                </c:pt>
                <c:pt idx="1345">
                  <c:v>60.68</c:v>
                </c:pt>
                <c:pt idx="1346">
                  <c:v>60.12</c:v>
                </c:pt>
                <c:pt idx="1347">
                  <c:v>59.56</c:v>
                </c:pt>
                <c:pt idx="1348">
                  <c:v>59</c:v>
                </c:pt>
                <c:pt idx="1349">
                  <c:v>58.44</c:v>
                </c:pt>
                <c:pt idx="1350">
                  <c:v>57.87</c:v>
                </c:pt>
                <c:pt idx="1351">
                  <c:v>57.3</c:v>
                </c:pt>
                <c:pt idx="1352">
                  <c:v>56.73</c:v>
                </c:pt>
                <c:pt idx="1353">
                  <c:v>56.15</c:v>
                </c:pt>
                <c:pt idx="1354">
                  <c:v>55.57</c:v>
                </c:pt>
                <c:pt idx="1355">
                  <c:v>54.99</c:v>
                </c:pt>
                <c:pt idx="1356">
                  <c:v>54.4</c:v>
                </c:pt>
                <c:pt idx="1357">
                  <c:v>53.82</c:v>
                </c:pt>
                <c:pt idx="1358">
                  <c:v>53.24</c:v>
                </c:pt>
                <c:pt idx="1359">
                  <c:v>52.67</c:v>
                </c:pt>
                <c:pt idx="1360">
                  <c:v>52.11</c:v>
                </c:pt>
                <c:pt idx="1361">
                  <c:v>51.56</c:v>
                </c:pt>
                <c:pt idx="1362">
                  <c:v>51.03</c:v>
                </c:pt>
                <c:pt idx="1363">
                  <c:v>50.52</c:v>
                </c:pt>
                <c:pt idx="1364">
                  <c:v>50.03</c:v>
                </c:pt>
                <c:pt idx="1365">
                  <c:v>49.57</c:v>
                </c:pt>
                <c:pt idx="1366">
                  <c:v>49.12</c:v>
                </c:pt>
                <c:pt idx="1367">
                  <c:v>48.69</c:v>
                </c:pt>
                <c:pt idx="1368">
                  <c:v>48.29</c:v>
                </c:pt>
                <c:pt idx="1369">
                  <c:v>47.9</c:v>
                </c:pt>
                <c:pt idx="1370">
                  <c:v>47.52</c:v>
                </c:pt>
                <c:pt idx="1371">
                  <c:v>47.16</c:v>
                </c:pt>
                <c:pt idx="1372">
                  <c:v>46.81</c:v>
                </c:pt>
                <c:pt idx="1373">
                  <c:v>46.46</c:v>
                </c:pt>
                <c:pt idx="1374">
                  <c:v>46.13</c:v>
                </c:pt>
                <c:pt idx="1375">
                  <c:v>45.79</c:v>
                </c:pt>
                <c:pt idx="1376">
                  <c:v>45.47</c:v>
                </c:pt>
                <c:pt idx="1377">
                  <c:v>45.15</c:v>
                </c:pt>
                <c:pt idx="1378">
                  <c:v>44.83</c:v>
                </c:pt>
                <c:pt idx="1379">
                  <c:v>44.53</c:v>
                </c:pt>
                <c:pt idx="1380">
                  <c:v>44.23</c:v>
                </c:pt>
                <c:pt idx="1381">
                  <c:v>43.94</c:v>
                </c:pt>
                <c:pt idx="1382">
                  <c:v>43.66</c:v>
                </c:pt>
                <c:pt idx="1383">
                  <c:v>43.4</c:v>
                </c:pt>
                <c:pt idx="1384">
                  <c:v>43.15</c:v>
                </c:pt>
                <c:pt idx="1385">
                  <c:v>42.91</c:v>
                </c:pt>
                <c:pt idx="1386">
                  <c:v>42.7</c:v>
                </c:pt>
                <c:pt idx="1387">
                  <c:v>42.49</c:v>
                </c:pt>
                <c:pt idx="1388">
                  <c:v>42.31</c:v>
                </c:pt>
                <c:pt idx="1389">
                  <c:v>42.14</c:v>
                </c:pt>
                <c:pt idx="1390">
                  <c:v>41.98</c:v>
                </c:pt>
                <c:pt idx="1391">
                  <c:v>41.84</c:v>
                </c:pt>
                <c:pt idx="1392">
                  <c:v>41.7</c:v>
                </c:pt>
                <c:pt idx="1393">
                  <c:v>41.58</c:v>
                </c:pt>
                <c:pt idx="1394">
                  <c:v>41.46</c:v>
                </c:pt>
                <c:pt idx="1395">
                  <c:v>41.35</c:v>
                </c:pt>
                <c:pt idx="1396">
                  <c:v>41.24</c:v>
                </c:pt>
                <c:pt idx="1397">
                  <c:v>41.13</c:v>
                </c:pt>
                <c:pt idx="1398">
                  <c:v>41.02</c:v>
                </c:pt>
                <c:pt idx="1399">
                  <c:v>40.92</c:v>
                </c:pt>
                <c:pt idx="1400">
                  <c:v>40.82</c:v>
                </c:pt>
                <c:pt idx="1401">
                  <c:v>40.729999999999997</c:v>
                </c:pt>
                <c:pt idx="1402">
                  <c:v>40.64</c:v>
                </c:pt>
                <c:pt idx="1403">
                  <c:v>40.56</c:v>
                </c:pt>
                <c:pt idx="1404">
                  <c:v>40.49</c:v>
                </c:pt>
                <c:pt idx="1405">
                  <c:v>40.44</c:v>
                </c:pt>
                <c:pt idx="1406">
                  <c:v>40.4</c:v>
                </c:pt>
                <c:pt idx="1407">
                  <c:v>40.380000000000003</c:v>
                </c:pt>
                <c:pt idx="1408">
                  <c:v>40.39</c:v>
                </c:pt>
                <c:pt idx="1409">
                  <c:v>40.43</c:v>
                </c:pt>
                <c:pt idx="1410">
                  <c:v>40.5</c:v>
                </c:pt>
                <c:pt idx="1411">
                  <c:v>40.619999999999997</c:v>
                </c:pt>
                <c:pt idx="1412">
                  <c:v>40.79</c:v>
                </c:pt>
                <c:pt idx="1413">
                  <c:v>41.03</c:v>
                </c:pt>
                <c:pt idx="1414">
                  <c:v>41.34</c:v>
                </c:pt>
                <c:pt idx="1415">
                  <c:v>41.73</c:v>
                </c:pt>
                <c:pt idx="1416">
                  <c:v>42.2</c:v>
                </c:pt>
                <c:pt idx="1417">
                  <c:v>42.78</c:v>
                </c:pt>
                <c:pt idx="1418">
                  <c:v>43.45</c:v>
                </c:pt>
                <c:pt idx="1419">
                  <c:v>44.23</c:v>
                </c:pt>
                <c:pt idx="1420">
                  <c:v>45.11</c:v>
                </c:pt>
                <c:pt idx="1421">
                  <c:v>46.09</c:v>
                </c:pt>
                <c:pt idx="1422">
                  <c:v>47.16</c:v>
                </c:pt>
                <c:pt idx="1423">
                  <c:v>48.32</c:v>
                </c:pt>
                <c:pt idx="1424">
                  <c:v>49.55</c:v>
                </c:pt>
                <c:pt idx="1425">
                  <c:v>50.85</c:v>
                </c:pt>
                <c:pt idx="1426">
                  <c:v>52.19</c:v>
                </c:pt>
                <c:pt idx="1427">
                  <c:v>53.57</c:v>
                </c:pt>
                <c:pt idx="1428">
                  <c:v>54.98</c:v>
                </c:pt>
                <c:pt idx="1429">
                  <c:v>56.39</c:v>
                </c:pt>
                <c:pt idx="1430">
                  <c:v>57.8</c:v>
                </c:pt>
                <c:pt idx="1431">
                  <c:v>59.2</c:v>
                </c:pt>
                <c:pt idx="1432">
                  <c:v>60.57</c:v>
                </c:pt>
                <c:pt idx="1433">
                  <c:v>61.91</c:v>
                </c:pt>
                <c:pt idx="1434">
                  <c:v>63.2</c:v>
                </c:pt>
                <c:pt idx="1435">
                  <c:v>64.459999999999994</c:v>
                </c:pt>
                <c:pt idx="1436">
                  <c:v>65.67</c:v>
                </c:pt>
                <c:pt idx="1437">
                  <c:v>66.83</c:v>
                </c:pt>
                <c:pt idx="1438">
                  <c:v>67.95</c:v>
                </c:pt>
                <c:pt idx="1439">
                  <c:v>69.02</c:v>
                </c:pt>
                <c:pt idx="1440">
                  <c:v>70.06</c:v>
                </c:pt>
                <c:pt idx="1441">
                  <c:v>71.069999999999993</c:v>
                </c:pt>
                <c:pt idx="1442">
                  <c:v>72.05</c:v>
                </c:pt>
                <c:pt idx="1443">
                  <c:v>73.02</c:v>
                </c:pt>
                <c:pt idx="1444">
                  <c:v>73.98</c:v>
                </c:pt>
                <c:pt idx="1445">
                  <c:v>74.930000000000007</c:v>
                </c:pt>
                <c:pt idx="1446">
                  <c:v>75.88</c:v>
                </c:pt>
                <c:pt idx="1447">
                  <c:v>76.83</c:v>
                </c:pt>
                <c:pt idx="1448">
                  <c:v>77.77</c:v>
                </c:pt>
                <c:pt idx="1449">
                  <c:v>78.7</c:v>
                </c:pt>
                <c:pt idx="1450">
                  <c:v>79.61</c:v>
                </c:pt>
                <c:pt idx="1451">
                  <c:v>80.5</c:v>
                </c:pt>
                <c:pt idx="1452">
                  <c:v>81.349999999999994</c:v>
                </c:pt>
                <c:pt idx="1453">
                  <c:v>82.16</c:v>
                </c:pt>
                <c:pt idx="1454">
                  <c:v>82.92</c:v>
                </c:pt>
                <c:pt idx="1455">
                  <c:v>83.63</c:v>
                </c:pt>
                <c:pt idx="1456">
                  <c:v>84.29</c:v>
                </c:pt>
                <c:pt idx="1457">
                  <c:v>84.9</c:v>
                </c:pt>
                <c:pt idx="1458">
                  <c:v>85.47</c:v>
                </c:pt>
                <c:pt idx="1459">
                  <c:v>86.01</c:v>
                </c:pt>
                <c:pt idx="1460">
                  <c:v>86.53</c:v>
                </c:pt>
                <c:pt idx="1461">
                  <c:v>87.05</c:v>
                </c:pt>
                <c:pt idx="1462">
                  <c:v>87.57</c:v>
                </c:pt>
                <c:pt idx="1463">
                  <c:v>88.1</c:v>
                </c:pt>
                <c:pt idx="1464">
                  <c:v>88.65</c:v>
                </c:pt>
                <c:pt idx="1465">
                  <c:v>89.21</c:v>
                </c:pt>
                <c:pt idx="1466">
                  <c:v>89.78</c:v>
                </c:pt>
                <c:pt idx="1467">
                  <c:v>90.34</c:v>
                </c:pt>
                <c:pt idx="1468">
                  <c:v>90.9</c:v>
                </c:pt>
                <c:pt idx="1469">
                  <c:v>91.43</c:v>
                </c:pt>
                <c:pt idx="1470">
                  <c:v>91.91</c:v>
                </c:pt>
                <c:pt idx="1471">
                  <c:v>92.33</c:v>
                </c:pt>
                <c:pt idx="1472">
                  <c:v>92.69</c:v>
                </c:pt>
                <c:pt idx="1473">
                  <c:v>92.97</c:v>
                </c:pt>
                <c:pt idx="1474">
                  <c:v>93.18</c:v>
                </c:pt>
                <c:pt idx="1475">
                  <c:v>93.32</c:v>
                </c:pt>
                <c:pt idx="1476">
                  <c:v>93.4</c:v>
                </c:pt>
                <c:pt idx="1477">
                  <c:v>93.43</c:v>
                </c:pt>
                <c:pt idx="1478">
                  <c:v>93.43</c:v>
                </c:pt>
                <c:pt idx="1479">
                  <c:v>93.41</c:v>
                </c:pt>
                <c:pt idx="1480">
                  <c:v>93.4</c:v>
                </c:pt>
                <c:pt idx="1481">
                  <c:v>93.4</c:v>
                </c:pt>
                <c:pt idx="1482">
                  <c:v>93.43</c:v>
                </c:pt>
                <c:pt idx="1483">
                  <c:v>93.49</c:v>
                </c:pt>
                <c:pt idx="1484">
                  <c:v>93.58</c:v>
                </c:pt>
                <c:pt idx="1485">
                  <c:v>93.7</c:v>
                </c:pt>
                <c:pt idx="1486">
                  <c:v>93.84</c:v>
                </c:pt>
                <c:pt idx="1487">
                  <c:v>93.98</c:v>
                </c:pt>
                <c:pt idx="1488">
                  <c:v>94.13</c:v>
                </c:pt>
                <c:pt idx="1489">
                  <c:v>94.26</c:v>
                </c:pt>
                <c:pt idx="1490">
                  <c:v>94.36</c:v>
                </c:pt>
                <c:pt idx="1491">
                  <c:v>94.43</c:v>
                </c:pt>
                <c:pt idx="1492">
                  <c:v>94.46</c:v>
                </c:pt>
                <c:pt idx="1493">
                  <c:v>94.45</c:v>
                </c:pt>
                <c:pt idx="1494">
                  <c:v>94.39</c:v>
                </c:pt>
                <c:pt idx="1495">
                  <c:v>94.29</c:v>
                </c:pt>
                <c:pt idx="1496">
                  <c:v>94.16</c:v>
                </c:pt>
                <c:pt idx="1497">
                  <c:v>94</c:v>
                </c:pt>
                <c:pt idx="1498">
                  <c:v>93.83</c:v>
                </c:pt>
                <c:pt idx="1499">
                  <c:v>93.65</c:v>
                </c:pt>
                <c:pt idx="1500">
                  <c:v>93.47</c:v>
                </c:pt>
                <c:pt idx="1501">
                  <c:v>93.3</c:v>
                </c:pt>
                <c:pt idx="1502">
                  <c:v>93.15</c:v>
                </c:pt>
                <c:pt idx="1503">
                  <c:v>93.02</c:v>
                </c:pt>
                <c:pt idx="1504">
                  <c:v>92.93</c:v>
                </c:pt>
                <c:pt idx="1505">
                  <c:v>92.86</c:v>
                </c:pt>
                <c:pt idx="1506">
                  <c:v>92.83</c:v>
                </c:pt>
                <c:pt idx="1507">
                  <c:v>92.83</c:v>
                </c:pt>
                <c:pt idx="1508">
                  <c:v>92.85</c:v>
                </c:pt>
                <c:pt idx="1509">
                  <c:v>92.9</c:v>
                </c:pt>
                <c:pt idx="1510">
                  <c:v>92.95</c:v>
                </c:pt>
                <c:pt idx="1511">
                  <c:v>93.01</c:v>
                </c:pt>
                <c:pt idx="1512">
                  <c:v>93.04</c:v>
                </c:pt>
                <c:pt idx="1513">
                  <c:v>93.05</c:v>
                </c:pt>
                <c:pt idx="1514">
                  <c:v>93.01</c:v>
                </c:pt>
                <c:pt idx="1515">
                  <c:v>92.91</c:v>
                </c:pt>
                <c:pt idx="1516">
                  <c:v>92.73</c:v>
                </c:pt>
                <c:pt idx="1517">
                  <c:v>92.46</c:v>
                </c:pt>
                <c:pt idx="1518">
                  <c:v>92.09</c:v>
                </c:pt>
                <c:pt idx="1519">
                  <c:v>91.61</c:v>
                </c:pt>
                <c:pt idx="1520">
                  <c:v>91.03</c:v>
                </c:pt>
                <c:pt idx="1521">
                  <c:v>90.34</c:v>
                </c:pt>
                <c:pt idx="1522">
                  <c:v>89.55</c:v>
                </c:pt>
                <c:pt idx="1523">
                  <c:v>88.68</c:v>
                </c:pt>
                <c:pt idx="1524">
                  <c:v>87.74</c:v>
                </c:pt>
                <c:pt idx="1525">
                  <c:v>86.76</c:v>
                </c:pt>
                <c:pt idx="1526">
                  <c:v>85.75</c:v>
                </c:pt>
                <c:pt idx="1527">
                  <c:v>84.74</c:v>
                </c:pt>
                <c:pt idx="1528">
                  <c:v>83.74</c:v>
                </c:pt>
                <c:pt idx="1529">
                  <c:v>82.77</c:v>
                </c:pt>
                <c:pt idx="1530">
                  <c:v>81.84</c:v>
                </c:pt>
                <c:pt idx="1531">
                  <c:v>80.959999999999994</c:v>
                </c:pt>
                <c:pt idx="1532">
                  <c:v>80.13</c:v>
                </c:pt>
                <c:pt idx="1533">
                  <c:v>79.349999999999994</c:v>
                </c:pt>
                <c:pt idx="1534">
                  <c:v>78.61</c:v>
                </c:pt>
                <c:pt idx="1535">
                  <c:v>77.91</c:v>
                </c:pt>
                <c:pt idx="1536">
                  <c:v>77.22</c:v>
                </c:pt>
                <c:pt idx="1537">
                  <c:v>76.53</c:v>
                </c:pt>
                <c:pt idx="1538">
                  <c:v>75.84</c:v>
                </c:pt>
                <c:pt idx="1539">
                  <c:v>75.13</c:v>
                </c:pt>
                <c:pt idx="1540">
                  <c:v>74.400000000000006</c:v>
                </c:pt>
                <c:pt idx="1541">
                  <c:v>73.64</c:v>
                </c:pt>
                <c:pt idx="1542">
                  <c:v>72.84</c:v>
                </c:pt>
                <c:pt idx="1543">
                  <c:v>72.03</c:v>
                </c:pt>
                <c:pt idx="1544">
                  <c:v>71.19</c:v>
                </c:pt>
                <c:pt idx="1545">
                  <c:v>70.349999999999994</c:v>
                </c:pt>
                <c:pt idx="1546">
                  <c:v>69.510000000000005</c:v>
                </c:pt>
                <c:pt idx="1547">
                  <c:v>68.680000000000007</c:v>
                </c:pt>
                <c:pt idx="1548">
                  <c:v>67.88</c:v>
                </c:pt>
                <c:pt idx="1549">
                  <c:v>67.11</c:v>
                </c:pt>
                <c:pt idx="1550">
                  <c:v>66.38</c:v>
                </c:pt>
                <c:pt idx="1551">
                  <c:v>65.69</c:v>
                </c:pt>
                <c:pt idx="1552">
                  <c:v>65.05</c:v>
                </c:pt>
                <c:pt idx="1553">
                  <c:v>64.459999999999994</c:v>
                </c:pt>
                <c:pt idx="1554">
                  <c:v>63.89</c:v>
                </c:pt>
                <c:pt idx="1555">
                  <c:v>63.36</c:v>
                </c:pt>
                <c:pt idx="1556">
                  <c:v>62.85</c:v>
                </c:pt>
                <c:pt idx="1557">
                  <c:v>62.35</c:v>
                </c:pt>
                <c:pt idx="1558">
                  <c:v>61.85</c:v>
                </c:pt>
                <c:pt idx="1559">
                  <c:v>61.35</c:v>
                </c:pt>
                <c:pt idx="1560">
                  <c:v>60.83</c:v>
                </c:pt>
                <c:pt idx="1561">
                  <c:v>60.3</c:v>
                </c:pt>
                <c:pt idx="1562">
                  <c:v>59.74</c:v>
                </c:pt>
                <c:pt idx="1563">
                  <c:v>59.16</c:v>
                </c:pt>
                <c:pt idx="1564">
                  <c:v>58.56</c:v>
                </c:pt>
                <c:pt idx="1565">
                  <c:v>57.95</c:v>
                </c:pt>
                <c:pt idx="1566">
                  <c:v>57.32</c:v>
                </c:pt>
                <c:pt idx="1567">
                  <c:v>56.68</c:v>
                </c:pt>
                <c:pt idx="1568">
                  <c:v>56.05</c:v>
                </c:pt>
                <c:pt idx="1569">
                  <c:v>55.42</c:v>
                </c:pt>
                <c:pt idx="1570">
                  <c:v>54.8</c:v>
                </c:pt>
                <c:pt idx="1571">
                  <c:v>54.19</c:v>
                </c:pt>
                <c:pt idx="1572">
                  <c:v>53.59</c:v>
                </c:pt>
                <c:pt idx="1573">
                  <c:v>53.02</c:v>
                </c:pt>
                <c:pt idx="1574">
                  <c:v>52.46</c:v>
                </c:pt>
                <c:pt idx="1575">
                  <c:v>51.92</c:v>
                </c:pt>
                <c:pt idx="1576">
                  <c:v>51.4</c:v>
                </c:pt>
                <c:pt idx="1577">
                  <c:v>50.9</c:v>
                </c:pt>
                <c:pt idx="1578">
                  <c:v>50.41</c:v>
                </c:pt>
                <c:pt idx="1579">
                  <c:v>49.93</c:v>
                </c:pt>
                <c:pt idx="1580">
                  <c:v>49.46</c:v>
                </c:pt>
                <c:pt idx="1581">
                  <c:v>49.01</c:v>
                </c:pt>
                <c:pt idx="1582">
                  <c:v>48.56</c:v>
                </c:pt>
                <c:pt idx="1583">
                  <c:v>48.13</c:v>
                </c:pt>
                <c:pt idx="1584">
                  <c:v>47.7</c:v>
                </c:pt>
                <c:pt idx="1585">
                  <c:v>47.28</c:v>
                </c:pt>
                <c:pt idx="1586">
                  <c:v>46.87</c:v>
                </c:pt>
                <c:pt idx="1587">
                  <c:v>46.47</c:v>
                </c:pt>
                <c:pt idx="1588">
                  <c:v>46.08</c:v>
                </c:pt>
                <c:pt idx="1589">
                  <c:v>45.7</c:v>
                </c:pt>
                <c:pt idx="1590">
                  <c:v>45.33</c:v>
                </c:pt>
                <c:pt idx="1591">
                  <c:v>44.98</c:v>
                </c:pt>
                <c:pt idx="1592">
                  <c:v>44.63</c:v>
                </c:pt>
                <c:pt idx="1593">
                  <c:v>44.31</c:v>
                </c:pt>
                <c:pt idx="1594">
                  <c:v>43.99</c:v>
                </c:pt>
                <c:pt idx="1595">
                  <c:v>43.7</c:v>
                </c:pt>
                <c:pt idx="1596">
                  <c:v>43.42</c:v>
                </c:pt>
                <c:pt idx="1597">
                  <c:v>43.15</c:v>
                </c:pt>
                <c:pt idx="1598">
                  <c:v>42.89</c:v>
                </c:pt>
                <c:pt idx="1599">
                  <c:v>42.65</c:v>
                </c:pt>
                <c:pt idx="1600">
                  <c:v>42.42</c:v>
                </c:pt>
                <c:pt idx="1601">
                  <c:v>42.19</c:v>
                </c:pt>
                <c:pt idx="1602">
                  <c:v>41.97</c:v>
                </c:pt>
                <c:pt idx="1603">
                  <c:v>41.75</c:v>
                </c:pt>
                <c:pt idx="1604">
                  <c:v>41.53</c:v>
                </c:pt>
                <c:pt idx="1605">
                  <c:v>41.3</c:v>
                </c:pt>
                <c:pt idx="1606">
                  <c:v>41.07</c:v>
                </c:pt>
                <c:pt idx="1607">
                  <c:v>40.83</c:v>
                </c:pt>
                <c:pt idx="1608">
                  <c:v>40.590000000000003</c:v>
                </c:pt>
                <c:pt idx="1609">
                  <c:v>40.33</c:v>
                </c:pt>
                <c:pt idx="1610">
                  <c:v>40.07</c:v>
                </c:pt>
                <c:pt idx="1611">
                  <c:v>39.81</c:v>
                </c:pt>
                <c:pt idx="1612">
                  <c:v>39.549999999999997</c:v>
                </c:pt>
                <c:pt idx="1613">
                  <c:v>39.29</c:v>
                </c:pt>
                <c:pt idx="1614">
                  <c:v>39.04</c:v>
                </c:pt>
                <c:pt idx="1615">
                  <c:v>38.81</c:v>
                </c:pt>
                <c:pt idx="1616">
                  <c:v>38.6</c:v>
                </c:pt>
                <c:pt idx="1617">
                  <c:v>38.42</c:v>
                </c:pt>
                <c:pt idx="1618">
                  <c:v>38.28</c:v>
                </c:pt>
                <c:pt idx="1619">
                  <c:v>38.18</c:v>
                </c:pt>
                <c:pt idx="1620">
                  <c:v>38.119999999999997</c:v>
                </c:pt>
                <c:pt idx="1621">
                  <c:v>38.11</c:v>
                </c:pt>
                <c:pt idx="1622">
                  <c:v>38.15</c:v>
                </c:pt>
                <c:pt idx="1623">
                  <c:v>38.229999999999997</c:v>
                </c:pt>
                <c:pt idx="1624">
                  <c:v>38.36</c:v>
                </c:pt>
                <c:pt idx="1625">
                  <c:v>38.54</c:v>
                </c:pt>
                <c:pt idx="1626">
                  <c:v>38.76</c:v>
                </c:pt>
                <c:pt idx="1627">
                  <c:v>39.020000000000003</c:v>
                </c:pt>
                <c:pt idx="1628">
                  <c:v>39.32</c:v>
                </c:pt>
                <c:pt idx="1629">
                  <c:v>39.67</c:v>
                </c:pt>
                <c:pt idx="1630">
                  <c:v>40.06</c:v>
                </c:pt>
                <c:pt idx="1631">
                  <c:v>40.5</c:v>
                </c:pt>
                <c:pt idx="1632">
                  <c:v>40.99</c:v>
                </c:pt>
                <c:pt idx="1633">
                  <c:v>41.54</c:v>
                </c:pt>
                <c:pt idx="1634">
                  <c:v>42.16</c:v>
                </c:pt>
                <c:pt idx="1635">
                  <c:v>42.85</c:v>
                </c:pt>
                <c:pt idx="1636">
                  <c:v>43.61</c:v>
                </c:pt>
                <c:pt idx="1637">
                  <c:v>44.46</c:v>
                </c:pt>
                <c:pt idx="1638">
                  <c:v>45.4</c:v>
                </c:pt>
                <c:pt idx="1639">
                  <c:v>46.42</c:v>
                </c:pt>
                <c:pt idx="1640">
                  <c:v>47.54</c:v>
                </c:pt>
                <c:pt idx="1641">
                  <c:v>48.74</c:v>
                </c:pt>
                <c:pt idx="1642">
                  <c:v>50.04</c:v>
                </c:pt>
                <c:pt idx="1643">
                  <c:v>51.41</c:v>
                </c:pt>
                <c:pt idx="1644">
                  <c:v>52.85</c:v>
                </c:pt>
                <c:pt idx="1645">
                  <c:v>54.35</c:v>
                </c:pt>
                <c:pt idx="1646">
                  <c:v>55.9</c:v>
                </c:pt>
                <c:pt idx="1647">
                  <c:v>57.47</c:v>
                </c:pt>
                <c:pt idx="1648">
                  <c:v>59.04</c:v>
                </c:pt>
                <c:pt idx="1649">
                  <c:v>60.6</c:v>
                </c:pt>
                <c:pt idx="1650">
                  <c:v>62.13</c:v>
                </c:pt>
                <c:pt idx="1651">
                  <c:v>63.6</c:v>
                </c:pt>
                <c:pt idx="1652">
                  <c:v>64.989999999999995</c:v>
                </c:pt>
                <c:pt idx="1653">
                  <c:v>66.290000000000006</c:v>
                </c:pt>
                <c:pt idx="1654">
                  <c:v>67.47</c:v>
                </c:pt>
                <c:pt idx="1655">
                  <c:v>68.540000000000006</c:v>
                </c:pt>
                <c:pt idx="1656">
                  <c:v>69.48</c:v>
                </c:pt>
                <c:pt idx="1657">
                  <c:v>70.290000000000006</c:v>
                </c:pt>
                <c:pt idx="1658">
                  <c:v>70.97</c:v>
                </c:pt>
                <c:pt idx="1659">
                  <c:v>71.55</c:v>
                </c:pt>
                <c:pt idx="1660">
                  <c:v>72.03</c:v>
                </c:pt>
                <c:pt idx="1661">
                  <c:v>72.430000000000007</c:v>
                </c:pt>
                <c:pt idx="1662">
                  <c:v>72.77</c:v>
                </c:pt>
                <c:pt idx="1663">
                  <c:v>73.08</c:v>
                </c:pt>
                <c:pt idx="1664">
                  <c:v>73.39</c:v>
                </c:pt>
                <c:pt idx="1665">
                  <c:v>73.72</c:v>
                </c:pt>
                <c:pt idx="1666">
                  <c:v>74.09</c:v>
                </c:pt>
                <c:pt idx="1667">
                  <c:v>74.510000000000005</c:v>
                </c:pt>
                <c:pt idx="1668">
                  <c:v>75.02</c:v>
                </c:pt>
                <c:pt idx="1669">
                  <c:v>75.599999999999994</c:v>
                </c:pt>
                <c:pt idx="1670">
                  <c:v>76.27</c:v>
                </c:pt>
                <c:pt idx="1671">
                  <c:v>77.02</c:v>
                </c:pt>
                <c:pt idx="1672">
                  <c:v>77.849999999999994</c:v>
                </c:pt>
                <c:pt idx="1673">
                  <c:v>78.75</c:v>
                </c:pt>
                <c:pt idx="1674">
                  <c:v>79.7</c:v>
                </c:pt>
                <c:pt idx="1675">
                  <c:v>80.680000000000007</c:v>
                </c:pt>
                <c:pt idx="1676">
                  <c:v>81.680000000000007</c:v>
                </c:pt>
                <c:pt idx="1677">
                  <c:v>82.68</c:v>
                </c:pt>
                <c:pt idx="1678">
                  <c:v>83.66</c:v>
                </c:pt>
                <c:pt idx="1679">
                  <c:v>84.59</c:v>
                </c:pt>
                <c:pt idx="1680">
                  <c:v>85.48</c:v>
                </c:pt>
                <c:pt idx="1681">
                  <c:v>86.29</c:v>
                </c:pt>
                <c:pt idx="1682">
                  <c:v>87.03</c:v>
                </c:pt>
                <c:pt idx="1683">
                  <c:v>87.69</c:v>
                </c:pt>
                <c:pt idx="1684">
                  <c:v>88.26</c:v>
                </c:pt>
                <c:pt idx="1685">
                  <c:v>88.75</c:v>
                </c:pt>
                <c:pt idx="1686">
                  <c:v>89.16</c:v>
                </c:pt>
                <c:pt idx="1687">
                  <c:v>89.5</c:v>
                </c:pt>
                <c:pt idx="1688">
                  <c:v>89.78</c:v>
                </c:pt>
                <c:pt idx="1689">
                  <c:v>90.02</c:v>
                </c:pt>
                <c:pt idx="1690">
                  <c:v>90.22</c:v>
                </c:pt>
                <c:pt idx="1691">
                  <c:v>90.41</c:v>
                </c:pt>
                <c:pt idx="1692">
                  <c:v>90.59</c:v>
                </c:pt>
                <c:pt idx="1693">
                  <c:v>90.77</c:v>
                </c:pt>
                <c:pt idx="1694">
                  <c:v>90.97</c:v>
                </c:pt>
                <c:pt idx="1695">
                  <c:v>91.18</c:v>
                </c:pt>
                <c:pt idx="1696">
                  <c:v>91.42</c:v>
                </c:pt>
                <c:pt idx="1697">
                  <c:v>91.68</c:v>
                </c:pt>
                <c:pt idx="1698">
                  <c:v>91.95</c:v>
                </c:pt>
                <c:pt idx="1699">
                  <c:v>92.23</c:v>
                </c:pt>
                <c:pt idx="1700">
                  <c:v>92.52</c:v>
                </c:pt>
                <c:pt idx="1701">
                  <c:v>92.79</c:v>
                </c:pt>
                <c:pt idx="1702">
                  <c:v>93.05</c:v>
                </c:pt>
                <c:pt idx="1703">
                  <c:v>93.28</c:v>
                </c:pt>
                <c:pt idx="1704">
                  <c:v>93.48</c:v>
                </c:pt>
                <c:pt idx="1705">
                  <c:v>93.65</c:v>
                </c:pt>
                <c:pt idx="1706">
                  <c:v>93.78</c:v>
                </c:pt>
                <c:pt idx="1707">
                  <c:v>93.87</c:v>
                </c:pt>
                <c:pt idx="1708">
                  <c:v>93.94</c:v>
                </c:pt>
                <c:pt idx="1709">
                  <c:v>93.99</c:v>
                </c:pt>
                <c:pt idx="1710">
                  <c:v>94.03</c:v>
                </c:pt>
                <c:pt idx="1711">
                  <c:v>94.07</c:v>
                </c:pt>
                <c:pt idx="1712">
                  <c:v>94.12</c:v>
                </c:pt>
                <c:pt idx="1713">
                  <c:v>94.19</c:v>
                </c:pt>
                <c:pt idx="1714">
                  <c:v>94.28</c:v>
                </c:pt>
                <c:pt idx="1715">
                  <c:v>94.41</c:v>
                </c:pt>
                <c:pt idx="1716">
                  <c:v>94.55</c:v>
                </c:pt>
                <c:pt idx="1717">
                  <c:v>94.72</c:v>
                </c:pt>
                <c:pt idx="1718">
                  <c:v>94.91</c:v>
                </c:pt>
                <c:pt idx="1719">
                  <c:v>95.09</c:v>
                </c:pt>
                <c:pt idx="1720">
                  <c:v>95.26</c:v>
                </c:pt>
                <c:pt idx="1721">
                  <c:v>95.4</c:v>
                </c:pt>
                <c:pt idx="1722">
                  <c:v>95.49</c:v>
                </c:pt>
                <c:pt idx="1723">
                  <c:v>95.5</c:v>
                </c:pt>
                <c:pt idx="1724">
                  <c:v>95.43</c:v>
                </c:pt>
                <c:pt idx="1725">
                  <c:v>95.26</c:v>
                </c:pt>
                <c:pt idx="1726">
                  <c:v>94.98</c:v>
                </c:pt>
                <c:pt idx="1727">
                  <c:v>94.57</c:v>
                </c:pt>
                <c:pt idx="1728">
                  <c:v>94.03</c:v>
                </c:pt>
                <c:pt idx="1729">
                  <c:v>93.37</c:v>
                </c:pt>
                <c:pt idx="1730">
                  <c:v>92.59</c:v>
                </c:pt>
                <c:pt idx="1731">
                  <c:v>91.71</c:v>
                </c:pt>
                <c:pt idx="1732">
                  <c:v>90.73</c:v>
                </c:pt>
                <c:pt idx="1733">
                  <c:v>89.69</c:v>
                </c:pt>
                <c:pt idx="1734">
                  <c:v>88.6</c:v>
                </c:pt>
                <c:pt idx="1735">
                  <c:v>87.48</c:v>
                </c:pt>
                <c:pt idx="1736">
                  <c:v>86.36</c:v>
                </c:pt>
                <c:pt idx="1737">
                  <c:v>85.25</c:v>
                </c:pt>
                <c:pt idx="1738">
                  <c:v>84.18</c:v>
                </c:pt>
                <c:pt idx="1739">
                  <c:v>83.14</c:v>
                </c:pt>
                <c:pt idx="1740">
                  <c:v>82.15</c:v>
                </c:pt>
                <c:pt idx="1741">
                  <c:v>81.22</c:v>
                </c:pt>
                <c:pt idx="1742">
                  <c:v>80.33</c:v>
                </c:pt>
                <c:pt idx="1743">
                  <c:v>79.48</c:v>
                </c:pt>
                <c:pt idx="1744">
                  <c:v>78.67</c:v>
                </c:pt>
                <c:pt idx="1745">
                  <c:v>77.88</c:v>
                </c:pt>
                <c:pt idx="1746">
                  <c:v>77.11</c:v>
                </c:pt>
                <c:pt idx="1747">
                  <c:v>76.349999999999994</c:v>
                </c:pt>
                <c:pt idx="1748">
                  <c:v>75.59</c:v>
                </c:pt>
                <c:pt idx="1749">
                  <c:v>74.83</c:v>
                </c:pt>
                <c:pt idx="1750">
                  <c:v>74.069999999999993</c:v>
                </c:pt>
                <c:pt idx="1751">
                  <c:v>73.31</c:v>
                </c:pt>
                <c:pt idx="1752">
                  <c:v>72.540000000000006</c:v>
                </c:pt>
                <c:pt idx="1753">
                  <c:v>71.790000000000006</c:v>
                </c:pt>
                <c:pt idx="1754">
                  <c:v>71.040000000000006</c:v>
                </c:pt>
                <c:pt idx="1755">
                  <c:v>70.319999999999993</c:v>
                </c:pt>
                <c:pt idx="1756">
                  <c:v>69.61</c:v>
                </c:pt>
                <c:pt idx="1757">
                  <c:v>68.94</c:v>
                </c:pt>
                <c:pt idx="1758">
                  <c:v>68.290000000000006</c:v>
                </c:pt>
                <c:pt idx="1759">
                  <c:v>67.680000000000007</c:v>
                </c:pt>
                <c:pt idx="1760">
                  <c:v>67.11</c:v>
                </c:pt>
                <c:pt idx="1761">
                  <c:v>66.56</c:v>
                </c:pt>
                <c:pt idx="1762">
                  <c:v>66.05</c:v>
                </c:pt>
                <c:pt idx="1763">
                  <c:v>65.56</c:v>
                </c:pt>
                <c:pt idx="1764">
                  <c:v>65.09</c:v>
                </c:pt>
                <c:pt idx="1765">
                  <c:v>64.64</c:v>
                </c:pt>
                <c:pt idx="1766">
                  <c:v>64.2</c:v>
                </c:pt>
                <c:pt idx="1767">
                  <c:v>63.77</c:v>
                </c:pt>
                <c:pt idx="1768">
                  <c:v>63.35</c:v>
                </c:pt>
                <c:pt idx="1769">
                  <c:v>62.93</c:v>
                </c:pt>
                <c:pt idx="1770">
                  <c:v>62.51</c:v>
                </c:pt>
                <c:pt idx="1771">
                  <c:v>62.09</c:v>
                </c:pt>
                <c:pt idx="1772">
                  <c:v>61.66</c:v>
                </c:pt>
                <c:pt idx="1773">
                  <c:v>61.23</c:v>
                </c:pt>
                <c:pt idx="1774">
                  <c:v>60.78</c:v>
                </c:pt>
                <c:pt idx="1775">
                  <c:v>60.33</c:v>
                </c:pt>
                <c:pt idx="1776">
                  <c:v>59.86</c:v>
                </c:pt>
                <c:pt idx="1777">
                  <c:v>59.37</c:v>
                </c:pt>
                <c:pt idx="1778">
                  <c:v>58.87</c:v>
                </c:pt>
                <c:pt idx="1779">
                  <c:v>58.36</c:v>
                </c:pt>
                <c:pt idx="1780">
                  <c:v>57.83</c:v>
                </c:pt>
                <c:pt idx="1781">
                  <c:v>57.29</c:v>
                </c:pt>
                <c:pt idx="1782">
                  <c:v>56.73</c:v>
                </c:pt>
                <c:pt idx="1783">
                  <c:v>56.17</c:v>
                </c:pt>
                <c:pt idx="1784">
                  <c:v>55.59</c:v>
                </c:pt>
                <c:pt idx="1785">
                  <c:v>55.02</c:v>
                </c:pt>
                <c:pt idx="1786">
                  <c:v>54.44</c:v>
                </c:pt>
                <c:pt idx="1787">
                  <c:v>53.87</c:v>
                </c:pt>
                <c:pt idx="1788">
                  <c:v>53.31</c:v>
                </c:pt>
                <c:pt idx="1789">
                  <c:v>52.76</c:v>
                </c:pt>
                <c:pt idx="1790">
                  <c:v>52.23</c:v>
                </c:pt>
                <c:pt idx="1791">
                  <c:v>51.71</c:v>
                </c:pt>
                <c:pt idx="1792">
                  <c:v>51.21</c:v>
                </c:pt>
                <c:pt idx="1793">
                  <c:v>50.72</c:v>
                </c:pt>
                <c:pt idx="1794">
                  <c:v>50.26</c:v>
                </c:pt>
                <c:pt idx="1795">
                  <c:v>49.82</c:v>
                </c:pt>
                <c:pt idx="1796">
                  <c:v>49.39</c:v>
                </c:pt>
                <c:pt idx="1797">
                  <c:v>48.98</c:v>
                </c:pt>
                <c:pt idx="1798">
                  <c:v>48.59</c:v>
                </c:pt>
                <c:pt idx="1799">
                  <c:v>48.21</c:v>
                </c:pt>
                <c:pt idx="1800">
                  <c:v>47.84</c:v>
                </c:pt>
                <c:pt idx="1801">
                  <c:v>47.48</c:v>
                </c:pt>
                <c:pt idx="1802">
                  <c:v>47.14</c:v>
                </c:pt>
                <c:pt idx="1803">
                  <c:v>46.79</c:v>
                </c:pt>
                <c:pt idx="1804">
                  <c:v>46.46</c:v>
                </c:pt>
                <c:pt idx="1805">
                  <c:v>46.13</c:v>
                </c:pt>
                <c:pt idx="1806">
                  <c:v>45.81</c:v>
                </c:pt>
                <c:pt idx="1807">
                  <c:v>45.5</c:v>
                </c:pt>
                <c:pt idx="1808">
                  <c:v>45.19</c:v>
                </c:pt>
                <c:pt idx="1809">
                  <c:v>44.9</c:v>
                </c:pt>
                <c:pt idx="1810">
                  <c:v>44.61</c:v>
                </c:pt>
                <c:pt idx="1811">
                  <c:v>44.34</c:v>
                </c:pt>
                <c:pt idx="1812">
                  <c:v>44.07</c:v>
                </c:pt>
                <c:pt idx="1813">
                  <c:v>43.82</c:v>
                </c:pt>
                <c:pt idx="1814">
                  <c:v>43.58</c:v>
                </c:pt>
                <c:pt idx="1815">
                  <c:v>43.35</c:v>
                </c:pt>
                <c:pt idx="1816">
                  <c:v>43.13</c:v>
                </c:pt>
                <c:pt idx="1817">
                  <c:v>42.92</c:v>
                </c:pt>
                <c:pt idx="1818">
                  <c:v>42.72</c:v>
                </c:pt>
                <c:pt idx="1819">
                  <c:v>42.52</c:v>
                </c:pt>
                <c:pt idx="1820">
                  <c:v>42.32</c:v>
                </c:pt>
                <c:pt idx="1821">
                  <c:v>42.12</c:v>
                </c:pt>
                <c:pt idx="1822">
                  <c:v>41.93</c:v>
                </c:pt>
                <c:pt idx="1823">
                  <c:v>41.73</c:v>
                </c:pt>
                <c:pt idx="1824">
                  <c:v>41.53</c:v>
                </c:pt>
                <c:pt idx="1825">
                  <c:v>41.32</c:v>
                </c:pt>
                <c:pt idx="1826">
                  <c:v>41.12</c:v>
                </c:pt>
                <c:pt idx="1827">
                  <c:v>40.909999999999997</c:v>
                </c:pt>
                <c:pt idx="1828">
                  <c:v>40.71</c:v>
                </c:pt>
                <c:pt idx="1829">
                  <c:v>40.5</c:v>
                </c:pt>
                <c:pt idx="1830">
                  <c:v>40.31</c:v>
                </c:pt>
                <c:pt idx="1831">
                  <c:v>40.119999999999997</c:v>
                </c:pt>
                <c:pt idx="1832">
                  <c:v>39.950000000000003</c:v>
                </c:pt>
                <c:pt idx="1833">
                  <c:v>39.799999999999997</c:v>
                </c:pt>
                <c:pt idx="1834">
                  <c:v>39.67</c:v>
                </c:pt>
                <c:pt idx="1835">
                  <c:v>39.57</c:v>
                </c:pt>
                <c:pt idx="1836">
                  <c:v>39.51</c:v>
                </c:pt>
                <c:pt idx="1837">
                  <c:v>39.49</c:v>
                </c:pt>
                <c:pt idx="1838">
                  <c:v>39.51</c:v>
                </c:pt>
                <c:pt idx="1839">
                  <c:v>39.58</c:v>
                </c:pt>
                <c:pt idx="1840">
                  <c:v>39.700000000000003</c:v>
                </c:pt>
                <c:pt idx="1841">
                  <c:v>39.89</c:v>
                </c:pt>
                <c:pt idx="1842">
                  <c:v>40.130000000000003</c:v>
                </c:pt>
                <c:pt idx="1843">
                  <c:v>40.44</c:v>
                </c:pt>
                <c:pt idx="1844">
                  <c:v>40.82</c:v>
                </c:pt>
                <c:pt idx="1845">
                  <c:v>41.28</c:v>
                </c:pt>
                <c:pt idx="1846">
                  <c:v>41.81</c:v>
                </c:pt>
                <c:pt idx="1847">
                  <c:v>42.43</c:v>
                </c:pt>
                <c:pt idx="1848">
                  <c:v>43.13</c:v>
                </c:pt>
                <c:pt idx="1849">
                  <c:v>43.94</c:v>
                </c:pt>
                <c:pt idx="1850">
                  <c:v>44.84</c:v>
                </c:pt>
                <c:pt idx="1851">
                  <c:v>45.85</c:v>
                </c:pt>
                <c:pt idx="1852">
                  <c:v>46.96</c:v>
                </c:pt>
                <c:pt idx="1853">
                  <c:v>48.18</c:v>
                </c:pt>
                <c:pt idx="1854">
                  <c:v>49.49</c:v>
                </c:pt>
                <c:pt idx="1855">
                  <c:v>50.9</c:v>
                </c:pt>
                <c:pt idx="1856">
                  <c:v>52.4</c:v>
                </c:pt>
                <c:pt idx="1857">
                  <c:v>53.95</c:v>
                </c:pt>
                <c:pt idx="1858">
                  <c:v>55.56</c:v>
                </c:pt>
                <c:pt idx="1859">
                  <c:v>57.2</c:v>
                </c:pt>
                <c:pt idx="1860">
                  <c:v>58.84</c:v>
                </c:pt>
                <c:pt idx="1861">
                  <c:v>60.46</c:v>
                </c:pt>
                <c:pt idx="1862">
                  <c:v>62.05</c:v>
                </c:pt>
                <c:pt idx="1863">
                  <c:v>63.57</c:v>
                </c:pt>
                <c:pt idx="1864">
                  <c:v>65.02</c:v>
                </c:pt>
                <c:pt idx="1865">
                  <c:v>66.37</c:v>
                </c:pt>
                <c:pt idx="1866">
                  <c:v>67.63</c:v>
                </c:pt>
                <c:pt idx="1867">
                  <c:v>68.790000000000006</c:v>
                </c:pt>
                <c:pt idx="1868">
                  <c:v>69.84</c:v>
                </c:pt>
                <c:pt idx="1869">
                  <c:v>70.790000000000006</c:v>
                </c:pt>
                <c:pt idx="1870">
                  <c:v>71.650000000000006</c:v>
                </c:pt>
                <c:pt idx="1871">
                  <c:v>72.430000000000007</c:v>
                </c:pt>
                <c:pt idx="1872">
                  <c:v>73.14</c:v>
                </c:pt>
                <c:pt idx="1873">
                  <c:v>73.78</c:v>
                </c:pt>
                <c:pt idx="1874">
                  <c:v>74.38</c:v>
                </c:pt>
                <c:pt idx="1875">
                  <c:v>74.94</c:v>
                </c:pt>
                <c:pt idx="1876">
                  <c:v>75.459999999999994</c:v>
                </c:pt>
                <c:pt idx="1877">
                  <c:v>75.97</c:v>
                </c:pt>
                <c:pt idx="1878">
                  <c:v>76.47</c:v>
                </c:pt>
                <c:pt idx="1879">
                  <c:v>76.97</c:v>
                </c:pt>
                <c:pt idx="1880">
                  <c:v>77.47</c:v>
                </c:pt>
                <c:pt idx="1881">
                  <c:v>77.97</c:v>
                </c:pt>
                <c:pt idx="1882">
                  <c:v>78.5</c:v>
                </c:pt>
                <c:pt idx="1883">
                  <c:v>79.040000000000006</c:v>
                </c:pt>
                <c:pt idx="1884">
                  <c:v>79.599999999999994</c:v>
                </c:pt>
                <c:pt idx="1885">
                  <c:v>80.19</c:v>
                </c:pt>
                <c:pt idx="1886">
                  <c:v>80.81</c:v>
                </c:pt>
                <c:pt idx="1887">
                  <c:v>81.459999999999994</c:v>
                </c:pt>
                <c:pt idx="1888">
                  <c:v>82.14</c:v>
                </c:pt>
                <c:pt idx="1889">
                  <c:v>82.84</c:v>
                </c:pt>
                <c:pt idx="1890">
                  <c:v>83.56</c:v>
                </c:pt>
                <c:pt idx="1891">
                  <c:v>84.3</c:v>
                </c:pt>
                <c:pt idx="1892">
                  <c:v>85.05</c:v>
                </c:pt>
                <c:pt idx="1893">
                  <c:v>85.8</c:v>
                </c:pt>
                <c:pt idx="1894">
                  <c:v>86.54</c:v>
                </c:pt>
                <c:pt idx="1895">
                  <c:v>87.27</c:v>
                </c:pt>
                <c:pt idx="1896">
                  <c:v>87.98</c:v>
                </c:pt>
                <c:pt idx="1897">
                  <c:v>88.65</c:v>
                </c:pt>
                <c:pt idx="1898">
                  <c:v>89.3</c:v>
                </c:pt>
                <c:pt idx="1899">
                  <c:v>89.91</c:v>
                </c:pt>
                <c:pt idx="1900">
                  <c:v>90.48</c:v>
                </c:pt>
                <c:pt idx="1901">
                  <c:v>91.01</c:v>
                </c:pt>
                <c:pt idx="1902">
                  <c:v>91.51</c:v>
                </c:pt>
                <c:pt idx="1903">
                  <c:v>91.98</c:v>
                </c:pt>
                <c:pt idx="1904">
                  <c:v>92.42</c:v>
                </c:pt>
                <c:pt idx="1905">
                  <c:v>92.84</c:v>
                </c:pt>
                <c:pt idx="1906">
                  <c:v>93.25</c:v>
                </c:pt>
                <c:pt idx="1907">
                  <c:v>93.64</c:v>
                </c:pt>
                <c:pt idx="1908">
                  <c:v>94.02</c:v>
                </c:pt>
                <c:pt idx="1909">
                  <c:v>94.38</c:v>
                </c:pt>
                <c:pt idx="1910">
                  <c:v>94.74</c:v>
                </c:pt>
                <c:pt idx="1911">
                  <c:v>95.08</c:v>
                </c:pt>
                <c:pt idx="1912">
                  <c:v>95.39</c:v>
                </c:pt>
                <c:pt idx="1913">
                  <c:v>95.68</c:v>
                </c:pt>
                <c:pt idx="1914">
                  <c:v>95.93</c:v>
                </c:pt>
                <c:pt idx="1915">
                  <c:v>96.14</c:v>
                </c:pt>
                <c:pt idx="1916">
                  <c:v>96.3</c:v>
                </c:pt>
                <c:pt idx="1917">
                  <c:v>96.41</c:v>
                </c:pt>
                <c:pt idx="1918">
                  <c:v>96.47</c:v>
                </c:pt>
                <c:pt idx="1919">
                  <c:v>96.48</c:v>
                </c:pt>
                <c:pt idx="1920">
                  <c:v>96.45</c:v>
                </c:pt>
                <c:pt idx="1921">
                  <c:v>96.38</c:v>
                </c:pt>
                <c:pt idx="1922">
                  <c:v>96.29</c:v>
                </c:pt>
                <c:pt idx="1923">
                  <c:v>96.19</c:v>
                </c:pt>
                <c:pt idx="1924">
                  <c:v>96.09</c:v>
                </c:pt>
                <c:pt idx="1925">
                  <c:v>96.01</c:v>
                </c:pt>
                <c:pt idx="1926">
                  <c:v>95.97</c:v>
                </c:pt>
                <c:pt idx="1927">
                  <c:v>95.96</c:v>
                </c:pt>
                <c:pt idx="1928">
                  <c:v>96.01</c:v>
                </c:pt>
                <c:pt idx="1929">
                  <c:v>96.11</c:v>
                </c:pt>
                <c:pt idx="1930">
                  <c:v>96.26</c:v>
                </c:pt>
                <c:pt idx="1931">
                  <c:v>96.46</c:v>
                </c:pt>
                <c:pt idx="1932">
                  <c:v>96.7</c:v>
                </c:pt>
                <c:pt idx="1933">
                  <c:v>96.95</c:v>
                </c:pt>
                <c:pt idx="1934">
                  <c:v>97.22</c:v>
                </c:pt>
                <c:pt idx="1935">
                  <c:v>97.47</c:v>
                </c:pt>
                <c:pt idx="1936">
                  <c:v>97.68</c:v>
                </c:pt>
                <c:pt idx="1937">
                  <c:v>97.85</c:v>
                </c:pt>
                <c:pt idx="1938">
                  <c:v>97.94</c:v>
                </c:pt>
                <c:pt idx="1939">
                  <c:v>97.94</c:v>
                </c:pt>
                <c:pt idx="1940">
                  <c:v>97.84</c:v>
                </c:pt>
                <c:pt idx="1941">
                  <c:v>97.62</c:v>
                </c:pt>
                <c:pt idx="1942">
                  <c:v>97.27</c:v>
                </c:pt>
                <c:pt idx="1943">
                  <c:v>96.79</c:v>
                </c:pt>
                <c:pt idx="1944">
                  <c:v>96.17</c:v>
                </c:pt>
                <c:pt idx="1945">
                  <c:v>95.42</c:v>
                </c:pt>
                <c:pt idx="1946">
                  <c:v>94.53</c:v>
                </c:pt>
                <c:pt idx="1947">
                  <c:v>93.52</c:v>
                </c:pt>
                <c:pt idx="1948">
                  <c:v>92.39</c:v>
                </c:pt>
                <c:pt idx="1949">
                  <c:v>91.16</c:v>
                </c:pt>
                <c:pt idx="1950">
                  <c:v>89.85</c:v>
                </c:pt>
                <c:pt idx="1951">
                  <c:v>88.48</c:v>
                </c:pt>
                <c:pt idx="1952">
                  <c:v>87.06</c:v>
                </c:pt>
                <c:pt idx="1953">
                  <c:v>85.64</c:v>
                </c:pt>
                <c:pt idx="1954">
                  <c:v>84.22</c:v>
                </c:pt>
                <c:pt idx="1955">
                  <c:v>82.84</c:v>
                </c:pt>
                <c:pt idx="1956">
                  <c:v>81.510000000000005</c:v>
                </c:pt>
                <c:pt idx="1957">
                  <c:v>80.27</c:v>
                </c:pt>
                <c:pt idx="1958">
                  <c:v>79.11</c:v>
                </c:pt>
                <c:pt idx="1959">
                  <c:v>78.040000000000006</c:v>
                </c:pt>
                <c:pt idx="1960">
                  <c:v>77.08</c:v>
                </c:pt>
                <c:pt idx="1961">
                  <c:v>76.22</c:v>
                </c:pt>
                <c:pt idx="1962">
                  <c:v>75.44</c:v>
                </c:pt>
                <c:pt idx="1963">
                  <c:v>74.73</c:v>
                </c:pt>
                <c:pt idx="1964">
                  <c:v>74.08</c:v>
                </c:pt>
                <c:pt idx="1965">
                  <c:v>73.459999999999994</c:v>
                </c:pt>
                <c:pt idx="1966">
                  <c:v>72.87</c:v>
                </c:pt>
                <c:pt idx="1967">
                  <c:v>72.28</c:v>
                </c:pt>
                <c:pt idx="1968">
                  <c:v>71.69</c:v>
                </c:pt>
                <c:pt idx="1969">
                  <c:v>71.08</c:v>
                </c:pt>
                <c:pt idx="1970">
                  <c:v>70.45</c:v>
                </c:pt>
                <c:pt idx="1971">
                  <c:v>69.8</c:v>
                </c:pt>
                <c:pt idx="1972">
                  <c:v>69.13</c:v>
                </c:pt>
                <c:pt idx="1973">
                  <c:v>68.459999999999994</c:v>
                </c:pt>
                <c:pt idx="1974">
                  <c:v>67.78</c:v>
                </c:pt>
                <c:pt idx="1975">
                  <c:v>67.12</c:v>
                </c:pt>
                <c:pt idx="1976">
                  <c:v>66.47</c:v>
                </c:pt>
                <c:pt idx="1977">
                  <c:v>65.84</c:v>
                </c:pt>
                <c:pt idx="1978">
                  <c:v>65.239999999999995</c:v>
                </c:pt>
                <c:pt idx="1979">
                  <c:v>64.66</c:v>
                </c:pt>
                <c:pt idx="1980">
                  <c:v>64.099999999999994</c:v>
                </c:pt>
                <c:pt idx="1981">
                  <c:v>63.57</c:v>
                </c:pt>
                <c:pt idx="1982">
                  <c:v>63.05</c:v>
                </c:pt>
                <c:pt idx="1983">
                  <c:v>62.54</c:v>
                </c:pt>
                <c:pt idx="1984">
                  <c:v>62.02</c:v>
                </c:pt>
                <c:pt idx="1985">
                  <c:v>61.5</c:v>
                </c:pt>
                <c:pt idx="1986">
                  <c:v>60.96</c:v>
                </c:pt>
                <c:pt idx="1987">
                  <c:v>60.42</c:v>
                </c:pt>
                <c:pt idx="1988">
                  <c:v>59.85</c:v>
                </c:pt>
                <c:pt idx="1989">
                  <c:v>59.26</c:v>
                </c:pt>
                <c:pt idx="1990">
                  <c:v>58.66</c:v>
                </c:pt>
                <c:pt idx="1991">
                  <c:v>58.04</c:v>
                </c:pt>
                <c:pt idx="1992">
                  <c:v>57.41</c:v>
                </c:pt>
                <c:pt idx="1993">
                  <c:v>56.77</c:v>
                </c:pt>
                <c:pt idx="1994">
                  <c:v>56.13</c:v>
                </c:pt>
                <c:pt idx="1995">
                  <c:v>55.48</c:v>
                </c:pt>
                <c:pt idx="1996">
                  <c:v>54.83</c:v>
                </c:pt>
                <c:pt idx="1997">
                  <c:v>54.19</c:v>
                </c:pt>
                <c:pt idx="1998">
                  <c:v>53.55</c:v>
                </c:pt>
                <c:pt idx="1999">
                  <c:v>52.92</c:v>
                </c:pt>
                <c:pt idx="2000">
                  <c:v>52.3</c:v>
                </c:pt>
                <c:pt idx="2001">
                  <c:v>51.69</c:v>
                </c:pt>
                <c:pt idx="2002">
                  <c:v>51.09</c:v>
                </c:pt>
                <c:pt idx="2003">
                  <c:v>50.52</c:v>
                </c:pt>
                <c:pt idx="2004">
                  <c:v>49.95</c:v>
                </c:pt>
                <c:pt idx="2005">
                  <c:v>49.41</c:v>
                </c:pt>
                <c:pt idx="2006">
                  <c:v>48.89</c:v>
                </c:pt>
                <c:pt idx="2007">
                  <c:v>48.39</c:v>
                </c:pt>
                <c:pt idx="2008">
                  <c:v>47.91</c:v>
                </c:pt>
                <c:pt idx="2009">
                  <c:v>47.46</c:v>
                </c:pt>
                <c:pt idx="2010">
                  <c:v>47.02</c:v>
                </c:pt>
                <c:pt idx="2011">
                  <c:v>46.61</c:v>
                </c:pt>
                <c:pt idx="2012">
                  <c:v>46.22</c:v>
                </c:pt>
                <c:pt idx="2013">
                  <c:v>45.85</c:v>
                </c:pt>
                <c:pt idx="2014">
                  <c:v>45.49</c:v>
                </c:pt>
                <c:pt idx="2015">
                  <c:v>45.15</c:v>
                </c:pt>
                <c:pt idx="2016">
                  <c:v>44.83</c:v>
                </c:pt>
                <c:pt idx="2017">
                  <c:v>44.51</c:v>
                </c:pt>
                <c:pt idx="2018">
                  <c:v>44.21</c:v>
                </c:pt>
                <c:pt idx="2019">
                  <c:v>43.93</c:v>
                </c:pt>
                <c:pt idx="2020">
                  <c:v>43.65</c:v>
                </c:pt>
                <c:pt idx="2021">
                  <c:v>43.39</c:v>
                </c:pt>
                <c:pt idx="2022">
                  <c:v>43.14</c:v>
                </c:pt>
                <c:pt idx="2023">
                  <c:v>42.9</c:v>
                </c:pt>
                <c:pt idx="2024">
                  <c:v>42.67</c:v>
                </c:pt>
                <c:pt idx="2025">
                  <c:v>42.46</c:v>
                </c:pt>
                <c:pt idx="2026">
                  <c:v>42.27</c:v>
                </c:pt>
                <c:pt idx="2027">
                  <c:v>42.09</c:v>
                </c:pt>
                <c:pt idx="2028">
                  <c:v>41.92</c:v>
                </c:pt>
                <c:pt idx="2029">
                  <c:v>41.77</c:v>
                </c:pt>
                <c:pt idx="2030">
                  <c:v>41.63</c:v>
                </c:pt>
                <c:pt idx="2031">
                  <c:v>41.49</c:v>
                </c:pt>
                <c:pt idx="2032">
                  <c:v>41.36</c:v>
                </c:pt>
                <c:pt idx="2033">
                  <c:v>41.24</c:v>
                </c:pt>
                <c:pt idx="2034">
                  <c:v>41.12</c:v>
                </c:pt>
                <c:pt idx="2035">
                  <c:v>41</c:v>
                </c:pt>
                <c:pt idx="2036">
                  <c:v>40.880000000000003</c:v>
                </c:pt>
                <c:pt idx="2037">
                  <c:v>40.770000000000003</c:v>
                </c:pt>
                <c:pt idx="2038">
                  <c:v>40.65</c:v>
                </c:pt>
                <c:pt idx="2039">
                  <c:v>40.54</c:v>
                </c:pt>
                <c:pt idx="2040">
                  <c:v>40.43</c:v>
                </c:pt>
                <c:pt idx="2041">
                  <c:v>40.33</c:v>
                </c:pt>
                <c:pt idx="2042">
                  <c:v>40.25</c:v>
                </c:pt>
                <c:pt idx="2043">
                  <c:v>40.17</c:v>
                </c:pt>
                <c:pt idx="2044">
                  <c:v>40.119999999999997</c:v>
                </c:pt>
                <c:pt idx="2045">
                  <c:v>40.090000000000003</c:v>
                </c:pt>
                <c:pt idx="2046">
                  <c:v>40.090000000000003</c:v>
                </c:pt>
                <c:pt idx="2047">
                  <c:v>40.11</c:v>
                </c:pt>
                <c:pt idx="2048">
                  <c:v>40.17</c:v>
                </c:pt>
                <c:pt idx="2049">
                  <c:v>40.270000000000003</c:v>
                </c:pt>
                <c:pt idx="2050">
                  <c:v>40.409999999999997</c:v>
                </c:pt>
                <c:pt idx="2051">
                  <c:v>40.6</c:v>
                </c:pt>
                <c:pt idx="2052">
                  <c:v>40.840000000000003</c:v>
                </c:pt>
                <c:pt idx="2053">
                  <c:v>41.15</c:v>
                </c:pt>
                <c:pt idx="2054">
                  <c:v>41.53</c:v>
                </c:pt>
                <c:pt idx="2055">
                  <c:v>41.99</c:v>
                </c:pt>
                <c:pt idx="2056">
                  <c:v>42.53</c:v>
                </c:pt>
                <c:pt idx="2057">
                  <c:v>43.17</c:v>
                </c:pt>
                <c:pt idx="2058">
                  <c:v>43.9</c:v>
                </c:pt>
                <c:pt idx="2059">
                  <c:v>44.74</c:v>
                </c:pt>
                <c:pt idx="2060">
                  <c:v>45.67</c:v>
                </c:pt>
                <c:pt idx="2061">
                  <c:v>46.71</c:v>
                </c:pt>
                <c:pt idx="2062">
                  <c:v>47.85</c:v>
                </c:pt>
                <c:pt idx="2063">
                  <c:v>49.08</c:v>
                </c:pt>
                <c:pt idx="2064">
                  <c:v>50.4</c:v>
                </c:pt>
                <c:pt idx="2065">
                  <c:v>51.8</c:v>
                </c:pt>
                <c:pt idx="2066">
                  <c:v>53.26</c:v>
                </c:pt>
                <c:pt idx="2067">
                  <c:v>54.79</c:v>
                </c:pt>
                <c:pt idx="2068">
                  <c:v>56.36</c:v>
                </c:pt>
                <c:pt idx="2069">
                  <c:v>57.95</c:v>
                </c:pt>
                <c:pt idx="2070">
                  <c:v>59.56</c:v>
                </c:pt>
                <c:pt idx="2071">
                  <c:v>61.16</c:v>
                </c:pt>
                <c:pt idx="2072">
                  <c:v>62.74</c:v>
                </c:pt>
                <c:pt idx="2073">
                  <c:v>64.28</c:v>
                </c:pt>
                <c:pt idx="2074">
                  <c:v>65.760000000000005</c:v>
                </c:pt>
                <c:pt idx="2075">
                  <c:v>67.17</c:v>
                </c:pt>
                <c:pt idx="2076">
                  <c:v>68.489999999999995</c:v>
                </c:pt>
                <c:pt idx="2077">
                  <c:v>69.709999999999994</c:v>
                </c:pt>
                <c:pt idx="2078">
                  <c:v>70.84</c:v>
                </c:pt>
                <c:pt idx="2079">
                  <c:v>71.86</c:v>
                </c:pt>
                <c:pt idx="2080">
                  <c:v>72.790000000000006</c:v>
                </c:pt>
                <c:pt idx="2081">
                  <c:v>73.62</c:v>
                </c:pt>
                <c:pt idx="2082">
                  <c:v>74.38</c:v>
                </c:pt>
                <c:pt idx="2083">
                  <c:v>75.09</c:v>
                </c:pt>
                <c:pt idx="2084">
                  <c:v>75.75</c:v>
                </c:pt>
                <c:pt idx="2085">
                  <c:v>76.39</c:v>
                </c:pt>
                <c:pt idx="2086">
                  <c:v>77.03</c:v>
                </c:pt>
                <c:pt idx="2087">
                  <c:v>77.69</c:v>
                </c:pt>
                <c:pt idx="2088">
                  <c:v>78.37</c:v>
                </c:pt>
                <c:pt idx="2089">
                  <c:v>79.099999999999994</c:v>
                </c:pt>
                <c:pt idx="2090">
                  <c:v>79.87</c:v>
                </c:pt>
                <c:pt idx="2091">
                  <c:v>80.69</c:v>
                </c:pt>
                <c:pt idx="2092">
                  <c:v>81.56</c:v>
                </c:pt>
                <c:pt idx="2093">
                  <c:v>82.45</c:v>
                </c:pt>
                <c:pt idx="2094">
                  <c:v>83.38</c:v>
                </c:pt>
                <c:pt idx="2095">
                  <c:v>84.31</c:v>
                </c:pt>
                <c:pt idx="2096">
                  <c:v>85.24</c:v>
                </c:pt>
                <c:pt idx="2097">
                  <c:v>86.16</c:v>
                </c:pt>
                <c:pt idx="2098">
                  <c:v>87.04</c:v>
                </c:pt>
                <c:pt idx="2099">
                  <c:v>87.89</c:v>
                </c:pt>
                <c:pt idx="2100">
                  <c:v>88.68</c:v>
                </c:pt>
                <c:pt idx="2101">
                  <c:v>89.42</c:v>
                </c:pt>
                <c:pt idx="2102">
                  <c:v>90.11</c:v>
                </c:pt>
                <c:pt idx="2103">
                  <c:v>90.73</c:v>
                </c:pt>
                <c:pt idx="2104">
                  <c:v>91.28</c:v>
                </c:pt>
                <c:pt idx="2105">
                  <c:v>91.78</c:v>
                </c:pt>
                <c:pt idx="2106">
                  <c:v>92.21</c:v>
                </c:pt>
                <c:pt idx="2107">
                  <c:v>92.57</c:v>
                </c:pt>
                <c:pt idx="2108">
                  <c:v>92.87</c:v>
                </c:pt>
                <c:pt idx="2109">
                  <c:v>93.1</c:v>
                </c:pt>
                <c:pt idx="2110">
                  <c:v>93.27</c:v>
                </c:pt>
                <c:pt idx="2111">
                  <c:v>93.38</c:v>
                </c:pt>
                <c:pt idx="2112">
                  <c:v>93.42</c:v>
                </c:pt>
                <c:pt idx="2113">
                  <c:v>93.39</c:v>
                </c:pt>
                <c:pt idx="2114">
                  <c:v>93.31</c:v>
                </c:pt>
                <c:pt idx="2115">
                  <c:v>93.19</c:v>
                </c:pt>
                <c:pt idx="2116">
                  <c:v>93.02</c:v>
                </c:pt>
                <c:pt idx="2117">
                  <c:v>92.84</c:v>
                </c:pt>
                <c:pt idx="2118">
                  <c:v>92.64</c:v>
                </c:pt>
                <c:pt idx="2119">
                  <c:v>92.45</c:v>
                </c:pt>
                <c:pt idx="2120">
                  <c:v>92.28</c:v>
                </c:pt>
                <c:pt idx="2121">
                  <c:v>92.15</c:v>
                </c:pt>
                <c:pt idx="2122">
                  <c:v>92.06</c:v>
                </c:pt>
                <c:pt idx="2123">
                  <c:v>92.01</c:v>
                </c:pt>
                <c:pt idx="2124">
                  <c:v>92.03</c:v>
                </c:pt>
                <c:pt idx="2125">
                  <c:v>92.09</c:v>
                </c:pt>
                <c:pt idx="2126">
                  <c:v>92.18</c:v>
                </c:pt>
                <c:pt idx="2127">
                  <c:v>92.31</c:v>
                </c:pt>
                <c:pt idx="2128">
                  <c:v>92.46</c:v>
                </c:pt>
                <c:pt idx="2129">
                  <c:v>92.6</c:v>
                </c:pt>
                <c:pt idx="2130">
                  <c:v>92.73</c:v>
                </c:pt>
                <c:pt idx="2131">
                  <c:v>92.84</c:v>
                </c:pt>
                <c:pt idx="2132">
                  <c:v>92.92</c:v>
                </c:pt>
                <c:pt idx="2133">
                  <c:v>92.96</c:v>
                </c:pt>
                <c:pt idx="2134">
                  <c:v>92.97</c:v>
                </c:pt>
                <c:pt idx="2135">
                  <c:v>92.95</c:v>
                </c:pt>
                <c:pt idx="2136">
                  <c:v>92.91</c:v>
                </c:pt>
                <c:pt idx="2137">
                  <c:v>92.86</c:v>
                </c:pt>
                <c:pt idx="2138">
                  <c:v>92.83</c:v>
                </c:pt>
                <c:pt idx="2139">
                  <c:v>92.81</c:v>
                </c:pt>
                <c:pt idx="2140">
                  <c:v>92.83</c:v>
                </c:pt>
                <c:pt idx="2141">
                  <c:v>92.89</c:v>
                </c:pt>
                <c:pt idx="2142">
                  <c:v>93.01</c:v>
                </c:pt>
                <c:pt idx="2143">
                  <c:v>93.18</c:v>
                </c:pt>
                <c:pt idx="2144">
                  <c:v>93.41</c:v>
                </c:pt>
                <c:pt idx="2145">
                  <c:v>93.7</c:v>
                </c:pt>
                <c:pt idx="2146">
                  <c:v>94.04</c:v>
                </c:pt>
                <c:pt idx="2147">
                  <c:v>94.42</c:v>
                </c:pt>
                <c:pt idx="2148">
                  <c:v>94.83</c:v>
                </c:pt>
                <c:pt idx="2149">
                  <c:v>95.26</c:v>
                </c:pt>
                <c:pt idx="2150">
                  <c:v>95.69</c:v>
                </c:pt>
                <c:pt idx="2151">
                  <c:v>96.1</c:v>
                </c:pt>
                <c:pt idx="2152">
                  <c:v>96.49</c:v>
                </c:pt>
                <c:pt idx="2153">
                  <c:v>96.83</c:v>
                </c:pt>
                <c:pt idx="2154">
                  <c:v>97.12</c:v>
                </c:pt>
                <c:pt idx="2155">
                  <c:v>97.32</c:v>
                </c:pt>
                <c:pt idx="2156">
                  <c:v>97.43</c:v>
                </c:pt>
                <c:pt idx="2157">
                  <c:v>97.43</c:v>
                </c:pt>
                <c:pt idx="2158">
                  <c:v>97.31</c:v>
                </c:pt>
                <c:pt idx="2159">
                  <c:v>97.06</c:v>
                </c:pt>
                <c:pt idx="2160">
                  <c:v>96.67</c:v>
                </c:pt>
                <c:pt idx="2161">
                  <c:v>96.14</c:v>
                </c:pt>
                <c:pt idx="2162">
                  <c:v>95.48</c:v>
                </c:pt>
                <c:pt idx="2163">
                  <c:v>94.68</c:v>
                </c:pt>
                <c:pt idx="2164">
                  <c:v>93.77</c:v>
                </c:pt>
                <c:pt idx="2165">
                  <c:v>92.75</c:v>
                </c:pt>
                <c:pt idx="2166">
                  <c:v>91.66</c:v>
                </c:pt>
                <c:pt idx="2167">
                  <c:v>90.49</c:v>
                </c:pt>
                <c:pt idx="2168">
                  <c:v>89.3</c:v>
                </c:pt>
                <c:pt idx="2169">
                  <c:v>88.08</c:v>
                </c:pt>
                <c:pt idx="2170">
                  <c:v>86.87</c:v>
                </c:pt>
                <c:pt idx="2171">
                  <c:v>85.68</c:v>
                </c:pt>
                <c:pt idx="2172">
                  <c:v>84.54</c:v>
                </c:pt>
                <c:pt idx="2173">
                  <c:v>83.44</c:v>
                </c:pt>
                <c:pt idx="2174">
                  <c:v>82.4</c:v>
                </c:pt>
                <c:pt idx="2175">
                  <c:v>81.42</c:v>
                </c:pt>
                <c:pt idx="2176">
                  <c:v>80.5</c:v>
                </c:pt>
                <c:pt idx="2177">
                  <c:v>79.63</c:v>
                </c:pt>
                <c:pt idx="2178">
                  <c:v>78.8</c:v>
                </c:pt>
                <c:pt idx="2179">
                  <c:v>78.02</c:v>
                </c:pt>
                <c:pt idx="2180">
                  <c:v>77.260000000000005</c:v>
                </c:pt>
                <c:pt idx="2181">
                  <c:v>76.53</c:v>
                </c:pt>
                <c:pt idx="2182">
                  <c:v>75.81</c:v>
                </c:pt>
                <c:pt idx="2183">
                  <c:v>75.11</c:v>
                </c:pt>
                <c:pt idx="2184">
                  <c:v>74.42</c:v>
                </c:pt>
                <c:pt idx="2185">
                  <c:v>73.73</c:v>
                </c:pt>
                <c:pt idx="2186">
                  <c:v>73.040000000000006</c:v>
                </c:pt>
                <c:pt idx="2187">
                  <c:v>72.36</c:v>
                </c:pt>
                <c:pt idx="2188">
                  <c:v>71.69</c:v>
                </c:pt>
                <c:pt idx="2189">
                  <c:v>71.02</c:v>
                </c:pt>
                <c:pt idx="2190">
                  <c:v>70.349999999999994</c:v>
                </c:pt>
                <c:pt idx="2191">
                  <c:v>69.680000000000007</c:v>
                </c:pt>
                <c:pt idx="2192">
                  <c:v>69.02</c:v>
                </c:pt>
                <c:pt idx="2193">
                  <c:v>68.36</c:v>
                </c:pt>
                <c:pt idx="2194">
                  <c:v>67.69</c:v>
                </c:pt>
                <c:pt idx="2195">
                  <c:v>67.03</c:v>
                </c:pt>
                <c:pt idx="2196">
                  <c:v>66.37</c:v>
                </c:pt>
                <c:pt idx="2197">
                  <c:v>65.709999999999994</c:v>
                </c:pt>
                <c:pt idx="2198">
                  <c:v>65.040000000000006</c:v>
                </c:pt>
                <c:pt idx="2199">
                  <c:v>64.38</c:v>
                </c:pt>
                <c:pt idx="2200">
                  <c:v>63.73</c:v>
                </c:pt>
                <c:pt idx="2201">
                  <c:v>63.08</c:v>
                </c:pt>
                <c:pt idx="2202">
                  <c:v>62.43</c:v>
                </c:pt>
                <c:pt idx="2203">
                  <c:v>61.79</c:v>
                </c:pt>
                <c:pt idx="2204">
                  <c:v>61.17</c:v>
                </c:pt>
                <c:pt idx="2205">
                  <c:v>60.54</c:v>
                </c:pt>
                <c:pt idx="2206">
                  <c:v>59.93</c:v>
                </c:pt>
                <c:pt idx="2207">
                  <c:v>59.32</c:v>
                </c:pt>
                <c:pt idx="2208">
                  <c:v>58.72</c:v>
                </c:pt>
                <c:pt idx="2209">
                  <c:v>58.11</c:v>
                </c:pt>
                <c:pt idx="2210">
                  <c:v>57.51</c:v>
                </c:pt>
                <c:pt idx="2211">
                  <c:v>56.91</c:v>
                </c:pt>
                <c:pt idx="2212">
                  <c:v>56.3</c:v>
                </c:pt>
                <c:pt idx="2213">
                  <c:v>55.69</c:v>
                </c:pt>
                <c:pt idx="2214">
                  <c:v>55.07</c:v>
                </c:pt>
                <c:pt idx="2215">
                  <c:v>54.46</c:v>
                </c:pt>
                <c:pt idx="2216">
                  <c:v>53.85</c:v>
                </c:pt>
                <c:pt idx="2217">
                  <c:v>53.24</c:v>
                </c:pt>
                <c:pt idx="2218">
                  <c:v>52.64</c:v>
                </c:pt>
                <c:pt idx="2219">
                  <c:v>52.05</c:v>
                </c:pt>
                <c:pt idx="2220">
                  <c:v>51.48</c:v>
                </c:pt>
                <c:pt idx="2221">
                  <c:v>50.92</c:v>
                </c:pt>
                <c:pt idx="2222">
                  <c:v>50.38</c:v>
                </c:pt>
                <c:pt idx="2223">
                  <c:v>49.87</c:v>
                </c:pt>
                <c:pt idx="2224">
                  <c:v>49.38</c:v>
                </c:pt>
                <c:pt idx="2225">
                  <c:v>48.92</c:v>
                </c:pt>
                <c:pt idx="2226">
                  <c:v>48.49</c:v>
                </c:pt>
                <c:pt idx="2227">
                  <c:v>48.09</c:v>
                </c:pt>
                <c:pt idx="2228">
                  <c:v>47.71</c:v>
                </c:pt>
                <c:pt idx="2229">
                  <c:v>47.35</c:v>
                </c:pt>
                <c:pt idx="2230">
                  <c:v>47.02</c:v>
                </c:pt>
                <c:pt idx="2231">
                  <c:v>46.7</c:v>
                </c:pt>
                <c:pt idx="2232">
                  <c:v>46.39</c:v>
                </c:pt>
                <c:pt idx="2233">
                  <c:v>46.1</c:v>
                </c:pt>
                <c:pt idx="2234">
                  <c:v>45.82</c:v>
                </c:pt>
                <c:pt idx="2235">
                  <c:v>45.54</c:v>
                </c:pt>
                <c:pt idx="2236">
                  <c:v>45.27</c:v>
                </c:pt>
                <c:pt idx="2237">
                  <c:v>45.01</c:v>
                </c:pt>
                <c:pt idx="2238">
                  <c:v>44.75</c:v>
                </c:pt>
                <c:pt idx="2239">
                  <c:v>44.5</c:v>
                </c:pt>
                <c:pt idx="2240">
                  <c:v>44.25</c:v>
                </c:pt>
                <c:pt idx="2241">
                  <c:v>44.02</c:v>
                </c:pt>
                <c:pt idx="2242">
                  <c:v>43.8</c:v>
                </c:pt>
                <c:pt idx="2243">
                  <c:v>43.6</c:v>
                </c:pt>
                <c:pt idx="2244">
                  <c:v>43.41</c:v>
                </c:pt>
                <c:pt idx="2245">
                  <c:v>43.24</c:v>
                </c:pt>
                <c:pt idx="2246">
                  <c:v>43.08</c:v>
                </c:pt>
                <c:pt idx="2247">
                  <c:v>42.94</c:v>
                </c:pt>
                <c:pt idx="2248">
                  <c:v>42.81</c:v>
                </c:pt>
                <c:pt idx="2249">
                  <c:v>42.69</c:v>
                </c:pt>
                <c:pt idx="2250">
                  <c:v>42.59</c:v>
                </c:pt>
                <c:pt idx="2251">
                  <c:v>42.49</c:v>
                </c:pt>
                <c:pt idx="2252">
                  <c:v>42.39</c:v>
                </c:pt>
                <c:pt idx="2253">
                  <c:v>42.3</c:v>
                </c:pt>
                <c:pt idx="2254">
                  <c:v>42.21</c:v>
                </c:pt>
                <c:pt idx="2255">
                  <c:v>42.12</c:v>
                </c:pt>
                <c:pt idx="2256">
                  <c:v>42.03</c:v>
                </c:pt>
                <c:pt idx="2257">
                  <c:v>41.95</c:v>
                </c:pt>
                <c:pt idx="2258">
                  <c:v>41.87</c:v>
                </c:pt>
                <c:pt idx="2259">
                  <c:v>41.81</c:v>
                </c:pt>
                <c:pt idx="2260">
                  <c:v>41.75</c:v>
                </c:pt>
                <c:pt idx="2261">
                  <c:v>41.71</c:v>
                </c:pt>
                <c:pt idx="2262">
                  <c:v>41.68</c:v>
                </c:pt>
                <c:pt idx="2263">
                  <c:v>41.68</c:v>
                </c:pt>
                <c:pt idx="2264">
                  <c:v>41.7</c:v>
                </c:pt>
                <c:pt idx="2265">
                  <c:v>41.75</c:v>
                </c:pt>
                <c:pt idx="2266">
                  <c:v>41.84</c:v>
                </c:pt>
                <c:pt idx="2267">
                  <c:v>41.96</c:v>
                </c:pt>
                <c:pt idx="2268">
                  <c:v>42.13</c:v>
                </c:pt>
                <c:pt idx="2269">
                  <c:v>42.36</c:v>
                </c:pt>
                <c:pt idx="2270">
                  <c:v>42.65</c:v>
                </c:pt>
                <c:pt idx="2271">
                  <c:v>43.01</c:v>
                </c:pt>
                <c:pt idx="2272">
                  <c:v>43.46</c:v>
                </c:pt>
                <c:pt idx="2273">
                  <c:v>43.99</c:v>
                </c:pt>
                <c:pt idx="2274">
                  <c:v>44.63</c:v>
                </c:pt>
                <c:pt idx="2275">
                  <c:v>45.37</c:v>
                </c:pt>
                <c:pt idx="2276">
                  <c:v>46.22</c:v>
                </c:pt>
                <c:pt idx="2277">
                  <c:v>47.18</c:v>
                </c:pt>
                <c:pt idx="2278">
                  <c:v>48.25</c:v>
                </c:pt>
                <c:pt idx="2279">
                  <c:v>49.42</c:v>
                </c:pt>
                <c:pt idx="2280">
                  <c:v>50.69</c:v>
                </c:pt>
                <c:pt idx="2281">
                  <c:v>52.03</c:v>
                </c:pt>
                <c:pt idx="2282">
                  <c:v>53.45</c:v>
                </c:pt>
                <c:pt idx="2283">
                  <c:v>54.91</c:v>
                </c:pt>
                <c:pt idx="2284">
                  <c:v>56.4</c:v>
                </c:pt>
                <c:pt idx="2285">
                  <c:v>57.91</c:v>
                </c:pt>
                <c:pt idx="2286">
                  <c:v>59.42</c:v>
                </c:pt>
                <c:pt idx="2287">
                  <c:v>60.9</c:v>
                </c:pt>
                <c:pt idx="2288">
                  <c:v>62.36</c:v>
                </c:pt>
                <c:pt idx="2289">
                  <c:v>63.78</c:v>
                </c:pt>
                <c:pt idx="2290">
                  <c:v>65.150000000000006</c:v>
                </c:pt>
                <c:pt idx="2291">
                  <c:v>66.48</c:v>
                </c:pt>
                <c:pt idx="2292">
                  <c:v>67.75</c:v>
                </c:pt>
                <c:pt idx="2293">
                  <c:v>68.98</c:v>
                </c:pt>
                <c:pt idx="2294">
                  <c:v>70.16</c:v>
                </c:pt>
                <c:pt idx="2295">
                  <c:v>71.3</c:v>
                </c:pt>
                <c:pt idx="2296">
                  <c:v>72.400000000000006</c:v>
                </c:pt>
                <c:pt idx="2297">
                  <c:v>73.47</c:v>
                </c:pt>
                <c:pt idx="2298">
                  <c:v>74.5</c:v>
                </c:pt>
                <c:pt idx="2299">
                  <c:v>75.510000000000005</c:v>
                </c:pt>
                <c:pt idx="2300">
                  <c:v>76.48</c:v>
                </c:pt>
                <c:pt idx="2301">
                  <c:v>77.430000000000007</c:v>
                </c:pt>
                <c:pt idx="2302">
                  <c:v>78.349999999999994</c:v>
                </c:pt>
                <c:pt idx="2303">
                  <c:v>79.23</c:v>
                </c:pt>
                <c:pt idx="2304">
                  <c:v>80.08</c:v>
                </c:pt>
                <c:pt idx="2305">
                  <c:v>80.900000000000006</c:v>
                </c:pt>
                <c:pt idx="2306">
                  <c:v>81.67</c:v>
                </c:pt>
                <c:pt idx="2307">
                  <c:v>82.41</c:v>
                </c:pt>
                <c:pt idx="2308">
                  <c:v>83.11</c:v>
                </c:pt>
                <c:pt idx="2309">
                  <c:v>83.77</c:v>
                </c:pt>
                <c:pt idx="2310">
                  <c:v>84.39</c:v>
                </c:pt>
                <c:pt idx="2311">
                  <c:v>84.97</c:v>
                </c:pt>
                <c:pt idx="2312">
                  <c:v>85.51</c:v>
                </c:pt>
                <c:pt idx="2313">
                  <c:v>86.02</c:v>
                </c:pt>
                <c:pt idx="2314">
                  <c:v>86.49</c:v>
                </c:pt>
                <c:pt idx="2315">
                  <c:v>86.94</c:v>
                </c:pt>
                <c:pt idx="2316">
                  <c:v>87.36</c:v>
                </c:pt>
                <c:pt idx="2317">
                  <c:v>87.76</c:v>
                </c:pt>
                <c:pt idx="2318">
                  <c:v>88.15</c:v>
                </c:pt>
                <c:pt idx="2319">
                  <c:v>88.53</c:v>
                </c:pt>
                <c:pt idx="2320">
                  <c:v>88.91</c:v>
                </c:pt>
                <c:pt idx="2321">
                  <c:v>89.28</c:v>
                </c:pt>
                <c:pt idx="2322">
                  <c:v>89.65</c:v>
                </c:pt>
                <c:pt idx="2323">
                  <c:v>90.01</c:v>
                </c:pt>
                <c:pt idx="2324">
                  <c:v>90.38</c:v>
                </c:pt>
                <c:pt idx="2325">
                  <c:v>90.73</c:v>
                </c:pt>
                <c:pt idx="2326">
                  <c:v>91.07</c:v>
                </c:pt>
                <c:pt idx="2327">
                  <c:v>91.39</c:v>
                </c:pt>
                <c:pt idx="2328">
                  <c:v>91.69</c:v>
                </c:pt>
                <c:pt idx="2329">
                  <c:v>91.97</c:v>
                </c:pt>
                <c:pt idx="2330">
                  <c:v>92.22</c:v>
                </c:pt>
                <c:pt idx="2331">
                  <c:v>92.45</c:v>
                </c:pt>
                <c:pt idx="2332">
                  <c:v>92.67</c:v>
                </c:pt>
                <c:pt idx="2333">
                  <c:v>92.89</c:v>
                </c:pt>
                <c:pt idx="2334">
                  <c:v>93.1</c:v>
                </c:pt>
                <c:pt idx="2335">
                  <c:v>93.33</c:v>
                </c:pt>
                <c:pt idx="2336">
                  <c:v>93.57</c:v>
                </c:pt>
                <c:pt idx="2337">
                  <c:v>93.84</c:v>
                </c:pt>
                <c:pt idx="2338">
                  <c:v>94.15</c:v>
                </c:pt>
                <c:pt idx="2339">
                  <c:v>94.47</c:v>
                </c:pt>
                <c:pt idx="2340">
                  <c:v>94.82</c:v>
                </c:pt>
                <c:pt idx="2341">
                  <c:v>95.18</c:v>
                </c:pt>
                <c:pt idx="2342">
                  <c:v>95.54</c:v>
                </c:pt>
                <c:pt idx="2343">
                  <c:v>95.89</c:v>
                </c:pt>
                <c:pt idx="2344">
                  <c:v>96.2</c:v>
                </c:pt>
                <c:pt idx="2345">
                  <c:v>96.47</c:v>
                </c:pt>
                <c:pt idx="2346">
                  <c:v>96.68</c:v>
                </c:pt>
                <c:pt idx="2347">
                  <c:v>96.81</c:v>
                </c:pt>
                <c:pt idx="2348">
                  <c:v>96.88</c:v>
                </c:pt>
                <c:pt idx="2349">
                  <c:v>96.86</c:v>
                </c:pt>
                <c:pt idx="2350">
                  <c:v>96.78</c:v>
                </c:pt>
                <c:pt idx="2351">
                  <c:v>96.63</c:v>
                </c:pt>
                <c:pt idx="2352">
                  <c:v>96.43</c:v>
                </c:pt>
                <c:pt idx="2353">
                  <c:v>96.19</c:v>
                </c:pt>
                <c:pt idx="2354">
                  <c:v>95.93</c:v>
                </c:pt>
                <c:pt idx="2355">
                  <c:v>95.65</c:v>
                </c:pt>
                <c:pt idx="2356">
                  <c:v>95.38</c:v>
                </c:pt>
                <c:pt idx="2357">
                  <c:v>95.13</c:v>
                </c:pt>
                <c:pt idx="2358">
                  <c:v>94.89</c:v>
                </c:pt>
                <c:pt idx="2359">
                  <c:v>94.68</c:v>
                </c:pt>
                <c:pt idx="2360">
                  <c:v>94.51</c:v>
                </c:pt>
                <c:pt idx="2361">
                  <c:v>94.36</c:v>
                </c:pt>
                <c:pt idx="2362">
                  <c:v>94.24</c:v>
                </c:pt>
                <c:pt idx="2363">
                  <c:v>94.15</c:v>
                </c:pt>
                <c:pt idx="2364">
                  <c:v>94.08</c:v>
                </c:pt>
                <c:pt idx="2365">
                  <c:v>94.03</c:v>
                </c:pt>
                <c:pt idx="2366">
                  <c:v>93.98</c:v>
                </c:pt>
                <c:pt idx="2367">
                  <c:v>93.93</c:v>
                </c:pt>
                <c:pt idx="2368">
                  <c:v>93.88</c:v>
                </c:pt>
                <c:pt idx="2369">
                  <c:v>93.81</c:v>
                </c:pt>
                <c:pt idx="2370">
                  <c:v>93.72</c:v>
                </c:pt>
                <c:pt idx="2371">
                  <c:v>93.6</c:v>
                </c:pt>
                <c:pt idx="2372">
                  <c:v>93.43</c:v>
                </c:pt>
                <c:pt idx="2373">
                  <c:v>93.2</c:v>
                </c:pt>
                <c:pt idx="2374">
                  <c:v>92.91</c:v>
                </c:pt>
                <c:pt idx="2375">
                  <c:v>92.54</c:v>
                </c:pt>
                <c:pt idx="2376">
                  <c:v>92.08</c:v>
                </c:pt>
                <c:pt idx="2377">
                  <c:v>91.52</c:v>
                </c:pt>
                <c:pt idx="2378">
                  <c:v>90.86</c:v>
                </c:pt>
                <c:pt idx="2379">
                  <c:v>90.11</c:v>
                </c:pt>
                <c:pt idx="2380">
                  <c:v>89.25</c:v>
                </c:pt>
                <c:pt idx="2381">
                  <c:v>88.3</c:v>
                </c:pt>
                <c:pt idx="2382">
                  <c:v>87.27</c:v>
                </c:pt>
                <c:pt idx="2383">
                  <c:v>86.17</c:v>
                </c:pt>
                <c:pt idx="2384">
                  <c:v>85.02</c:v>
                </c:pt>
                <c:pt idx="2385">
                  <c:v>83.84</c:v>
                </c:pt>
                <c:pt idx="2386">
                  <c:v>82.64</c:v>
                </c:pt>
                <c:pt idx="2387">
                  <c:v>81.45</c:v>
                </c:pt>
                <c:pt idx="2388">
                  <c:v>80.290000000000006</c:v>
                </c:pt>
                <c:pt idx="2389">
                  <c:v>79.16</c:v>
                </c:pt>
                <c:pt idx="2390">
                  <c:v>78.08</c:v>
                </c:pt>
                <c:pt idx="2391">
                  <c:v>77.05</c:v>
                </c:pt>
                <c:pt idx="2392">
                  <c:v>76.08</c:v>
                </c:pt>
                <c:pt idx="2393">
                  <c:v>75.16</c:v>
                </c:pt>
                <c:pt idx="2394">
                  <c:v>74.28</c:v>
                </c:pt>
                <c:pt idx="2395">
                  <c:v>73.45</c:v>
                </c:pt>
                <c:pt idx="2396">
                  <c:v>72.64</c:v>
                </c:pt>
                <c:pt idx="2397">
                  <c:v>71.87</c:v>
                </c:pt>
                <c:pt idx="2398">
                  <c:v>71.11</c:v>
                </c:pt>
                <c:pt idx="2399">
                  <c:v>70.37</c:v>
                </c:pt>
                <c:pt idx="2400">
                  <c:v>69.64</c:v>
                </c:pt>
                <c:pt idx="2401">
                  <c:v>68.930000000000007</c:v>
                </c:pt>
                <c:pt idx="2402">
                  <c:v>68.23</c:v>
                </c:pt>
                <c:pt idx="2403">
                  <c:v>67.540000000000006</c:v>
                </c:pt>
                <c:pt idx="2404">
                  <c:v>66.87</c:v>
                </c:pt>
                <c:pt idx="2405">
                  <c:v>66.23</c:v>
                </c:pt>
                <c:pt idx="2406">
                  <c:v>65.62</c:v>
                </c:pt>
                <c:pt idx="2407">
                  <c:v>65.03</c:v>
                </c:pt>
                <c:pt idx="2408">
                  <c:v>64.48</c:v>
                </c:pt>
                <c:pt idx="2409">
                  <c:v>63.95</c:v>
                </c:pt>
                <c:pt idx="2410">
                  <c:v>63.45</c:v>
                </c:pt>
                <c:pt idx="2411">
                  <c:v>62.98</c:v>
                </c:pt>
                <c:pt idx="2412">
                  <c:v>62.53</c:v>
                </c:pt>
                <c:pt idx="2413">
                  <c:v>62.09</c:v>
                </c:pt>
                <c:pt idx="2414">
                  <c:v>61.66</c:v>
                </c:pt>
                <c:pt idx="2415">
                  <c:v>61.22</c:v>
                </c:pt>
                <c:pt idx="2416">
                  <c:v>60.79</c:v>
                </c:pt>
                <c:pt idx="2417">
                  <c:v>60.34</c:v>
                </c:pt>
                <c:pt idx="2418">
                  <c:v>59.88</c:v>
                </c:pt>
                <c:pt idx="2419">
                  <c:v>59.4</c:v>
                </c:pt>
                <c:pt idx="2420">
                  <c:v>58.9</c:v>
                </c:pt>
                <c:pt idx="2421">
                  <c:v>58.39</c:v>
                </c:pt>
                <c:pt idx="2422">
                  <c:v>57.86</c:v>
                </c:pt>
                <c:pt idx="2423">
                  <c:v>57.31</c:v>
                </c:pt>
                <c:pt idx="2424">
                  <c:v>56.75</c:v>
                </c:pt>
                <c:pt idx="2425">
                  <c:v>56.19</c:v>
                </c:pt>
                <c:pt idx="2426">
                  <c:v>55.62</c:v>
                </c:pt>
                <c:pt idx="2427">
                  <c:v>55.06</c:v>
                </c:pt>
                <c:pt idx="2428">
                  <c:v>54.49</c:v>
                </c:pt>
                <c:pt idx="2429">
                  <c:v>53.94</c:v>
                </c:pt>
                <c:pt idx="2430">
                  <c:v>53.39</c:v>
                </c:pt>
                <c:pt idx="2431">
                  <c:v>52.86</c:v>
                </c:pt>
                <c:pt idx="2432">
                  <c:v>52.33</c:v>
                </c:pt>
                <c:pt idx="2433">
                  <c:v>51.82</c:v>
                </c:pt>
                <c:pt idx="2434">
                  <c:v>51.31</c:v>
                </c:pt>
                <c:pt idx="2435">
                  <c:v>50.82</c:v>
                </c:pt>
                <c:pt idx="2436">
                  <c:v>50.33</c:v>
                </c:pt>
                <c:pt idx="2437">
                  <c:v>49.86</c:v>
                </c:pt>
                <c:pt idx="2438">
                  <c:v>49.39</c:v>
                </c:pt>
                <c:pt idx="2439">
                  <c:v>48.94</c:v>
                </c:pt>
                <c:pt idx="2440">
                  <c:v>48.5</c:v>
                </c:pt>
                <c:pt idx="2441">
                  <c:v>48.07</c:v>
                </c:pt>
                <c:pt idx="2442">
                  <c:v>47.65</c:v>
                </c:pt>
                <c:pt idx="2443">
                  <c:v>47.26</c:v>
                </c:pt>
                <c:pt idx="2444">
                  <c:v>46.88</c:v>
                </c:pt>
                <c:pt idx="2445">
                  <c:v>46.53</c:v>
                </c:pt>
                <c:pt idx="2446">
                  <c:v>46.21</c:v>
                </c:pt>
                <c:pt idx="2447">
                  <c:v>45.91</c:v>
                </c:pt>
                <c:pt idx="2448">
                  <c:v>45.64</c:v>
                </c:pt>
                <c:pt idx="2449">
                  <c:v>45.4</c:v>
                </c:pt>
                <c:pt idx="2450">
                  <c:v>45.18</c:v>
                </c:pt>
                <c:pt idx="2451">
                  <c:v>45</c:v>
                </c:pt>
                <c:pt idx="2452">
                  <c:v>44.83</c:v>
                </c:pt>
                <c:pt idx="2453">
                  <c:v>44.69</c:v>
                </c:pt>
                <c:pt idx="2454">
                  <c:v>44.57</c:v>
                </c:pt>
                <c:pt idx="2455">
                  <c:v>44.45</c:v>
                </c:pt>
                <c:pt idx="2456">
                  <c:v>44.35</c:v>
                </c:pt>
                <c:pt idx="2457">
                  <c:v>44.25</c:v>
                </c:pt>
                <c:pt idx="2458">
                  <c:v>44.15</c:v>
                </c:pt>
                <c:pt idx="2459">
                  <c:v>44.05</c:v>
                </c:pt>
                <c:pt idx="2460">
                  <c:v>43.93</c:v>
                </c:pt>
                <c:pt idx="2461">
                  <c:v>43.81</c:v>
                </c:pt>
                <c:pt idx="2462">
                  <c:v>43.66</c:v>
                </c:pt>
                <c:pt idx="2463">
                  <c:v>43.5</c:v>
                </c:pt>
                <c:pt idx="2464">
                  <c:v>43.32</c:v>
                </c:pt>
                <c:pt idx="2465">
                  <c:v>43.12</c:v>
                </c:pt>
                <c:pt idx="2466">
                  <c:v>42.9</c:v>
                </c:pt>
                <c:pt idx="2467">
                  <c:v>42.66</c:v>
                </c:pt>
                <c:pt idx="2468">
                  <c:v>42.41</c:v>
                </c:pt>
                <c:pt idx="2469">
                  <c:v>42.16</c:v>
                </c:pt>
                <c:pt idx="2470">
                  <c:v>41.89</c:v>
                </c:pt>
                <c:pt idx="2471">
                  <c:v>41.62</c:v>
                </c:pt>
                <c:pt idx="2472">
                  <c:v>41.36</c:v>
                </c:pt>
                <c:pt idx="2473">
                  <c:v>41.11</c:v>
                </c:pt>
                <c:pt idx="2474">
                  <c:v>40.869999999999997</c:v>
                </c:pt>
                <c:pt idx="2475">
                  <c:v>40.65</c:v>
                </c:pt>
                <c:pt idx="2476">
                  <c:v>40.46</c:v>
                </c:pt>
                <c:pt idx="2477">
                  <c:v>40.31</c:v>
                </c:pt>
                <c:pt idx="2478">
                  <c:v>40.200000000000003</c:v>
                </c:pt>
                <c:pt idx="2479">
                  <c:v>40.14</c:v>
                </c:pt>
                <c:pt idx="2480">
                  <c:v>40.14</c:v>
                </c:pt>
                <c:pt idx="2481">
                  <c:v>40.21</c:v>
                </c:pt>
                <c:pt idx="2482">
                  <c:v>40.35</c:v>
                </c:pt>
                <c:pt idx="2483">
                  <c:v>40.590000000000003</c:v>
                </c:pt>
                <c:pt idx="2484">
                  <c:v>40.93</c:v>
                </c:pt>
                <c:pt idx="2485">
                  <c:v>41.37</c:v>
                </c:pt>
                <c:pt idx="2486">
                  <c:v>41.93</c:v>
                </c:pt>
                <c:pt idx="2487">
                  <c:v>42.61</c:v>
                </c:pt>
                <c:pt idx="2488">
                  <c:v>43.4</c:v>
                </c:pt>
                <c:pt idx="2489">
                  <c:v>44.31</c:v>
                </c:pt>
                <c:pt idx="2490">
                  <c:v>45.35</c:v>
                </c:pt>
                <c:pt idx="2491">
                  <c:v>46.49</c:v>
                </c:pt>
                <c:pt idx="2492">
                  <c:v>47.73</c:v>
                </c:pt>
                <c:pt idx="2493">
                  <c:v>49.07</c:v>
                </c:pt>
                <c:pt idx="2494">
                  <c:v>50.49</c:v>
                </c:pt>
                <c:pt idx="2495">
                  <c:v>51.96</c:v>
                </c:pt>
                <c:pt idx="2496">
                  <c:v>53.49</c:v>
                </c:pt>
                <c:pt idx="2497">
                  <c:v>55.04</c:v>
                </c:pt>
                <c:pt idx="2498">
                  <c:v>56.6</c:v>
                </c:pt>
                <c:pt idx="2499">
                  <c:v>58.16</c:v>
                </c:pt>
                <c:pt idx="2500">
                  <c:v>59.69</c:v>
                </c:pt>
                <c:pt idx="2501">
                  <c:v>61.18</c:v>
                </c:pt>
                <c:pt idx="2502">
                  <c:v>62.61</c:v>
                </c:pt>
                <c:pt idx="2503">
                  <c:v>63.98</c:v>
                </c:pt>
                <c:pt idx="2504">
                  <c:v>65.28</c:v>
                </c:pt>
                <c:pt idx="2505">
                  <c:v>66.5</c:v>
                </c:pt>
                <c:pt idx="2506">
                  <c:v>67.64</c:v>
                </c:pt>
                <c:pt idx="2507">
                  <c:v>68.7</c:v>
                </c:pt>
                <c:pt idx="2508">
                  <c:v>69.680000000000007</c:v>
                </c:pt>
                <c:pt idx="2509">
                  <c:v>70.59</c:v>
                </c:pt>
                <c:pt idx="2510">
                  <c:v>71.44</c:v>
                </c:pt>
                <c:pt idx="2511">
                  <c:v>72.25</c:v>
                </c:pt>
                <c:pt idx="2512">
                  <c:v>73.02</c:v>
                </c:pt>
                <c:pt idx="2513">
                  <c:v>73.760000000000005</c:v>
                </c:pt>
                <c:pt idx="2514">
                  <c:v>74.489999999999995</c:v>
                </c:pt>
                <c:pt idx="2515">
                  <c:v>75.23</c:v>
                </c:pt>
                <c:pt idx="2516">
                  <c:v>75.97</c:v>
                </c:pt>
                <c:pt idx="2517">
                  <c:v>76.72</c:v>
                </c:pt>
                <c:pt idx="2518">
                  <c:v>77.5</c:v>
                </c:pt>
                <c:pt idx="2519">
                  <c:v>78.31</c:v>
                </c:pt>
                <c:pt idx="2520">
                  <c:v>79.13</c:v>
                </c:pt>
                <c:pt idx="2521">
                  <c:v>79.98</c:v>
                </c:pt>
                <c:pt idx="2522">
                  <c:v>80.849999999999994</c:v>
                </c:pt>
                <c:pt idx="2523">
                  <c:v>81.72</c:v>
                </c:pt>
                <c:pt idx="2524">
                  <c:v>82.6</c:v>
                </c:pt>
                <c:pt idx="2525">
                  <c:v>83.48</c:v>
                </c:pt>
                <c:pt idx="2526">
                  <c:v>84.34</c:v>
                </c:pt>
                <c:pt idx="2527">
                  <c:v>85.19</c:v>
                </c:pt>
                <c:pt idx="2528">
                  <c:v>86</c:v>
                </c:pt>
                <c:pt idx="2529">
                  <c:v>86.79</c:v>
                </c:pt>
                <c:pt idx="2530">
                  <c:v>87.54</c:v>
                </c:pt>
                <c:pt idx="2531">
                  <c:v>88.25</c:v>
                </c:pt>
                <c:pt idx="2532">
                  <c:v>88.92</c:v>
                </c:pt>
                <c:pt idx="2533">
                  <c:v>89.55</c:v>
                </c:pt>
                <c:pt idx="2534">
                  <c:v>90.13</c:v>
                </c:pt>
                <c:pt idx="2535">
                  <c:v>90.66</c:v>
                </c:pt>
                <c:pt idx="2536">
                  <c:v>91.15</c:v>
                </c:pt>
                <c:pt idx="2537">
                  <c:v>91.59</c:v>
                </c:pt>
                <c:pt idx="2538">
                  <c:v>91.98</c:v>
                </c:pt>
                <c:pt idx="2539">
                  <c:v>92.32</c:v>
                </c:pt>
                <c:pt idx="2540">
                  <c:v>92.61</c:v>
                </c:pt>
                <c:pt idx="2541">
                  <c:v>92.85</c:v>
                </c:pt>
                <c:pt idx="2542">
                  <c:v>93.05</c:v>
                </c:pt>
                <c:pt idx="2543">
                  <c:v>93.19</c:v>
                </c:pt>
                <c:pt idx="2544">
                  <c:v>93.3</c:v>
                </c:pt>
                <c:pt idx="2545">
                  <c:v>93.38</c:v>
                </c:pt>
                <c:pt idx="2546">
                  <c:v>93.43</c:v>
                </c:pt>
                <c:pt idx="2547">
                  <c:v>93.47</c:v>
                </c:pt>
                <c:pt idx="2548">
                  <c:v>93.52</c:v>
                </c:pt>
                <c:pt idx="2549">
                  <c:v>93.57</c:v>
                </c:pt>
                <c:pt idx="2550">
                  <c:v>93.64</c:v>
                </c:pt>
                <c:pt idx="2551">
                  <c:v>93.74</c:v>
                </c:pt>
                <c:pt idx="2552">
                  <c:v>93.86</c:v>
                </c:pt>
                <c:pt idx="2553">
                  <c:v>94.02</c:v>
                </c:pt>
                <c:pt idx="2554">
                  <c:v>94.21</c:v>
                </c:pt>
                <c:pt idx="2555">
                  <c:v>94.41</c:v>
                </c:pt>
                <c:pt idx="2556">
                  <c:v>94.62</c:v>
                </c:pt>
                <c:pt idx="2557">
                  <c:v>94.82</c:v>
                </c:pt>
                <c:pt idx="2558">
                  <c:v>95.01</c:v>
                </c:pt>
                <c:pt idx="2559">
                  <c:v>95.17</c:v>
                </c:pt>
                <c:pt idx="2560">
                  <c:v>95.28</c:v>
                </c:pt>
                <c:pt idx="2561">
                  <c:v>95.34</c:v>
                </c:pt>
                <c:pt idx="2562">
                  <c:v>95.36</c:v>
                </c:pt>
                <c:pt idx="2563">
                  <c:v>95.32</c:v>
                </c:pt>
                <c:pt idx="2564">
                  <c:v>95.23</c:v>
                </c:pt>
                <c:pt idx="2565">
                  <c:v>95.11</c:v>
                </c:pt>
                <c:pt idx="2566">
                  <c:v>94.97</c:v>
                </c:pt>
                <c:pt idx="2567">
                  <c:v>94.82</c:v>
                </c:pt>
                <c:pt idx="2568">
                  <c:v>94.68</c:v>
                </c:pt>
                <c:pt idx="2569">
                  <c:v>94.57</c:v>
                </c:pt>
                <c:pt idx="2570">
                  <c:v>94.5</c:v>
                </c:pt>
                <c:pt idx="2571">
                  <c:v>94.48</c:v>
                </c:pt>
                <c:pt idx="2572">
                  <c:v>94.53</c:v>
                </c:pt>
                <c:pt idx="2573">
                  <c:v>94.63</c:v>
                </c:pt>
                <c:pt idx="2574">
                  <c:v>94.8</c:v>
                </c:pt>
                <c:pt idx="2575">
                  <c:v>95.03</c:v>
                </c:pt>
                <c:pt idx="2576">
                  <c:v>95.3</c:v>
                </c:pt>
                <c:pt idx="2577">
                  <c:v>95.61</c:v>
                </c:pt>
                <c:pt idx="2578">
                  <c:v>95.94</c:v>
                </c:pt>
                <c:pt idx="2579">
                  <c:v>96.26</c:v>
                </c:pt>
                <c:pt idx="2580">
                  <c:v>96.56</c:v>
                </c:pt>
                <c:pt idx="2581">
                  <c:v>96.83</c:v>
                </c:pt>
                <c:pt idx="2582">
                  <c:v>97.04</c:v>
                </c:pt>
                <c:pt idx="2583">
                  <c:v>97.17</c:v>
                </c:pt>
                <c:pt idx="2584">
                  <c:v>97.2</c:v>
                </c:pt>
                <c:pt idx="2585">
                  <c:v>97.13</c:v>
                </c:pt>
                <c:pt idx="2586">
                  <c:v>96.94</c:v>
                </c:pt>
                <c:pt idx="2587">
                  <c:v>96.62</c:v>
                </c:pt>
                <c:pt idx="2588">
                  <c:v>96.16</c:v>
                </c:pt>
                <c:pt idx="2589">
                  <c:v>95.57</c:v>
                </c:pt>
                <c:pt idx="2590">
                  <c:v>94.84</c:v>
                </c:pt>
                <c:pt idx="2591">
                  <c:v>93.98</c:v>
                </c:pt>
                <c:pt idx="2592">
                  <c:v>93.01</c:v>
                </c:pt>
                <c:pt idx="2593">
                  <c:v>91.93</c:v>
                </c:pt>
                <c:pt idx="2594">
                  <c:v>90.77</c:v>
                </c:pt>
                <c:pt idx="2595">
                  <c:v>89.55</c:v>
                </c:pt>
                <c:pt idx="2596">
                  <c:v>88.28</c:v>
                </c:pt>
                <c:pt idx="2597">
                  <c:v>86.99</c:v>
                </c:pt>
                <c:pt idx="2598">
                  <c:v>85.71</c:v>
                </c:pt>
                <c:pt idx="2599">
                  <c:v>84.45</c:v>
                </c:pt>
                <c:pt idx="2600">
                  <c:v>83.23</c:v>
                </c:pt>
                <c:pt idx="2601">
                  <c:v>82.08</c:v>
                </c:pt>
                <c:pt idx="2602">
                  <c:v>80.989999999999995</c:v>
                </c:pt>
                <c:pt idx="2603">
                  <c:v>79.97</c:v>
                </c:pt>
                <c:pt idx="2604">
                  <c:v>79.03</c:v>
                </c:pt>
                <c:pt idx="2605">
                  <c:v>78.17</c:v>
                </c:pt>
                <c:pt idx="2606">
                  <c:v>77.36</c:v>
                </c:pt>
                <c:pt idx="2607">
                  <c:v>76.61</c:v>
                </c:pt>
                <c:pt idx="2608">
                  <c:v>75.91</c:v>
                </c:pt>
                <c:pt idx="2609">
                  <c:v>75.239999999999995</c:v>
                </c:pt>
                <c:pt idx="2610">
                  <c:v>74.58</c:v>
                </c:pt>
                <c:pt idx="2611">
                  <c:v>73.94</c:v>
                </c:pt>
                <c:pt idx="2612">
                  <c:v>73.290000000000006</c:v>
                </c:pt>
                <c:pt idx="2613">
                  <c:v>72.64</c:v>
                </c:pt>
                <c:pt idx="2614">
                  <c:v>71.97</c:v>
                </c:pt>
                <c:pt idx="2615">
                  <c:v>71.290000000000006</c:v>
                </c:pt>
                <c:pt idx="2616">
                  <c:v>70.599999999999994</c:v>
                </c:pt>
                <c:pt idx="2617">
                  <c:v>69.89</c:v>
                </c:pt>
                <c:pt idx="2618">
                  <c:v>69.180000000000007</c:v>
                </c:pt>
                <c:pt idx="2619">
                  <c:v>68.459999999999994</c:v>
                </c:pt>
                <c:pt idx="2620">
                  <c:v>67.75</c:v>
                </c:pt>
                <c:pt idx="2621">
                  <c:v>67.040000000000006</c:v>
                </c:pt>
                <c:pt idx="2622">
                  <c:v>66.349999999999994</c:v>
                </c:pt>
                <c:pt idx="2623">
                  <c:v>65.680000000000007</c:v>
                </c:pt>
                <c:pt idx="2624">
                  <c:v>65.02</c:v>
                </c:pt>
                <c:pt idx="2625">
                  <c:v>64.39</c:v>
                </c:pt>
                <c:pt idx="2626">
                  <c:v>63.79</c:v>
                </c:pt>
                <c:pt idx="2627">
                  <c:v>63.21</c:v>
                </c:pt>
                <c:pt idx="2628">
                  <c:v>62.66</c:v>
                </c:pt>
                <c:pt idx="2629">
                  <c:v>62.12</c:v>
                </c:pt>
                <c:pt idx="2630">
                  <c:v>61.6</c:v>
                </c:pt>
                <c:pt idx="2631">
                  <c:v>61.09</c:v>
                </c:pt>
                <c:pt idx="2632">
                  <c:v>60.58</c:v>
                </c:pt>
                <c:pt idx="2633">
                  <c:v>60.07</c:v>
                </c:pt>
                <c:pt idx="2634">
                  <c:v>59.55</c:v>
                </c:pt>
                <c:pt idx="2635">
                  <c:v>59.01</c:v>
                </c:pt>
                <c:pt idx="2636">
                  <c:v>58.46</c:v>
                </c:pt>
                <c:pt idx="2637">
                  <c:v>57.88</c:v>
                </c:pt>
                <c:pt idx="2638">
                  <c:v>57.29</c:v>
                </c:pt>
                <c:pt idx="2639">
                  <c:v>56.68</c:v>
                </c:pt>
                <c:pt idx="2640">
                  <c:v>56.05</c:v>
                </c:pt>
                <c:pt idx="2641">
                  <c:v>55.42</c:v>
                </c:pt>
                <c:pt idx="2642">
                  <c:v>54.78</c:v>
                </c:pt>
                <c:pt idx="2643">
                  <c:v>54.14</c:v>
                </c:pt>
                <c:pt idx="2644">
                  <c:v>53.51</c:v>
                </c:pt>
                <c:pt idx="2645">
                  <c:v>52.89</c:v>
                </c:pt>
                <c:pt idx="2646">
                  <c:v>52.28</c:v>
                </c:pt>
                <c:pt idx="2647">
                  <c:v>51.7</c:v>
                </c:pt>
                <c:pt idx="2648">
                  <c:v>51.13</c:v>
                </c:pt>
                <c:pt idx="2649">
                  <c:v>50.58</c:v>
                </c:pt>
                <c:pt idx="2650">
                  <c:v>50.05</c:v>
                </c:pt>
                <c:pt idx="2651">
                  <c:v>49.55</c:v>
                </c:pt>
                <c:pt idx="2652">
                  <c:v>49.06</c:v>
                </c:pt>
                <c:pt idx="2653">
                  <c:v>48.59</c:v>
                </c:pt>
                <c:pt idx="2654">
                  <c:v>48.13</c:v>
                </c:pt>
                <c:pt idx="2655">
                  <c:v>47.69</c:v>
                </c:pt>
                <c:pt idx="2656">
                  <c:v>47.27</c:v>
                </c:pt>
                <c:pt idx="2657">
                  <c:v>46.86</c:v>
                </c:pt>
                <c:pt idx="2658">
                  <c:v>46.46</c:v>
                </c:pt>
                <c:pt idx="2659">
                  <c:v>46.08</c:v>
                </c:pt>
                <c:pt idx="2660">
                  <c:v>45.72</c:v>
                </c:pt>
                <c:pt idx="2661">
                  <c:v>45.38</c:v>
                </c:pt>
                <c:pt idx="2662">
                  <c:v>45.05</c:v>
                </c:pt>
                <c:pt idx="2663">
                  <c:v>44.75</c:v>
                </c:pt>
                <c:pt idx="2664">
                  <c:v>44.46</c:v>
                </c:pt>
                <c:pt idx="2665">
                  <c:v>44.19</c:v>
                </c:pt>
                <c:pt idx="2666">
                  <c:v>43.94</c:v>
                </c:pt>
                <c:pt idx="2667">
                  <c:v>43.71</c:v>
                </c:pt>
                <c:pt idx="2668">
                  <c:v>43.48</c:v>
                </c:pt>
                <c:pt idx="2669">
                  <c:v>43.27</c:v>
                </c:pt>
                <c:pt idx="2670">
                  <c:v>43.06</c:v>
                </c:pt>
                <c:pt idx="2671">
                  <c:v>42.86</c:v>
                </c:pt>
                <c:pt idx="2672">
                  <c:v>42.66</c:v>
                </c:pt>
                <c:pt idx="2673">
                  <c:v>42.46</c:v>
                </c:pt>
                <c:pt idx="2674">
                  <c:v>42.26</c:v>
                </c:pt>
                <c:pt idx="2675">
                  <c:v>42.05</c:v>
                </c:pt>
                <c:pt idx="2676">
                  <c:v>41.84</c:v>
                </c:pt>
                <c:pt idx="2677">
                  <c:v>41.63</c:v>
                </c:pt>
                <c:pt idx="2678">
                  <c:v>41.41</c:v>
                </c:pt>
                <c:pt idx="2679">
                  <c:v>41.19</c:v>
                </c:pt>
                <c:pt idx="2680">
                  <c:v>40.98</c:v>
                </c:pt>
                <c:pt idx="2681">
                  <c:v>40.76</c:v>
                </c:pt>
                <c:pt idx="2682">
                  <c:v>40.549999999999997</c:v>
                </c:pt>
                <c:pt idx="2683">
                  <c:v>40.35</c:v>
                </c:pt>
                <c:pt idx="2684">
                  <c:v>40.17</c:v>
                </c:pt>
                <c:pt idx="2685">
                  <c:v>40</c:v>
                </c:pt>
                <c:pt idx="2686">
                  <c:v>39.85</c:v>
                </c:pt>
                <c:pt idx="2687">
                  <c:v>39.72</c:v>
                </c:pt>
                <c:pt idx="2688">
                  <c:v>39.619999999999997</c:v>
                </c:pt>
                <c:pt idx="2689">
                  <c:v>39.549999999999997</c:v>
                </c:pt>
                <c:pt idx="2690">
                  <c:v>39.51</c:v>
                </c:pt>
                <c:pt idx="2691">
                  <c:v>39.5</c:v>
                </c:pt>
                <c:pt idx="2692">
                  <c:v>39.520000000000003</c:v>
                </c:pt>
                <c:pt idx="2693">
                  <c:v>39.58</c:v>
                </c:pt>
                <c:pt idx="2694">
                  <c:v>39.69</c:v>
                </c:pt>
                <c:pt idx="2695">
                  <c:v>39.840000000000003</c:v>
                </c:pt>
                <c:pt idx="2696">
                  <c:v>40.04</c:v>
                </c:pt>
                <c:pt idx="2697">
                  <c:v>40.29</c:v>
                </c:pt>
                <c:pt idx="2698">
                  <c:v>40.61</c:v>
                </c:pt>
                <c:pt idx="2699">
                  <c:v>41</c:v>
                </c:pt>
                <c:pt idx="2700">
                  <c:v>41.46</c:v>
                </c:pt>
                <c:pt idx="2701">
                  <c:v>42</c:v>
                </c:pt>
                <c:pt idx="2702">
                  <c:v>42.62</c:v>
                </c:pt>
                <c:pt idx="2703">
                  <c:v>43.33</c:v>
                </c:pt>
                <c:pt idx="2704">
                  <c:v>44.12</c:v>
                </c:pt>
                <c:pt idx="2705">
                  <c:v>45</c:v>
                </c:pt>
                <c:pt idx="2706">
                  <c:v>45.96</c:v>
                </c:pt>
                <c:pt idx="2707">
                  <c:v>46.99</c:v>
                </c:pt>
                <c:pt idx="2708">
                  <c:v>48.1</c:v>
                </c:pt>
                <c:pt idx="2709">
                  <c:v>49.28</c:v>
                </c:pt>
                <c:pt idx="2710">
                  <c:v>50.52</c:v>
                </c:pt>
                <c:pt idx="2711">
                  <c:v>51.82</c:v>
                </c:pt>
                <c:pt idx="2712">
                  <c:v>53.17</c:v>
                </c:pt>
                <c:pt idx="2713">
                  <c:v>54.57</c:v>
                </c:pt>
                <c:pt idx="2714">
                  <c:v>56</c:v>
                </c:pt>
                <c:pt idx="2715">
                  <c:v>57.46</c:v>
                </c:pt>
                <c:pt idx="2716">
                  <c:v>58.93</c:v>
                </c:pt>
                <c:pt idx="2717">
                  <c:v>60.41</c:v>
                </c:pt>
                <c:pt idx="2718">
                  <c:v>61.87</c:v>
                </c:pt>
                <c:pt idx="2719">
                  <c:v>63.3</c:v>
                </c:pt>
                <c:pt idx="2720">
                  <c:v>64.69</c:v>
                </c:pt>
                <c:pt idx="2721">
                  <c:v>66.010000000000005</c:v>
                </c:pt>
                <c:pt idx="2722">
                  <c:v>67.260000000000005</c:v>
                </c:pt>
                <c:pt idx="2723">
                  <c:v>68.42</c:v>
                </c:pt>
                <c:pt idx="2724">
                  <c:v>69.48</c:v>
                </c:pt>
                <c:pt idx="2725">
                  <c:v>70.45</c:v>
                </c:pt>
                <c:pt idx="2726">
                  <c:v>71.319999999999993</c:v>
                </c:pt>
                <c:pt idx="2727">
                  <c:v>72.09</c:v>
                </c:pt>
                <c:pt idx="2728">
                  <c:v>72.790000000000006</c:v>
                </c:pt>
                <c:pt idx="2729">
                  <c:v>73.42</c:v>
                </c:pt>
                <c:pt idx="2730">
                  <c:v>74.010000000000005</c:v>
                </c:pt>
                <c:pt idx="2731">
                  <c:v>74.569999999999993</c:v>
                </c:pt>
                <c:pt idx="2732">
                  <c:v>75.12</c:v>
                </c:pt>
                <c:pt idx="2733">
                  <c:v>75.67</c:v>
                </c:pt>
                <c:pt idx="2734">
                  <c:v>76.25</c:v>
                </c:pt>
                <c:pt idx="2735">
                  <c:v>76.86</c:v>
                </c:pt>
                <c:pt idx="2736">
                  <c:v>77.52</c:v>
                </c:pt>
                <c:pt idx="2737">
                  <c:v>78.209999999999994</c:v>
                </c:pt>
                <c:pt idx="2738">
                  <c:v>78.94</c:v>
                </c:pt>
                <c:pt idx="2739">
                  <c:v>79.72</c:v>
                </c:pt>
                <c:pt idx="2740">
                  <c:v>80.510000000000005</c:v>
                </c:pt>
                <c:pt idx="2741">
                  <c:v>81.33</c:v>
                </c:pt>
                <c:pt idx="2742">
                  <c:v>82.16</c:v>
                </c:pt>
                <c:pt idx="2743">
                  <c:v>82.99</c:v>
                </c:pt>
                <c:pt idx="2744">
                  <c:v>83.81</c:v>
                </c:pt>
                <c:pt idx="2745">
                  <c:v>84.62</c:v>
                </c:pt>
                <c:pt idx="2746">
                  <c:v>85.41</c:v>
                </c:pt>
                <c:pt idx="2747">
                  <c:v>86.18</c:v>
                </c:pt>
                <c:pt idx="2748">
                  <c:v>86.93</c:v>
                </c:pt>
                <c:pt idx="2749">
                  <c:v>87.65</c:v>
                </c:pt>
                <c:pt idx="2750">
                  <c:v>88.34</c:v>
                </c:pt>
                <c:pt idx="2751">
                  <c:v>89.01</c:v>
                </c:pt>
                <c:pt idx="2752">
                  <c:v>89.64</c:v>
                </c:pt>
                <c:pt idx="2753">
                  <c:v>90.23</c:v>
                </c:pt>
                <c:pt idx="2754">
                  <c:v>90.78</c:v>
                </c:pt>
                <c:pt idx="2755">
                  <c:v>91.28</c:v>
                </c:pt>
                <c:pt idx="2756">
                  <c:v>91.73</c:v>
                </c:pt>
                <c:pt idx="2757">
                  <c:v>92.12</c:v>
                </c:pt>
                <c:pt idx="2758">
                  <c:v>92.44</c:v>
                </c:pt>
                <c:pt idx="2759">
                  <c:v>92.7</c:v>
                </c:pt>
                <c:pt idx="2760">
                  <c:v>92.9</c:v>
                </c:pt>
                <c:pt idx="2761">
                  <c:v>93.05</c:v>
                </c:pt>
                <c:pt idx="2762">
                  <c:v>93.15</c:v>
                </c:pt>
                <c:pt idx="2763">
                  <c:v>93.21</c:v>
                </c:pt>
                <c:pt idx="2764">
                  <c:v>93.25</c:v>
                </c:pt>
                <c:pt idx="2765">
                  <c:v>93.27</c:v>
                </c:pt>
                <c:pt idx="2766">
                  <c:v>93.3</c:v>
                </c:pt>
                <c:pt idx="2767">
                  <c:v>93.33</c:v>
                </c:pt>
                <c:pt idx="2768">
                  <c:v>93.37</c:v>
                </c:pt>
                <c:pt idx="2769">
                  <c:v>93.42</c:v>
                </c:pt>
                <c:pt idx="2770">
                  <c:v>93.49</c:v>
                </c:pt>
                <c:pt idx="2771">
                  <c:v>93.56</c:v>
                </c:pt>
                <c:pt idx="2772">
                  <c:v>93.62</c:v>
                </c:pt>
                <c:pt idx="2773">
                  <c:v>93.68</c:v>
                </c:pt>
                <c:pt idx="2774">
                  <c:v>93.71</c:v>
                </c:pt>
                <c:pt idx="2775">
                  <c:v>93.72</c:v>
                </c:pt>
                <c:pt idx="2776">
                  <c:v>93.69</c:v>
                </c:pt>
                <c:pt idx="2777">
                  <c:v>93.63</c:v>
                </c:pt>
                <c:pt idx="2778">
                  <c:v>93.54</c:v>
                </c:pt>
                <c:pt idx="2779">
                  <c:v>93.43</c:v>
                </c:pt>
                <c:pt idx="2780">
                  <c:v>93.3</c:v>
                </c:pt>
                <c:pt idx="2781">
                  <c:v>93.18</c:v>
                </c:pt>
                <c:pt idx="2782">
                  <c:v>93.07</c:v>
                </c:pt>
                <c:pt idx="2783">
                  <c:v>93</c:v>
                </c:pt>
                <c:pt idx="2784">
                  <c:v>92.97</c:v>
                </c:pt>
                <c:pt idx="2785">
                  <c:v>93</c:v>
                </c:pt>
                <c:pt idx="2786">
                  <c:v>93.1</c:v>
                </c:pt>
                <c:pt idx="2787">
                  <c:v>93.27</c:v>
                </c:pt>
                <c:pt idx="2788">
                  <c:v>93.5</c:v>
                </c:pt>
                <c:pt idx="2789">
                  <c:v>93.78</c:v>
                </c:pt>
                <c:pt idx="2790">
                  <c:v>94.12</c:v>
                </c:pt>
                <c:pt idx="2791">
                  <c:v>94.48</c:v>
                </c:pt>
                <c:pt idx="2792">
                  <c:v>94.85</c:v>
                </c:pt>
                <c:pt idx="2793">
                  <c:v>95.22</c:v>
                </c:pt>
                <c:pt idx="2794">
                  <c:v>95.54</c:v>
                </c:pt>
                <c:pt idx="2795">
                  <c:v>95.8</c:v>
                </c:pt>
                <c:pt idx="2796">
                  <c:v>95.98</c:v>
                </c:pt>
                <c:pt idx="2797">
                  <c:v>96.04</c:v>
                </c:pt>
                <c:pt idx="2798">
                  <c:v>95.98</c:v>
                </c:pt>
                <c:pt idx="2799">
                  <c:v>95.76</c:v>
                </c:pt>
                <c:pt idx="2800">
                  <c:v>95.38</c:v>
                </c:pt>
                <c:pt idx="2801">
                  <c:v>94.83</c:v>
                </c:pt>
                <c:pt idx="2802">
                  <c:v>94.1</c:v>
                </c:pt>
                <c:pt idx="2803">
                  <c:v>93.2</c:v>
                </c:pt>
                <c:pt idx="2804">
                  <c:v>92.14</c:v>
                </c:pt>
                <c:pt idx="2805">
                  <c:v>90.95</c:v>
                </c:pt>
                <c:pt idx="2806">
                  <c:v>89.64</c:v>
                </c:pt>
                <c:pt idx="2807">
                  <c:v>88.25</c:v>
                </c:pt>
                <c:pt idx="2808">
                  <c:v>86.82</c:v>
                </c:pt>
                <c:pt idx="2809">
                  <c:v>85.38</c:v>
                </c:pt>
                <c:pt idx="2810">
                  <c:v>83.97</c:v>
                </c:pt>
                <c:pt idx="2811">
                  <c:v>82.62</c:v>
                </c:pt>
                <c:pt idx="2812">
                  <c:v>81.36</c:v>
                </c:pt>
                <c:pt idx="2813">
                  <c:v>80.19</c:v>
                </c:pt>
                <c:pt idx="2814">
                  <c:v>79.14</c:v>
                </c:pt>
                <c:pt idx="2815">
                  <c:v>78.2</c:v>
                </c:pt>
                <c:pt idx="2816">
                  <c:v>77.37</c:v>
                </c:pt>
                <c:pt idx="2817">
                  <c:v>76.63</c:v>
                </c:pt>
                <c:pt idx="2818">
                  <c:v>75.95</c:v>
                </c:pt>
                <c:pt idx="2819">
                  <c:v>75.31</c:v>
                </c:pt>
                <c:pt idx="2820">
                  <c:v>74.7</c:v>
                </c:pt>
                <c:pt idx="2821">
                  <c:v>74.069999999999993</c:v>
                </c:pt>
                <c:pt idx="2822">
                  <c:v>73.42</c:v>
                </c:pt>
                <c:pt idx="2823">
                  <c:v>72.73</c:v>
                </c:pt>
                <c:pt idx="2824">
                  <c:v>72</c:v>
                </c:pt>
                <c:pt idx="2825">
                  <c:v>71.22</c:v>
                </c:pt>
                <c:pt idx="2826">
                  <c:v>70.39</c:v>
                </c:pt>
                <c:pt idx="2827">
                  <c:v>69.540000000000006</c:v>
                </c:pt>
                <c:pt idx="2828">
                  <c:v>68.67</c:v>
                </c:pt>
                <c:pt idx="2829">
                  <c:v>67.81</c:v>
                </c:pt>
                <c:pt idx="2830">
                  <c:v>66.959999999999994</c:v>
                </c:pt>
                <c:pt idx="2831">
                  <c:v>66.150000000000006</c:v>
                </c:pt>
                <c:pt idx="2832">
                  <c:v>65.39</c:v>
                </c:pt>
                <c:pt idx="2833">
                  <c:v>64.680000000000007</c:v>
                </c:pt>
                <c:pt idx="2834">
                  <c:v>64.03</c:v>
                </c:pt>
                <c:pt idx="2835">
                  <c:v>63.44</c:v>
                </c:pt>
                <c:pt idx="2836">
                  <c:v>62.9</c:v>
                </c:pt>
                <c:pt idx="2837">
                  <c:v>62.42</c:v>
                </c:pt>
                <c:pt idx="2838">
                  <c:v>61.97</c:v>
                </c:pt>
                <c:pt idx="2839">
                  <c:v>61.55</c:v>
                </c:pt>
                <c:pt idx="2840">
                  <c:v>61.15</c:v>
                </c:pt>
                <c:pt idx="2841">
                  <c:v>60.76</c:v>
                </c:pt>
                <c:pt idx="2842">
                  <c:v>60.37</c:v>
                </c:pt>
                <c:pt idx="2843">
                  <c:v>59.98</c:v>
                </c:pt>
                <c:pt idx="2844">
                  <c:v>59.56</c:v>
                </c:pt>
                <c:pt idx="2845">
                  <c:v>59.13</c:v>
                </c:pt>
                <c:pt idx="2846">
                  <c:v>58.68</c:v>
                </c:pt>
                <c:pt idx="2847">
                  <c:v>58.2</c:v>
                </c:pt>
                <c:pt idx="2848">
                  <c:v>57.7</c:v>
                </c:pt>
                <c:pt idx="2849">
                  <c:v>57.18</c:v>
                </c:pt>
                <c:pt idx="2850">
                  <c:v>56.63</c:v>
                </c:pt>
                <c:pt idx="2851">
                  <c:v>56.07</c:v>
                </c:pt>
                <c:pt idx="2852">
                  <c:v>55.48</c:v>
                </c:pt>
                <c:pt idx="2853">
                  <c:v>54.89</c:v>
                </c:pt>
                <c:pt idx="2854">
                  <c:v>54.29</c:v>
                </c:pt>
                <c:pt idx="2855">
                  <c:v>53.68</c:v>
                </c:pt>
                <c:pt idx="2856">
                  <c:v>53.08</c:v>
                </c:pt>
                <c:pt idx="2857">
                  <c:v>52.48</c:v>
                </c:pt>
                <c:pt idx="2858">
                  <c:v>51.88</c:v>
                </c:pt>
                <c:pt idx="2859">
                  <c:v>51.3</c:v>
                </c:pt>
                <c:pt idx="2860">
                  <c:v>50.74</c:v>
                </c:pt>
                <c:pt idx="2861">
                  <c:v>50.19</c:v>
                </c:pt>
                <c:pt idx="2862">
                  <c:v>49.66</c:v>
                </c:pt>
                <c:pt idx="2863">
                  <c:v>49.14</c:v>
                </c:pt>
                <c:pt idx="2864">
                  <c:v>48.64</c:v>
                </c:pt>
                <c:pt idx="2865">
                  <c:v>48.16</c:v>
                </c:pt>
                <c:pt idx="2866">
                  <c:v>47.7</c:v>
                </c:pt>
                <c:pt idx="2867">
                  <c:v>47.25</c:v>
                </c:pt>
                <c:pt idx="2868">
                  <c:v>46.81</c:v>
                </c:pt>
                <c:pt idx="2869">
                  <c:v>46.38</c:v>
                </c:pt>
                <c:pt idx="2870">
                  <c:v>45.95</c:v>
                </c:pt>
                <c:pt idx="2871">
                  <c:v>45.54</c:v>
                </c:pt>
                <c:pt idx="2872">
                  <c:v>45.13</c:v>
                </c:pt>
                <c:pt idx="2873">
                  <c:v>44.73</c:v>
                </c:pt>
                <c:pt idx="2874">
                  <c:v>44.34</c:v>
                </c:pt>
                <c:pt idx="2875">
                  <c:v>43.96</c:v>
                </c:pt>
                <c:pt idx="2876">
                  <c:v>43.59</c:v>
                </c:pt>
                <c:pt idx="2877">
                  <c:v>43.24</c:v>
                </c:pt>
                <c:pt idx="2878">
                  <c:v>42.9</c:v>
                </c:pt>
                <c:pt idx="2879">
                  <c:v>42.58</c:v>
                </c:pt>
                <c:pt idx="2880">
                  <c:v>42.28</c:v>
                </c:pt>
                <c:pt idx="2881">
                  <c:v>41.99</c:v>
                </c:pt>
                <c:pt idx="2882">
                  <c:v>41.73</c:v>
                </c:pt>
                <c:pt idx="2883">
                  <c:v>41.49</c:v>
                </c:pt>
                <c:pt idx="2884">
                  <c:v>41.26</c:v>
                </c:pt>
                <c:pt idx="2885">
                  <c:v>41.06</c:v>
                </c:pt>
                <c:pt idx="2886">
                  <c:v>40.86</c:v>
                </c:pt>
                <c:pt idx="2887">
                  <c:v>40.67</c:v>
                </c:pt>
                <c:pt idx="2888">
                  <c:v>40.479999999999997</c:v>
                </c:pt>
                <c:pt idx="2889">
                  <c:v>40.299999999999997</c:v>
                </c:pt>
                <c:pt idx="2890">
                  <c:v>40.1</c:v>
                </c:pt>
                <c:pt idx="2891">
                  <c:v>39.9</c:v>
                </c:pt>
                <c:pt idx="2892">
                  <c:v>39.68</c:v>
                </c:pt>
                <c:pt idx="2893">
                  <c:v>39.450000000000003</c:v>
                </c:pt>
                <c:pt idx="2894">
                  <c:v>39.200000000000003</c:v>
                </c:pt>
                <c:pt idx="2895">
                  <c:v>38.93</c:v>
                </c:pt>
                <c:pt idx="2896">
                  <c:v>38.65</c:v>
                </c:pt>
                <c:pt idx="2897">
                  <c:v>38.369999999999997</c:v>
                </c:pt>
                <c:pt idx="2898">
                  <c:v>38.07</c:v>
                </c:pt>
                <c:pt idx="2899">
                  <c:v>37.79</c:v>
                </c:pt>
                <c:pt idx="2900">
                  <c:v>37.51</c:v>
                </c:pt>
                <c:pt idx="2901">
                  <c:v>37.25</c:v>
                </c:pt>
                <c:pt idx="2902">
                  <c:v>37.020000000000003</c:v>
                </c:pt>
                <c:pt idx="2903">
                  <c:v>36.82</c:v>
                </c:pt>
                <c:pt idx="2904">
                  <c:v>36.659999999999997</c:v>
                </c:pt>
                <c:pt idx="2905">
                  <c:v>36.54</c:v>
                </c:pt>
                <c:pt idx="2906">
                  <c:v>36.479999999999997</c:v>
                </c:pt>
                <c:pt idx="2907">
                  <c:v>36.46</c:v>
                </c:pt>
                <c:pt idx="2908">
                  <c:v>36.5</c:v>
                </c:pt>
                <c:pt idx="2909">
                  <c:v>36.58</c:v>
                </c:pt>
                <c:pt idx="2910">
                  <c:v>36.72</c:v>
                </c:pt>
                <c:pt idx="2911">
                  <c:v>36.9</c:v>
                </c:pt>
                <c:pt idx="2912">
                  <c:v>37.130000000000003</c:v>
                </c:pt>
                <c:pt idx="2913">
                  <c:v>37.409999999999997</c:v>
                </c:pt>
                <c:pt idx="2914">
                  <c:v>37.74</c:v>
                </c:pt>
                <c:pt idx="2915">
                  <c:v>38.11</c:v>
                </c:pt>
                <c:pt idx="2916">
                  <c:v>38.54</c:v>
                </c:pt>
                <c:pt idx="2917">
                  <c:v>39.03</c:v>
                </c:pt>
                <c:pt idx="2918">
                  <c:v>39.58</c:v>
                </c:pt>
                <c:pt idx="2919">
                  <c:v>40.200000000000003</c:v>
                </c:pt>
                <c:pt idx="2920">
                  <c:v>40.9</c:v>
                </c:pt>
                <c:pt idx="2921">
                  <c:v>41.69</c:v>
                </c:pt>
                <c:pt idx="2922">
                  <c:v>42.56</c:v>
                </c:pt>
                <c:pt idx="2923">
                  <c:v>43.53</c:v>
                </c:pt>
                <c:pt idx="2924">
                  <c:v>44.59</c:v>
                </c:pt>
                <c:pt idx="2925">
                  <c:v>45.75</c:v>
                </c:pt>
                <c:pt idx="2926">
                  <c:v>47</c:v>
                </c:pt>
                <c:pt idx="2927">
                  <c:v>48.34</c:v>
                </c:pt>
                <c:pt idx="2928">
                  <c:v>49.77</c:v>
                </c:pt>
                <c:pt idx="2929">
                  <c:v>51.27</c:v>
                </c:pt>
                <c:pt idx="2930">
                  <c:v>52.84</c:v>
                </c:pt>
                <c:pt idx="2931">
                  <c:v>54.47</c:v>
                </c:pt>
                <c:pt idx="2932">
                  <c:v>56.12</c:v>
                </c:pt>
                <c:pt idx="2933">
                  <c:v>57.8</c:v>
                </c:pt>
                <c:pt idx="2934">
                  <c:v>59.49</c:v>
                </c:pt>
                <c:pt idx="2935">
                  <c:v>61.15</c:v>
                </c:pt>
                <c:pt idx="2936">
                  <c:v>62.79</c:v>
                </c:pt>
                <c:pt idx="2937">
                  <c:v>64.37</c:v>
                </c:pt>
                <c:pt idx="2938">
                  <c:v>65.88</c:v>
                </c:pt>
                <c:pt idx="2939">
                  <c:v>67.31</c:v>
                </c:pt>
                <c:pt idx="2940">
                  <c:v>68.64</c:v>
                </c:pt>
                <c:pt idx="2941">
                  <c:v>69.88</c:v>
                </c:pt>
                <c:pt idx="2942">
                  <c:v>71.010000000000005</c:v>
                </c:pt>
                <c:pt idx="2943">
                  <c:v>72.040000000000006</c:v>
                </c:pt>
                <c:pt idx="2944">
                  <c:v>72.97</c:v>
                </c:pt>
                <c:pt idx="2945">
                  <c:v>73.81</c:v>
                </c:pt>
                <c:pt idx="2946">
                  <c:v>74.569999999999993</c:v>
                </c:pt>
                <c:pt idx="2947">
                  <c:v>75.260000000000005</c:v>
                </c:pt>
                <c:pt idx="2948">
                  <c:v>75.900000000000006</c:v>
                </c:pt>
                <c:pt idx="2949">
                  <c:v>76.489999999999995</c:v>
                </c:pt>
                <c:pt idx="2950">
                  <c:v>77.06</c:v>
                </c:pt>
                <c:pt idx="2951">
                  <c:v>77.599999999999994</c:v>
                </c:pt>
                <c:pt idx="2952">
                  <c:v>78.14</c:v>
                </c:pt>
                <c:pt idx="2953">
                  <c:v>78.67</c:v>
                </c:pt>
                <c:pt idx="2954">
                  <c:v>79.209999999999994</c:v>
                </c:pt>
                <c:pt idx="2955">
                  <c:v>79.77</c:v>
                </c:pt>
                <c:pt idx="2956">
                  <c:v>80.349999999999994</c:v>
                </c:pt>
                <c:pt idx="2957">
                  <c:v>80.95</c:v>
                </c:pt>
                <c:pt idx="2958">
                  <c:v>81.58</c:v>
                </c:pt>
                <c:pt idx="2959">
                  <c:v>82.24</c:v>
                </c:pt>
                <c:pt idx="2960">
                  <c:v>82.93</c:v>
                </c:pt>
                <c:pt idx="2961">
                  <c:v>83.65</c:v>
                </c:pt>
                <c:pt idx="2962">
                  <c:v>84.4</c:v>
                </c:pt>
                <c:pt idx="2963">
                  <c:v>85.16</c:v>
                </c:pt>
                <c:pt idx="2964">
                  <c:v>85.94</c:v>
                </c:pt>
                <c:pt idx="2965">
                  <c:v>86.71</c:v>
                </c:pt>
                <c:pt idx="2966">
                  <c:v>87.46</c:v>
                </c:pt>
                <c:pt idx="2967">
                  <c:v>88.19</c:v>
                </c:pt>
                <c:pt idx="2968">
                  <c:v>88.88</c:v>
                </c:pt>
                <c:pt idx="2969">
                  <c:v>89.52</c:v>
                </c:pt>
                <c:pt idx="2970">
                  <c:v>90.09</c:v>
                </c:pt>
                <c:pt idx="2971">
                  <c:v>90.6</c:v>
                </c:pt>
                <c:pt idx="2972">
                  <c:v>91.05</c:v>
                </c:pt>
                <c:pt idx="2973">
                  <c:v>91.44</c:v>
                </c:pt>
                <c:pt idx="2974">
                  <c:v>91.77</c:v>
                </c:pt>
                <c:pt idx="2975">
                  <c:v>92.06</c:v>
                </c:pt>
                <c:pt idx="2976">
                  <c:v>92.33</c:v>
                </c:pt>
                <c:pt idx="2977">
                  <c:v>92.57</c:v>
                </c:pt>
                <c:pt idx="2978">
                  <c:v>92.81</c:v>
                </c:pt>
                <c:pt idx="2979">
                  <c:v>93.06</c:v>
                </c:pt>
                <c:pt idx="2980">
                  <c:v>93.33</c:v>
                </c:pt>
                <c:pt idx="2981">
                  <c:v>93.61</c:v>
                </c:pt>
                <c:pt idx="2982">
                  <c:v>93.91</c:v>
                </c:pt>
                <c:pt idx="2983">
                  <c:v>94.23</c:v>
                </c:pt>
                <c:pt idx="2984">
                  <c:v>94.55</c:v>
                </c:pt>
                <c:pt idx="2985">
                  <c:v>94.87</c:v>
                </c:pt>
                <c:pt idx="2986">
                  <c:v>95.18</c:v>
                </c:pt>
                <c:pt idx="2987">
                  <c:v>95.46</c:v>
                </c:pt>
                <c:pt idx="2988">
                  <c:v>95.71</c:v>
                </c:pt>
                <c:pt idx="2989">
                  <c:v>95.92</c:v>
                </c:pt>
                <c:pt idx="2990">
                  <c:v>96.09</c:v>
                </c:pt>
                <c:pt idx="2991">
                  <c:v>96.21</c:v>
                </c:pt>
                <c:pt idx="2992">
                  <c:v>96.29</c:v>
                </c:pt>
                <c:pt idx="2993">
                  <c:v>96.32</c:v>
                </c:pt>
                <c:pt idx="2994">
                  <c:v>96.32</c:v>
                </c:pt>
                <c:pt idx="2995">
                  <c:v>96.3</c:v>
                </c:pt>
                <c:pt idx="2996">
                  <c:v>96.26</c:v>
                </c:pt>
                <c:pt idx="2997">
                  <c:v>96.22</c:v>
                </c:pt>
                <c:pt idx="2998">
                  <c:v>96.18</c:v>
                </c:pt>
                <c:pt idx="2999">
                  <c:v>96.14</c:v>
                </c:pt>
                <c:pt idx="3000">
                  <c:v>96.13</c:v>
                </c:pt>
              </c:numCache>
            </c:numRef>
          </c:xVal>
          <c:yVal>
            <c:numRef>
              <c:f>Sheet1!$F$20:$F$3020</c:f>
              <c:numCache>
                <c:formatCode>General</c:formatCode>
                <c:ptCount val="3001"/>
                <c:pt idx="0">
                  <c:v>4</c:v>
                </c:pt>
                <c:pt idx="1">
                  <c:v>4.07</c:v>
                </c:pt>
                <c:pt idx="2">
                  <c:v>4.1500000000000004</c:v>
                </c:pt>
                <c:pt idx="3">
                  <c:v>4.24</c:v>
                </c:pt>
                <c:pt idx="4">
                  <c:v>4.34</c:v>
                </c:pt>
                <c:pt idx="5">
                  <c:v>4.46</c:v>
                </c:pt>
                <c:pt idx="6">
                  <c:v>4.5999999999999996</c:v>
                </c:pt>
                <c:pt idx="7">
                  <c:v>4.76</c:v>
                </c:pt>
                <c:pt idx="8">
                  <c:v>4.9400000000000004</c:v>
                </c:pt>
                <c:pt idx="9">
                  <c:v>5.14</c:v>
                </c:pt>
                <c:pt idx="10">
                  <c:v>5.36</c:v>
                </c:pt>
                <c:pt idx="11">
                  <c:v>5.62</c:v>
                </c:pt>
                <c:pt idx="12">
                  <c:v>5.89</c:v>
                </c:pt>
                <c:pt idx="13">
                  <c:v>6.19</c:v>
                </c:pt>
                <c:pt idx="14">
                  <c:v>6.52</c:v>
                </c:pt>
                <c:pt idx="15">
                  <c:v>6.88</c:v>
                </c:pt>
                <c:pt idx="16">
                  <c:v>7.26</c:v>
                </c:pt>
                <c:pt idx="17">
                  <c:v>7.68</c:v>
                </c:pt>
                <c:pt idx="18">
                  <c:v>8.1300000000000008</c:v>
                </c:pt>
                <c:pt idx="19">
                  <c:v>8.6</c:v>
                </c:pt>
                <c:pt idx="20">
                  <c:v>9.11</c:v>
                </c:pt>
                <c:pt idx="21">
                  <c:v>9.65</c:v>
                </c:pt>
                <c:pt idx="22">
                  <c:v>10.23</c:v>
                </c:pt>
                <c:pt idx="23">
                  <c:v>10.83</c:v>
                </c:pt>
                <c:pt idx="24">
                  <c:v>11.45</c:v>
                </c:pt>
                <c:pt idx="25">
                  <c:v>12.1</c:v>
                </c:pt>
                <c:pt idx="26">
                  <c:v>12.76</c:v>
                </c:pt>
                <c:pt idx="27">
                  <c:v>13.42</c:v>
                </c:pt>
                <c:pt idx="28">
                  <c:v>14.08</c:v>
                </c:pt>
                <c:pt idx="29">
                  <c:v>14.73</c:v>
                </c:pt>
                <c:pt idx="30">
                  <c:v>15.36</c:v>
                </c:pt>
                <c:pt idx="31">
                  <c:v>15.96</c:v>
                </c:pt>
                <c:pt idx="32">
                  <c:v>16.53</c:v>
                </c:pt>
                <c:pt idx="33">
                  <c:v>17.04</c:v>
                </c:pt>
                <c:pt idx="34">
                  <c:v>17.510000000000002</c:v>
                </c:pt>
                <c:pt idx="35">
                  <c:v>17.93</c:v>
                </c:pt>
                <c:pt idx="36">
                  <c:v>18.3</c:v>
                </c:pt>
                <c:pt idx="37">
                  <c:v>18.61</c:v>
                </c:pt>
                <c:pt idx="38">
                  <c:v>18.87</c:v>
                </c:pt>
                <c:pt idx="39">
                  <c:v>19.09</c:v>
                </c:pt>
                <c:pt idx="40">
                  <c:v>19.27</c:v>
                </c:pt>
                <c:pt idx="41">
                  <c:v>19.41</c:v>
                </c:pt>
                <c:pt idx="42">
                  <c:v>19.52</c:v>
                </c:pt>
                <c:pt idx="43">
                  <c:v>19.61</c:v>
                </c:pt>
                <c:pt idx="44">
                  <c:v>19.68</c:v>
                </c:pt>
                <c:pt idx="45">
                  <c:v>19.739999999999998</c:v>
                </c:pt>
                <c:pt idx="46">
                  <c:v>19.79</c:v>
                </c:pt>
                <c:pt idx="47">
                  <c:v>19.84</c:v>
                </c:pt>
                <c:pt idx="48">
                  <c:v>19.88</c:v>
                </c:pt>
                <c:pt idx="49">
                  <c:v>19.93</c:v>
                </c:pt>
                <c:pt idx="50">
                  <c:v>19.98</c:v>
                </c:pt>
                <c:pt idx="51">
                  <c:v>20.04</c:v>
                </c:pt>
                <c:pt idx="52">
                  <c:v>20.09</c:v>
                </c:pt>
                <c:pt idx="53">
                  <c:v>20.149999999999999</c:v>
                </c:pt>
                <c:pt idx="54">
                  <c:v>20.22</c:v>
                </c:pt>
                <c:pt idx="55">
                  <c:v>20.28</c:v>
                </c:pt>
                <c:pt idx="56">
                  <c:v>20.350000000000001</c:v>
                </c:pt>
                <c:pt idx="57">
                  <c:v>20.41</c:v>
                </c:pt>
                <c:pt idx="58">
                  <c:v>20.47</c:v>
                </c:pt>
                <c:pt idx="59">
                  <c:v>20.53</c:v>
                </c:pt>
                <c:pt idx="60">
                  <c:v>20.58</c:v>
                </c:pt>
                <c:pt idx="61">
                  <c:v>20.63</c:v>
                </c:pt>
                <c:pt idx="62">
                  <c:v>20.67</c:v>
                </c:pt>
                <c:pt idx="63">
                  <c:v>20.71</c:v>
                </c:pt>
                <c:pt idx="64">
                  <c:v>20.74</c:v>
                </c:pt>
                <c:pt idx="65">
                  <c:v>20.77</c:v>
                </c:pt>
                <c:pt idx="66">
                  <c:v>20.79</c:v>
                </c:pt>
                <c:pt idx="67">
                  <c:v>20.8</c:v>
                </c:pt>
                <c:pt idx="68">
                  <c:v>20.81</c:v>
                </c:pt>
                <c:pt idx="69">
                  <c:v>20.82</c:v>
                </c:pt>
                <c:pt idx="70">
                  <c:v>20.82</c:v>
                </c:pt>
                <c:pt idx="71">
                  <c:v>20.83</c:v>
                </c:pt>
                <c:pt idx="72">
                  <c:v>20.82</c:v>
                </c:pt>
                <c:pt idx="73">
                  <c:v>20.82</c:v>
                </c:pt>
                <c:pt idx="74">
                  <c:v>20.82</c:v>
                </c:pt>
                <c:pt idx="75">
                  <c:v>20.81</c:v>
                </c:pt>
                <c:pt idx="76">
                  <c:v>20.8</c:v>
                </c:pt>
                <c:pt idx="77">
                  <c:v>20.79</c:v>
                </c:pt>
                <c:pt idx="78">
                  <c:v>20.77</c:v>
                </c:pt>
                <c:pt idx="79">
                  <c:v>20.75</c:v>
                </c:pt>
                <c:pt idx="80">
                  <c:v>20.72</c:v>
                </c:pt>
                <c:pt idx="81">
                  <c:v>20.69</c:v>
                </c:pt>
                <c:pt idx="82">
                  <c:v>20.66</c:v>
                </c:pt>
                <c:pt idx="83">
                  <c:v>20.61</c:v>
                </c:pt>
                <c:pt idx="84">
                  <c:v>20.56</c:v>
                </c:pt>
                <c:pt idx="85">
                  <c:v>20.51</c:v>
                </c:pt>
                <c:pt idx="86">
                  <c:v>20.440000000000001</c:v>
                </c:pt>
                <c:pt idx="87">
                  <c:v>20.37</c:v>
                </c:pt>
                <c:pt idx="88">
                  <c:v>20.29</c:v>
                </c:pt>
                <c:pt idx="89">
                  <c:v>20.21</c:v>
                </c:pt>
                <c:pt idx="90">
                  <c:v>20.11</c:v>
                </c:pt>
                <c:pt idx="91">
                  <c:v>20.02</c:v>
                </c:pt>
                <c:pt idx="92">
                  <c:v>19.91</c:v>
                </c:pt>
                <c:pt idx="93">
                  <c:v>19.79</c:v>
                </c:pt>
                <c:pt idx="94">
                  <c:v>19.670000000000002</c:v>
                </c:pt>
                <c:pt idx="95">
                  <c:v>19.54</c:v>
                </c:pt>
                <c:pt idx="96">
                  <c:v>19.399999999999999</c:v>
                </c:pt>
                <c:pt idx="97">
                  <c:v>19.239999999999998</c:v>
                </c:pt>
                <c:pt idx="98">
                  <c:v>19.079999999999998</c:v>
                </c:pt>
                <c:pt idx="99">
                  <c:v>18.899999999999999</c:v>
                </c:pt>
                <c:pt idx="100">
                  <c:v>18.71</c:v>
                </c:pt>
                <c:pt idx="101">
                  <c:v>18.5</c:v>
                </c:pt>
                <c:pt idx="102">
                  <c:v>18.28</c:v>
                </c:pt>
                <c:pt idx="103">
                  <c:v>18.03</c:v>
                </c:pt>
                <c:pt idx="104">
                  <c:v>17.760000000000002</c:v>
                </c:pt>
                <c:pt idx="105">
                  <c:v>17.46</c:v>
                </c:pt>
                <c:pt idx="106">
                  <c:v>17.14</c:v>
                </c:pt>
                <c:pt idx="107">
                  <c:v>16.8</c:v>
                </c:pt>
                <c:pt idx="108">
                  <c:v>16.420000000000002</c:v>
                </c:pt>
                <c:pt idx="109">
                  <c:v>16.010000000000002</c:v>
                </c:pt>
                <c:pt idx="110">
                  <c:v>15.57</c:v>
                </c:pt>
                <c:pt idx="111">
                  <c:v>15.1</c:v>
                </c:pt>
                <c:pt idx="112">
                  <c:v>14.6</c:v>
                </c:pt>
                <c:pt idx="113">
                  <c:v>14.07</c:v>
                </c:pt>
                <c:pt idx="114">
                  <c:v>13.53</c:v>
                </c:pt>
                <c:pt idx="115">
                  <c:v>12.97</c:v>
                </c:pt>
                <c:pt idx="116">
                  <c:v>12.4</c:v>
                </c:pt>
                <c:pt idx="117">
                  <c:v>11.82</c:v>
                </c:pt>
                <c:pt idx="118">
                  <c:v>11.25</c:v>
                </c:pt>
                <c:pt idx="119">
                  <c:v>10.69</c:v>
                </c:pt>
                <c:pt idx="120">
                  <c:v>10.15</c:v>
                </c:pt>
                <c:pt idx="121">
                  <c:v>9.6199999999999992</c:v>
                </c:pt>
                <c:pt idx="122">
                  <c:v>9.1300000000000008</c:v>
                </c:pt>
                <c:pt idx="123">
                  <c:v>8.66</c:v>
                </c:pt>
                <c:pt idx="124">
                  <c:v>8.23</c:v>
                </c:pt>
                <c:pt idx="125">
                  <c:v>7.83</c:v>
                </c:pt>
                <c:pt idx="126">
                  <c:v>7.46</c:v>
                </c:pt>
                <c:pt idx="127">
                  <c:v>7.13</c:v>
                </c:pt>
                <c:pt idx="128">
                  <c:v>6.83</c:v>
                </c:pt>
                <c:pt idx="129">
                  <c:v>6.55</c:v>
                </c:pt>
                <c:pt idx="130">
                  <c:v>6.29</c:v>
                </c:pt>
                <c:pt idx="131">
                  <c:v>6.06</c:v>
                </c:pt>
                <c:pt idx="132">
                  <c:v>5.84</c:v>
                </c:pt>
                <c:pt idx="133">
                  <c:v>5.63</c:v>
                </c:pt>
                <c:pt idx="134">
                  <c:v>5.43</c:v>
                </c:pt>
                <c:pt idx="135">
                  <c:v>5.24</c:v>
                </c:pt>
                <c:pt idx="136">
                  <c:v>5.0599999999999996</c:v>
                </c:pt>
                <c:pt idx="137">
                  <c:v>4.87</c:v>
                </c:pt>
                <c:pt idx="138">
                  <c:v>4.7</c:v>
                </c:pt>
                <c:pt idx="139">
                  <c:v>4.5199999999999996</c:v>
                </c:pt>
                <c:pt idx="140">
                  <c:v>4.3600000000000003</c:v>
                </c:pt>
                <c:pt idx="141">
                  <c:v>4.2</c:v>
                </c:pt>
                <c:pt idx="142">
                  <c:v>4.05</c:v>
                </c:pt>
                <c:pt idx="143">
                  <c:v>3.9</c:v>
                </c:pt>
                <c:pt idx="144">
                  <c:v>3.77</c:v>
                </c:pt>
                <c:pt idx="145">
                  <c:v>3.65</c:v>
                </c:pt>
                <c:pt idx="146">
                  <c:v>3.54</c:v>
                </c:pt>
                <c:pt idx="147">
                  <c:v>3.44</c:v>
                </c:pt>
                <c:pt idx="148">
                  <c:v>3.36</c:v>
                </c:pt>
                <c:pt idx="149">
                  <c:v>3.28</c:v>
                </c:pt>
                <c:pt idx="150">
                  <c:v>3.22</c:v>
                </c:pt>
                <c:pt idx="151">
                  <c:v>3.17</c:v>
                </c:pt>
                <c:pt idx="152">
                  <c:v>3.12</c:v>
                </c:pt>
                <c:pt idx="153">
                  <c:v>3.09</c:v>
                </c:pt>
                <c:pt idx="154">
                  <c:v>3.07</c:v>
                </c:pt>
                <c:pt idx="155">
                  <c:v>3.05</c:v>
                </c:pt>
                <c:pt idx="156">
                  <c:v>3.05</c:v>
                </c:pt>
                <c:pt idx="157">
                  <c:v>3.05</c:v>
                </c:pt>
                <c:pt idx="158">
                  <c:v>3.07</c:v>
                </c:pt>
                <c:pt idx="159">
                  <c:v>3.09</c:v>
                </c:pt>
                <c:pt idx="160">
                  <c:v>3.12</c:v>
                </c:pt>
                <c:pt idx="161">
                  <c:v>3.15</c:v>
                </c:pt>
                <c:pt idx="162">
                  <c:v>3.2</c:v>
                </c:pt>
                <c:pt idx="163">
                  <c:v>3.25</c:v>
                </c:pt>
                <c:pt idx="164">
                  <c:v>3.31</c:v>
                </c:pt>
                <c:pt idx="165">
                  <c:v>3.38</c:v>
                </c:pt>
                <c:pt idx="166">
                  <c:v>3.44</c:v>
                </c:pt>
                <c:pt idx="167">
                  <c:v>3.51</c:v>
                </c:pt>
                <c:pt idx="168">
                  <c:v>3.59</c:v>
                </c:pt>
                <c:pt idx="169">
                  <c:v>3.66</c:v>
                </c:pt>
                <c:pt idx="170">
                  <c:v>3.73</c:v>
                </c:pt>
                <c:pt idx="171">
                  <c:v>3.81</c:v>
                </c:pt>
                <c:pt idx="172">
                  <c:v>3.88</c:v>
                </c:pt>
                <c:pt idx="173">
                  <c:v>3.94</c:v>
                </c:pt>
                <c:pt idx="174">
                  <c:v>4.01</c:v>
                </c:pt>
                <c:pt idx="175">
                  <c:v>4.08</c:v>
                </c:pt>
                <c:pt idx="176">
                  <c:v>4.1399999999999997</c:v>
                </c:pt>
                <c:pt idx="177">
                  <c:v>4.2</c:v>
                </c:pt>
                <c:pt idx="178">
                  <c:v>4.26</c:v>
                </c:pt>
                <c:pt idx="179">
                  <c:v>4.32</c:v>
                </c:pt>
                <c:pt idx="180">
                  <c:v>4.38</c:v>
                </c:pt>
                <c:pt idx="181">
                  <c:v>4.43</c:v>
                </c:pt>
                <c:pt idx="182">
                  <c:v>4.49</c:v>
                </c:pt>
                <c:pt idx="183">
                  <c:v>4.54</c:v>
                </c:pt>
                <c:pt idx="184">
                  <c:v>4.59</c:v>
                </c:pt>
                <c:pt idx="185">
                  <c:v>4.63</c:v>
                </c:pt>
                <c:pt idx="186">
                  <c:v>4.67</c:v>
                </c:pt>
                <c:pt idx="187">
                  <c:v>4.7</c:v>
                </c:pt>
                <c:pt idx="188">
                  <c:v>4.7300000000000004</c:v>
                </c:pt>
                <c:pt idx="189">
                  <c:v>4.75</c:v>
                </c:pt>
                <c:pt idx="190">
                  <c:v>4.76</c:v>
                </c:pt>
                <c:pt idx="191">
                  <c:v>4.7699999999999996</c:v>
                </c:pt>
                <c:pt idx="192">
                  <c:v>4.7699999999999996</c:v>
                </c:pt>
                <c:pt idx="193">
                  <c:v>4.7699999999999996</c:v>
                </c:pt>
                <c:pt idx="194">
                  <c:v>4.76</c:v>
                </c:pt>
                <c:pt idx="195">
                  <c:v>4.75</c:v>
                </c:pt>
                <c:pt idx="196">
                  <c:v>4.7300000000000004</c:v>
                </c:pt>
                <c:pt idx="197">
                  <c:v>4.71</c:v>
                </c:pt>
                <c:pt idx="198">
                  <c:v>4.7</c:v>
                </c:pt>
                <c:pt idx="199">
                  <c:v>4.68</c:v>
                </c:pt>
                <c:pt idx="200">
                  <c:v>4.67</c:v>
                </c:pt>
                <c:pt idx="201">
                  <c:v>4.6500000000000004</c:v>
                </c:pt>
                <c:pt idx="202">
                  <c:v>4.6500000000000004</c:v>
                </c:pt>
                <c:pt idx="203">
                  <c:v>4.6399999999999997</c:v>
                </c:pt>
                <c:pt idx="204">
                  <c:v>4.6399999999999997</c:v>
                </c:pt>
                <c:pt idx="205">
                  <c:v>4.6399999999999997</c:v>
                </c:pt>
                <c:pt idx="206">
                  <c:v>4.6500000000000004</c:v>
                </c:pt>
                <c:pt idx="207">
                  <c:v>4.66</c:v>
                </c:pt>
                <c:pt idx="208">
                  <c:v>4.67</c:v>
                </c:pt>
                <c:pt idx="209">
                  <c:v>4.6900000000000004</c:v>
                </c:pt>
                <c:pt idx="210">
                  <c:v>4.72</c:v>
                </c:pt>
                <c:pt idx="211">
                  <c:v>4.75</c:v>
                </c:pt>
                <c:pt idx="212">
                  <c:v>4.79</c:v>
                </c:pt>
                <c:pt idx="213">
                  <c:v>4.83</c:v>
                </c:pt>
                <c:pt idx="214">
                  <c:v>4.88</c:v>
                </c:pt>
                <c:pt idx="215">
                  <c:v>4.95</c:v>
                </c:pt>
                <c:pt idx="216">
                  <c:v>5.0199999999999996</c:v>
                </c:pt>
                <c:pt idx="217">
                  <c:v>5.1100000000000003</c:v>
                </c:pt>
                <c:pt idx="218">
                  <c:v>5.21</c:v>
                </c:pt>
                <c:pt idx="219">
                  <c:v>5.33</c:v>
                </c:pt>
                <c:pt idx="220">
                  <c:v>5.46</c:v>
                </c:pt>
                <c:pt idx="221">
                  <c:v>5.62</c:v>
                </c:pt>
                <c:pt idx="222">
                  <c:v>5.8</c:v>
                </c:pt>
                <c:pt idx="223">
                  <c:v>6</c:v>
                </c:pt>
                <c:pt idx="224">
                  <c:v>6.23</c:v>
                </c:pt>
                <c:pt idx="225">
                  <c:v>6.49</c:v>
                </c:pt>
                <c:pt idx="226">
                  <c:v>6.77</c:v>
                </c:pt>
                <c:pt idx="227">
                  <c:v>7.09</c:v>
                </c:pt>
                <c:pt idx="228">
                  <c:v>7.44</c:v>
                </c:pt>
                <c:pt idx="229">
                  <c:v>7.83</c:v>
                </c:pt>
                <c:pt idx="230">
                  <c:v>8.25</c:v>
                </c:pt>
                <c:pt idx="231">
                  <c:v>8.6999999999999993</c:v>
                </c:pt>
                <c:pt idx="232">
                  <c:v>9.1999999999999993</c:v>
                </c:pt>
                <c:pt idx="233">
                  <c:v>9.74</c:v>
                </c:pt>
                <c:pt idx="234">
                  <c:v>10.31</c:v>
                </c:pt>
                <c:pt idx="235">
                  <c:v>10.92</c:v>
                </c:pt>
                <c:pt idx="236">
                  <c:v>11.56</c:v>
                </c:pt>
                <c:pt idx="237">
                  <c:v>12.24</c:v>
                </c:pt>
                <c:pt idx="238">
                  <c:v>12.94</c:v>
                </c:pt>
                <c:pt idx="239">
                  <c:v>13.65</c:v>
                </c:pt>
                <c:pt idx="240">
                  <c:v>14.38</c:v>
                </c:pt>
                <c:pt idx="241">
                  <c:v>15.11</c:v>
                </c:pt>
                <c:pt idx="242">
                  <c:v>15.84</c:v>
                </c:pt>
                <c:pt idx="243">
                  <c:v>16.55</c:v>
                </c:pt>
                <c:pt idx="244">
                  <c:v>17.239999999999998</c:v>
                </c:pt>
                <c:pt idx="245">
                  <c:v>17.89</c:v>
                </c:pt>
                <c:pt idx="246">
                  <c:v>18.510000000000002</c:v>
                </c:pt>
                <c:pt idx="247">
                  <c:v>19.079999999999998</c:v>
                </c:pt>
                <c:pt idx="248">
                  <c:v>19.600000000000001</c:v>
                </c:pt>
                <c:pt idx="249">
                  <c:v>20.07</c:v>
                </c:pt>
                <c:pt idx="250">
                  <c:v>20.48</c:v>
                </c:pt>
                <c:pt idx="251">
                  <c:v>20.85</c:v>
                </c:pt>
                <c:pt idx="252">
                  <c:v>21.17</c:v>
                </c:pt>
                <c:pt idx="253">
                  <c:v>21.44</c:v>
                </c:pt>
                <c:pt idx="254">
                  <c:v>21.68</c:v>
                </c:pt>
                <c:pt idx="255">
                  <c:v>21.88</c:v>
                </c:pt>
                <c:pt idx="256">
                  <c:v>22.05</c:v>
                </c:pt>
                <c:pt idx="257">
                  <c:v>22.21</c:v>
                </c:pt>
                <c:pt idx="258">
                  <c:v>22.34</c:v>
                </c:pt>
                <c:pt idx="259">
                  <c:v>22.47</c:v>
                </c:pt>
                <c:pt idx="260">
                  <c:v>22.59</c:v>
                </c:pt>
                <c:pt idx="261">
                  <c:v>22.71</c:v>
                </c:pt>
                <c:pt idx="262">
                  <c:v>22.82</c:v>
                </c:pt>
                <c:pt idx="263">
                  <c:v>22.94</c:v>
                </c:pt>
                <c:pt idx="264">
                  <c:v>23.06</c:v>
                </c:pt>
                <c:pt idx="265">
                  <c:v>23.19</c:v>
                </c:pt>
                <c:pt idx="266">
                  <c:v>23.32</c:v>
                </c:pt>
                <c:pt idx="267">
                  <c:v>23.45</c:v>
                </c:pt>
                <c:pt idx="268">
                  <c:v>23.58</c:v>
                </c:pt>
                <c:pt idx="269">
                  <c:v>23.71</c:v>
                </c:pt>
                <c:pt idx="270">
                  <c:v>23.84</c:v>
                </c:pt>
                <c:pt idx="271">
                  <c:v>23.97</c:v>
                </c:pt>
                <c:pt idx="272">
                  <c:v>24.09</c:v>
                </c:pt>
                <c:pt idx="273">
                  <c:v>24.2</c:v>
                </c:pt>
                <c:pt idx="274">
                  <c:v>24.31</c:v>
                </c:pt>
                <c:pt idx="275">
                  <c:v>24.41</c:v>
                </c:pt>
                <c:pt idx="276">
                  <c:v>24.49</c:v>
                </c:pt>
                <c:pt idx="277">
                  <c:v>24.57</c:v>
                </c:pt>
                <c:pt idx="278">
                  <c:v>24.65</c:v>
                </c:pt>
                <c:pt idx="279">
                  <c:v>24.71</c:v>
                </c:pt>
                <c:pt idx="280">
                  <c:v>24.77</c:v>
                </c:pt>
                <c:pt idx="281">
                  <c:v>24.81</c:v>
                </c:pt>
                <c:pt idx="282">
                  <c:v>24.86</c:v>
                </c:pt>
                <c:pt idx="283">
                  <c:v>24.89</c:v>
                </c:pt>
                <c:pt idx="284">
                  <c:v>24.92</c:v>
                </c:pt>
                <c:pt idx="285">
                  <c:v>24.95</c:v>
                </c:pt>
                <c:pt idx="286">
                  <c:v>24.96</c:v>
                </c:pt>
                <c:pt idx="287">
                  <c:v>24.98</c:v>
                </c:pt>
                <c:pt idx="288">
                  <c:v>24.99</c:v>
                </c:pt>
                <c:pt idx="289">
                  <c:v>25</c:v>
                </c:pt>
                <c:pt idx="290">
                  <c:v>25</c:v>
                </c:pt>
                <c:pt idx="291">
                  <c:v>24.99</c:v>
                </c:pt>
                <c:pt idx="292">
                  <c:v>24.98</c:v>
                </c:pt>
                <c:pt idx="293">
                  <c:v>24.96</c:v>
                </c:pt>
                <c:pt idx="294">
                  <c:v>24.94</c:v>
                </c:pt>
                <c:pt idx="295">
                  <c:v>24.92</c:v>
                </c:pt>
                <c:pt idx="296">
                  <c:v>24.88</c:v>
                </c:pt>
                <c:pt idx="297">
                  <c:v>24.84</c:v>
                </c:pt>
                <c:pt idx="298">
                  <c:v>24.79</c:v>
                </c:pt>
                <c:pt idx="299">
                  <c:v>24.74</c:v>
                </c:pt>
                <c:pt idx="300">
                  <c:v>24.68</c:v>
                </c:pt>
                <c:pt idx="301">
                  <c:v>24.62</c:v>
                </c:pt>
                <c:pt idx="302">
                  <c:v>24.55</c:v>
                </c:pt>
                <c:pt idx="303">
                  <c:v>24.48</c:v>
                </c:pt>
                <c:pt idx="304">
                  <c:v>24.4</c:v>
                </c:pt>
                <c:pt idx="305">
                  <c:v>24.32</c:v>
                </c:pt>
                <c:pt idx="306">
                  <c:v>24.23</c:v>
                </c:pt>
                <c:pt idx="307">
                  <c:v>24.14</c:v>
                </c:pt>
                <c:pt idx="308">
                  <c:v>24.04</c:v>
                </c:pt>
                <c:pt idx="309">
                  <c:v>23.93</c:v>
                </c:pt>
                <c:pt idx="310">
                  <c:v>23.82</c:v>
                </c:pt>
                <c:pt idx="311">
                  <c:v>23.69</c:v>
                </c:pt>
                <c:pt idx="312">
                  <c:v>23.55</c:v>
                </c:pt>
                <c:pt idx="313">
                  <c:v>23.39</c:v>
                </c:pt>
                <c:pt idx="314">
                  <c:v>23.21</c:v>
                </c:pt>
                <c:pt idx="315">
                  <c:v>23.02</c:v>
                </c:pt>
                <c:pt idx="316">
                  <c:v>22.8</c:v>
                </c:pt>
                <c:pt idx="317">
                  <c:v>22.56</c:v>
                </c:pt>
                <c:pt idx="318">
                  <c:v>22.28</c:v>
                </c:pt>
                <c:pt idx="319">
                  <c:v>21.98</c:v>
                </c:pt>
                <c:pt idx="320">
                  <c:v>21.64</c:v>
                </c:pt>
                <c:pt idx="321">
                  <c:v>21.27</c:v>
                </c:pt>
                <c:pt idx="322">
                  <c:v>20.86</c:v>
                </c:pt>
                <c:pt idx="323">
                  <c:v>20.41</c:v>
                </c:pt>
                <c:pt idx="324">
                  <c:v>19.920000000000002</c:v>
                </c:pt>
                <c:pt idx="325">
                  <c:v>19.39</c:v>
                </c:pt>
                <c:pt idx="326">
                  <c:v>18.829999999999998</c:v>
                </c:pt>
                <c:pt idx="327">
                  <c:v>18.23</c:v>
                </c:pt>
                <c:pt idx="328">
                  <c:v>17.600000000000001</c:v>
                </c:pt>
                <c:pt idx="329">
                  <c:v>16.95</c:v>
                </c:pt>
                <c:pt idx="330">
                  <c:v>16.27</c:v>
                </c:pt>
                <c:pt idx="331">
                  <c:v>15.58</c:v>
                </c:pt>
                <c:pt idx="332">
                  <c:v>14.89</c:v>
                </c:pt>
                <c:pt idx="333">
                  <c:v>14.2</c:v>
                </c:pt>
                <c:pt idx="334">
                  <c:v>13.51</c:v>
                </c:pt>
                <c:pt idx="335">
                  <c:v>12.85</c:v>
                </c:pt>
                <c:pt idx="336">
                  <c:v>12.2</c:v>
                </c:pt>
                <c:pt idx="337">
                  <c:v>11.58</c:v>
                </c:pt>
                <c:pt idx="338">
                  <c:v>11</c:v>
                </c:pt>
                <c:pt idx="339">
                  <c:v>10.45</c:v>
                </c:pt>
                <c:pt idx="340">
                  <c:v>9.94</c:v>
                </c:pt>
                <c:pt idx="341">
                  <c:v>9.4700000000000006</c:v>
                </c:pt>
                <c:pt idx="342">
                  <c:v>9.0299999999999994</c:v>
                </c:pt>
                <c:pt idx="343">
                  <c:v>8.6300000000000008</c:v>
                </c:pt>
                <c:pt idx="344">
                  <c:v>8.27</c:v>
                </c:pt>
                <c:pt idx="345">
                  <c:v>7.93</c:v>
                </c:pt>
                <c:pt idx="346">
                  <c:v>7.62</c:v>
                </c:pt>
                <c:pt idx="347">
                  <c:v>7.34</c:v>
                </c:pt>
                <c:pt idx="348">
                  <c:v>7.08</c:v>
                </c:pt>
                <c:pt idx="349">
                  <c:v>6.85</c:v>
                </c:pt>
                <c:pt idx="350">
                  <c:v>6.63</c:v>
                </c:pt>
                <c:pt idx="351">
                  <c:v>6.42</c:v>
                </c:pt>
                <c:pt idx="352">
                  <c:v>6.24</c:v>
                </c:pt>
                <c:pt idx="353">
                  <c:v>6.06</c:v>
                </c:pt>
                <c:pt idx="354">
                  <c:v>5.9</c:v>
                </c:pt>
                <c:pt idx="355">
                  <c:v>5.74</c:v>
                </c:pt>
                <c:pt idx="356">
                  <c:v>5.6</c:v>
                </c:pt>
                <c:pt idx="357">
                  <c:v>5.47</c:v>
                </c:pt>
                <c:pt idx="358">
                  <c:v>5.35</c:v>
                </c:pt>
                <c:pt idx="359">
                  <c:v>5.23</c:v>
                </c:pt>
                <c:pt idx="360">
                  <c:v>5.12</c:v>
                </c:pt>
                <c:pt idx="361">
                  <c:v>5.0199999999999996</c:v>
                </c:pt>
                <c:pt idx="362">
                  <c:v>4.93</c:v>
                </c:pt>
                <c:pt idx="363">
                  <c:v>4.8499999999999996</c:v>
                </c:pt>
                <c:pt idx="364">
                  <c:v>4.7699999999999996</c:v>
                </c:pt>
                <c:pt idx="365">
                  <c:v>4.7</c:v>
                </c:pt>
                <c:pt idx="366">
                  <c:v>4.6500000000000004</c:v>
                </c:pt>
                <c:pt idx="367">
                  <c:v>4.59</c:v>
                </c:pt>
                <c:pt idx="368">
                  <c:v>4.55</c:v>
                </c:pt>
                <c:pt idx="369">
                  <c:v>4.5199999999999996</c:v>
                </c:pt>
                <c:pt idx="370">
                  <c:v>4.49</c:v>
                </c:pt>
                <c:pt idx="371">
                  <c:v>4.4800000000000004</c:v>
                </c:pt>
                <c:pt idx="372">
                  <c:v>4.47</c:v>
                </c:pt>
                <c:pt idx="373">
                  <c:v>4.47</c:v>
                </c:pt>
                <c:pt idx="374">
                  <c:v>4.47</c:v>
                </c:pt>
                <c:pt idx="375">
                  <c:v>4.4800000000000004</c:v>
                </c:pt>
                <c:pt idx="376">
                  <c:v>4.5</c:v>
                </c:pt>
                <c:pt idx="377">
                  <c:v>4.53</c:v>
                </c:pt>
                <c:pt idx="378">
                  <c:v>4.5599999999999996</c:v>
                </c:pt>
                <c:pt idx="379">
                  <c:v>4.59</c:v>
                </c:pt>
                <c:pt idx="380">
                  <c:v>4.63</c:v>
                </c:pt>
                <c:pt idx="381">
                  <c:v>4.68</c:v>
                </c:pt>
                <c:pt idx="382">
                  <c:v>4.72</c:v>
                </c:pt>
                <c:pt idx="383">
                  <c:v>4.78</c:v>
                </c:pt>
                <c:pt idx="384">
                  <c:v>4.83</c:v>
                </c:pt>
                <c:pt idx="385">
                  <c:v>4.8899999999999997</c:v>
                </c:pt>
                <c:pt idx="386">
                  <c:v>4.95</c:v>
                </c:pt>
                <c:pt idx="387">
                  <c:v>5.01</c:v>
                </c:pt>
                <c:pt idx="388">
                  <c:v>5.07</c:v>
                </c:pt>
                <c:pt idx="389">
                  <c:v>5.13</c:v>
                </c:pt>
                <c:pt idx="390">
                  <c:v>5.2</c:v>
                </c:pt>
                <c:pt idx="391">
                  <c:v>5.26</c:v>
                </c:pt>
                <c:pt idx="392">
                  <c:v>5.31</c:v>
                </c:pt>
                <c:pt idx="393">
                  <c:v>5.37</c:v>
                </c:pt>
                <c:pt idx="394">
                  <c:v>5.42</c:v>
                </c:pt>
                <c:pt idx="395">
                  <c:v>5.48</c:v>
                </c:pt>
                <c:pt idx="396">
                  <c:v>5.52</c:v>
                </c:pt>
                <c:pt idx="397">
                  <c:v>5.57</c:v>
                </c:pt>
                <c:pt idx="398">
                  <c:v>5.61</c:v>
                </c:pt>
                <c:pt idx="399">
                  <c:v>5.66</c:v>
                </c:pt>
                <c:pt idx="400">
                  <c:v>5.7</c:v>
                </c:pt>
                <c:pt idx="401">
                  <c:v>5.74</c:v>
                </c:pt>
                <c:pt idx="402">
                  <c:v>5.77</c:v>
                </c:pt>
                <c:pt idx="403">
                  <c:v>5.81</c:v>
                </c:pt>
                <c:pt idx="404">
                  <c:v>5.84</c:v>
                </c:pt>
                <c:pt idx="405">
                  <c:v>5.88</c:v>
                </c:pt>
                <c:pt idx="406">
                  <c:v>5.91</c:v>
                </c:pt>
                <c:pt idx="407">
                  <c:v>5.94</c:v>
                </c:pt>
                <c:pt idx="408">
                  <c:v>5.96</c:v>
                </c:pt>
                <c:pt idx="409">
                  <c:v>5.99</c:v>
                </c:pt>
                <c:pt idx="410">
                  <c:v>6.01</c:v>
                </c:pt>
                <c:pt idx="411">
                  <c:v>6.03</c:v>
                </c:pt>
                <c:pt idx="412">
                  <c:v>6.05</c:v>
                </c:pt>
                <c:pt idx="413">
                  <c:v>6.06</c:v>
                </c:pt>
                <c:pt idx="414">
                  <c:v>6.07</c:v>
                </c:pt>
                <c:pt idx="415">
                  <c:v>6.08</c:v>
                </c:pt>
                <c:pt idx="416">
                  <c:v>6.09</c:v>
                </c:pt>
                <c:pt idx="417">
                  <c:v>6.1</c:v>
                </c:pt>
                <c:pt idx="418">
                  <c:v>6.11</c:v>
                </c:pt>
                <c:pt idx="419">
                  <c:v>6.12</c:v>
                </c:pt>
                <c:pt idx="420">
                  <c:v>6.13</c:v>
                </c:pt>
                <c:pt idx="421">
                  <c:v>6.14</c:v>
                </c:pt>
                <c:pt idx="422">
                  <c:v>6.16</c:v>
                </c:pt>
                <c:pt idx="423">
                  <c:v>6.17</c:v>
                </c:pt>
                <c:pt idx="424">
                  <c:v>6.19</c:v>
                </c:pt>
                <c:pt idx="425">
                  <c:v>6.22</c:v>
                </c:pt>
                <c:pt idx="426">
                  <c:v>6.24</c:v>
                </c:pt>
                <c:pt idx="427">
                  <c:v>6.28</c:v>
                </c:pt>
                <c:pt idx="428">
                  <c:v>6.32</c:v>
                </c:pt>
                <c:pt idx="429">
                  <c:v>6.36</c:v>
                </c:pt>
                <c:pt idx="430">
                  <c:v>6.42</c:v>
                </c:pt>
                <c:pt idx="431">
                  <c:v>6.48</c:v>
                </c:pt>
                <c:pt idx="432">
                  <c:v>6.56</c:v>
                </c:pt>
                <c:pt idx="433">
                  <c:v>6.65</c:v>
                </c:pt>
                <c:pt idx="434">
                  <c:v>6.76</c:v>
                </c:pt>
                <c:pt idx="435">
                  <c:v>6.89</c:v>
                </c:pt>
                <c:pt idx="436">
                  <c:v>7.03</c:v>
                </c:pt>
                <c:pt idx="437">
                  <c:v>7.2</c:v>
                </c:pt>
                <c:pt idx="438">
                  <c:v>7.4</c:v>
                </c:pt>
                <c:pt idx="439">
                  <c:v>7.63</c:v>
                </c:pt>
                <c:pt idx="440">
                  <c:v>7.88</c:v>
                </c:pt>
                <c:pt idx="441">
                  <c:v>8.17</c:v>
                </c:pt>
                <c:pt idx="442">
                  <c:v>8.49</c:v>
                </c:pt>
                <c:pt idx="443">
                  <c:v>8.84</c:v>
                </c:pt>
                <c:pt idx="444">
                  <c:v>9.24</c:v>
                </c:pt>
                <c:pt idx="445">
                  <c:v>9.67</c:v>
                </c:pt>
                <c:pt idx="446">
                  <c:v>10.14</c:v>
                </c:pt>
                <c:pt idx="447">
                  <c:v>10.65</c:v>
                </c:pt>
                <c:pt idx="448">
                  <c:v>11.21</c:v>
                </c:pt>
                <c:pt idx="449">
                  <c:v>11.81</c:v>
                </c:pt>
                <c:pt idx="450">
                  <c:v>12.44</c:v>
                </c:pt>
                <c:pt idx="451">
                  <c:v>13.11</c:v>
                </c:pt>
                <c:pt idx="452">
                  <c:v>13.82</c:v>
                </c:pt>
                <c:pt idx="453">
                  <c:v>14.55</c:v>
                </c:pt>
                <c:pt idx="454">
                  <c:v>15.3</c:v>
                </c:pt>
                <c:pt idx="455">
                  <c:v>16.07</c:v>
                </c:pt>
                <c:pt idx="456">
                  <c:v>16.850000000000001</c:v>
                </c:pt>
                <c:pt idx="457">
                  <c:v>17.62</c:v>
                </c:pt>
                <c:pt idx="458">
                  <c:v>18.38</c:v>
                </c:pt>
                <c:pt idx="459">
                  <c:v>19.11</c:v>
                </c:pt>
                <c:pt idx="460">
                  <c:v>19.82</c:v>
                </c:pt>
                <c:pt idx="461">
                  <c:v>20.49</c:v>
                </c:pt>
                <c:pt idx="462">
                  <c:v>21.12</c:v>
                </c:pt>
                <c:pt idx="463">
                  <c:v>21.71</c:v>
                </c:pt>
                <c:pt idx="464">
                  <c:v>22.24</c:v>
                </c:pt>
                <c:pt idx="465">
                  <c:v>22.72</c:v>
                </c:pt>
                <c:pt idx="466">
                  <c:v>23.16</c:v>
                </c:pt>
                <c:pt idx="467">
                  <c:v>23.54</c:v>
                </c:pt>
                <c:pt idx="468">
                  <c:v>23.88</c:v>
                </c:pt>
                <c:pt idx="469">
                  <c:v>24.19</c:v>
                </c:pt>
                <c:pt idx="470">
                  <c:v>24.46</c:v>
                </c:pt>
                <c:pt idx="471">
                  <c:v>24.7</c:v>
                </c:pt>
                <c:pt idx="472">
                  <c:v>24.92</c:v>
                </c:pt>
                <c:pt idx="473">
                  <c:v>25.12</c:v>
                </c:pt>
                <c:pt idx="474">
                  <c:v>25.31</c:v>
                </c:pt>
                <c:pt idx="475">
                  <c:v>25.49</c:v>
                </c:pt>
                <c:pt idx="476">
                  <c:v>25.67</c:v>
                </c:pt>
                <c:pt idx="477">
                  <c:v>25.85</c:v>
                </c:pt>
                <c:pt idx="478">
                  <c:v>26.02</c:v>
                </c:pt>
                <c:pt idx="479">
                  <c:v>26.19</c:v>
                </c:pt>
                <c:pt idx="480">
                  <c:v>26.37</c:v>
                </c:pt>
                <c:pt idx="481">
                  <c:v>26.54</c:v>
                </c:pt>
                <c:pt idx="482">
                  <c:v>26.7</c:v>
                </c:pt>
                <c:pt idx="483">
                  <c:v>26.87</c:v>
                </c:pt>
                <c:pt idx="484">
                  <c:v>27.02</c:v>
                </c:pt>
                <c:pt idx="485">
                  <c:v>27.17</c:v>
                </c:pt>
                <c:pt idx="486">
                  <c:v>27.31</c:v>
                </c:pt>
                <c:pt idx="487">
                  <c:v>27.43</c:v>
                </c:pt>
                <c:pt idx="488">
                  <c:v>27.55</c:v>
                </c:pt>
                <c:pt idx="489">
                  <c:v>27.65</c:v>
                </c:pt>
                <c:pt idx="490">
                  <c:v>27.74</c:v>
                </c:pt>
                <c:pt idx="491">
                  <c:v>27.82</c:v>
                </c:pt>
                <c:pt idx="492">
                  <c:v>27.89</c:v>
                </c:pt>
                <c:pt idx="493">
                  <c:v>27.95</c:v>
                </c:pt>
                <c:pt idx="494">
                  <c:v>28</c:v>
                </c:pt>
                <c:pt idx="495">
                  <c:v>28.04</c:v>
                </c:pt>
                <c:pt idx="496">
                  <c:v>28.08</c:v>
                </c:pt>
                <c:pt idx="497">
                  <c:v>28.11</c:v>
                </c:pt>
                <c:pt idx="498">
                  <c:v>28.13</c:v>
                </c:pt>
                <c:pt idx="499">
                  <c:v>28.15</c:v>
                </c:pt>
                <c:pt idx="500">
                  <c:v>28.17</c:v>
                </c:pt>
                <c:pt idx="501">
                  <c:v>28.18</c:v>
                </c:pt>
                <c:pt idx="502">
                  <c:v>28.18</c:v>
                </c:pt>
                <c:pt idx="503">
                  <c:v>28.18</c:v>
                </c:pt>
                <c:pt idx="504">
                  <c:v>28.18</c:v>
                </c:pt>
                <c:pt idx="505">
                  <c:v>28.17</c:v>
                </c:pt>
                <c:pt idx="506">
                  <c:v>28.15</c:v>
                </c:pt>
                <c:pt idx="507">
                  <c:v>28.13</c:v>
                </c:pt>
                <c:pt idx="508">
                  <c:v>28.1</c:v>
                </c:pt>
                <c:pt idx="509">
                  <c:v>28.06</c:v>
                </c:pt>
                <c:pt idx="510">
                  <c:v>28.01</c:v>
                </c:pt>
                <c:pt idx="511">
                  <c:v>27.96</c:v>
                </c:pt>
                <c:pt idx="512">
                  <c:v>27.9</c:v>
                </c:pt>
                <c:pt idx="513">
                  <c:v>27.84</c:v>
                </c:pt>
                <c:pt idx="514">
                  <c:v>27.77</c:v>
                </c:pt>
                <c:pt idx="515">
                  <c:v>27.69</c:v>
                </c:pt>
                <c:pt idx="516">
                  <c:v>27.61</c:v>
                </c:pt>
                <c:pt idx="517">
                  <c:v>27.52</c:v>
                </c:pt>
                <c:pt idx="518">
                  <c:v>27.43</c:v>
                </c:pt>
                <c:pt idx="519">
                  <c:v>27.33</c:v>
                </c:pt>
                <c:pt idx="520">
                  <c:v>27.23</c:v>
                </c:pt>
                <c:pt idx="521">
                  <c:v>27.12</c:v>
                </c:pt>
                <c:pt idx="522">
                  <c:v>27</c:v>
                </c:pt>
                <c:pt idx="523">
                  <c:v>26.88</c:v>
                </c:pt>
                <c:pt idx="524">
                  <c:v>26.74</c:v>
                </c:pt>
                <c:pt idx="525">
                  <c:v>26.6</c:v>
                </c:pt>
                <c:pt idx="526">
                  <c:v>26.45</c:v>
                </c:pt>
                <c:pt idx="527">
                  <c:v>26.28</c:v>
                </c:pt>
                <c:pt idx="528">
                  <c:v>26.11</c:v>
                </c:pt>
                <c:pt idx="529">
                  <c:v>25.91</c:v>
                </c:pt>
                <c:pt idx="530">
                  <c:v>25.7</c:v>
                </c:pt>
                <c:pt idx="531">
                  <c:v>25.47</c:v>
                </c:pt>
                <c:pt idx="532">
                  <c:v>25.21</c:v>
                </c:pt>
                <c:pt idx="533">
                  <c:v>24.93</c:v>
                </c:pt>
                <c:pt idx="534">
                  <c:v>24.62</c:v>
                </c:pt>
                <c:pt idx="535">
                  <c:v>24.28</c:v>
                </c:pt>
                <c:pt idx="536">
                  <c:v>23.9</c:v>
                </c:pt>
                <c:pt idx="537">
                  <c:v>23.49</c:v>
                </c:pt>
                <c:pt idx="538">
                  <c:v>23.03</c:v>
                </c:pt>
                <c:pt idx="539">
                  <c:v>22.54</c:v>
                </c:pt>
                <c:pt idx="540">
                  <c:v>22</c:v>
                </c:pt>
                <c:pt idx="541">
                  <c:v>21.42</c:v>
                </c:pt>
                <c:pt idx="542">
                  <c:v>20.8</c:v>
                </c:pt>
                <c:pt idx="543">
                  <c:v>20.14</c:v>
                </c:pt>
                <c:pt idx="544">
                  <c:v>19.440000000000001</c:v>
                </c:pt>
                <c:pt idx="545">
                  <c:v>18.72</c:v>
                </c:pt>
                <c:pt idx="546">
                  <c:v>17.97</c:v>
                </c:pt>
                <c:pt idx="547">
                  <c:v>17.2</c:v>
                </c:pt>
                <c:pt idx="548">
                  <c:v>16.43</c:v>
                </c:pt>
                <c:pt idx="549">
                  <c:v>15.65</c:v>
                </c:pt>
                <c:pt idx="550">
                  <c:v>14.88</c:v>
                </c:pt>
                <c:pt idx="551">
                  <c:v>14.12</c:v>
                </c:pt>
                <c:pt idx="552">
                  <c:v>13.38</c:v>
                </c:pt>
                <c:pt idx="553">
                  <c:v>12.67</c:v>
                </c:pt>
                <c:pt idx="554">
                  <c:v>11.99</c:v>
                </c:pt>
                <c:pt idx="555">
                  <c:v>11.35</c:v>
                </c:pt>
                <c:pt idx="556">
                  <c:v>10.75</c:v>
                </c:pt>
                <c:pt idx="557">
                  <c:v>10.19</c:v>
                </c:pt>
                <c:pt idx="558">
                  <c:v>9.68</c:v>
                </c:pt>
                <c:pt idx="559">
                  <c:v>9.1999999999999993</c:v>
                </c:pt>
                <c:pt idx="560">
                  <c:v>8.76</c:v>
                </c:pt>
                <c:pt idx="561">
                  <c:v>8.35</c:v>
                </c:pt>
                <c:pt idx="562">
                  <c:v>7.98</c:v>
                </c:pt>
                <c:pt idx="563">
                  <c:v>7.63</c:v>
                </c:pt>
                <c:pt idx="564">
                  <c:v>7.32</c:v>
                </c:pt>
                <c:pt idx="565">
                  <c:v>7.02</c:v>
                </c:pt>
                <c:pt idx="566">
                  <c:v>6.75</c:v>
                </c:pt>
                <c:pt idx="567">
                  <c:v>6.5</c:v>
                </c:pt>
                <c:pt idx="568">
                  <c:v>6.26</c:v>
                </c:pt>
                <c:pt idx="569">
                  <c:v>6.03</c:v>
                </c:pt>
                <c:pt idx="570">
                  <c:v>5.82</c:v>
                </c:pt>
                <c:pt idx="571">
                  <c:v>5.63</c:v>
                </c:pt>
                <c:pt idx="572">
                  <c:v>5.45</c:v>
                </c:pt>
                <c:pt idx="573">
                  <c:v>5.27</c:v>
                </c:pt>
                <c:pt idx="574">
                  <c:v>5.12</c:v>
                </c:pt>
                <c:pt idx="575">
                  <c:v>4.97</c:v>
                </c:pt>
                <c:pt idx="576">
                  <c:v>4.83</c:v>
                </c:pt>
                <c:pt idx="577">
                  <c:v>4.7</c:v>
                </c:pt>
                <c:pt idx="578">
                  <c:v>4.59</c:v>
                </c:pt>
                <c:pt idx="579">
                  <c:v>4.4800000000000004</c:v>
                </c:pt>
                <c:pt idx="580">
                  <c:v>4.3899999999999997</c:v>
                </c:pt>
                <c:pt idx="581">
                  <c:v>4.3</c:v>
                </c:pt>
                <c:pt idx="582">
                  <c:v>4.2300000000000004</c:v>
                </c:pt>
                <c:pt idx="583">
                  <c:v>4.16</c:v>
                </c:pt>
                <c:pt idx="584">
                  <c:v>4.0999999999999996</c:v>
                </c:pt>
                <c:pt idx="585">
                  <c:v>4.05</c:v>
                </c:pt>
                <c:pt idx="586">
                  <c:v>4.01</c:v>
                </c:pt>
                <c:pt idx="587">
                  <c:v>3.98</c:v>
                </c:pt>
                <c:pt idx="588">
                  <c:v>3.96</c:v>
                </c:pt>
                <c:pt idx="589">
                  <c:v>3.95</c:v>
                </c:pt>
                <c:pt idx="590">
                  <c:v>3.95</c:v>
                </c:pt>
                <c:pt idx="591">
                  <c:v>3.96</c:v>
                </c:pt>
                <c:pt idx="592">
                  <c:v>3.97</c:v>
                </c:pt>
                <c:pt idx="593">
                  <c:v>3.99</c:v>
                </c:pt>
                <c:pt idx="594">
                  <c:v>4.0199999999999996</c:v>
                </c:pt>
                <c:pt idx="595">
                  <c:v>4.05</c:v>
                </c:pt>
                <c:pt idx="596">
                  <c:v>4.08</c:v>
                </c:pt>
                <c:pt idx="597">
                  <c:v>4.12</c:v>
                </c:pt>
                <c:pt idx="598">
                  <c:v>4.16</c:v>
                </c:pt>
                <c:pt idx="599">
                  <c:v>4.2</c:v>
                </c:pt>
                <c:pt idx="600">
                  <c:v>4.24</c:v>
                </c:pt>
                <c:pt idx="601">
                  <c:v>4.28</c:v>
                </c:pt>
                <c:pt idx="602">
                  <c:v>4.32</c:v>
                </c:pt>
                <c:pt idx="603">
                  <c:v>4.3600000000000003</c:v>
                </c:pt>
                <c:pt idx="604">
                  <c:v>4.3899999999999997</c:v>
                </c:pt>
                <c:pt idx="605">
                  <c:v>4.43</c:v>
                </c:pt>
                <c:pt idx="606">
                  <c:v>4.47</c:v>
                </c:pt>
                <c:pt idx="607">
                  <c:v>4.5</c:v>
                </c:pt>
                <c:pt idx="608">
                  <c:v>4.53</c:v>
                </c:pt>
                <c:pt idx="609">
                  <c:v>4.57</c:v>
                </c:pt>
                <c:pt idx="610">
                  <c:v>4.5999999999999996</c:v>
                </c:pt>
                <c:pt idx="611">
                  <c:v>4.6399999999999997</c:v>
                </c:pt>
                <c:pt idx="612">
                  <c:v>4.67</c:v>
                </c:pt>
                <c:pt idx="613">
                  <c:v>4.7</c:v>
                </c:pt>
                <c:pt idx="614">
                  <c:v>4.74</c:v>
                </c:pt>
                <c:pt idx="615">
                  <c:v>4.7699999999999996</c:v>
                </c:pt>
                <c:pt idx="616">
                  <c:v>4.8</c:v>
                </c:pt>
                <c:pt idx="617">
                  <c:v>4.83</c:v>
                </c:pt>
                <c:pt idx="618">
                  <c:v>4.8600000000000003</c:v>
                </c:pt>
                <c:pt idx="619">
                  <c:v>4.88</c:v>
                </c:pt>
                <c:pt idx="620">
                  <c:v>4.9000000000000004</c:v>
                </c:pt>
                <c:pt idx="621">
                  <c:v>4.92</c:v>
                </c:pt>
                <c:pt idx="622">
                  <c:v>4.9400000000000004</c:v>
                </c:pt>
                <c:pt idx="623">
                  <c:v>4.95</c:v>
                </c:pt>
                <c:pt idx="624">
                  <c:v>4.95</c:v>
                </c:pt>
                <c:pt idx="625">
                  <c:v>4.96</c:v>
                </c:pt>
                <c:pt idx="626">
                  <c:v>4.96</c:v>
                </c:pt>
                <c:pt idx="627">
                  <c:v>4.96</c:v>
                </c:pt>
                <c:pt idx="628">
                  <c:v>4.95</c:v>
                </c:pt>
                <c:pt idx="629">
                  <c:v>4.95</c:v>
                </c:pt>
                <c:pt idx="630">
                  <c:v>4.9400000000000004</c:v>
                </c:pt>
                <c:pt idx="631">
                  <c:v>4.93</c:v>
                </c:pt>
                <c:pt idx="632">
                  <c:v>4.92</c:v>
                </c:pt>
                <c:pt idx="633">
                  <c:v>4.91</c:v>
                </c:pt>
                <c:pt idx="634">
                  <c:v>4.91</c:v>
                </c:pt>
                <c:pt idx="635">
                  <c:v>4.9000000000000004</c:v>
                </c:pt>
                <c:pt idx="636">
                  <c:v>4.8899999999999997</c:v>
                </c:pt>
                <c:pt idx="637">
                  <c:v>4.8899999999999997</c:v>
                </c:pt>
                <c:pt idx="638">
                  <c:v>4.8899999999999997</c:v>
                </c:pt>
                <c:pt idx="639">
                  <c:v>4.8899999999999997</c:v>
                </c:pt>
                <c:pt idx="640">
                  <c:v>4.9000000000000004</c:v>
                </c:pt>
                <c:pt idx="641">
                  <c:v>4.91</c:v>
                </c:pt>
                <c:pt idx="642">
                  <c:v>4.93</c:v>
                </c:pt>
                <c:pt idx="643">
                  <c:v>4.96</c:v>
                </c:pt>
                <c:pt idx="644">
                  <c:v>4.99</c:v>
                </c:pt>
                <c:pt idx="645">
                  <c:v>5.04</c:v>
                </c:pt>
                <c:pt idx="646">
                  <c:v>5.0999999999999996</c:v>
                </c:pt>
                <c:pt idx="647">
                  <c:v>5.17</c:v>
                </c:pt>
                <c:pt idx="648">
                  <c:v>5.26</c:v>
                </c:pt>
                <c:pt idx="649">
                  <c:v>5.36</c:v>
                </c:pt>
                <c:pt idx="650">
                  <c:v>5.49</c:v>
                </c:pt>
                <c:pt idx="651">
                  <c:v>5.64</c:v>
                </c:pt>
                <c:pt idx="652">
                  <c:v>5.81</c:v>
                </c:pt>
                <c:pt idx="653">
                  <c:v>6.01</c:v>
                </c:pt>
                <c:pt idx="654">
                  <c:v>6.24</c:v>
                </c:pt>
                <c:pt idx="655">
                  <c:v>6.5</c:v>
                </c:pt>
                <c:pt idx="656">
                  <c:v>6.79</c:v>
                </c:pt>
                <c:pt idx="657">
                  <c:v>7.12</c:v>
                </c:pt>
                <c:pt idx="658">
                  <c:v>7.48</c:v>
                </c:pt>
                <c:pt idx="659">
                  <c:v>7.88</c:v>
                </c:pt>
                <c:pt idx="660">
                  <c:v>8.32</c:v>
                </c:pt>
                <c:pt idx="661">
                  <c:v>8.7899999999999991</c:v>
                </c:pt>
                <c:pt idx="662">
                  <c:v>9.31</c:v>
                </c:pt>
                <c:pt idx="663">
                  <c:v>9.86</c:v>
                </c:pt>
                <c:pt idx="664">
                  <c:v>10.46</c:v>
                </c:pt>
                <c:pt idx="665">
                  <c:v>11.08</c:v>
                </c:pt>
                <c:pt idx="666">
                  <c:v>11.74</c:v>
                </c:pt>
                <c:pt idx="667">
                  <c:v>12.42</c:v>
                </c:pt>
                <c:pt idx="668">
                  <c:v>13.11</c:v>
                </c:pt>
                <c:pt idx="669">
                  <c:v>13.82</c:v>
                </c:pt>
                <c:pt idx="670">
                  <c:v>14.53</c:v>
                </c:pt>
                <c:pt idx="671">
                  <c:v>15.23</c:v>
                </c:pt>
                <c:pt idx="672">
                  <c:v>15.92</c:v>
                </c:pt>
                <c:pt idx="673">
                  <c:v>16.579999999999998</c:v>
                </c:pt>
                <c:pt idx="674">
                  <c:v>17.21</c:v>
                </c:pt>
                <c:pt idx="675">
                  <c:v>17.8</c:v>
                </c:pt>
                <c:pt idx="676">
                  <c:v>18.350000000000001</c:v>
                </c:pt>
                <c:pt idx="677">
                  <c:v>18.84</c:v>
                </c:pt>
                <c:pt idx="678">
                  <c:v>19.29</c:v>
                </c:pt>
                <c:pt idx="679">
                  <c:v>19.690000000000001</c:v>
                </c:pt>
                <c:pt idx="680">
                  <c:v>20.03</c:v>
                </c:pt>
                <c:pt idx="681">
                  <c:v>20.329999999999998</c:v>
                </c:pt>
                <c:pt idx="682">
                  <c:v>20.58</c:v>
                </c:pt>
                <c:pt idx="683">
                  <c:v>20.8</c:v>
                </c:pt>
                <c:pt idx="684">
                  <c:v>20.98</c:v>
                </c:pt>
                <c:pt idx="685">
                  <c:v>21.13</c:v>
                </c:pt>
                <c:pt idx="686">
                  <c:v>21.26</c:v>
                </c:pt>
                <c:pt idx="687">
                  <c:v>21.37</c:v>
                </c:pt>
                <c:pt idx="688">
                  <c:v>21.48</c:v>
                </c:pt>
                <c:pt idx="689">
                  <c:v>21.57</c:v>
                </c:pt>
                <c:pt idx="690">
                  <c:v>21.66</c:v>
                </c:pt>
                <c:pt idx="691">
                  <c:v>21.75</c:v>
                </c:pt>
                <c:pt idx="692">
                  <c:v>21.83</c:v>
                </c:pt>
                <c:pt idx="693">
                  <c:v>21.92</c:v>
                </c:pt>
                <c:pt idx="694">
                  <c:v>22.02</c:v>
                </c:pt>
                <c:pt idx="695">
                  <c:v>22.11</c:v>
                </c:pt>
                <c:pt idx="696">
                  <c:v>22.2</c:v>
                </c:pt>
                <c:pt idx="697">
                  <c:v>22.29</c:v>
                </c:pt>
                <c:pt idx="698">
                  <c:v>22.38</c:v>
                </c:pt>
                <c:pt idx="699">
                  <c:v>22.47</c:v>
                </c:pt>
                <c:pt idx="700">
                  <c:v>22.55</c:v>
                </c:pt>
                <c:pt idx="701">
                  <c:v>22.63</c:v>
                </c:pt>
                <c:pt idx="702">
                  <c:v>22.69</c:v>
                </c:pt>
                <c:pt idx="703">
                  <c:v>22.75</c:v>
                </c:pt>
                <c:pt idx="704">
                  <c:v>22.8</c:v>
                </c:pt>
                <c:pt idx="705">
                  <c:v>22.83</c:v>
                </c:pt>
                <c:pt idx="706">
                  <c:v>22.86</c:v>
                </c:pt>
                <c:pt idx="707">
                  <c:v>22.88</c:v>
                </c:pt>
                <c:pt idx="708">
                  <c:v>22.89</c:v>
                </c:pt>
                <c:pt idx="709">
                  <c:v>22.89</c:v>
                </c:pt>
                <c:pt idx="710">
                  <c:v>22.89</c:v>
                </c:pt>
                <c:pt idx="711">
                  <c:v>22.88</c:v>
                </c:pt>
                <c:pt idx="712">
                  <c:v>22.86</c:v>
                </c:pt>
                <c:pt idx="713">
                  <c:v>22.84</c:v>
                </c:pt>
                <c:pt idx="714">
                  <c:v>22.81</c:v>
                </c:pt>
                <c:pt idx="715">
                  <c:v>22.78</c:v>
                </c:pt>
                <c:pt idx="716">
                  <c:v>22.75</c:v>
                </c:pt>
                <c:pt idx="717">
                  <c:v>22.71</c:v>
                </c:pt>
                <c:pt idx="718">
                  <c:v>22.67</c:v>
                </c:pt>
                <c:pt idx="719">
                  <c:v>22.63</c:v>
                </c:pt>
                <c:pt idx="720">
                  <c:v>22.58</c:v>
                </c:pt>
                <c:pt idx="721">
                  <c:v>22.53</c:v>
                </c:pt>
                <c:pt idx="722">
                  <c:v>22.47</c:v>
                </c:pt>
                <c:pt idx="723">
                  <c:v>22.41</c:v>
                </c:pt>
                <c:pt idx="724">
                  <c:v>22.34</c:v>
                </c:pt>
                <c:pt idx="725">
                  <c:v>22.27</c:v>
                </c:pt>
                <c:pt idx="726">
                  <c:v>22.19</c:v>
                </c:pt>
                <c:pt idx="727">
                  <c:v>22.11</c:v>
                </c:pt>
                <c:pt idx="728">
                  <c:v>22.02</c:v>
                </c:pt>
                <c:pt idx="729">
                  <c:v>21.93</c:v>
                </c:pt>
                <c:pt idx="730">
                  <c:v>21.83</c:v>
                </c:pt>
                <c:pt idx="731">
                  <c:v>21.72</c:v>
                </c:pt>
                <c:pt idx="732">
                  <c:v>21.61</c:v>
                </c:pt>
                <c:pt idx="733">
                  <c:v>21.49</c:v>
                </c:pt>
                <c:pt idx="734">
                  <c:v>21.37</c:v>
                </c:pt>
                <c:pt idx="735">
                  <c:v>21.24</c:v>
                </c:pt>
                <c:pt idx="736">
                  <c:v>21.1</c:v>
                </c:pt>
                <c:pt idx="737">
                  <c:v>20.95</c:v>
                </c:pt>
                <c:pt idx="738">
                  <c:v>20.8</c:v>
                </c:pt>
                <c:pt idx="739">
                  <c:v>20.63</c:v>
                </c:pt>
                <c:pt idx="740">
                  <c:v>20.45</c:v>
                </c:pt>
                <c:pt idx="741">
                  <c:v>20.260000000000002</c:v>
                </c:pt>
                <c:pt idx="742">
                  <c:v>20.059999999999999</c:v>
                </c:pt>
                <c:pt idx="743">
                  <c:v>19.829999999999998</c:v>
                </c:pt>
                <c:pt idx="744">
                  <c:v>19.600000000000001</c:v>
                </c:pt>
                <c:pt idx="745">
                  <c:v>19.34</c:v>
                </c:pt>
                <c:pt idx="746">
                  <c:v>19.059999999999999</c:v>
                </c:pt>
                <c:pt idx="747">
                  <c:v>18.75</c:v>
                </c:pt>
                <c:pt idx="748">
                  <c:v>18.420000000000002</c:v>
                </c:pt>
                <c:pt idx="749">
                  <c:v>18.059999999999999</c:v>
                </c:pt>
                <c:pt idx="750">
                  <c:v>17.670000000000002</c:v>
                </c:pt>
                <c:pt idx="751">
                  <c:v>17.239999999999998</c:v>
                </c:pt>
                <c:pt idx="752">
                  <c:v>16.78</c:v>
                </c:pt>
                <c:pt idx="753">
                  <c:v>16.28</c:v>
                </c:pt>
                <c:pt idx="754">
                  <c:v>15.76</c:v>
                </c:pt>
                <c:pt idx="755">
                  <c:v>15.19</c:v>
                </c:pt>
                <c:pt idx="756">
                  <c:v>14.61</c:v>
                </c:pt>
                <c:pt idx="757">
                  <c:v>13.99</c:v>
                </c:pt>
                <c:pt idx="758">
                  <c:v>13.36</c:v>
                </c:pt>
                <c:pt idx="759">
                  <c:v>12.72</c:v>
                </c:pt>
                <c:pt idx="760">
                  <c:v>12.07</c:v>
                </c:pt>
                <c:pt idx="761">
                  <c:v>11.43</c:v>
                </c:pt>
                <c:pt idx="762">
                  <c:v>10.79</c:v>
                </c:pt>
                <c:pt idx="763">
                  <c:v>10.18</c:v>
                </c:pt>
                <c:pt idx="764">
                  <c:v>9.59</c:v>
                </c:pt>
                <c:pt idx="765">
                  <c:v>9.02</c:v>
                </c:pt>
                <c:pt idx="766">
                  <c:v>8.5</c:v>
                </c:pt>
                <c:pt idx="767">
                  <c:v>8.01</c:v>
                </c:pt>
                <c:pt idx="768">
                  <c:v>7.56</c:v>
                </c:pt>
                <c:pt idx="769">
                  <c:v>7.14</c:v>
                </c:pt>
                <c:pt idx="770">
                  <c:v>6.77</c:v>
                </c:pt>
                <c:pt idx="771">
                  <c:v>6.43</c:v>
                </c:pt>
                <c:pt idx="772">
                  <c:v>6.13</c:v>
                </c:pt>
                <c:pt idx="773">
                  <c:v>5.85</c:v>
                </c:pt>
                <c:pt idx="774">
                  <c:v>5.6</c:v>
                </c:pt>
                <c:pt idx="775">
                  <c:v>5.38</c:v>
                </c:pt>
                <c:pt idx="776">
                  <c:v>5.17</c:v>
                </c:pt>
                <c:pt idx="777">
                  <c:v>4.97</c:v>
                </c:pt>
                <c:pt idx="778">
                  <c:v>4.79</c:v>
                </c:pt>
                <c:pt idx="779">
                  <c:v>4.6100000000000003</c:v>
                </c:pt>
                <c:pt idx="780">
                  <c:v>4.45</c:v>
                </c:pt>
                <c:pt idx="781">
                  <c:v>4.29</c:v>
                </c:pt>
                <c:pt idx="782">
                  <c:v>4.13</c:v>
                </c:pt>
                <c:pt idx="783">
                  <c:v>3.99</c:v>
                </c:pt>
                <c:pt idx="784">
                  <c:v>3.84</c:v>
                </c:pt>
                <c:pt idx="785">
                  <c:v>3.71</c:v>
                </c:pt>
                <c:pt idx="786">
                  <c:v>3.59</c:v>
                </c:pt>
                <c:pt idx="787">
                  <c:v>3.47</c:v>
                </c:pt>
                <c:pt idx="788">
                  <c:v>3.36</c:v>
                </c:pt>
                <c:pt idx="789">
                  <c:v>3.27</c:v>
                </c:pt>
                <c:pt idx="790">
                  <c:v>3.19</c:v>
                </c:pt>
                <c:pt idx="791">
                  <c:v>3.12</c:v>
                </c:pt>
                <c:pt idx="792">
                  <c:v>3.06</c:v>
                </c:pt>
                <c:pt idx="793">
                  <c:v>3.01</c:v>
                </c:pt>
                <c:pt idx="794">
                  <c:v>2.97</c:v>
                </c:pt>
                <c:pt idx="795">
                  <c:v>2.94</c:v>
                </c:pt>
                <c:pt idx="796">
                  <c:v>2.93</c:v>
                </c:pt>
                <c:pt idx="797">
                  <c:v>2.92</c:v>
                </c:pt>
                <c:pt idx="798">
                  <c:v>2.91</c:v>
                </c:pt>
                <c:pt idx="799">
                  <c:v>2.92</c:v>
                </c:pt>
                <c:pt idx="800">
                  <c:v>2.93</c:v>
                </c:pt>
                <c:pt idx="801">
                  <c:v>2.94</c:v>
                </c:pt>
                <c:pt idx="802">
                  <c:v>2.96</c:v>
                </c:pt>
                <c:pt idx="803">
                  <c:v>2.98</c:v>
                </c:pt>
                <c:pt idx="804">
                  <c:v>3.01</c:v>
                </c:pt>
                <c:pt idx="805">
                  <c:v>3.03</c:v>
                </c:pt>
                <c:pt idx="806">
                  <c:v>3.07</c:v>
                </c:pt>
                <c:pt idx="807">
                  <c:v>3.1</c:v>
                </c:pt>
                <c:pt idx="808">
                  <c:v>3.14</c:v>
                </c:pt>
                <c:pt idx="809">
                  <c:v>3.19</c:v>
                </c:pt>
                <c:pt idx="810">
                  <c:v>3.23</c:v>
                </c:pt>
                <c:pt idx="811">
                  <c:v>3.28</c:v>
                </c:pt>
                <c:pt idx="812">
                  <c:v>3.33</c:v>
                </c:pt>
                <c:pt idx="813">
                  <c:v>3.38</c:v>
                </c:pt>
                <c:pt idx="814">
                  <c:v>3.43</c:v>
                </c:pt>
                <c:pt idx="815">
                  <c:v>3.48</c:v>
                </c:pt>
                <c:pt idx="816">
                  <c:v>3.54</c:v>
                </c:pt>
                <c:pt idx="817">
                  <c:v>3.59</c:v>
                </c:pt>
                <c:pt idx="818">
                  <c:v>3.64</c:v>
                </c:pt>
                <c:pt idx="819">
                  <c:v>3.68</c:v>
                </c:pt>
                <c:pt idx="820">
                  <c:v>3.73</c:v>
                </c:pt>
                <c:pt idx="821">
                  <c:v>3.77</c:v>
                </c:pt>
                <c:pt idx="822">
                  <c:v>3.82</c:v>
                </c:pt>
                <c:pt idx="823">
                  <c:v>3.86</c:v>
                </c:pt>
                <c:pt idx="824">
                  <c:v>3.89</c:v>
                </c:pt>
                <c:pt idx="825">
                  <c:v>3.93</c:v>
                </c:pt>
                <c:pt idx="826">
                  <c:v>3.96</c:v>
                </c:pt>
                <c:pt idx="827">
                  <c:v>3.98</c:v>
                </c:pt>
                <c:pt idx="828">
                  <c:v>4.01</c:v>
                </c:pt>
                <c:pt idx="829">
                  <c:v>4.0199999999999996</c:v>
                </c:pt>
                <c:pt idx="830">
                  <c:v>4.04</c:v>
                </c:pt>
                <c:pt idx="831">
                  <c:v>4.05</c:v>
                </c:pt>
                <c:pt idx="832">
                  <c:v>4.05</c:v>
                </c:pt>
                <c:pt idx="833">
                  <c:v>4.05</c:v>
                </c:pt>
                <c:pt idx="834">
                  <c:v>4.04</c:v>
                </c:pt>
                <c:pt idx="835">
                  <c:v>4.03</c:v>
                </c:pt>
                <c:pt idx="836">
                  <c:v>4.0199999999999996</c:v>
                </c:pt>
                <c:pt idx="837">
                  <c:v>4</c:v>
                </c:pt>
                <c:pt idx="838">
                  <c:v>3.98</c:v>
                </c:pt>
                <c:pt idx="839">
                  <c:v>3.96</c:v>
                </c:pt>
                <c:pt idx="840">
                  <c:v>3.94</c:v>
                </c:pt>
                <c:pt idx="841">
                  <c:v>3.92</c:v>
                </c:pt>
                <c:pt idx="842">
                  <c:v>3.91</c:v>
                </c:pt>
                <c:pt idx="843">
                  <c:v>3.89</c:v>
                </c:pt>
                <c:pt idx="844">
                  <c:v>3.88</c:v>
                </c:pt>
                <c:pt idx="845">
                  <c:v>3.88</c:v>
                </c:pt>
                <c:pt idx="846">
                  <c:v>3.87</c:v>
                </c:pt>
                <c:pt idx="847">
                  <c:v>3.88</c:v>
                </c:pt>
                <c:pt idx="848">
                  <c:v>3.88</c:v>
                </c:pt>
                <c:pt idx="849">
                  <c:v>3.89</c:v>
                </c:pt>
                <c:pt idx="850">
                  <c:v>3.9</c:v>
                </c:pt>
                <c:pt idx="851">
                  <c:v>3.92</c:v>
                </c:pt>
                <c:pt idx="852">
                  <c:v>3.94</c:v>
                </c:pt>
                <c:pt idx="853">
                  <c:v>3.96</c:v>
                </c:pt>
                <c:pt idx="854">
                  <c:v>3.99</c:v>
                </c:pt>
                <c:pt idx="855">
                  <c:v>4.03</c:v>
                </c:pt>
                <c:pt idx="856">
                  <c:v>4.07</c:v>
                </c:pt>
                <c:pt idx="857">
                  <c:v>4.1100000000000003</c:v>
                </c:pt>
                <c:pt idx="858">
                  <c:v>4.17</c:v>
                </c:pt>
                <c:pt idx="859">
                  <c:v>4.2300000000000004</c:v>
                </c:pt>
                <c:pt idx="860">
                  <c:v>4.3099999999999996</c:v>
                </c:pt>
                <c:pt idx="861">
                  <c:v>4.3899999999999997</c:v>
                </c:pt>
                <c:pt idx="862">
                  <c:v>4.5</c:v>
                </c:pt>
                <c:pt idx="863">
                  <c:v>4.62</c:v>
                </c:pt>
                <c:pt idx="864">
                  <c:v>4.7699999999999996</c:v>
                </c:pt>
                <c:pt idx="865">
                  <c:v>4.93</c:v>
                </c:pt>
                <c:pt idx="866">
                  <c:v>5.13</c:v>
                </c:pt>
                <c:pt idx="867">
                  <c:v>5.34</c:v>
                </c:pt>
                <c:pt idx="868">
                  <c:v>5.59</c:v>
                </c:pt>
                <c:pt idx="869">
                  <c:v>5.87</c:v>
                </c:pt>
                <c:pt idx="870">
                  <c:v>6.18</c:v>
                </c:pt>
                <c:pt idx="871">
                  <c:v>6.52</c:v>
                </c:pt>
                <c:pt idx="872">
                  <c:v>6.9</c:v>
                </c:pt>
                <c:pt idx="873">
                  <c:v>7.31</c:v>
                </c:pt>
                <c:pt idx="874">
                  <c:v>7.76</c:v>
                </c:pt>
                <c:pt idx="875">
                  <c:v>8.24</c:v>
                </c:pt>
                <c:pt idx="876">
                  <c:v>8.76</c:v>
                </c:pt>
                <c:pt idx="877">
                  <c:v>9.31</c:v>
                </c:pt>
                <c:pt idx="878">
                  <c:v>9.89</c:v>
                </c:pt>
                <c:pt idx="879">
                  <c:v>10.5</c:v>
                </c:pt>
                <c:pt idx="880">
                  <c:v>11.13</c:v>
                </c:pt>
                <c:pt idx="881">
                  <c:v>11.78</c:v>
                </c:pt>
                <c:pt idx="882">
                  <c:v>12.45</c:v>
                </c:pt>
                <c:pt idx="883">
                  <c:v>13.12</c:v>
                </c:pt>
                <c:pt idx="884">
                  <c:v>13.79</c:v>
                </c:pt>
                <c:pt idx="885">
                  <c:v>14.45</c:v>
                </c:pt>
                <c:pt idx="886">
                  <c:v>15.08</c:v>
                </c:pt>
                <c:pt idx="887">
                  <c:v>15.7</c:v>
                </c:pt>
                <c:pt idx="888">
                  <c:v>16.27</c:v>
                </c:pt>
                <c:pt idx="889">
                  <c:v>16.809999999999999</c:v>
                </c:pt>
                <c:pt idx="890">
                  <c:v>17.309999999999999</c:v>
                </c:pt>
                <c:pt idx="891">
                  <c:v>17.75</c:v>
                </c:pt>
                <c:pt idx="892">
                  <c:v>18.149999999999999</c:v>
                </c:pt>
                <c:pt idx="893">
                  <c:v>18.5</c:v>
                </c:pt>
                <c:pt idx="894">
                  <c:v>18.8</c:v>
                </c:pt>
                <c:pt idx="895">
                  <c:v>19.05</c:v>
                </c:pt>
                <c:pt idx="896">
                  <c:v>19.27</c:v>
                </c:pt>
                <c:pt idx="897">
                  <c:v>19.45</c:v>
                </c:pt>
                <c:pt idx="898">
                  <c:v>19.59</c:v>
                </c:pt>
                <c:pt idx="899">
                  <c:v>19.72</c:v>
                </c:pt>
                <c:pt idx="900">
                  <c:v>19.82</c:v>
                </c:pt>
                <c:pt idx="901">
                  <c:v>19.899999999999999</c:v>
                </c:pt>
                <c:pt idx="902">
                  <c:v>19.98</c:v>
                </c:pt>
                <c:pt idx="903">
                  <c:v>20.04</c:v>
                </c:pt>
                <c:pt idx="904">
                  <c:v>20.11</c:v>
                </c:pt>
                <c:pt idx="905">
                  <c:v>20.170000000000002</c:v>
                </c:pt>
                <c:pt idx="906">
                  <c:v>20.23</c:v>
                </c:pt>
                <c:pt idx="907">
                  <c:v>20.29</c:v>
                </c:pt>
                <c:pt idx="908">
                  <c:v>20.36</c:v>
                </c:pt>
                <c:pt idx="909">
                  <c:v>20.43</c:v>
                </c:pt>
                <c:pt idx="910">
                  <c:v>20.5</c:v>
                </c:pt>
                <c:pt idx="911">
                  <c:v>20.57</c:v>
                </c:pt>
                <c:pt idx="912">
                  <c:v>20.64</c:v>
                </c:pt>
                <c:pt idx="913">
                  <c:v>20.71</c:v>
                </c:pt>
                <c:pt idx="914">
                  <c:v>20.78</c:v>
                </c:pt>
                <c:pt idx="915">
                  <c:v>20.85</c:v>
                </c:pt>
                <c:pt idx="916">
                  <c:v>20.91</c:v>
                </c:pt>
                <c:pt idx="917">
                  <c:v>20.96</c:v>
                </c:pt>
                <c:pt idx="918">
                  <c:v>21.01</c:v>
                </c:pt>
                <c:pt idx="919">
                  <c:v>21.05</c:v>
                </c:pt>
                <c:pt idx="920">
                  <c:v>21.09</c:v>
                </c:pt>
                <c:pt idx="921">
                  <c:v>21.11</c:v>
                </c:pt>
                <c:pt idx="922">
                  <c:v>21.13</c:v>
                </c:pt>
                <c:pt idx="923">
                  <c:v>21.15</c:v>
                </c:pt>
                <c:pt idx="924">
                  <c:v>21.16</c:v>
                </c:pt>
                <c:pt idx="925">
                  <c:v>21.16</c:v>
                </c:pt>
                <c:pt idx="926">
                  <c:v>21.16</c:v>
                </c:pt>
                <c:pt idx="927">
                  <c:v>21.15</c:v>
                </c:pt>
                <c:pt idx="928">
                  <c:v>21.14</c:v>
                </c:pt>
                <c:pt idx="929">
                  <c:v>21.13</c:v>
                </c:pt>
                <c:pt idx="930">
                  <c:v>21.11</c:v>
                </c:pt>
                <c:pt idx="931">
                  <c:v>21.08</c:v>
                </c:pt>
                <c:pt idx="932">
                  <c:v>21.06</c:v>
                </c:pt>
                <c:pt idx="933">
                  <c:v>21.03</c:v>
                </c:pt>
                <c:pt idx="934">
                  <c:v>20.99</c:v>
                </c:pt>
                <c:pt idx="935">
                  <c:v>20.95</c:v>
                </c:pt>
                <c:pt idx="936">
                  <c:v>20.9</c:v>
                </c:pt>
                <c:pt idx="937">
                  <c:v>20.85</c:v>
                </c:pt>
                <c:pt idx="938">
                  <c:v>20.79</c:v>
                </c:pt>
                <c:pt idx="939">
                  <c:v>20.73</c:v>
                </c:pt>
                <c:pt idx="940">
                  <c:v>20.66</c:v>
                </c:pt>
                <c:pt idx="941">
                  <c:v>20.58</c:v>
                </c:pt>
                <c:pt idx="942">
                  <c:v>20.5</c:v>
                </c:pt>
                <c:pt idx="943">
                  <c:v>20.41</c:v>
                </c:pt>
                <c:pt idx="944">
                  <c:v>20.32</c:v>
                </c:pt>
                <c:pt idx="945">
                  <c:v>20.22</c:v>
                </c:pt>
                <c:pt idx="946">
                  <c:v>20.12</c:v>
                </c:pt>
                <c:pt idx="947">
                  <c:v>20.010000000000002</c:v>
                </c:pt>
                <c:pt idx="948">
                  <c:v>19.899999999999999</c:v>
                </c:pt>
                <c:pt idx="949">
                  <c:v>19.78</c:v>
                </c:pt>
                <c:pt idx="950">
                  <c:v>19.649999999999999</c:v>
                </c:pt>
                <c:pt idx="951">
                  <c:v>19.52</c:v>
                </c:pt>
                <c:pt idx="952">
                  <c:v>19.37</c:v>
                </c:pt>
                <c:pt idx="953">
                  <c:v>19.22</c:v>
                </c:pt>
                <c:pt idx="954">
                  <c:v>19.059999999999999</c:v>
                </c:pt>
                <c:pt idx="955">
                  <c:v>18.89</c:v>
                </c:pt>
                <c:pt idx="956">
                  <c:v>18.7</c:v>
                </c:pt>
                <c:pt idx="957">
                  <c:v>18.5</c:v>
                </c:pt>
                <c:pt idx="958">
                  <c:v>18.29</c:v>
                </c:pt>
                <c:pt idx="959">
                  <c:v>18.05</c:v>
                </c:pt>
                <c:pt idx="960">
                  <c:v>17.8</c:v>
                </c:pt>
                <c:pt idx="961">
                  <c:v>17.52</c:v>
                </c:pt>
                <c:pt idx="962">
                  <c:v>17.22</c:v>
                </c:pt>
                <c:pt idx="963">
                  <c:v>16.899999999999999</c:v>
                </c:pt>
                <c:pt idx="964">
                  <c:v>16.55</c:v>
                </c:pt>
                <c:pt idx="965">
                  <c:v>16.16</c:v>
                </c:pt>
                <c:pt idx="966">
                  <c:v>15.75</c:v>
                </c:pt>
                <c:pt idx="967">
                  <c:v>15.3</c:v>
                </c:pt>
                <c:pt idx="968">
                  <c:v>14.82</c:v>
                </c:pt>
                <c:pt idx="969">
                  <c:v>14.31</c:v>
                </c:pt>
                <c:pt idx="970">
                  <c:v>13.78</c:v>
                </c:pt>
                <c:pt idx="971">
                  <c:v>13.22</c:v>
                </c:pt>
                <c:pt idx="972">
                  <c:v>12.65</c:v>
                </c:pt>
                <c:pt idx="973">
                  <c:v>12.06</c:v>
                </c:pt>
                <c:pt idx="974">
                  <c:v>11.47</c:v>
                </c:pt>
                <c:pt idx="975">
                  <c:v>10.88</c:v>
                </c:pt>
                <c:pt idx="976">
                  <c:v>10.3</c:v>
                </c:pt>
                <c:pt idx="977">
                  <c:v>9.73</c:v>
                </c:pt>
                <c:pt idx="978">
                  <c:v>9.18</c:v>
                </c:pt>
                <c:pt idx="979">
                  <c:v>8.66</c:v>
                </c:pt>
                <c:pt idx="980">
                  <c:v>8.17</c:v>
                </c:pt>
                <c:pt idx="981">
                  <c:v>7.71</c:v>
                </c:pt>
                <c:pt idx="982">
                  <c:v>7.28</c:v>
                </c:pt>
                <c:pt idx="983">
                  <c:v>6.89</c:v>
                </c:pt>
                <c:pt idx="984">
                  <c:v>6.53</c:v>
                </c:pt>
                <c:pt idx="985">
                  <c:v>6.21</c:v>
                </c:pt>
                <c:pt idx="986">
                  <c:v>5.91</c:v>
                </c:pt>
                <c:pt idx="987">
                  <c:v>5.64</c:v>
                </c:pt>
                <c:pt idx="988">
                  <c:v>5.39</c:v>
                </c:pt>
                <c:pt idx="989">
                  <c:v>5.16</c:v>
                </c:pt>
                <c:pt idx="990">
                  <c:v>4.9400000000000004</c:v>
                </c:pt>
                <c:pt idx="991">
                  <c:v>4.74</c:v>
                </c:pt>
                <c:pt idx="992">
                  <c:v>4.55</c:v>
                </c:pt>
                <c:pt idx="993">
                  <c:v>4.37</c:v>
                </c:pt>
                <c:pt idx="994">
                  <c:v>4.2</c:v>
                </c:pt>
                <c:pt idx="995">
                  <c:v>4.03</c:v>
                </c:pt>
                <c:pt idx="996">
                  <c:v>3.87</c:v>
                </c:pt>
                <c:pt idx="997">
                  <c:v>3.71</c:v>
                </c:pt>
                <c:pt idx="998">
                  <c:v>3.57</c:v>
                </c:pt>
                <c:pt idx="999">
                  <c:v>3.42</c:v>
                </c:pt>
                <c:pt idx="1000">
                  <c:v>3.29</c:v>
                </c:pt>
                <c:pt idx="1001">
                  <c:v>3.17</c:v>
                </c:pt>
                <c:pt idx="1002">
                  <c:v>3.05</c:v>
                </c:pt>
                <c:pt idx="1003">
                  <c:v>2.95</c:v>
                </c:pt>
                <c:pt idx="1004">
                  <c:v>2.85</c:v>
                </c:pt>
                <c:pt idx="1005">
                  <c:v>2.77</c:v>
                </c:pt>
                <c:pt idx="1006">
                  <c:v>2.7</c:v>
                </c:pt>
                <c:pt idx="1007">
                  <c:v>2.63</c:v>
                </c:pt>
                <c:pt idx="1008">
                  <c:v>2.58</c:v>
                </c:pt>
                <c:pt idx="1009">
                  <c:v>2.54</c:v>
                </c:pt>
                <c:pt idx="1010">
                  <c:v>2.5099999999999998</c:v>
                </c:pt>
                <c:pt idx="1011">
                  <c:v>2.4900000000000002</c:v>
                </c:pt>
                <c:pt idx="1012">
                  <c:v>2.48</c:v>
                </c:pt>
                <c:pt idx="1013">
                  <c:v>2.48</c:v>
                </c:pt>
                <c:pt idx="1014">
                  <c:v>2.4900000000000002</c:v>
                </c:pt>
                <c:pt idx="1015">
                  <c:v>2.5</c:v>
                </c:pt>
                <c:pt idx="1016">
                  <c:v>2.52</c:v>
                </c:pt>
                <c:pt idx="1017">
                  <c:v>2.54</c:v>
                </c:pt>
                <c:pt idx="1018">
                  <c:v>2.57</c:v>
                </c:pt>
                <c:pt idx="1019">
                  <c:v>2.6</c:v>
                </c:pt>
                <c:pt idx="1020">
                  <c:v>2.63</c:v>
                </c:pt>
                <c:pt idx="1021">
                  <c:v>2.67</c:v>
                </c:pt>
                <c:pt idx="1022">
                  <c:v>2.71</c:v>
                </c:pt>
                <c:pt idx="1023">
                  <c:v>2.74</c:v>
                </c:pt>
                <c:pt idx="1024">
                  <c:v>2.78</c:v>
                </c:pt>
                <c:pt idx="1025">
                  <c:v>2.82</c:v>
                </c:pt>
                <c:pt idx="1026">
                  <c:v>2.87</c:v>
                </c:pt>
                <c:pt idx="1027">
                  <c:v>2.91</c:v>
                </c:pt>
                <c:pt idx="1028">
                  <c:v>2.96</c:v>
                </c:pt>
                <c:pt idx="1029">
                  <c:v>3.01</c:v>
                </c:pt>
                <c:pt idx="1030">
                  <c:v>3.06</c:v>
                </c:pt>
                <c:pt idx="1031">
                  <c:v>3.11</c:v>
                </c:pt>
                <c:pt idx="1032">
                  <c:v>3.16</c:v>
                </c:pt>
                <c:pt idx="1033">
                  <c:v>3.21</c:v>
                </c:pt>
                <c:pt idx="1034">
                  <c:v>3.26</c:v>
                </c:pt>
                <c:pt idx="1035">
                  <c:v>3.32</c:v>
                </c:pt>
                <c:pt idx="1036">
                  <c:v>3.37</c:v>
                </c:pt>
                <c:pt idx="1037">
                  <c:v>3.42</c:v>
                </c:pt>
                <c:pt idx="1038">
                  <c:v>3.46</c:v>
                </c:pt>
                <c:pt idx="1039">
                  <c:v>3.5</c:v>
                </c:pt>
                <c:pt idx="1040">
                  <c:v>3.54</c:v>
                </c:pt>
                <c:pt idx="1041">
                  <c:v>3.58</c:v>
                </c:pt>
                <c:pt idx="1042">
                  <c:v>3.61</c:v>
                </c:pt>
                <c:pt idx="1043">
                  <c:v>3.63</c:v>
                </c:pt>
                <c:pt idx="1044">
                  <c:v>3.65</c:v>
                </c:pt>
                <c:pt idx="1045">
                  <c:v>3.67</c:v>
                </c:pt>
                <c:pt idx="1046">
                  <c:v>3.69</c:v>
                </c:pt>
                <c:pt idx="1047">
                  <c:v>3.7</c:v>
                </c:pt>
                <c:pt idx="1048">
                  <c:v>3.71</c:v>
                </c:pt>
                <c:pt idx="1049">
                  <c:v>3.71</c:v>
                </c:pt>
                <c:pt idx="1050">
                  <c:v>3.72</c:v>
                </c:pt>
                <c:pt idx="1051">
                  <c:v>3.72</c:v>
                </c:pt>
                <c:pt idx="1052">
                  <c:v>3.72</c:v>
                </c:pt>
                <c:pt idx="1053">
                  <c:v>3.72</c:v>
                </c:pt>
                <c:pt idx="1054">
                  <c:v>3.72</c:v>
                </c:pt>
                <c:pt idx="1055">
                  <c:v>3.72</c:v>
                </c:pt>
                <c:pt idx="1056">
                  <c:v>3.72</c:v>
                </c:pt>
                <c:pt idx="1057">
                  <c:v>3.72</c:v>
                </c:pt>
                <c:pt idx="1058">
                  <c:v>3.72</c:v>
                </c:pt>
                <c:pt idx="1059">
                  <c:v>3.72</c:v>
                </c:pt>
                <c:pt idx="1060">
                  <c:v>3.72</c:v>
                </c:pt>
                <c:pt idx="1061">
                  <c:v>3.73</c:v>
                </c:pt>
                <c:pt idx="1062">
                  <c:v>3.74</c:v>
                </c:pt>
                <c:pt idx="1063">
                  <c:v>3.75</c:v>
                </c:pt>
                <c:pt idx="1064">
                  <c:v>3.76</c:v>
                </c:pt>
                <c:pt idx="1065">
                  <c:v>3.77</c:v>
                </c:pt>
                <c:pt idx="1066">
                  <c:v>3.79</c:v>
                </c:pt>
                <c:pt idx="1067">
                  <c:v>3.82</c:v>
                </c:pt>
                <c:pt idx="1068">
                  <c:v>3.85</c:v>
                </c:pt>
                <c:pt idx="1069">
                  <c:v>3.88</c:v>
                </c:pt>
                <c:pt idx="1070">
                  <c:v>3.92</c:v>
                </c:pt>
                <c:pt idx="1071">
                  <c:v>3.97</c:v>
                </c:pt>
                <c:pt idx="1072">
                  <c:v>4.03</c:v>
                </c:pt>
                <c:pt idx="1073">
                  <c:v>4.0999999999999996</c:v>
                </c:pt>
                <c:pt idx="1074">
                  <c:v>4.1900000000000004</c:v>
                </c:pt>
                <c:pt idx="1075">
                  <c:v>4.28</c:v>
                </c:pt>
                <c:pt idx="1076">
                  <c:v>4.4000000000000004</c:v>
                </c:pt>
                <c:pt idx="1077">
                  <c:v>4.53</c:v>
                </c:pt>
                <c:pt idx="1078">
                  <c:v>4.6900000000000004</c:v>
                </c:pt>
                <c:pt idx="1079">
                  <c:v>4.87</c:v>
                </c:pt>
                <c:pt idx="1080">
                  <c:v>5.07</c:v>
                </c:pt>
                <c:pt idx="1081">
                  <c:v>5.3</c:v>
                </c:pt>
                <c:pt idx="1082">
                  <c:v>5.55</c:v>
                </c:pt>
                <c:pt idx="1083">
                  <c:v>5.83</c:v>
                </c:pt>
                <c:pt idx="1084">
                  <c:v>6.14</c:v>
                </c:pt>
                <c:pt idx="1085">
                  <c:v>6.48</c:v>
                </c:pt>
                <c:pt idx="1086">
                  <c:v>6.85</c:v>
                </c:pt>
                <c:pt idx="1087">
                  <c:v>7.25</c:v>
                </c:pt>
                <c:pt idx="1088">
                  <c:v>7.68</c:v>
                </c:pt>
                <c:pt idx="1089">
                  <c:v>8.15</c:v>
                </c:pt>
                <c:pt idx="1090">
                  <c:v>8.65</c:v>
                </c:pt>
                <c:pt idx="1091">
                  <c:v>9.19</c:v>
                </c:pt>
                <c:pt idx="1092">
                  <c:v>9.76</c:v>
                </c:pt>
                <c:pt idx="1093">
                  <c:v>10.36</c:v>
                </c:pt>
                <c:pt idx="1094">
                  <c:v>10.99</c:v>
                </c:pt>
                <c:pt idx="1095">
                  <c:v>11.64</c:v>
                </c:pt>
                <c:pt idx="1096">
                  <c:v>12.31</c:v>
                </c:pt>
                <c:pt idx="1097">
                  <c:v>12.99</c:v>
                </c:pt>
                <c:pt idx="1098">
                  <c:v>13.67</c:v>
                </c:pt>
                <c:pt idx="1099">
                  <c:v>14.35</c:v>
                </c:pt>
                <c:pt idx="1100">
                  <c:v>15.01</c:v>
                </c:pt>
                <c:pt idx="1101">
                  <c:v>15.64</c:v>
                </c:pt>
                <c:pt idx="1102">
                  <c:v>16.239999999999998</c:v>
                </c:pt>
                <c:pt idx="1103">
                  <c:v>16.8</c:v>
                </c:pt>
                <c:pt idx="1104">
                  <c:v>17.32</c:v>
                </c:pt>
                <c:pt idx="1105">
                  <c:v>17.78</c:v>
                </c:pt>
                <c:pt idx="1106">
                  <c:v>18.190000000000001</c:v>
                </c:pt>
                <c:pt idx="1107">
                  <c:v>18.559999999999999</c:v>
                </c:pt>
                <c:pt idx="1108">
                  <c:v>18.86</c:v>
                </c:pt>
                <c:pt idx="1109">
                  <c:v>19.13</c:v>
                </c:pt>
                <c:pt idx="1110">
                  <c:v>19.34</c:v>
                </c:pt>
                <c:pt idx="1111">
                  <c:v>19.52</c:v>
                </c:pt>
                <c:pt idx="1112">
                  <c:v>19.670000000000002</c:v>
                </c:pt>
                <c:pt idx="1113">
                  <c:v>19.78</c:v>
                </c:pt>
                <c:pt idx="1114">
                  <c:v>19.88</c:v>
                </c:pt>
                <c:pt idx="1115">
                  <c:v>19.96</c:v>
                </c:pt>
                <c:pt idx="1116">
                  <c:v>20.03</c:v>
                </c:pt>
                <c:pt idx="1117">
                  <c:v>20.100000000000001</c:v>
                </c:pt>
                <c:pt idx="1118">
                  <c:v>20.16</c:v>
                </c:pt>
                <c:pt idx="1119">
                  <c:v>20.22</c:v>
                </c:pt>
                <c:pt idx="1120">
                  <c:v>20.28</c:v>
                </c:pt>
                <c:pt idx="1121">
                  <c:v>20.34</c:v>
                </c:pt>
                <c:pt idx="1122">
                  <c:v>20.41</c:v>
                </c:pt>
                <c:pt idx="1123">
                  <c:v>20.48</c:v>
                </c:pt>
                <c:pt idx="1124">
                  <c:v>20.55</c:v>
                </c:pt>
                <c:pt idx="1125">
                  <c:v>20.62</c:v>
                </c:pt>
                <c:pt idx="1126">
                  <c:v>20.7</c:v>
                </c:pt>
                <c:pt idx="1127">
                  <c:v>20.77</c:v>
                </c:pt>
                <c:pt idx="1128">
                  <c:v>20.84</c:v>
                </c:pt>
                <c:pt idx="1129">
                  <c:v>20.9</c:v>
                </c:pt>
                <c:pt idx="1130">
                  <c:v>20.96</c:v>
                </c:pt>
                <c:pt idx="1131">
                  <c:v>21.01</c:v>
                </c:pt>
                <c:pt idx="1132">
                  <c:v>21.06</c:v>
                </c:pt>
                <c:pt idx="1133">
                  <c:v>21.11</c:v>
                </c:pt>
                <c:pt idx="1134">
                  <c:v>21.14</c:v>
                </c:pt>
                <c:pt idx="1135">
                  <c:v>21.17</c:v>
                </c:pt>
                <c:pt idx="1136">
                  <c:v>21.2</c:v>
                </c:pt>
                <c:pt idx="1137">
                  <c:v>21.22</c:v>
                </c:pt>
                <c:pt idx="1138">
                  <c:v>21.24</c:v>
                </c:pt>
                <c:pt idx="1139">
                  <c:v>21.25</c:v>
                </c:pt>
                <c:pt idx="1140">
                  <c:v>21.26</c:v>
                </c:pt>
                <c:pt idx="1141">
                  <c:v>21.27</c:v>
                </c:pt>
                <c:pt idx="1142">
                  <c:v>21.28</c:v>
                </c:pt>
                <c:pt idx="1143">
                  <c:v>21.28</c:v>
                </c:pt>
                <c:pt idx="1144">
                  <c:v>21.28</c:v>
                </c:pt>
                <c:pt idx="1145">
                  <c:v>21.27</c:v>
                </c:pt>
                <c:pt idx="1146">
                  <c:v>21.26</c:v>
                </c:pt>
                <c:pt idx="1147">
                  <c:v>21.25</c:v>
                </c:pt>
                <c:pt idx="1148">
                  <c:v>21.23</c:v>
                </c:pt>
                <c:pt idx="1149">
                  <c:v>21.21</c:v>
                </c:pt>
                <c:pt idx="1150">
                  <c:v>21.18</c:v>
                </c:pt>
                <c:pt idx="1151">
                  <c:v>21.15</c:v>
                </c:pt>
                <c:pt idx="1152">
                  <c:v>21.11</c:v>
                </c:pt>
                <c:pt idx="1153">
                  <c:v>21.06</c:v>
                </c:pt>
                <c:pt idx="1154">
                  <c:v>21</c:v>
                </c:pt>
                <c:pt idx="1155">
                  <c:v>20.94</c:v>
                </c:pt>
                <c:pt idx="1156">
                  <c:v>20.87</c:v>
                </c:pt>
                <c:pt idx="1157">
                  <c:v>20.79</c:v>
                </c:pt>
                <c:pt idx="1158">
                  <c:v>20.71</c:v>
                </c:pt>
                <c:pt idx="1159">
                  <c:v>20.62</c:v>
                </c:pt>
                <c:pt idx="1160">
                  <c:v>20.52</c:v>
                </c:pt>
                <c:pt idx="1161">
                  <c:v>20.41</c:v>
                </c:pt>
                <c:pt idx="1162">
                  <c:v>20.3</c:v>
                </c:pt>
                <c:pt idx="1163">
                  <c:v>20.18</c:v>
                </c:pt>
                <c:pt idx="1164">
                  <c:v>20.059999999999999</c:v>
                </c:pt>
                <c:pt idx="1165">
                  <c:v>19.93</c:v>
                </c:pt>
                <c:pt idx="1166">
                  <c:v>19.79</c:v>
                </c:pt>
                <c:pt idx="1167">
                  <c:v>19.64</c:v>
                </c:pt>
                <c:pt idx="1168">
                  <c:v>19.48</c:v>
                </c:pt>
                <c:pt idx="1169">
                  <c:v>19.32</c:v>
                </c:pt>
                <c:pt idx="1170">
                  <c:v>19.14</c:v>
                </c:pt>
                <c:pt idx="1171">
                  <c:v>18.95</c:v>
                </c:pt>
                <c:pt idx="1172">
                  <c:v>18.75</c:v>
                </c:pt>
                <c:pt idx="1173">
                  <c:v>18.53</c:v>
                </c:pt>
                <c:pt idx="1174">
                  <c:v>18.29</c:v>
                </c:pt>
                <c:pt idx="1175">
                  <c:v>18.04</c:v>
                </c:pt>
                <c:pt idx="1176">
                  <c:v>17.760000000000002</c:v>
                </c:pt>
                <c:pt idx="1177">
                  <c:v>17.46</c:v>
                </c:pt>
                <c:pt idx="1178">
                  <c:v>17.13</c:v>
                </c:pt>
                <c:pt idx="1179">
                  <c:v>16.77</c:v>
                </c:pt>
                <c:pt idx="1180">
                  <c:v>16.39</c:v>
                </c:pt>
                <c:pt idx="1181">
                  <c:v>15.97</c:v>
                </c:pt>
                <c:pt idx="1182">
                  <c:v>15.52</c:v>
                </c:pt>
                <c:pt idx="1183">
                  <c:v>15.03</c:v>
                </c:pt>
                <c:pt idx="1184">
                  <c:v>14.52</c:v>
                </c:pt>
                <c:pt idx="1185">
                  <c:v>13.98</c:v>
                </c:pt>
                <c:pt idx="1186">
                  <c:v>13.42</c:v>
                </c:pt>
                <c:pt idx="1187">
                  <c:v>12.83</c:v>
                </c:pt>
                <c:pt idx="1188">
                  <c:v>12.23</c:v>
                </c:pt>
                <c:pt idx="1189">
                  <c:v>11.63</c:v>
                </c:pt>
                <c:pt idx="1190">
                  <c:v>11.03</c:v>
                </c:pt>
                <c:pt idx="1191">
                  <c:v>10.43</c:v>
                </c:pt>
                <c:pt idx="1192">
                  <c:v>9.84</c:v>
                </c:pt>
                <c:pt idx="1193">
                  <c:v>9.2799999999999994</c:v>
                </c:pt>
                <c:pt idx="1194">
                  <c:v>8.74</c:v>
                </c:pt>
                <c:pt idx="1195">
                  <c:v>8.23</c:v>
                </c:pt>
                <c:pt idx="1196">
                  <c:v>7.76</c:v>
                </c:pt>
                <c:pt idx="1197">
                  <c:v>7.32</c:v>
                </c:pt>
                <c:pt idx="1198">
                  <c:v>6.91</c:v>
                </c:pt>
                <c:pt idx="1199">
                  <c:v>6.55</c:v>
                </c:pt>
                <c:pt idx="1200">
                  <c:v>6.21</c:v>
                </c:pt>
                <c:pt idx="1201">
                  <c:v>5.9</c:v>
                </c:pt>
                <c:pt idx="1202">
                  <c:v>5.62</c:v>
                </c:pt>
                <c:pt idx="1203">
                  <c:v>5.37</c:v>
                </c:pt>
                <c:pt idx="1204">
                  <c:v>5.13</c:v>
                </c:pt>
                <c:pt idx="1205">
                  <c:v>4.91</c:v>
                </c:pt>
                <c:pt idx="1206">
                  <c:v>4.7</c:v>
                </c:pt>
                <c:pt idx="1207">
                  <c:v>4.5</c:v>
                </c:pt>
                <c:pt idx="1208">
                  <c:v>4.3099999999999996</c:v>
                </c:pt>
                <c:pt idx="1209">
                  <c:v>4.13</c:v>
                </c:pt>
                <c:pt idx="1210">
                  <c:v>3.95</c:v>
                </c:pt>
                <c:pt idx="1211">
                  <c:v>3.77</c:v>
                </c:pt>
                <c:pt idx="1212">
                  <c:v>3.6</c:v>
                </c:pt>
                <c:pt idx="1213">
                  <c:v>3.43</c:v>
                </c:pt>
                <c:pt idx="1214">
                  <c:v>3.28</c:v>
                </c:pt>
                <c:pt idx="1215">
                  <c:v>3.13</c:v>
                </c:pt>
                <c:pt idx="1216">
                  <c:v>2.99</c:v>
                </c:pt>
                <c:pt idx="1217">
                  <c:v>2.86</c:v>
                </c:pt>
                <c:pt idx="1218">
                  <c:v>2.74</c:v>
                </c:pt>
                <c:pt idx="1219">
                  <c:v>2.64</c:v>
                </c:pt>
                <c:pt idx="1220">
                  <c:v>2.5499999999999998</c:v>
                </c:pt>
                <c:pt idx="1221">
                  <c:v>2.4700000000000002</c:v>
                </c:pt>
                <c:pt idx="1222">
                  <c:v>2.4</c:v>
                </c:pt>
                <c:pt idx="1223">
                  <c:v>2.35</c:v>
                </c:pt>
                <c:pt idx="1224">
                  <c:v>2.31</c:v>
                </c:pt>
                <c:pt idx="1225">
                  <c:v>2.2799999999999998</c:v>
                </c:pt>
                <c:pt idx="1226">
                  <c:v>2.2599999999999998</c:v>
                </c:pt>
                <c:pt idx="1227">
                  <c:v>2.25</c:v>
                </c:pt>
                <c:pt idx="1228">
                  <c:v>2.25</c:v>
                </c:pt>
                <c:pt idx="1229">
                  <c:v>2.2599999999999998</c:v>
                </c:pt>
                <c:pt idx="1230">
                  <c:v>2.27</c:v>
                </c:pt>
                <c:pt idx="1231">
                  <c:v>2.2999999999999998</c:v>
                </c:pt>
                <c:pt idx="1232">
                  <c:v>2.33</c:v>
                </c:pt>
                <c:pt idx="1233">
                  <c:v>2.36</c:v>
                </c:pt>
                <c:pt idx="1234">
                  <c:v>2.4</c:v>
                </c:pt>
                <c:pt idx="1235">
                  <c:v>2.4500000000000002</c:v>
                </c:pt>
                <c:pt idx="1236">
                  <c:v>2.5</c:v>
                </c:pt>
                <c:pt idx="1237">
                  <c:v>2.56</c:v>
                </c:pt>
                <c:pt idx="1238">
                  <c:v>2.62</c:v>
                </c:pt>
                <c:pt idx="1239">
                  <c:v>2.69</c:v>
                </c:pt>
                <c:pt idx="1240">
                  <c:v>2.75</c:v>
                </c:pt>
                <c:pt idx="1241">
                  <c:v>2.82</c:v>
                </c:pt>
                <c:pt idx="1242">
                  <c:v>2.89</c:v>
                </c:pt>
                <c:pt idx="1243">
                  <c:v>2.96</c:v>
                </c:pt>
                <c:pt idx="1244">
                  <c:v>3.03</c:v>
                </c:pt>
                <c:pt idx="1245">
                  <c:v>3.1</c:v>
                </c:pt>
                <c:pt idx="1246">
                  <c:v>3.16</c:v>
                </c:pt>
                <c:pt idx="1247">
                  <c:v>3.23</c:v>
                </c:pt>
                <c:pt idx="1248">
                  <c:v>3.28</c:v>
                </c:pt>
                <c:pt idx="1249">
                  <c:v>3.34</c:v>
                </c:pt>
                <c:pt idx="1250">
                  <c:v>3.39</c:v>
                </c:pt>
                <c:pt idx="1251">
                  <c:v>3.43</c:v>
                </c:pt>
                <c:pt idx="1252">
                  <c:v>3.47</c:v>
                </c:pt>
                <c:pt idx="1253">
                  <c:v>3.51</c:v>
                </c:pt>
                <c:pt idx="1254">
                  <c:v>3.54</c:v>
                </c:pt>
                <c:pt idx="1255">
                  <c:v>3.57</c:v>
                </c:pt>
                <c:pt idx="1256">
                  <c:v>3.59</c:v>
                </c:pt>
                <c:pt idx="1257">
                  <c:v>3.61</c:v>
                </c:pt>
                <c:pt idx="1258">
                  <c:v>3.62</c:v>
                </c:pt>
                <c:pt idx="1259">
                  <c:v>3.64</c:v>
                </c:pt>
                <c:pt idx="1260">
                  <c:v>3.65</c:v>
                </c:pt>
                <c:pt idx="1261">
                  <c:v>3.65</c:v>
                </c:pt>
                <c:pt idx="1262">
                  <c:v>3.65</c:v>
                </c:pt>
                <c:pt idx="1263">
                  <c:v>3.65</c:v>
                </c:pt>
                <c:pt idx="1264">
                  <c:v>3.65</c:v>
                </c:pt>
                <c:pt idx="1265">
                  <c:v>3.64</c:v>
                </c:pt>
                <c:pt idx="1266">
                  <c:v>3.63</c:v>
                </c:pt>
                <c:pt idx="1267">
                  <c:v>3.62</c:v>
                </c:pt>
                <c:pt idx="1268">
                  <c:v>3.61</c:v>
                </c:pt>
                <c:pt idx="1269">
                  <c:v>3.6</c:v>
                </c:pt>
                <c:pt idx="1270">
                  <c:v>3.58</c:v>
                </c:pt>
                <c:pt idx="1271">
                  <c:v>3.57</c:v>
                </c:pt>
                <c:pt idx="1272">
                  <c:v>3.56</c:v>
                </c:pt>
                <c:pt idx="1273">
                  <c:v>3.55</c:v>
                </c:pt>
                <c:pt idx="1274">
                  <c:v>3.55</c:v>
                </c:pt>
                <c:pt idx="1275">
                  <c:v>3.55</c:v>
                </c:pt>
                <c:pt idx="1276">
                  <c:v>3.55</c:v>
                </c:pt>
                <c:pt idx="1277">
                  <c:v>3.56</c:v>
                </c:pt>
                <c:pt idx="1278">
                  <c:v>3.58</c:v>
                </c:pt>
                <c:pt idx="1279">
                  <c:v>3.6</c:v>
                </c:pt>
                <c:pt idx="1280">
                  <c:v>3.63</c:v>
                </c:pt>
                <c:pt idx="1281">
                  <c:v>3.66</c:v>
                </c:pt>
                <c:pt idx="1282">
                  <c:v>3.7</c:v>
                </c:pt>
                <c:pt idx="1283">
                  <c:v>3.75</c:v>
                </c:pt>
                <c:pt idx="1284">
                  <c:v>3.8</c:v>
                </c:pt>
                <c:pt idx="1285">
                  <c:v>3.86</c:v>
                </c:pt>
                <c:pt idx="1286">
                  <c:v>3.93</c:v>
                </c:pt>
                <c:pt idx="1287">
                  <c:v>4.01</c:v>
                </c:pt>
                <c:pt idx="1288">
                  <c:v>4.0999999999999996</c:v>
                </c:pt>
                <c:pt idx="1289">
                  <c:v>4.2</c:v>
                </c:pt>
                <c:pt idx="1290">
                  <c:v>4.32</c:v>
                </c:pt>
                <c:pt idx="1291">
                  <c:v>4.45</c:v>
                </c:pt>
                <c:pt idx="1292">
                  <c:v>4.5999999999999996</c:v>
                </c:pt>
                <c:pt idx="1293">
                  <c:v>4.7699999999999996</c:v>
                </c:pt>
                <c:pt idx="1294">
                  <c:v>4.96</c:v>
                </c:pt>
                <c:pt idx="1295">
                  <c:v>5.18</c:v>
                </c:pt>
                <c:pt idx="1296">
                  <c:v>5.41</c:v>
                </c:pt>
                <c:pt idx="1297">
                  <c:v>5.67</c:v>
                </c:pt>
                <c:pt idx="1298">
                  <c:v>5.94</c:v>
                </c:pt>
                <c:pt idx="1299">
                  <c:v>6.24</c:v>
                </c:pt>
                <c:pt idx="1300">
                  <c:v>6.57</c:v>
                </c:pt>
                <c:pt idx="1301">
                  <c:v>6.91</c:v>
                </c:pt>
                <c:pt idx="1302">
                  <c:v>7.28</c:v>
                </c:pt>
                <c:pt idx="1303">
                  <c:v>7.67</c:v>
                </c:pt>
                <c:pt idx="1304">
                  <c:v>8.09</c:v>
                </c:pt>
                <c:pt idx="1305">
                  <c:v>8.5399999999999991</c:v>
                </c:pt>
                <c:pt idx="1306">
                  <c:v>9.02</c:v>
                </c:pt>
                <c:pt idx="1307">
                  <c:v>9.5299999999999994</c:v>
                </c:pt>
                <c:pt idx="1308">
                  <c:v>10.07</c:v>
                </c:pt>
                <c:pt idx="1309">
                  <c:v>10.64</c:v>
                </c:pt>
                <c:pt idx="1310">
                  <c:v>11.24</c:v>
                </c:pt>
                <c:pt idx="1311">
                  <c:v>11.86</c:v>
                </c:pt>
                <c:pt idx="1312">
                  <c:v>12.51</c:v>
                </c:pt>
                <c:pt idx="1313">
                  <c:v>13.16</c:v>
                </c:pt>
                <c:pt idx="1314">
                  <c:v>13.83</c:v>
                </c:pt>
                <c:pt idx="1315">
                  <c:v>14.49</c:v>
                </c:pt>
                <c:pt idx="1316">
                  <c:v>15.13</c:v>
                </c:pt>
                <c:pt idx="1317">
                  <c:v>15.76</c:v>
                </c:pt>
                <c:pt idx="1318">
                  <c:v>16.350000000000001</c:v>
                </c:pt>
                <c:pt idx="1319">
                  <c:v>16.899999999999999</c:v>
                </c:pt>
                <c:pt idx="1320">
                  <c:v>17.41</c:v>
                </c:pt>
                <c:pt idx="1321">
                  <c:v>17.86</c:v>
                </c:pt>
                <c:pt idx="1322">
                  <c:v>18.27</c:v>
                </c:pt>
                <c:pt idx="1323">
                  <c:v>18.63</c:v>
                </c:pt>
                <c:pt idx="1324">
                  <c:v>18.93</c:v>
                </c:pt>
                <c:pt idx="1325">
                  <c:v>19.190000000000001</c:v>
                </c:pt>
                <c:pt idx="1326">
                  <c:v>19.41</c:v>
                </c:pt>
                <c:pt idx="1327">
                  <c:v>19.59</c:v>
                </c:pt>
                <c:pt idx="1328">
                  <c:v>19.75</c:v>
                </c:pt>
                <c:pt idx="1329">
                  <c:v>19.88</c:v>
                </c:pt>
                <c:pt idx="1330">
                  <c:v>20</c:v>
                </c:pt>
                <c:pt idx="1331">
                  <c:v>20.11</c:v>
                </c:pt>
                <c:pt idx="1332">
                  <c:v>20.21</c:v>
                </c:pt>
                <c:pt idx="1333">
                  <c:v>20.309999999999999</c:v>
                </c:pt>
                <c:pt idx="1334">
                  <c:v>20.399999999999999</c:v>
                </c:pt>
                <c:pt idx="1335">
                  <c:v>20.5</c:v>
                </c:pt>
                <c:pt idx="1336">
                  <c:v>20.6</c:v>
                </c:pt>
                <c:pt idx="1337">
                  <c:v>20.71</c:v>
                </c:pt>
                <c:pt idx="1338">
                  <c:v>20.81</c:v>
                </c:pt>
                <c:pt idx="1339">
                  <c:v>20.92</c:v>
                </c:pt>
                <c:pt idx="1340">
                  <c:v>21.02</c:v>
                </c:pt>
                <c:pt idx="1341">
                  <c:v>21.12</c:v>
                </c:pt>
                <c:pt idx="1342">
                  <c:v>21.22</c:v>
                </c:pt>
                <c:pt idx="1343">
                  <c:v>21.32</c:v>
                </c:pt>
                <c:pt idx="1344">
                  <c:v>21.4</c:v>
                </c:pt>
                <c:pt idx="1345">
                  <c:v>21.49</c:v>
                </c:pt>
                <c:pt idx="1346">
                  <c:v>21.56</c:v>
                </c:pt>
                <c:pt idx="1347">
                  <c:v>21.63</c:v>
                </c:pt>
                <c:pt idx="1348">
                  <c:v>21.69</c:v>
                </c:pt>
                <c:pt idx="1349">
                  <c:v>21.74</c:v>
                </c:pt>
                <c:pt idx="1350">
                  <c:v>21.79</c:v>
                </c:pt>
                <c:pt idx="1351">
                  <c:v>21.83</c:v>
                </c:pt>
                <c:pt idx="1352">
                  <c:v>21.87</c:v>
                </c:pt>
                <c:pt idx="1353">
                  <c:v>21.9</c:v>
                </c:pt>
                <c:pt idx="1354">
                  <c:v>21.93</c:v>
                </c:pt>
                <c:pt idx="1355">
                  <c:v>21.95</c:v>
                </c:pt>
                <c:pt idx="1356">
                  <c:v>21.97</c:v>
                </c:pt>
                <c:pt idx="1357">
                  <c:v>21.99</c:v>
                </c:pt>
                <c:pt idx="1358">
                  <c:v>22</c:v>
                </c:pt>
                <c:pt idx="1359">
                  <c:v>22.01</c:v>
                </c:pt>
                <c:pt idx="1360">
                  <c:v>22.02</c:v>
                </c:pt>
                <c:pt idx="1361">
                  <c:v>22.02</c:v>
                </c:pt>
                <c:pt idx="1362">
                  <c:v>22.03</c:v>
                </c:pt>
                <c:pt idx="1363">
                  <c:v>22.02</c:v>
                </c:pt>
                <c:pt idx="1364">
                  <c:v>22.02</c:v>
                </c:pt>
                <c:pt idx="1365">
                  <c:v>22.01</c:v>
                </c:pt>
                <c:pt idx="1366">
                  <c:v>21.99</c:v>
                </c:pt>
                <c:pt idx="1367">
                  <c:v>21.97</c:v>
                </c:pt>
                <c:pt idx="1368">
                  <c:v>21.94</c:v>
                </c:pt>
                <c:pt idx="1369">
                  <c:v>21.91</c:v>
                </c:pt>
                <c:pt idx="1370">
                  <c:v>21.87</c:v>
                </c:pt>
                <c:pt idx="1371">
                  <c:v>21.82</c:v>
                </c:pt>
                <c:pt idx="1372">
                  <c:v>21.77</c:v>
                </c:pt>
                <c:pt idx="1373">
                  <c:v>21.71</c:v>
                </c:pt>
                <c:pt idx="1374">
                  <c:v>21.64</c:v>
                </c:pt>
                <c:pt idx="1375">
                  <c:v>21.56</c:v>
                </c:pt>
                <c:pt idx="1376">
                  <c:v>21.48</c:v>
                </c:pt>
                <c:pt idx="1377">
                  <c:v>21.39</c:v>
                </c:pt>
                <c:pt idx="1378">
                  <c:v>21.29</c:v>
                </c:pt>
                <c:pt idx="1379">
                  <c:v>21.18</c:v>
                </c:pt>
                <c:pt idx="1380">
                  <c:v>21.06</c:v>
                </c:pt>
                <c:pt idx="1381">
                  <c:v>20.94</c:v>
                </c:pt>
                <c:pt idx="1382">
                  <c:v>20.81</c:v>
                </c:pt>
                <c:pt idx="1383">
                  <c:v>20.66</c:v>
                </c:pt>
                <c:pt idx="1384">
                  <c:v>20.51</c:v>
                </c:pt>
                <c:pt idx="1385">
                  <c:v>20.34</c:v>
                </c:pt>
                <c:pt idx="1386">
                  <c:v>20.149999999999999</c:v>
                </c:pt>
                <c:pt idx="1387">
                  <c:v>19.95</c:v>
                </c:pt>
                <c:pt idx="1388">
                  <c:v>19.739999999999998</c:v>
                </c:pt>
                <c:pt idx="1389">
                  <c:v>19.5</c:v>
                </c:pt>
                <c:pt idx="1390">
                  <c:v>19.23</c:v>
                </c:pt>
                <c:pt idx="1391">
                  <c:v>18.940000000000001</c:v>
                </c:pt>
                <c:pt idx="1392">
                  <c:v>18.63</c:v>
                </c:pt>
                <c:pt idx="1393">
                  <c:v>18.28</c:v>
                </c:pt>
                <c:pt idx="1394">
                  <c:v>17.899999999999999</c:v>
                </c:pt>
                <c:pt idx="1395">
                  <c:v>17.48</c:v>
                </c:pt>
                <c:pt idx="1396">
                  <c:v>17.03</c:v>
                </c:pt>
                <c:pt idx="1397">
                  <c:v>16.54</c:v>
                </c:pt>
                <c:pt idx="1398">
                  <c:v>16.02</c:v>
                </c:pt>
                <c:pt idx="1399">
                  <c:v>15.46</c:v>
                </c:pt>
                <c:pt idx="1400">
                  <c:v>14.88</c:v>
                </c:pt>
                <c:pt idx="1401">
                  <c:v>14.28</c:v>
                </c:pt>
                <c:pt idx="1402">
                  <c:v>13.67</c:v>
                </c:pt>
                <c:pt idx="1403">
                  <c:v>13.04</c:v>
                </c:pt>
                <c:pt idx="1404">
                  <c:v>12.41</c:v>
                </c:pt>
                <c:pt idx="1405">
                  <c:v>11.79</c:v>
                </c:pt>
                <c:pt idx="1406">
                  <c:v>11.17</c:v>
                </c:pt>
                <c:pt idx="1407">
                  <c:v>10.58</c:v>
                </c:pt>
                <c:pt idx="1408">
                  <c:v>10.01</c:v>
                </c:pt>
                <c:pt idx="1409">
                  <c:v>9.48</c:v>
                </c:pt>
                <c:pt idx="1410">
                  <c:v>8.9700000000000006</c:v>
                </c:pt>
                <c:pt idx="1411">
                  <c:v>8.5</c:v>
                </c:pt>
                <c:pt idx="1412">
                  <c:v>8.07</c:v>
                </c:pt>
                <c:pt idx="1413">
                  <c:v>7.68</c:v>
                </c:pt>
                <c:pt idx="1414">
                  <c:v>7.32</c:v>
                </c:pt>
                <c:pt idx="1415">
                  <c:v>6.99</c:v>
                </c:pt>
                <c:pt idx="1416">
                  <c:v>6.69</c:v>
                </c:pt>
                <c:pt idx="1417">
                  <c:v>6.42</c:v>
                </c:pt>
                <c:pt idx="1418">
                  <c:v>6.17</c:v>
                </c:pt>
                <c:pt idx="1419">
                  <c:v>5.95</c:v>
                </c:pt>
                <c:pt idx="1420">
                  <c:v>5.74</c:v>
                </c:pt>
                <c:pt idx="1421">
                  <c:v>5.54</c:v>
                </c:pt>
                <c:pt idx="1422">
                  <c:v>5.36</c:v>
                </c:pt>
                <c:pt idx="1423">
                  <c:v>5.19</c:v>
                </c:pt>
                <c:pt idx="1424">
                  <c:v>5.0199999999999996</c:v>
                </c:pt>
                <c:pt idx="1425">
                  <c:v>4.8600000000000003</c:v>
                </c:pt>
                <c:pt idx="1426">
                  <c:v>4.71</c:v>
                </c:pt>
                <c:pt idx="1427">
                  <c:v>4.57</c:v>
                </c:pt>
                <c:pt idx="1428">
                  <c:v>4.43</c:v>
                </c:pt>
                <c:pt idx="1429">
                  <c:v>4.3</c:v>
                </c:pt>
                <c:pt idx="1430">
                  <c:v>4.17</c:v>
                </c:pt>
                <c:pt idx="1431">
                  <c:v>4.05</c:v>
                </c:pt>
                <c:pt idx="1432">
                  <c:v>3.94</c:v>
                </c:pt>
                <c:pt idx="1433">
                  <c:v>3.84</c:v>
                </c:pt>
                <c:pt idx="1434">
                  <c:v>3.75</c:v>
                </c:pt>
                <c:pt idx="1435">
                  <c:v>3.66</c:v>
                </c:pt>
                <c:pt idx="1436">
                  <c:v>3.58</c:v>
                </c:pt>
                <c:pt idx="1437">
                  <c:v>3.52</c:v>
                </c:pt>
                <c:pt idx="1438">
                  <c:v>3.46</c:v>
                </c:pt>
                <c:pt idx="1439">
                  <c:v>3.41</c:v>
                </c:pt>
                <c:pt idx="1440">
                  <c:v>3.38</c:v>
                </c:pt>
                <c:pt idx="1441">
                  <c:v>3.35</c:v>
                </c:pt>
                <c:pt idx="1442">
                  <c:v>3.34</c:v>
                </c:pt>
                <c:pt idx="1443">
                  <c:v>3.33</c:v>
                </c:pt>
                <c:pt idx="1444">
                  <c:v>3.34</c:v>
                </c:pt>
                <c:pt idx="1445">
                  <c:v>3.35</c:v>
                </c:pt>
                <c:pt idx="1446">
                  <c:v>3.37</c:v>
                </c:pt>
                <c:pt idx="1447">
                  <c:v>3.4</c:v>
                </c:pt>
                <c:pt idx="1448">
                  <c:v>3.44</c:v>
                </c:pt>
                <c:pt idx="1449">
                  <c:v>3.48</c:v>
                </c:pt>
                <c:pt idx="1450">
                  <c:v>3.53</c:v>
                </c:pt>
                <c:pt idx="1451">
                  <c:v>3.58</c:v>
                </c:pt>
                <c:pt idx="1452">
                  <c:v>3.64</c:v>
                </c:pt>
                <c:pt idx="1453">
                  <c:v>3.7</c:v>
                </c:pt>
                <c:pt idx="1454">
                  <c:v>3.77</c:v>
                </c:pt>
                <c:pt idx="1455">
                  <c:v>3.83</c:v>
                </c:pt>
                <c:pt idx="1456">
                  <c:v>3.9</c:v>
                </c:pt>
                <c:pt idx="1457">
                  <c:v>3.96</c:v>
                </c:pt>
                <c:pt idx="1458">
                  <c:v>4.03</c:v>
                </c:pt>
                <c:pt idx="1459">
                  <c:v>4.09</c:v>
                </c:pt>
                <c:pt idx="1460">
                  <c:v>4.1500000000000004</c:v>
                </c:pt>
                <c:pt idx="1461">
                  <c:v>4.21</c:v>
                </c:pt>
                <c:pt idx="1462">
                  <c:v>4.2699999999999996</c:v>
                </c:pt>
                <c:pt idx="1463">
                  <c:v>4.33</c:v>
                </c:pt>
                <c:pt idx="1464">
                  <c:v>4.38</c:v>
                </c:pt>
                <c:pt idx="1465">
                  <c:v>4.43</c:v>
                </c:pt>
                <c:pt idx="1466">
                  <c:v>4.4800000000000004</c:v>
                </c:pt>
                <c:pt idx="1467">
                  <c:v>4.5199999999999996</c:v>
                </c:pt>
                <c:pt idx="1468">
                  <c:v>4.57</c:v>
                </c:pt>
                <c:pt idx="1469">
                  <c:v>4.6100000000000003</c:v>
                </c:pt>
                <c:pt idx="1470">
                  <c:v>4.6399999999999997</c:v>
                </c:pt>
                <c:pt idx="1471">
                  <c:v>4.68</c:v>
                </c:pt>
                <c:pt idx="1472">
                  <c:v>4.71</c:v>
                </c:pt>
                <c:pt idx="1473">
                  <c:v>4.74</c:v>
                </c:pt>
                <c:pt idx="1474">
                  <c:v>4.7699999999999996</c:v>
                </c:pt>
                <c:pt idx="1475">
                  <c:v>4.79</c:v>
                </c:pt>
                <c:pt idx="1476">
                  <c:v>4.82</c:v>
                </c:pt>
                <c:pt idx="1477">
                  <c:v>4.84</c:v>
                </c:pt>
                <c:pt idx="1478">
                  <c:v>4.8600000000000003</c:v>
                </c:pt>
                <c:pt idx="1479">
                  <c:v>4.88</c:v>
                </c:pt>
                <c:pt idx="1480">
                  <c:v>4.9000000000000004</c:v>
                </c:pt>
                <c:pt idx="1481">
                  <c:v>4.91</c:v>
                </c:pt>
                <c:pt idx="1482">
                  <c:v>4.93</c:v>
                </c:pt>
                <c:pt idx="1483">
                  <c:v>4.9400000000000004</c:v>
                </c:pt>
                <c:pt idx="1484">
                  <c:v>4.95</c:v>
                </c:pt>
                <c:pt idx="1485">
                  <c:v>4.95</c:v>
                </c:pt>
                <c:pt idx="1486">
                  <c:v>4.96</c:v>
                </c:pt>
                <c:pt idx="1487">
                  <c:v>4.96</c:v>
                </c:pt>
                <c:pt idx="1488">
                  <c:v>4.97</c:v>
                </c:pt>
                <c:pt idx="1489">
                  <c:v>4.97</c:v>
                </c:pt>
                <c:pt idx="1490">
                  <c:v>4.97</c:v>
                </c:pt>
                <c:pt idx="1491">
                  <c:v>4.9800000000000004</c:v>
                </c:pt>
                <c:pt idx="1492">
                  <c:v>4.9800000000000004</c:v>
                </c:pt>
                <c:pt idx="1493">
                  <c:v>4.99</c:v>
                </c:pt>
                <c:pt idx="1494">
                  <c:v>5</c:v>
                </c:pt>
                <c:pt idx="1495">
                  <c:v>5.01</c:v>
                </c:pt>
                <c:pt idx="1496">
                  <c:v>5.03</c:v>
                </c:pt>
                <c:pt idx="1497">
                  <c:v>5.05</c:v>
                </c:pt>
                <c:pt idx="1498">
                  <c:v>5.09</c:v>
                </c:pt>
                <c:pt idx="1499">
                  <c:v>5.13</c:v>
                </c:pt>
                <c:pt idx="1500">
                  <c:v>5.18</c:v>
                </c:pt>
                <c:pt idx="1501">
                  <c:v>5.24</c:v>
                </c:pt>
                <c:pt idx="1502">
                  <c:v>5.32</c:v>
                </c:pt>
                <c:pt idx="1503">
                  <c:v>5.41</c:v>
                </c:pt>
                <c:pt idx="1504">
                  <c:v>5.52</c:v>
                </c:pt>
                <c:pt idx="1505">
                  <c:v>5.64</c:v>
                </c:pt>
                <c:pt idx="1506">
                  <c:v>5.79</c:v>
                </c:pt>
                <c:pt idx="1507">
                  <c:v>5.95</c:v>
                </c:pt>
                <c:pt idx="1508">
                  <c:v>6.14</c:v>
                </c:pt>
                <c:pt idx="1509">
                  <c:v>6.35</c:v>
                </c:pt>
                <c:pt idx="1510">
                  <c:v>6.59</c:v>
                </c:pt>
                <c:pt idx="1511">
                  <c:v>6.85</c:v>
                </c:pt>
                <c:pt idx="1512">
                  <c:v>7.14</c:v>
                </c:pt>
                <c:pt idx="1513">
                  <c:v>7.46</c:v>
                </c:pt>
                <c:pt idx="1514">
                  <c:v>7.8</c:v>
                </c:pt>
                <c:pt idx="1515">
                  <c:v>8.18</c:v>
                </c:pt>
                <c:pt idx="1516">
                  <c:v>8.59</c:v>
                </c:pt>
                <c:pt idx="1517">
                  <c:v>9.0299999999999994</c:v>
                </c:pt>
                <c:pt idx="1518">
                  <c:v>9.5</c:v>
                </c:pt>
                <c:pt idx="1519">
                  <c:v>10.01</c:v>
                </c:pt>
                <c:pt idx="1520">
                  <c:v>10.56</c:v>
                </c:pt>
                <c:pt idx="1521">
                  <c:v>11.14</c:v>
                </c:pt>
                <c:pt idx="1522">
                  <c:v>11.75</c:v>
                </c:pt>
                <c:pt idx="1523">
                  <c:v>12.4</c:v>
                </c:pt>
                <c:pt idx="1524">
                  <c:v>13.07</c:v>
                </c:pt>
                <c:pt idx="1525">
                  <c:v>13.77</c:v>
                </c:pt>
                <c:pt idx="1526">
                  <c:v>14.49</c:v>
                </c:pt>
                <c:pt idx="1527">
                  <c:v>15.22</c:v>
                </c:pt>
                <c:pt idx="1528">
                  <c:v>15.94</c:v>
                </c:pt>
                <c:pt idx="1529">
                  <c:v>16.670000000000002</c:v>
                </c:pt>
                <c:pt idx="1530">
                  <c:v>17.37</c:v>
                </c:pt>
                <c:pt idx="1531">
                  <c:v>18.05</c:v>
                </c:pt>
                <c:pt idx="1532">
                  <c:v>18.7</c:v>
                </c:pt>
                <c:pt idx="1533">
                  <c:v>19.309999999999999</c:v>
                </c:pt>
                <c:pt idx="1534">
                  <c:v>19.87</c:v>
                </c:pt>
                <c:pt idx="1535">
                  <c:v>20.38</c:v>
                </c:pt>
                <c:pt idx="1536">
                  <c:v>20.84</c:v>
                </c:pt>
                <c:pt idx="1537">
                  <c:v>21.24</c:v>
                </c:pt>
                <c:pt idx="1538">
                  <c:v>21.6</c:v>
                </c:pt>
                <c:pt idx="1539">
                  <c:v>21.9</c:v>
                </c:pt>
                <c:pt idx="1540">
                  <c:v>22.17</c:v>
                </c:pt>
                <c:pt idx="1541">
                  <c:v>22.39</c:v>
                </c:pt>
                <c:pt idx="1542">
                  <c:v>22.59</c:v>
                </c:pt>
                <c:pt idx="1543">
                  <c:v>22.76</c:v>
                </c:pt>
                <c:pt idx="1544">
                  <c:v>22.91</c:v>
                </c:pt>
                <c:pt idx="1545">
                  <c:v>23.04</c:v>
                </c:pt>
                <c:pt idx="1546">
                  <c:v>23.17</c:v>
                </c:pt>
                <c:pt idx="1547">
                  <c:v>23.3</c:v>
                </c:pt>
                <c:pt idx="1548">
                  <c:v>23.42</c:v>
                </c:pt>
                <c:pt idx="1549">
                  <c:v>23.55</c:v>
                </c:pt>
                <c:pt idx="1550">
                  <c:v>23.68</c:v>
                </c:pt>
                <c:pt idx="1551">
                  <c:v>23.81</c:v>
                </c:pt>
                <c:pt idx="1552">
                  <c:v>23.94</c:v>
                </c:pt>
                <c:pt idx="1553">
                  <c:v>24.08</c:v>
                </c:pt>
                <c:pt idx="1554">
                  <c:v>24.22</c:v>
                </c:pt>
                <c:pt idx="1555">
                  <c:v>24.35</c:v>
                </c:pt>
                <c:pt idx="1556">
                  <c:v>24.49</c:v>
                </c:pt>
                <c:pt idx="1557">
                  <c:v>24.62</c:v>
                </c:pt>
                <c:pt idx="1558">
                  <c:v>24.74</c:v>
                </c:pt>
                <c:pt idx="1559">
                  <c:v>24.86</c:v>
                </c:pt>
                <c:pt idx="1560">
                  <c:v>24.96</c:v>
                </c:pt>
                <c:pt idx="1561">
                  <c:v>25.06</c:v>
                </c:pt>
                <c:pt idx="1562">
                  <c:v>25.15</c:v>
                </c:pt>
                <c:pt idx="1563">
                  <c:v>25.23</c:v>
                </c:pt>
                <c:pt idx="1564">
                  <c:v>25.31</c:v>
                </c:pt>
                <c:pt idx="1565">
                  <c:v>25.37</c:v>
                </c:pt>
                <c:pt idx="1566">
                  <c:v>25.42</c:v>
                </c:pt>
                <c:pt idx="1567">
                  <c:v>25.47</c:v>
                </c:pt>
                <c:pt idx="1568">
                  <c:v>25.52</c:v>
                </c:pt>
                <c:pt idx="1569">
                  <c:v>25.56</c:v>
                </c:pt>
                <c:pt idx="1570">
                  <c:v>25.59</c:v>
                </c:pt>
                <c:pt idx="1571">
                  <c:v>25.62</c:v>
                </c:pt>
                <c:pt idx="1572">
                  <c:v>25.64</c:v>
                </c:pt>
                <c:pt idx="1573">
                  <c:v>25.66</c:v>
                </c:pt>
                <c:pt idx="1574">
                  <c:v>25.68</c:v>
                </c:pt>
                <c:pt idx="1575">
                  <c:v>25.7</c:v>
                </c:pt>
                <c:pt idx="1576">
                  <c:v>25.71</c:v>
                </c:pt>
                <c:pt idx="1577">
                  <c:v>25.71</c:v>
                </c:pt>
                <c:pt idx="1578">
                  <c:v>25.71</c:v>
                </c:pt>
                <c:pt idx="1579">
                  <c:v>25.71</c:v>
                </c:pt>
                <c:pt idx="1580">
                  <c:v>25.7</c:v>
                </c:pt>
                <c:pt idx="1581">
                  <c:v>25.68</c:v>
                </c:pt>
                <c:pt idx="1582">
                  <c:v>25.66</c:v>
                </c:pt>
                <c:pt idx="1583">
                  <c:v>25.62</c:v>
                </c:pt>
                <c:pt idx="1584">
                  <c:v>25.59</c:v>
                </c:pt>
                <c:pt idx="1585">
                  <c:v>25.54</c:v>
                </c:pt>
                <c:pt idx="1586">
                  <c:v>25.49</c:v>
                </c:pt>
                <c:pt idx="1587">
                  <c:v>25.42</c:v>
                </c:pt>
                <c:pt idx="1588">
                  <c:v>25.35</c:v>
                </c:pt>
                <c:pt idx="1589">
                  <c:v>25.27</c:v>
                </c:pt>
                <c:pt idx="1590">
                  <c:v>25.19</c:v>
                </c:pt>
                <c:pt idx="1591">
                  <c:v>25.09</c:v>
                </c:pt>
                <c:pt idx="1592">
                  <c:v>24.99</c:v>
                </c:pt>
                <c:pt idx="1593">
                  <c:v>24.88</c:v>
                </c:pt>
                <c:pt idx="1594">
                  <c:v>24.76</c:v>
                </c:pt>
                <c:pt idx="1595">
                  <c:v>24.64</c:v>
                </c:pt>
                <c:pt idx="1596">
                  <c:v>24.5</c:v>
                </c:pt>
                <c:pt idx="1597">
                  <c:v>24.36</c:v>
                </c:pt>
                <c:pt idx="1598">
                  <c:v>24.2</c:v>
                </c:pt>
                <c:pt idx="1599">
                  <c:v>24.03</c:v>
                </c:pt>
                <c:pt idx="1600">
                  <c:v>23.85</c:v>
                </c:pt>
                <c:pt idx="1601">
                  <c:v>23.65</c:v>
                </c:pt>
                <c:pt idx="1602">
                  <c:v>23.43</c:v>
                </c:pt>
                <c:pt idx="1603">
                  <c:v>23.19</c:v>
                </c:pt>
                <c:pt idx="1604">
                  <c:v>22.92</c:v>
                </c:pt>
                <c:pt idx="1605">
                  <c:v>22.62</c:v>
                </c:pt>
                <c:pt idx="1606">
                  <c:v>22.29</c:v>
                </c:pt>
                <c:pt idx="1607">
                  <c:v>21.93</c:v>
                </c:pt>
                <c:pt idx="1608">
                  <c:v>21.53</c:v>
                </c:pt>
                <c:pt idx="1609">
                  <c:v>21.08</c:v>
                </c:pt>
                <c:pt idx="1610">
                  <c:v>20.6</c:v>
                </c:pt>
                <c:pt idx="1611">
                  <c:v>20.07</c:v>
                </c:pt>
                <c:pt idx="1612">
                  <c:v>19.5</c:v>
                </c:pt>
                <c:pt idx="1613">
                  <c:v>18.899999999999999</c:v>
                </c:pt>
                <c:pt idx="1614">
                  <c:v>18.260000000000002</c:v>
                </c:pt>
                <c:pt idx="1615">
                  <c:v>17.59</c:v>
                </c:pt>
                <c:pt idx="1616">
                  <c:v>16.899999999999999</c:v>
                </c:pt>
                <c:pt idx="1617">
                  <c:v>16.190000000000001</c:v>
                </c:pt>
                <c:pt idx="1618">
                  <c:v>15.47</c:v>
                </c:pt>
                <c:pt idx="1619">
                  <c:v>14.76</c:v>
                </c:pt>
                <c:pt idx="1620">
                  <c:v>14.05</c:v>
                </c:pt>
                <c:pt idx="1621">
                  <c:v>13.36</c:v>
                </c:pt>
                <c:pt idx="1622">
                  <c:v>12.69</c:v>
                </c:pt>
                <c:pt idx="1623">
                  <c:v>12.05</c:v>
                </c:pt>
                <c:pt idx="1624">
                  <c:v>11.44</c:v>
                </c:pt>
                <c:pt idx="1625">
                  <c:v>10.87</c:v>
                </c:pt>
                <c:pt idx="1626">
                  <c:v>10.34</c:v>
                </c:pt>
                <c:pt idx="1627">
                  <c:v>9.84</c:v>
                </c:pt>
                <c:pt idx="1628">
                  <c:v>9.3800000000000008</c:v>
                </c:pt>
                <c:pt idx="1629">
                  <c:v>8.9499999999999993</c:v>
                </c:pt>
                <c:pt idx="1630">
                  <c:v>8.56</c:v>
                </c:pt>
                <c:pt idx="1631">
                  <c:v>8.2100000000000009</c:v>
                </c:pt>
                <c:pt idx="1632">
                  <c:v>7.87</c:v>
                </c:pt>
                <c:pt idx="1633">
                  <c:v>7.57</c:v>
                </c:pt>
                <c:pt idx="1634">
                  <c:v>7.29</c:v>
                </c:pt>
                <c:pt idx="1635">
                  <c:v>7.03</c:v>
                </c:pt>
                <c:pt idx="1636">
                  <c:v>6.79</c:v>
                </c:pt>
                <c:pt idx="1637">
                  <c:v>6.57</c:v>
                </c:pt>
                <c:pt idx="1638">
                  <c:v>6.36</c:v>
                </c:pt>
                <c:pt idx="1639">
                  <c:v>6.17</c:v>
                </c:pt>
                <c:pt idx="1640">
                  <c:v>6</c:v>
                </c:pt>
                <c:pt idx="1641">
                  <c:v>5.84</c:v>
                </c:pt>
                <c:pt idx="1642">
                  <c:v>5.69</c:v>
                </c:pt>
                <c:pt idx="1643">
                  <c:v>5.55</c:v>
                </c:pt>
                <c:pt idx="1644">
                  <c:v>5.43</c:v>
                </c:pt>
                <c:pt idx="1645">
                  <c:v>5.32</c:v>
                </c:pt>
                <c:pt idx="1646">
                  <c:v>5.22</c:v>
                </c:pt>
                <c:pt idx="1647">
                  <c:v>5.13</c:v>
                </c:pt>
                <c:pt idx="1648">
                  <c:v>5.04</c:v>
                </c:pt>
                <c:pt idx="1649">
                  <c:v>4.97</c:v>
                </c:pt>
                <c:pt idx="1650">
                  <c:v>4.91</c:v>
                </c:pt>
                <c:pt idx="1651">
                  <c:v>4.8499999999999996</c:v>
                </c:pt>
                <c:pt idx="1652">
                  <c:v>4.8</c:v>
                </c:pt>
                <c:pt idx="1653">
                  <c:v>4.75</c:v>
                </c:pt>
                <c:pt idx="1654">
                  <c:v>4.72</c:v>
                </c:pt>
                <c:pt idx="1655">
                  <c:v>4.6900000000000004</c:v>
                </c:pt>
                <c:pt idx="1656">
                  <c:v>4.66</c:v>
                </c:pt>
                <c:pt idx="1657">
                  <c:v>4.6500000000000004</c:v>
                </c:pt>
                <c:pt idx="1658">
                  <c:v>4.63</c:v>
                </c:pt>
                <c:pt idx="1659">
                  <c:v>4.63</c:v>
                </c:pt>
                <c:pt idx="1660">
                  <c:v>4.63</c:v>
                </c:pt>
                <c:pt idx="1661">
                  <c:v>4.6399999999999997</c:v>
                </c:pt>
                <c:pt idx="1662">
                  <c:v>4.66</c:v>
                </c:pt>
                <c:pt idx="1663">
                  <c:v>4.68</c:v>
                </c:pt>
                <c:pt idx="1664">
                  <c:v>4.71</c:v>
                </c:pt>
                <c:pt idx="1665">
                  <c:v>4.75</c:v>
                </c:pt>
                <c:pt idx="1666">
                  <c:v>4.79</c:v>
                </c:pt>
                <c:pt idx="1667">
                  <c:v>4.84</c:v>
                </c:pt>
                <c:pt idx="1668">
                  <c:v>4.8899999999999997</c:v>
                </c:pt>
                <c:pt idx="1669">
                  <c:v>4.95</c:v>
                </c:pt>
                <c:pt idx="1670">
                  <c:v>5</c:v>
                </c:pt>
                <c:pt idx="1671">
                  <c:v>5.0599999999999996</c:v>
                </c:pt>
                <c:pt idx="1672">
                  <c:v>5.12</c:v>
                </c:pt>
                <c:pt idx="1673">
                  <c:v>5.19</c:v>
                </c:pt>
                <c:pt idx="1674">
                  <c:v>5.25</c:v>
                </c:pt>
                <c:pt idx="1675">
                  <c:v>5.3</c:v>
                </c:pt>
                <c:pt idx="1676">
                  <c:v>5.36</c:v>
                </c:pt>
                <c:pt idx="1677">
                  <c:v>5.42</c:v>
                </c:pt>
                <c:pt idx="1678">
                  <c:v>5.47</c:v>
                </c:pt>
                <c:pt idx="1679">
                  <c:v>5.52</c:v>
                </c:pt>
                <c:pt idx="1680">
                  <c:v>5.57</c:v>
                </c:pt>
                <c:pt idx="1681">
                  <c:v>5.61</c:v>
                </c:pt>
                <c:pt idx="1682">
                  <c:v>5.66</c:v>
                </c:pt>
                <c:pt idx="1683">
                  <c:v>5.7</c:v>
                </c:pt>
                <c:pt idx="1684">
                  <c:v>5.74</c:v>
                </c:pt>
                <c:pt idx="1685">
                  <c:v>5.78</c:v>
                </c:pt>
                <c:pt idx="1686">
                  <c:v>5.82</c:v>
                </c:pt>
                <c:pt idx="1687">
                  <c:v>5.86</c:v>
                </c:pt>
                <c:pt idx="1688">
                  <c:v>5.9</c:v>
                </c:pt>
                <c:pt idx="1689">
                  <c:v>5.93</c:v>
                </c:pt>
                <c:pt idx="1690">
                  <c:v>5.97</c:v>
                </c:pt>
                <c:pt idx="1691">
                  <c:v>6</c:v>
                </c:pt>
                <c:pt idx="1692">
                  <c:v>6.03</c:v>
                </c:pt>
                <c:pt idx="1693">
                  <c:v>6.06</c:v>
                </c:pt>
                <c:pt idx="1694">
                  <c:v>6.08</c:v>
                </c:pt>
                <c:pt idx="1695">
                  <c:v>6.11</c:v>
                </c:pt>
                <c:pt idx="1696">
                  <c:v>6.12</c:v>
                </c:pt>
                <c:pt idx="1697">
                  <c:v>6.14</c:v>
                </c:pt>
                <c:pt idx="1698">
                  <c:v>6.15</c:v>
                </c:pt>
                <c:pt idx="1699">
                  <c:v>6.15</c:v>
                </c:pt>
                <c:pt idx="1700">
                  <c:v>6.16</c:v>
                </c:pt>
                <c:pt idx="1701">
                  <c:v>6.16</c:v>
                </c:pt>
                <c:pt idx="1702">
                  <c:v>6.16</c:v>
                </c:pt>
                <c:pt idx="1703">
                  <c:v>6.16</c:v>
                </c:pt>
                <c:pt idx="1704">
                  <c:v>6.15</c:v>
                </c:pt>
                <c:pt idx="1705">
                  <c:v>6.15</c:v>
                </c:pt>
                <c:pt idx="1706">
                  <c:v>6.15</c:v>
                </c:pt>
                <c:pt idx="1707">
                  <c:v>6.15</c:v>
                </c:pt>
                <c:pt idx="1708">
                  <c:v>6.16</c:v>
                </c:pt>
                <c:pt idx="1709">
                  <c:v>6.16</c:v>
                </c:pt>
                <c:pt idx="1710">
                  <c:v>6.17</c:v>
                </c:pt>
                <c:pt idx="1711">
                  <c:v>6.19</c:v>
                </c:pt>
                <c:pt idx="1712">
                  <c:v>6.21</c:v>
                </c:pt>
                <c:pt idx="1713">
                  <c:v>6.23</c:v>
                </c:pt>
                <c:pt idx="1714">
                  <c:v>6.26</c:v>
                </c:pt>
                <c:pt idx="1715">
                  <c:v>6.3</c:v>
                </c:pt>
                <c:pt idx="1716">
                  <c:v>6.35</c:v>
                </c:pt>
                <c:pt idx="1717">
                  <c:v>6.42</c:v>
                </c:pt>
                <c:pt idx="1718">
                  <c:v>6.49</c:v>
                </c:pt>
                <c:pt idx="1719">
                  <c:v>6.58</c:v>
                </c:pt>
                <c:pt idx="1720">
                  <c:v>6.69</c:v>
                </c:pt>
                <c:pt idx="1721">
                  <c:v>6.82</c:v>
                </c:pt>
                <c:pt idx="1722">
                  <c:v>6.97</c:v>
                </c:pt>
                <c:pt idx="1723">
                  <c:v>7.14</c:v>
                </c:pt>
                <c:pt idx="1724">
                  <c:v>7.34</c:v>
                </c:pt>
                <c:pt idx="1725">
                  <c:v>7.56</c:v>
                </c:pt>
                <c:pt idx="1726">
                  <c:v>7.82</c:v>
                </c:pt>
                <c:pt idx="1727">
                  <c:v>8.1</c:v>
                </c:pt>
                <c:pt idx="1728">
                  <c:v>8.42</c:v>
                </c:pt>
                <c:pt idx="1729">
                  <c:v>8.76</c:v>
                </c:pt>
                <c:pt idx="1730">
                  <c:v>9.15</c:v>
                </c:pt>
                <c:pt idx="1731">
                  <c:v>9.57</c:v>
                </c:pt>
                <c:pt idx="1732">
                  <c:v>10.029999999999999</c:v>
                </c:pt>
                <c:pt idx="1733">
                  <c:v>10.53</c:v>
                </c:pt>
                <c:pt idx="1734">
                  <c:v>11.07</c:v>
                </c:pt>
                <c:pt idx="1735">
                  <c:v>11.64</c:v>
                </c:pt>
                <c:pt idx="1736">
                  <c:v>12.26</c:v>
                </c:pt>
                <c:pt idx="1737">
                  <c:v>12.92</c:v>
                </c:pt>
                <c:pt idx="1738">
                  <c:v>13.61</c:v>
                </c:pt>
                <c:pt idx="1739">
                  <c:v>14.34</c:v>
                </c:pt>
                <c:pt idx="1740">
                  <c:v>15.08</c:v>
                </c:pt>
                <c:pt idx="1741">
                  <c:v>15.85</c:v>
                </c:pt>
                <c:pt idx="1742">
                  <c:v>16.62</c:v>
                </c:pt>
                <c:pt idx="1743">
                  <c:v>17.39</c:v>
                </c:pt>
                <c:pt idx="1744">
                  <c:v>18.149999999999999</c:v>
                </c:pt>
                <c:pt idx="1745">
                  <c:v>18.899999999999999</c:v>
                </c:pt>
                <c:pt idx="1746">
                  <c:v>19.61</c:v>
                </c:pt>
                <c:pt idx="1747">
                  <c:v>20.29</c:v>
                </c:pt>
                <c:pt idx="1748">
                  <c:v>20.93</c:v>
                </c:pt>
                <c:pt idx="1749">
                  <c:v>21.52</c:v>
                </c:pt>
                <c:pt idx="1750">
                  <c:v>22.06</c:v>
                </c:pt>
                <c:pt idx="1751">
                  <c:v>22.54</c:v>
                </c:pt>
                <c:pt idx="1752">
                  <c:v>22.97</c:v>
                </c:pt>
                <c:pt idx="1753">
                  <c:v>23.36</c:v>
                </c:pt>
                <c:pt idx="1754">
                  <c:v>23.69</c:v>
                </c:pt>
                <c:pt idx="1755">
                  <c:v>23.98</c:v>
                </c:pt>
                <c:pt idx="1756">
                  <c:v>24.24</c:v>
                </c:pt>
                <c:pt idx="1757">
                  <c:v>24.46</c:v>
                </c:pt>
                <c:pt idx="1758">
                  <c:v>24.66</c:v>
                </c:pt>
                <c:pt idx="1759">
                  <c:v>24.84</c:v>
                </c:pt>
                <c:pt idx="1760">
                  <c:v>25</c:v>
                </c:pt>
                <c:pt idx="1761">
                  <c:v>25.15</c:v>
                </c:pt>
                <c:pt idx="1762">
                  <c:v>25.3</c:v>
                </c:pt>
                <c:pt idx="1763">
                  <c:v>25.44</c:v>
                </c:pt>
                <c:pt idx="1764">
                  <c:v>25.58</c:v>
                </c:pt>
                <c:pt idx="1765">
                  <c:v>25.71</c:v>
                </c:pt>
                <c:pt idx="1766">
                  <c:v>25.85</c:v>
                </c:pt>
                <c:pt idx="1767">
                  <c:v>25.98</c:v>
                </c:pt>
                <c:pt idx="1768">
                  <c:v>26.11</c:v>
                </c:pt>
                <c:pt idx="1769">
                  <c:v>26.24</c:v>
                </c:pt>
                <c:pt idx="1770">
                  <c:v>26.36</c:v>
                </c:pt>
                <c:pt idx="1771">
                  <c:v>26.48</c:v>
                </c:pt>
                <c:pt idx="1772">
                  <c:v>26.58</c:v>
                </c:pt>
                <c:pt idx="1773">
                  <c:v>26.68</c:v>
                </c:pt>
                <c:pt idx="1774">
                  <c:v>26.77</c:v>
                </c:pt>
                <c:pt idx="1775">
                  <c:v>26.85</c:v>
                </c:pt>
                <c:pt idx="1776">
                  <c:v>26.91</c:v>
                </c:pt>
                <c:pt idx="1777">
                  <c:v>26.97</c:v>
                </c:pt>
                <c:pt idx="1778">
                  <c:v>27.01</c:v>
                </c:pt>
                <c:pt idx="1779">
                  <c:v>27.05</c:v>
                </c:pt>
                <c:pt idx="1780">
                  <c:v>27.08</c:v>
                </c:pt>
                <c:pt idx="1781">
                  <c:v>27.1</c:v>
                </c:pt>
                <c:pt idx="1782">
                  <c:v>27.11</c:v>
                </c:pt>
                <c:pt idx="1783">
                  <c:v>27.11</c:v>
                </c:pt>
                <c:pt idx="1784">
                  <c:v>27.11</c:v>
                </c:pt>
                <c:pt idx="1785">
                  <c:v>27.1</c:v>
                </c:pt>
                <c:pt idx="1786">
                  <c:v>27.09</c:v>
                </c:pt>
                <c:pt idx="1787">
                  <c:v>27.07</c:v>
                </c:pt>
                <c:pt idx="1788">
                  <c:v>27.04</c:v>
                </c:pt>
                <c:pt idx="1789">
                  <c:v>27.01</c:v>
                </c:pt>
                <c:pt idx="1790">
                  <c:v>26.97</c:v>
                </c:pt>
                <c:pt idx="1791">
                  <c:v>26.93</c:v>
                </c:pt>
                <c:pt idx="1792">
                  <c:v>26.88</c:v>
                </c:pt>
                <c:pt idx="1793">
                  <c:v>26.82</c:v>
                </c:pt>
                <c:pt idx="1794">
                  <c:v>26.76</c:v>
                </c:pt>
                <c:pt idx="1795">
                  <c:v>26.69</c:v>
                </c:pt>
                <c:pt idx="1796">
                  <c:v>26.61</c:v>
                </c:pt>
                <c:pt idx="1797">
                  <c:v>26.53</c:v>
                </c:pt>
                <c:pt idx="1798">
                  <c:v>26.44</c:v>
                </c:pt>
                <c:pt idx="1799">
                  <c:v>26.35</c:v>
                </c:pt>
                <c:pt idx="1800">
                  <c:v>26.25</c:v>
                </c:pt>
                <c:pt idx="1801">
                  <c:v>26.15</c:v>
                </c:pt>
                <c:pt idx="1802">
                  <c:v>26.04</c:v>
                </c:pt>
                <c:pt idx="1803">
                  <c:v>25.93</c:v>
                </c:pt>
                <c:pt idx="1804">
                  <c:v>25.82</c:v>
                </c:pt>
                <c:pt idx="1805">
                  <c:v>25.7</c:v>
                </c:pt>
                <c:pt idx="1806">
                  <c:v>25.58</c:v>
                </c:pt>
                <c:pt idx="1807">
                  <c:v>25.45</c:v>
                </c:pt>
                <c:pt idx="1808">
                  <c:v>25.32</c:v>
                </c:pt>
                <c:pt idx="1809">
                  <c:v>25.18</c:v>
                </c:pt>
                <c:pt idx="1810">
                  <c:v>25.04</c:v>
                </c:pt>
                <c:pt idx="1811">
                  <c:v>24.88</c:v>
                </c:pt>
                <c:pt idx="1812">
                  <c:v>24.72</c:v>
                </c:pt>
                <c:pt idx="1813">
                  <c:v>24.54</c:v>
                </c:pt>
                <c:pt idx="1814">
                  <c:v>24.36</c:v>
                </c:pt>
                <c:pt idx="1815">
                  <c:v>24.15</c:v>
                </c:pt>
                <c:pt idx="1816">
                  <c:v>23.93</c:v>
                </c:pt>
                <c:pt idx="1817">
                  <c:v>23.69</c:v>
                </c:pt>
                <c:pt idx="1818">
                  <c:v>23.42</c:v>
                </c:pt>
                <c:pt idx="1819">
                  <c:v>23.12</c:v>
                </c:pt>
                <c:pt idx="1820">
                  <c:v>22.8</c:v>
                </c:pt>
                <c:pt idx="1821">
                  <c:v>22.44</c:v>
                </c:pt>
                <c:pt idx="1822">
                  <c:v>22.04</c:v>
                </c:pt>
                <c:pt idx="1823">
                  <c:v>21.61</c:v>
                </c:pt>
                <c:pt idx="1824">
                  <c:v>21.13</c:v>
                </c:pt>
                <c:pt idx="1825">
                  <c:v>20.62</c:v>
                </c:pt>
                <c:pt idx="1826">
                  <c:v>20.059999999999999</c:v>
                </c:pt>
                <c:pt idx="1827">
                  <c:v>19.46</c:v>
                </c:pt>
                <c:pt idx="1828">
                  <c:v>18.829999999999998</c:v>
                </c:pt>
                <c:pt idx="1829">
                  <c:v>18.16</c:v>
                </c:pt>
                <c:pt idx="1830">
                  <c:v>17.46</c:v>
                </c:pt>
                <c:pt idx="1831">
                  <c:v>16.739999999999998</c:v>
                </c:pt>
                <c:pt idx="1832">
                  <c:v>16</c:v>
                </c:pt>
                <c:pt idx="1833">
                  <c:v>15.25</c:v>
                </c:pt>
                <c:pt idx="1834">
                  <c:v>14.5</c:v>
                </c:pt>
                <c:pt idx="1835">
                  <c:v>13.76</c:v>
                </c:pt>
                <c:pt idx="1836">
                  <c:v>13.03</c:v>
                </c:pt>
                <c:pt idx="1837">
                  <c:v>12.32</c:v>
                </c:pt>
                <c:pt idx="1838">
                  <c:v>11.64</c:v>
                </c:pt>
                <c:pt idx="1839">
                  <c:v>10.98</c:v>
                </c:pt>
                <c:pt idx="1840">
                  <c:v>10.37</c:v>
                </c:pt>
                <c:pt idx="1841">
                  <c:v>9.7899999999999991</c:v>
                </c:pt>
                <c:pt idx="1842">
                  <c:v>9.24</c:v>
                </c:pt>
                <c:pt idx="1843">
                  <c:v>8.74</c:v>
                </c:pt>
                <c:pt idx="1844">
                  <c:v>8.2799999999999994</c:v>
                </c:pt>
                <c:pt idx="1845">
                  <c:v>7.85</c:v>
                </c:pt>
                <c:pt idx="1846">
                  <c:v>7.46</c:v>
                </c:pt>
                <c:pt idx="1847">
                  <c:v>7.1</c:v>
                </c:pt>
                <c:pt idx="1848">
                  <c:v>6.77</c:v>
                </c:pt>
                <c:pt idx="1849">
                  <c:v>6.46</c:v>
                </c:pt>
                <c:pt idx="1850">
                  <c:v>6.18</c:v>
                </c:pt>
                <c:pt idx="1851">
                  <c:v>5.93</c:v>
                </c:pt>
                <c:pt idx="1852">
                  <c:v>5.69</c:v>
                </c:pt>
                <c:pt idx="1853">
                  <c:v>5.47</c:v>
                </c:pt>
                <c:pt idx="1854">
                  <c:v>5.27</c:v>
                </c:pt>
                <c:pt idx="1855">
                  <c:v>5.09</c:v>
                </c:pt>
                <c:pt idx="1856">
                  <c:v>4.92</c:v>
                </c:pt>
                <c:pt idx="1857">
                  <c:v>4.76</c:v>
                </c:pt>
                <c:pt idx="1858">
                  <c:v>4.62</c:v>
                </c:pt>
                <c:pt idx="1859">
                  <c:v>4.49</c:v>
                </c:pt>
                <c:pt idx="1860">
                  <c:v>4.37</c:v>
                </c:pt>
                <c:pt idx="1861">
                  <c:v>4.2699999999999996</c:v>
                </c:pt>
                <c:pt idx="1862">
                  <c:v>4.17</c:v>
                </c:pt>
                <c:pt idx="1863">
                  <c:v>4.08</c:v>
                </c:pt>
                <c:pt idx="1864">
                  <c:v>4</c:v>
                </c:pt>
                <c:pt idx="1865">
                  <c:v>3.93</c:v>
                </c:pt>
                <c:pt idx="1866">
                  <c:v>3.87</c:v>
                </c:pt>
                <c:pt idx="1867">
                  <c:v>3.81</c:v>
                </c:pt>
                <c:pt idx="1868">
                  <c:v>3.77</c:v>
                </c:pt>
                <c:pt idx="1869">
                  <c:v>3.73</c:v>
                </c:pt>
                <c:pt idx="1870">
                  <c:v>3.69</c:v>
                </c:pt>
                <c:pt idx="1871">
                  <c:v>3.67</c:v>
                </c:pt>
                <c:pt idx="1872">
                  <c:v>3.65</c:v>
                </c:pt>
                <c:pt idx="1873">
                  <c:v>3.64</c:v>
                </c:pt>
                <c:pt idx="1874">
                  <c:v>3.64</c:v>
                </c:pt>
                <c:pt idx="1875">
                  <c:v>3.64</c:v>
                </c:pt>
                <c:pt idx="1876">
                  <c:v>3.65</c:v>
                </c:pt>
                <c:pt idx="1877">
                  <c:v>3.67</c:v>
                </c:pt>
                <c:pt idx="1878">
                  <c:v>3.69</c:v>
                </c:pt>
                <c:pt idx="1879">
                  <c:v>3.72</c:v>
                </c:pt>
                <c:pt idx="1880">
                  <c:v>3.75</c:v>
                </c:pt>
                <c:pt idx="1881">
                  <c:v>3.78</c:v>
                </c:pt>
                <c:pt idx="1882">
                  <c:v>3.82</c:v>
                </c:pt>
                <c:pt idx="1883">
                  <c:v>3.86</c:v>
                </c:pt>
                <c:pt idx="1884">
                  <c:v>3.89</c:v>
                </c:pt>
                <c:pt idx="1885">
                  <c:v>3.93</c:v>
                </c:pt>
                <c:pt idx="1886">
                  <c:v>3.97</c:v>
                </c:pt>
                <c:pt idx="1887">
                  <c:v>4</c:v>
                </c:pt>
                <c:pt idx="1888">
                  <c:v>4.04</c:v>
                </c:pt>
                <c:pt idx="1889">
                  <c:v>4.07</c:v>
                </c:pt>
                <c:pt idx="1890">
                  <c:v>4.0999999999999996</c:v>
                </c:pt>
                <c:pt idx="1891">
                  <c:v>4.13</c:v>
                </c:pt>
                <c:pt idx="1892">
                  <c:v>4.17</c:v>
                </c:pt>
                <c:pt idx="1893">
                  <c:v>4.2</c:v>
                </c:pt>
                <c:pt idx="1894">
                  <c:v>4.2300000000000004</c:v>
                </c:pt>
                <c:pt idx="1895">
                  <c:v>4.26</c:v>
                </c:pt>
                <c:pt idx="1896">
                  <c:v>4.29</c:v>
                </c:pt>
                <c:pt idx="1897">
                  <c:v>4.32</c:v>
                </c:pt>
                <c:pt idx="1898">
                  <c:v>4.3499999999999996</c:v>
                </c:pt>
                <c:pt idx="1899">
                  <c:v>4.37</c:v>
                </c:pt>
                <c:pt idx="1900">
                  <c:v>4.4000000000000004</c:v>
                </c:pt>
                <c:pt idx="1901">
                  <c:v>4.42</c:v>
                </c:pt>
                <c:pt idx="1902">
                  <c:v>4.4400000000000004</c:v>
                </c:pt>
                <c:pt idx="1903">
                  <c:v>4.46</c:v>
                </c:pt>
                <c:pt idx="1904">
                  <c:v>4.4800000000000004</c:v>
                </c:pt>
                <c:pt idx="1905">
                  <c:v>4.49</c:v>
                </c:pt>
                <c:pt idx="1906">
                  <c:v>4.5</c:v>
                </c:pt>
                <c:pt idx="1907">
                  <c:v>4.51</c:v>
                </c:pt>
                <c:pt idx="1908">
                  <c:v>4.5199999999999996</c:v>
                </c:pt>
                <c:pt idx="1909">
                  <c:v>4.5199999999999996</c:v>
                </c:pt>
                <c:pt idx="1910">
                  <c:v>4.5199999999999996</c:v>
                </c:pt>
                <c:pt idx="1911">
                  <c:v>4.5199999999999996</c:v>
                </c:pt>
                <c:pt idx="1912">
                  <c:v>4.5199999999999996</c:v>
                </c:pt>
                <c:pt idx="1913">
                  <c:v>4.5199999999999996</c:v>
                </c:pt>
                <c:pt idx="1914">
                  <c:v>4.51</c:v>
                </c:pt>
                <c:pt idx="1915">
                  <c:v>4.51</c:v>
                </c:pt>
                <c:pt idx="1916">
                  <c:v>4.5</c:v>
                </c:pt>
                <c:pt idx="1917">
                  <c:v>4.5</c:v>
                </c:pt>
                <c:pt idx="1918">
                  <c:v>4.49</c:v>
                </c:pt>
                <c:pt idx="1919">
                  <c:v>4.4800000000000004</c:v>
                </c:pt>
                <c:pt idx="1920">
                  <c:v>4.4800000000000004</c:v>
                </c:pt>
                <c:pt idx="1921">
                  <c:v>4.4800000000000004</c:v>
                </c:pt>
                <c:pt idx="1922">
                  <c:v>4.47</c:v>
                </c:pt>
                <c:pt idx="1923">
                  <c:v>4.47</c:v>
                </c:pt>
                <c:pt idx="1924">
                  <c:v>4.4800000000000004</c:v>
                </c:pt>
                <c:pt idx="1925">
                  <c:v>4.4800000000000004</c:v>
                </c:pt>
                <c:pt idx="1926">
                  <c:v>4.4800000000000004</c:v>
                </c:pt>
                <c:pt idx="1927">
                  <c:v>4.49</c:v>
                </c:pt>
                <c:pt idx="1928">
                  <c:v>4.51</c:v>
                </c:pt>
                <c:pt idx="1929">
                  <c:v>4.53</c:v>
                </c:pt>
                <c:pt idx="1930">
                  <c:v>4.55</c:v>
                </c:pt>
                <c:pt idx="1931">
                  <c:v>4.59</c:v>
                </c:pt>
                <c:pt idx="1932">
                  <c:v>4.63</c:v>
                </c:pt>
                <c:pt idx="1933">
                  <c:v>4.6900000000000004</c:v>
                </c:pt>
                <c:pt idx="1934">
                  <c:v>4.7699999999999996</c:v>
                </c:pt>
                <c:pt idx="1935">
                  <c:v>4.87</c:v>
                </c:pt>
                <c:pt idx="1936">
                  <c:v>4.99</c:v>
                </c:pt>
                <c:pt idx="1937">
                  <c:v>5.13</c:v>
                </c:pt>
                <c:pt idx="1938">
                  <c:v>5.31</c:v>
                </c:pt>
                <c:pt idx="1939">
                  <c:v>5.51</c:v>
                </c:pt>
                <c:pt idx="1940">
                  <c:v>5.74</c:v>
                </c:pt>
                <c:pt idx="1941">
                  <c:v>6.01</c:v>
                </c:pt>
                <c:pt idx="1942">
                  <c:v>6.31</c:v>
                </c:pt>
                <c:pt idx="1943">
                  <c:v>6.64</c:v>
                </c:pt>
                <c:pt idx="1944">
                  <c:v>7.01</c:v>
                </c:pt>
                <c:pt idx="1945">
                  <c:v>7.42</c:v>
                </c:pt>
                <c:pt idx="1946">
                  <c:v>7.87</c:v>
                </c:pt>
                <c:pt idx="1947">
                  <c:v>8.35</c:v>
                </c:pt>
                <c:pt idx="1948">
                  <c:v>8.8699999999999992</c:v>
                </c:pt>
                <c:pt idx="1949">
                  <c:v>9.43</c:v>
                </c:pt>
                <c:pt idx="1950">
                  <c:v>10.02</c:v>
                </c:pt>
                <c:pt idx="1951">
                  <c:v>10.64</c:v>
                </c:pt>
                <c:pt idx="1952">
                  <c:v>11.29</c:v>
                </c:pt>
                <c:pt idx="1953">
                  <c:v>11.97</c:v>
                </c:pt>
                <c:pt idx="1954">
                  <c:v>12.66</c:v>
                </c:pt>
                <c:pt idx="1955">
                  <c:v>13.36</c:v>
                </c:pt>
                <c:pt idx="1956">
                  <c:v>14.06</c:v>
                </c:pt>
                <c:pt idx="1957">
                  <c:v>14.76</c:v>
                </c:pt>
                <c:pt idx="1958">
                  <c:v>15.44</c:v>
                </c:pt>
                <c:pt idx="1959">
                  <c:v>16.100000000000001</c:v>
                </c:pt>
                <c:pt idx="1960">
                  <c:v>16.73</c:v>
                </c:pt>
                <c:pt idx="1961">
                  <c:v>17.32</c:v>
                </c:pt>
                <c:pt idx="1962">
                  <c:v>17.86</c:v>
                </c:pt>
                <c:pt idx="1963">
                  <c:v>18.36</c:v>
                </c:pt>
                <c:pt idx="1964">
                  <c:v>18.8</c:v>
                </c:pt>
                <c:pt idx="1965">
                  <c:v>19.190000000000001</c:v>
                </c:pt>
                <c:pt idx="1966">
                  <c:v>19.53</c:v>
                </c:pt>
                <c:pt idx="1967">
                  <c:v>19.829999999999998</c:v>
                </c:pt>
                <c:pt idx="1968">
                  <c:v>20.07</c:v>
                </c:pt>
                <c:pt idx="1969">
                  <c:v>20.28</c:v>
                </c:pt>
                <c:pt idx="1970">
                  <c:v>20.45</c:v>
                </c:pt>
                <c:pt idx="1971">
                  <c:v>20.59</c:v>
                </c:pt>
                <c:pt idx="1972">
                  <c:v>20.71</c:v>
                </c:pt>
                <c:pt idx="1973">
                  <c:v>20.81</c:v>
                </c:pt>
                <c:pt idx="1974">
                  <c:v>20.89</c:v>
                </c:pt>
                <c:pt idx="1975">
                  <c:v>20.97</c:v>
                </c:pt>
                <c:pt idx="1976">
                  <c:v>21.04</c:v>
                </c:pt>
                <c:pt idx="1977">
                  <c:v>21.11</c:v>
                </c:pt>
                <c:pt idx="1978">
                  <c:v>21.17</c:v>
                </c:pt>
                <c:pt idx="1979">
                  <c:v>21.24</c:v>
                </c:pt>
                <c:pt idx="1980">
                  <c:v>21.31</c:v>
                </c:pt>
                <c:pt idx="1981">
                  <c:v>21.39</c:v>
                </c:pt>
                <c:pt idx="1982">
                  <c:v>21.46</c:v>
                </c:pt>
                <c:pt idx="1983">
                  <c:v>21.54</c:v>
                </c:pt>
                <c:pt idx="1984">
                  <c:v>21.61</c:v>
                </c:pt>
                <c:pt idx="1985">
                  <c:v>21.68</c:v>
                </c:pt>
                <c:pt idx="1986">
                  <c:v>21.75</c:v>
                </c:pt>
                <c:pt idx="1987">
                  <c:v>21.82</c:v>
                </c:pt>
                <c:pt idx="1988">
                  <c:v>21.87</c:v>
                </c:pt>
                <c:pt idx="1989">
                  <c:v>21.92</c:v>
                </c:pt>
                <c:pt idx="1990">
                  <c:v>21.96</c:v>
                </c:pt>
                <c:pt idx="1991">
                  <c:v>21.99</c:v>
                </c:pt>
                <c:pt idx="1992">
                  <c:v>22.01</c:v>
                </c:pt>
                <c:pt idx="1993">
                  <c:v>22.02</c:v>
                </c:pt>
                <c:pt idx="1994">
                  <c:v>22.03</c:v>
                </c:pt>
                <c:pt idx="1995">
                  <c:v>22.02</c:v>
                </c:pt>
                <c:pt idx="1996">
                  <c:v>22.01</c:v>
                </c:pt>
                <c:pt idx="1997">
                  <c:v>21.99</c:v>
                </c:pt>
                <c:pt idx="1998">
                  <c:v>21.96</c:v>
                </c:pt>
                <c:pt idx="1999">
                  <c:v>21.93</c:v>
                </c:pt>
                <c:pt idx="2000">
                  <c:v>21.89</c:v>
                </c:pt>
                <c:pt idx="2001">
                  <c:v>21.85</c:v>
                </c:pt>
                <c:pt idx="2002">
                  <c:v>21.81</c:v>
                </c:pt>
                <c:pt idx="2003">
                  <c:v>21.76</c:v>
                </c:pt>
                <c:pt idx="2004">
                  <c:v>21.71</c:v>
                </c:pt>
                <c:pt idx="2005">
                  <c:v>21.66</c:v>
                </c:pt>
                <c:pt idx="2006">
                  <c:v>21.6</c:v>
                </c:pt>
                <c:pt idx="2007">
                  <c:v>21.53</c:v>
                </c:pt>
                <c:pt idx="2008">
                  <c:v>21.47</c:v>
                </c:pt>
                <c:pt idx="2009">
                  <c:v>21.39</c:v>
                </c:pt>
                <c:pt idx="2010">
                  <c:v>21.31</c:v>
                </c:pt>
                <c:pt idx="2011">
                  <c:v>21.23</c:v>
                </c:pt>
                <c:pt idx="2012">
                  <c:v>21.14</c:v>
                </c:pt>
                <c:pt idx="2013">
                  <c:v>21.04</c:v>
                </c:pt>
                <c:pt idx="2014">
                  <c:v>20.94</c:v>
                </c:pt>
                <c:pt idx="2015">
                  <c:v>20.83</c:v>
                </c:pt>
                <c:pt idx="2016">
                  <c:v>20.71</c:v>
                </c:pt>
                <c:pt idx="2017">
                  <c:v>20.59</c:v>
                </c:pt>
                <c:pt idx="2018">
                  <c:v>20.47</c:v>
                </c:pt>
                <c:pt idx="2019">
                  <c:v>20.34</c:v>
                </c:pt>
                <c:pt idx="2020">
                  <c:v>20.21</c:v>
                </c:pt>
                <c:pt idx="2021">
                  <c:v>20.07</c:v>
                </c:pt>
                <c:pt idx="2022">
                  <c:v>19.93</c:v>
                </c:pt>
                <c:pt idx="2023">
                  <c:v>19.78</c:v>
                </c:pt>
                <c:pt idx="2024">
                  <c:v>19.63</c:v>
                </c:pt>
                <c:pt idx="2025">
                  <c:v>19.47</c:v>
                </c:pt>
                <c:pt idx="2026">
                  <c:v>19.3</c:v>
                </c:pt>
                <c:pt idx="2027">
                  <c:v>19.12</c:v>
                </c:pt>
                <c:pt idx="2028">
                  <c:v>18.93</c:v>
                </c:pt>
                <c:pt idx="2029">
                  <c:v>18.72</c:v>
                </c:pt>
                <c:pt idx="2030">
                  <c:v>18.5</c:v>
                </c:pt>
                <c:pt idx="2031">
                  <c:v>18.25</c:v>
                </c:pt>
                <c:pt idx="2032">
                  <c:v>17.98</c:v>
                </c:pt>
                <c:pt idx="2033">
                  <c:v>17.690000000000001</c:v>
                </c:pt>
                <c:pt idx="2034">
                  <c:v>17.37</c:v>
                </c:pt>
                <c:pt idx="2035">
                  <c:v>17.02</c:v>
                </c:pt>
                <c:pt idx="2036">
                  <c:v>16.63</c:v>
                </c:pt>
                <c:pt idx="2037">
                  <c:v>16.22</c:v>
                </c:pt>
                <c:pt idx="2038">
                  <c:v>15.77</c:v>
                </c:pt>
                <c:pt idx="2039">
                  <c:v>15.28</c:v>
                </c:pt>
                <c:pt idx="2040">
                  <c:v>14.76</c:v>
                </c:pt>
                <c:pt idx="2041">
                  <c:v>14.22</c:v>
                </c:pt>
                <c:pt idx="2042">
                  <c:v>13.65</c:v>
                </c:pt>
                <c:pt idx="2043">
                  <c:v>13.05</c:v>
                </c:pt>
                <c:pt idx="2044">
                  <c:v>12.44</c:v>
                </c:pt>
                <c:pt idx="2045">
                  <c:v>11.83</c:v>
                </c:pt>
                <c:pt idx="2046">
                  <c:v>11.21</c:v>
                </c:pt>
                <c:pt idx="2047">
                  <c:v>10.6</c:v>
                </c:pt>
                <c:pt idx="2048">
                  <c:v>10</c:v>
                </c:pt>
                <c:pt idx="2049">
                  <c:v>9.42</c:v>
                </c:pt>
                <c:pt idx="2050">
                  <c:v>8.8699999999999992</c:v>
                </c:pt>
                <c:pt idx="2051">
                  <c:v>8.35</c:v>
                </c:pt>
                <c:pt idx="2052">
                  <c:v>7.87</c:v>
                </c:pt>
                <c:pt idx="2053">
                  <c:v>7.42</c:v>
                </c:pt>
                <c:pt idx="2054">
                  <c:v>7.01</c:v>
                </c:pt>
                <c:pt idx="2055">
                  <c:v>6.64</c:v>
                </c:pt>
                <c:pt idx="2056">
                  <c:v>6.31</c:v>
                </c:pt>
                <c:pt idx="2057">
                  <c:v>6.01</c:v>
                </c:pt>
                <c:pt idx="2058">
                  <c:v>5.74</c:v>
                </c:pt>
                <c:pt idx="2059">
                  <c:v>5.49</c:v>
                </c:pt>
                <c:pt idx="2060">
                  <c:v>5.27</c:v>
                </c:pt>
                <c:pt idx="2061">
                  <c:v>5.0599999999999996</c:v>
                </c:pt>
                <c:pt idx="2062">
                  <c:v>4.87</c:v>
                </c:pt>
                <c:pt idx="2063">
                  <c:v>4.6900000000000004</c:v>
                </c:pt>
                <c:pt idx="2064">
                  <c:v>4.5199999999999996</c:v>
                </c:pt>
                <c:pt idx="2065">
                  <c:v>4.3499999999999996</c:v>
                </c:pt>
                <c:pt idx="2066">
                  <c:v>4.1900000000000004</c:v>
                </c:pt>
                <c:pt idx="2067">
                  <c:v>4.04</c:v>
                </c:pt>
                <c:pt idx="2068">
                  <c:v>3.9</c:v>
                </c:pt>
                <c:pt idx="2069">
                  <c:v>3.76</c:v>
                </c:pt>
                <c:pt idx="2070">
                  <c:v>3.62</c:v>
                </c:pt>
                <c:pt idx="2071">
                  <c:v>3.5</c:v>
                </c:pt>
                <c:pt idx="2072">
                  <c:v>3.38</c:v>
                </c:pt>
                <c:pt idx="2073">
                  <c:v>3.28</c:v>
                </c:pt>
                <c:pt idx="2074">
                  <c:v>3.19</c:v>
                </c:pt>
                <c:pt idx="2075">
                  <c:v>3.1</c:v>
                </c:pt>
                <c:pt idx="2076">
                  <c:v>3.03</c:v>
                </c:pt>
                <c:pt idx="2077">
                  <c:v>2.97</c:v>
                </c:pt>
                <c:pt idx="2078">
                  <c:v>2.92</c:v>
                </c:pt>
                <c:pt idx="2079">
                  <c:v>2.88</c:v>
                </c:pt>
                <c:pt idx="2080">
                  <c:v>2.84</c:v>
                </c:pt>
                <c:pt idx="2081">
                  <c:v>2.82</c:v>
                </c:pt>
                <c:pt idx="2082">
                  <c:v>2.8</c:v>
                </c:pt>
                <c:pt idx="2083">
                  <c:v>2.79</c:v>
                </c:pt>
                <c:pt idx="2084">
                  <c:v>2.79</c:v>
                </c:pt>
                <c:pt idx="2085">
                  <c:v>2.79</c:v>
                </c:pt>
                <c:pt idx="2086">
                  <c:v>2.79</c:v>
                </c:pt>
                <c:pt idx="2087">
                  <c:v>2.81</c:v>
                </c:pt>
                <c:pt idx="2088">
                  <c:v>2.82</c:v>
                </c:pt>
                <c:pt idx="2089">
                  <c:v>2.85</c:v>
                </c:pt>
                <c:pt idx="2090">
                  <c:v>2.87</c:v>
                </c:pt>
                <c:pt idx="2091">
                  <c:v>2.91</c:v>
                </c:pt>
                <c:pt idx="2092">
                  <c:v>2.94</c:v>
                </c:pt>
                <c:pt idx="2093">
                  <c:v>2.98</c:v>
                </c:pt>
                <c:pt idx="2094">
                  <c:v>3.03</c:v>
                </c:pt>
                <c:pt idx="2095">
                  <c:v>3.07</c:v>
                </c:pt>
                <c:pt idx="2096">
                  <c:v>3.12</c:v>
                </c:pt>
                <c:pt idx="2097">
                  <c:v>3.17</c:v>
                </c:pt>
                <c:pt idx="2098">
                  <c:v>3.22</c:v>
                </c:pt>
                <c:pt idx="2099">
                  <c:v>3.28</c:v>
                </c:pt>
                <c:pt idx="2100">
                  <c:v>3.33</c:v>
                </c:pt>
                <c:pt idx="2101">
                  <c:v>3.38</c:v>
                </c:pt>
                <c:pt idx="2102">
                  <c:v>3.42</c:v>
                </c:pt>
                <c:pt idx="2103">
                  <c:v>3.47</c:v>
                </c:pt>
                <c:pt idx="2104">
                  <c:v>3.51</c:v>
                </c:pt>
                <c:pt idx="2105">
                  <c:v>3.56</c:v>
                </c:pt>
                <c:pt idx="2106">
                  <c:v>3.6</c:v>
                </c:pt>
                <c:pt idx="2107">
                  <c:v>3.63</c:v>
                </c:pt>
                <c:pt idx="2108">
                  <c:v>3.66</c:v>
                </c:pt>
                <c:pt idx="2109">
                  <c:v>3.69</c:v>
                </c:pt>
                <c:pt idx="2110">
                  <c:v>3.72</c:v>
                </c:pt>
                <c:pt idx="2111">
                  <c:v>3.74</c:v>
                </c:pt>
                <c:pt idx="2112">
                  <c:v>3.75</c:v>
                </c:pt>
                <c:pt idx="2113">
                  <c:v>3.77</c:v>
                </c:pt>
                <c:pt idx="2114">
                  <c:v>3.78</c:v>
                </c:pt>
                <c:pt idx="2115">
                  <c:v>3.78</c:v>
                </c:pt>
                <c:pt idx="2116">
                  <c:v>3.79</c:v>
                </c:pt>
                <c:pt idx="2117">
                  <c:v>3.79</c:v>
                </c:pt>
                <c:pt idx="2118">
                  <c:v>3.78</c:v>
                </c:pt>
                <c:pt idx="2119">
                  <c:v>3.78</c:v>
                </c:pt>
                <c:pt idx="2120">
                  <c:v>3.78</c:v>
                </c:pt>
                <c:pt idx="2121">
                  <c:v>3.77</c:v>
                </c:pt>
                <c:pt idx="2122">
                  <c:v>3.77</c:v>
                </c:pt>
                <c:pt idx="2123">
                  <c:v>3.76</c:v>
                </c:pt>
                <c:pt idx="2124">
                  <c:v>3.76</c:v>
                </c:pt>
                <c:pt idx="2125">
                  <c:v>3.76</c:v>
                </c:pt>
                <c:pt idx="2126">
                  <c:v>3.76</c:v>
                </c:pt>
                <c:pt idx="2127">
                  <c:v>3.76</c:v>
                </c:pt>
                <c:pt idx="2128">
                  <c:v>3.77</c:v>
                </c:pt>
                <c:pt idx="2129">
                  <c:v>3.77</c:v>
                </c:pt>
                <c:pt idx="2130">
                  <c:v>3.78</c:v>
                </c:pt>
                <c:pt idx="2131">
                  <c:v>3.79</c:v>
                </c:pt>
                <c:pt idx="2132">
                  <c:v>3.81</c:v>
                </c:pt>
                <c:pt idx="2133">
                  <c:v>3.82</c:v>
                </c:pt>
                <c:pt idx="2134">
                  <c:v>3.84</c:v>
                </c:pt>
                <c:pt idx="2135">
                  <c:v>3.86</c:v>
                </c:pt>
                <c:pt idx="2136">
                  <c:v>3.88</c:v>
                </c:pt>
                <c:pt idx="2137">
                  <c:v>3.9</c:v>
                </c:pt>
                <c:pt idx="2138">
                  <c:v>3.92</c:v>
                </c:pt>
                <c:pt idx="2139">
                  <c:v>3.95</c:v>
                </c:pt>
                <c:pt idx="2140">
                  <c:v>3.98</c:v>
                </c:pt>
                <c:pt idx="2141">
                  <c:v>4.01</c:v>
                </c:pt>
                <c:pt idx="2142">
                  <c:v>4.0599999999999996</c:v>
                </c:pt>
                <c:pt idx="2143">
                  <c:v>4.0999999999999996</c:v>
                </c:pt>
                <c:pt idx="2144">
                  <c:v>4.16</c:v>
                </c:pt>
                <c:pt idx="2145">
                  <c:v>4.22</c:v>
                </c:pt>
                <c:pt idx="2146">
                  <c:v>4.3</c:v>
                </c:pt>
                <c:pt idx="2147">
                  <c:v>4.3899999999999997</c:v>
                </c:pt>
                <c:pt idx="2148">
                  <c:v>4.5</c:v>
                </c:pt>
                <c:pt idx="2149">
                  <c:v>4.63</c:v>
                </c:pt>
                <c:pt idx="2150">
                  <c:v>4.7699999999999996</c:v>
                </c:pt>
                <c:pt idx="2151">
                  <c:v>4.9400000000000004</c:v>
                </c:pt>
                <c:pt idx="2152">
                  <c:v>5.13</c:v>
                </c:pt>
                <c:pt idx="2153">
                  <c:v>5.35</c:v>
                </c:pt>
                <c:pt idx="2154">
                  <c:v>5.59</c:v>
                </c:pt>
                <c:pt idx="2155">
                  <c:v>5.86</c:v>
                </c:pt>
                <c:pt idx="2156">
                  <c:v>6.16</c:v>
                </c:pt>
                <c:pt idx="2157">
                  <c:v>6.49</c:v>
                </c:pt>
                <c:pt idx="2158">
                  <c:v>6.85</c:v>
                </c:pt>
                <c:pt idx="2159">
                  <c:v>7.24</c:v>
                </c:pt>
                <c:pt idx="2160">
                  <c:v>7.68</c:v>
                </c:pt>
                <c:pt idx="2161">
                  <c:v>8.15</c:v>
                </c:pt>
                <c:pt idx="2162">
                  <c:v>8.65</c:v>
                </c:pt>
                <c:pt idx="2163">
                  <c:v>9.1999999999999993</c:v>
                </c:pt>
                <c:pt idx="2164">
                  <c:v>9.7799999999999994</c:v>
                </c:pt>
                <c:pt idx="2165">
                  <c:v>10.39</c:v>
                </c:pt>
                <c:pt idx="2166">
                  <c:v>11.04</c:v>
                </c:pt>
                <c:pt idx="2167">
                  <c:v>11.7</c:v>
                </c:pt>
                <c:pt idx="2168">
                  <c:v>12.39</c:v>
                </c:pt>
                <c:pt idx="2169">
                  <c:v>13.08</c:v>
                </c:pt>
                <c:pt idx="2170">
                  <c:v>13.77</c:v>
                </c:pt>
                <c:pt idx="2171">
                  <c:v>14.45</c:v>
                </c:pt>
                <c:pt idx="2172">
                  <c:v>15.12</c:v>
                </c:pt>
                <c:pt idx="2173">
                  <c:v>15.75</c:v>
                </c:pt>
                <c:pt idx="2174">
                  <c:v>16.350000000000001</c:v>
                </c:pt>
                <c:pt idx="2175">
                  <c:v>16.899999999999999</c:v>
                </c:pt>
                <c:pt idx="2176">
                  <c:v>17.41</c:v>
                </c:pt>
                <c:pt idx="2177">
                  <c:v>17.86</c:v>
                </c:pt>
                <c:pt idx="2178">
                  <c:v>18.260000000000002</c:v>
                </c:pt>
                <c:pt idx="2179">
                  <c:v>18.61</c:v>
                </c:pt>
                <c:pt idx="2180">
                  <c:v>18.91</c:v>
                </c:pt>
                <c:pt idx="2181">
                  <c:v>19.170000000000002</c:v>
                </c:pt>
                <c:pt idx="2182">
                  <c:v>19.38</c:v>
                </c:pt>
                <c:pt idx="2183">
                  <c:v>19.559999999999999</c:v>
                </c:pt>
                <c:pt idx="2184">
                  <c:v>19.7</c:v>
                </c:pt>
                <c:pt idx="2185">
                  <c:v>19.829999999999998</c:v>
                </c:pt>
                <c:pt idx="2186">
                  <c:v>19.93</c:v>
                </c:pt>
                <c:pt idx="2187">
                  <c:v>20.03</c:v>
                </c:pt>
                <c:pt idx="2188">
                  <c:v>20.11</c:v>
                </c:pt>
                <c:pt idx="2189">
                  <c:v>20.190000000000001</c:v>
                </c:pt>
                <c:pt idx="2190">
                  <c:v>20.260000000000002</c:v>
                </c:pt>
                <c:pt idx="2191">
                  <c:v>20.34</c:v>
                </c:pt>
                <c:pt idx="2192">
                  <c:v>20.41</c:v>
                </c:pt>
                <c:pt idx="2193">
                  <c:v>20.49</c:v>
                </c:pt>
                <c:pt idx="2194">
                  <c:v>20.57</c:v>
                </c:pt>
                <c:pt idx="2195">
                  <c:v>20.66</c:v>
                </c:pt>
                <c:pt idx="2196">
                  <c:v>20.74</c:v>
                </c:pt>
                <c:pt idx="2197">
                  <c:v>20.82</c:v>
                </c:pt>
                <c:pt idx="2198">
                  <c:v>20.91</c:v>
                </c:pt>
                <c:pt idx="2199">
                  <c:v>20.99</c:v>
                </c:pt>
                <c:pt idx="2200">
                  <c:v>21.07</c:v>
                </c:pt>
                <c:pt idx="2201">
                  <c:v>21.14</c:v>
                </c:pt>
                <c:pt idx="2202">
                  <c:v>21.21</c:v>
                </c:pt>
                <c:pt idx="2203">
                  <c:v>21.28</c:v>
                </c:pt>
                <c:pt idx="2204">
                  <c:v>21.34</c:v>
                </c:pt>
                <c:pt idx="2205">
                  <c:v>21.39</c:v>
                </c:pt>
                <c:pt idx="2206">
                  <c:v>21.44</c:v>
                </c:pt>
                <c:pt idx="2207">
                  <c:v>21.48</c:v>
                </c:pt>
                <c:pt idx="2208">
                  <c:v>21.51</c:v>
                </c:pt>
                <c:pt idx="2209">
                  <c:v>21.53</c:v>
                </c:pt>
                <c:pt idx="2210">
                  <c:v>21.56</c:v>
                </c:pt>
                <c:pt idx="2211">
                  <c:v>21.57</c:v>
                </c:pt>
                <c:pt idx="2212">
                  <c:v>21.58</c:v>
                </c:pt>
                <c:pt idx="2213">
                  <c:v>21.59</c:v>
                </c:pt>
                <c:pt idx="2214">
                  <c:v>21.59</c:v>
                </c:pt>
                <c:pt idx="2215">
                  <c:v>21.59</c:v>
                </c:pt>
                <c:pt idx="2216">
                  <c:v>21.58</c:v>
                </c:pt>
                <c:pt idx="2217">
                  <c:v>21.57</c:v>
                </c:pt>
                <c:pt idx="2218">
                  <c:v>21.56</c:v>
                </c:pt>
                <c:pt idx="2219">
                  <c:v>21.54</c:v>
                </c:pt>
                <c:pt idx="2220">
                  <c:v>21.52</c:v>
                </c:pt>
                <c:pt idx="2221">
                  <c:v>21.5</c:v>
                </c:pt>
                <c:pt idx="2222">
                  <c:v>21.47</c:v>
                </c:pt>
                <c:pt idx="2223">
                  <c:v>21.43</c:v>
                </c:pt>
                <c:pt idx="2224">
                  <c:v>21.39</c:v>
                </c:pt>
                <c:pt idx="2225">
                  <c:v>21.34</c:v>
                </c:pt>
                <c:pt idx="2226">
                  <c:v>21.28</c:v>
                </c:pt>
                <c:pt idx="2227">
                  <c:v>21.22</c:v>
                </c:pt>
                <c:pt idx="2228">
                  <c:v>21.14</c:v>
                </c:pt>
                <c:pt idx="2229">
                  <c:v>21.06</c:v>
                </c:pt>
                <c:pt idx="2230">
                  <c:v>20.97</c:v>
                </c:pt>
                <c:pt idx="2231">
                  <c:v>20.87</c:v>
                </c:pt>
                <c:pt idx="2232">
                  <c:v>20.76</c:v>
                </c:pt>
                <c:pt idx="2233">
                  <c:v>20.65</c:v>
                </c:pt>
                <c:pt idx="2234">
                  <c:v>20.52</c:v>
                </c:pt>
                <c:pt idx="2235">
                  <c:v>20.39</c:v>
                </c:pt>
                <c:pt idx="2236">
                  <c:v>20.260000000000002</c:v>
                </c:pt>
                <c:pt idx="2237">
                  <c:v>20.11</c:v>
                </c:pt>
                <c:pt idx="2238">
                  <c:v>19.96</c:v>
                </c:pt>
                <c:pt idx="2239">
                  <c:v>19.809999999999999</c:v>
                </c:pt>
                <c:pt idx="2240">
                  <c:v>19.64</c:v>
                </c:pt>
                <c:pt idx="2241">
                  <c:v>19.47</c:v>
                </c:pt>
                <c:pt idx="2242">
                  <c:v>19.28</c:v>
                </c:pt>
                <c:pt idx="2243">
                  <c:v>19.079999999999998</c:v>
                </c:pt>
                <c:pt idx="2244">
                  <c:v>18.87</c:v>
                </c:pt>
                <c:pt idx="2245">
                  <c:v>18.649999999999999</c:v>
                </c:pt>
                <c:pt idx="2246">
                  <c:v>18.399999999999999</c:v>
                </c:pt>
                <c:pt idx="2247">
                  <c:v>18.14</c:v>
                </c:pt>
                <c:pt idx="2248">
                  <c:v>17.850000000000001</c:v>
                </c:pt>
                <c:pt idx="2249">
                  <c:v>17.54</c:v>
                </c:pt>
                <c:pt idx="2250">
                  <c:v>17.2</c:v>
                </c:pt>
                <c:pt idx="2251">
                  <c:v>16.829999999999998</c:v>
                </c:pt>
                <c:pt idx="2252">
                  <c:v>16.420000000000002</c:v>
                </c:pt>
                <c:pt idx="2253">
                  <c:v>15.99</c:v>
                </c:pt>
                <c:pt idx="2254">
                  <c:v>15.52</c:v>
                </c:pt>
                <c:pt idx="2255">
                  <c:v>15.02</c:v>
                </c:pt>
                <c:pt idx="2256">
                  <c:v>14.49</c:v>
                </c:pt>
                <c:pt idx="2257">
                  <c:v>13.93</c:v>
                </c:pt>
                <c:pt idx="2258">
                  <c:v>13.35</c:v>
                </c:pt>
                <c:pt idx="2259">
                  <c:v>12.76</c:v>
                </c:pt>
                <c:pt idx="2260">
                  <c:v>12.15</c:v>
                </c:pt>
                <c:pt idx="2261">
                  <c:v>11.53</c:v>
                </c:pt>
                <c:pt idx="2262">
                  <c:v>10.91</c:v>
                </c:pt>
                <c:pt idx="2263">
                  <c:v>10.31</c:v>
                </c:pt>
                <c:pt idx="2264">
                  <c:v>9.7100000000000009</c:v>
                </c:pt>
                <c:pt idx="2265">
                  <c:v>9.14</c:v>
                </c:pt>
                <c:pt idx="2266">
                  <c:v>8.59</c:v>
                </c:pt>
                <c:pt idx="2267">
                  <c:v>8.08</c:v>
                </c:pt>
                <c:pt idx="2268">
                  <c:v>7.59</c:v>
                </c:pt>
                <c:pt idx="2269">
                  <c:v>7.15</c:v>
                </c:pt>
                <c:pt idx="2270">
                  <c:v>6.74</c:v>
                </c:pt>
                <c:pt idx="2271">
                  <c:v>6.36</c:v>
                </c:pt>
                <c:pt idx="2272">
                  <c:v>6.02</c:v>
                </c:pt>
                <c:pt idx="2273">
                  <c:v>5.71</c:v>
                </c:pt>
                <c:pt idx="2274">
                  <c:v>5.43</c:v>
                </c:pt>
                <c:pt idx="2275">
                  <c:v>5.18</c:v>
                </c:pt>
                <c:pt idx="2276">
                  <c:v>4.95</c:v>
                </c:pt>
                <c:pt idx="2277">
                  <c:v>4.7300000000000004</c:v>
                </c:pt>
                <c:pt idx="2278">
                  <c:v>4.53</c:v>
                </c:pt>
                <c:pt idx="2279">
                  <c:v>4.3499999999999996</c:v>
                </c:pt>
                <c:pt idx="2280">
                  <c:v>4.17</c:v>
                </c:pt>
                <c:pt idx="2281">
                  <c:v>4</c:v>
                </c:pt>
                <c:pt idx="2282">
                  <c:v>3.84</c:v>
                </c:pt>
                <c:pt idx="2283">
                  <c:v>3.68</c:v>
                </c:pt>
                <c:pt idx="2284">
                  <c:v>3.53</c:v>
                </c:pt>
                <c:pt idx="2285">
                  <c:v>3.39</c:v>
                </c:pt>
                <c:pt idx="2286">
                  <c:v>3.25</c:v>
                </c:pt>
                <c:pt idx="2287">
                  <c:v>3.13</c:v>
                </c:pt>
                <c:pt idx="2288">
                  <c:v>3.01</c:v>
                </c:pt>
                <c:pt idx="2289">
                  <c:v>2.91</c:v>
                </c:pt>
                <c:pt idx="2290">
                  <c:v>2.81</c:v>
                </c:pt>
                <c:pt idx="2291">
                  <c:v>2.73</c:v>
                </c:pt>
                <c:pt idx="2292">
                  <c:v>2.66</c:v>
                </c:pt>
                <c:pt idx="2293">
                  <c:v>2.6</c:v>
                </c:pt>
                <c:pt idx="2294">
                  <c:v>2.5499999999999998</c:v>
                </c:pt>
                <c:pt idx="2295">
                  <c:v>2.5099999999999998</c:v>
                </c:pt>
                <c:pt idx="2296">
                  <c:v>2.48</c:v>
                </c:pt>
                <c:pt idx="2297">
                  <c:v>2.46</c:v>
                </c:pt>
                <c:pt idx="2298">
                  <c:v>2.4500000000000002</c:v>
                </c:pt>
                <c:pt idx="2299">
                  <c:v>2.44</c:v>
                </c:pt>
                <c:pt idx="2300">
                  <c:v>2.44</c:v>
                </c:pt>
                <c:pt idx="2301">
                  <c:v>2.4500000000000002</c:v>
                </c:pt>
                <c:pt idx="2302">
                  <c:v>2.46</c:v>
                </c:pt>
                <c:pt idx="2303">
                  <c:v>2.48</c:v>
                </c:pt>
                <c:pt idx="2304">
                  <c:v>2.5099999999999998</c:v>
                </c:pt>
                <c:pt idx="2305">
                  <c:v>2.54</c:v>
                </c:pt>
                <c:pt idx="2306">
                  <c:v>2.58</c:v>
                </c:pt>
                <c:pt idx="2307">
                  <c:v>2.62</c:v>
                </c:pt>
                <c:pt idx="2308">
                  <c:v>2.67</c:v>
                </c:pt>
                <c:pt idx="2309">
                  <c:v>2.72</c:v>
                </c:pt>
                <c:pt idx="2310">
                  <c:v>2.78</c:v>
                </c:pt>
                <c:pt idx="2311">
                  <c:v>2.84</c:v>
                </c:pt>
                <c:pt idx="2312">
                  <c:v>2.91</c:v>
                </c:pt>
                <c:pt idx="2313">
                  <c:v>2.98</c:v>
                </c:pt>
                <c:pt idx="2314">
                  <c:v>3.04</c:v>
                </c:pt>
                <c:pt idx="2315">
                  <c:v>3.11</c:v>
                </c:pt>
                <c:pt idx="2316">
                  <c:v>3.17</c:v>
                </c:pt>
                <c:pt idx="2317">
                  <c:v>3.24</c:v>
                </c:pt>
                <c:pt idx="2318">
                  <c:v>3.29</c:v>
                </c:pt>
                <c:pt idx="2319">
                  <c:v>3.35</c:v>
                </c:pt>
                <c:pt idx="2320">
                  <c:v>3.39</c:v>
                </c:pt>
                <c:pt idx="2321">
                  <c:v>3.44</c:v>
                </c:pt>
                <c:pt idx="2322">
                  <c:v>3.47</c:v>
                </c:pt>
                <c:pt idx="2323">
                  <c:v>3.51</c:v>
                </c:pt>
                <c:pt idx="2324">
                  <c:v>3.53</c:v>
                </c:pt>
                <c:pt idx="2325">
                  <c:v>3.55</c:v>
                </c:pt>
                <c:pt idx="2326">
                  <c:v>3.57</c:v>
                </c:pt>
                <c:pt idx="2327">
                  <c:v>3.59</c:v>
                </c:pt>
                <c:pt idx="2328">
                  <c:v>3.6</c:v>
                </c:pt>
                <c:pt idx="2329">
                  <c:v>3.6</c:v>
                </c:pt>
                <c:pt idx="2330">
                  <c:v>3.61</c:v>
                </c:pt>
                <c:pt idx="2331">
                  <c:v>3.61</c:v>
                </c:pt>
                <c:pt idx="2332">
                  <c:v>3.61</c:v>
                </c:pt>
                <c:pt idx="2333">
                  <c:v>3.61</c:v>
                </c:pt>
                <c:pt idx="2334">
                  <c:v>3.61</c:v>
                </c:pt>
                <c:pt idx="2335">
                  <c:v>3.61</c:v>
                </c:pt>
                <c:pt idx="2336">
                  <c:v>3.6</c:v>
                </c:pt>
                <c:pt idx="2337">
                  <c:v>3.6</c:v>
                </c:pt>
                <c:pt idx="2338">
                  <c:v>3.59</c:v>
                </c:pt>
                <c:pt idx="2339">
                  <c:v>3.58</c:v>
                </c:pt>
                <c:pt idx="2340">
                  <c:v>3.58</c:v>
                </c:pt>
                <c:pt idx="2341">
                  <c:v>3.57</c:v>
                </c:pt>
                <c:pt idx="2342">
                  <c:v>3.57</c:v>
                </c:pt>
                <c:pt idx="2343">
                  <c:v>3.56</c:v>
                </c:pt>
                <c:pt idx="2344">
                  <c:v>3.56</c:v>
                </c:pt>
                <c:pt idx="2345">
                  <c:v>3.55</c:v>
                </c:pt>
                <c:pt idx="2346">
                  <c:v>3.55</c:v>
                </c:pt>
                <c:pt idx="2347">
                  <c:v>3.55</c:v>
                </c:pt>
                <c:pt idx="2348">
                  <c:v>3.55</c:v>
                </c:pt>
                <c:pt idx="2349">
                  <c:v>3.55</c:v>
                </c:pt>
                <c:pt idx="2350">
                  <c:v>3.55</c:v>
                </c:pt>
                <c:pt idx="2351">
                  <c:v>3.56</c:v>
                </c:pt>
                <c:pt idx="2352">
                  <c:v>3.56</c:v>
                </c:pt>
                <c:pt idx="2353">
                  <c:v>3.57</c:v>
                </c:pt>
                <c:pt idx="2354">
                  <c:v>3.58</c:v>
                </c:pt>
                <c:pt idx="2355">
                  <c:v>3.6</c:v>
                </c:pt>
                <c:pt idx="2356">
                  <c:v>3.62</c:v>
                </c:pt>
                <c:pt idx="2357">
                  <c:v>3.65</c:v>
                </c:pt>
                <c:pt idx="2358">
                  <c:v>3.69</c:v>
                </c:pt>
                <c:pt idx="2359">
                  <c:v>3.73</c:v>
                </c:pt>
                <c:pt idx="2360">
                  <c:v>3.79</c:v>
                </c:pt>
                <c:pt idx="2361">
                  <c:v>3.87</c:v>
                </c:pt>
                <c:pt idx="2362">
                  <c:v>3.96</c:v>
                </c:pt>
                <c:pt idx="2363">
                  <c:v>4.07</c:v>
                </c:pt>
                <c:pt idx="2364">
                  <c:v>4.2</c:v>
                </c:pt>
                <c:pt idx="2365">
                  <c:v>4.3499999999999996</c:v>
                </c:pt>
                <c:pt idx="2366">
                  <c:v>4.5199999999999996</c:v>
                </c:pt>
                <c:pt idx="2367">
                  <c:v>4.72</c:v>
                </c:pt>
                <c:pt idx="2368">
                  <c:v>4.95</c:v>
                </c:pt>
                <c:pt idx="2369">
                  <c:v>5.21</c:v>
                </c:pt>
                <c:pt idx="2370">
                  <c:v>5.5</c:v>
                </c:pt>
                <c:pt idx="2371">
                  <c:v>5.82</c:v>
                </c:pt>
                <c:pt idx="2372">
                  <c:v>6.17</c:v>
                </c:pt>
                <c:pt idx="2373">
                  <c:v>6.57</c:v>
                </c:pt>
                <c:pt idx="2374">
                  <c:v>7</c:v>
                </c:pt>
                <c:pt idx="2375">
                  <c:v>7.47</c:v>
                </c:pt>
                <c:pt idx="2376">
                  <c:v>7.98</c:v>
                </c:pt>
                <c:pt idx="2377">
                  <c:v>8.5299999999999994</c:v>
                </c:pt>
                <c:pt idx="2378">
                  <c:v>9.1199999999999992</c:v>
                </c:pt>
                <c:pt idx="2379">
                  <c:v>9.75</c:v>
                </c:pt>
                <c:pt idx="2380">
                  <c:v>10.41</c:v>
                </c:pt>
                <c:pt idx="2381">
                  <c:v>11.09</c:v>
                </c:pt>
                <c:pt idx="2382">
                  <c:v>11.79</c:v>
                </c:pt>
                <c:pt idx="2383">
                  <c:v>12.5</c:v>
                </c:pt>
                <c:pt idx="2384">
                  <c:v>13.21</c:v>
                </c:pt>
                <c:pt idx="2385">
                  <c:v>13.91</c:v>
                </c:pt>
                <c:pt idx="2386">
                  <c:v>14.59</c:v>
                </c:pt>
                <c:pt idx="2387">
                  <c:v>15.25</c:v>
                </c:pt>
                <c:pt idx="2388">
                  <c:v>15.87</c:v>
                </c:pt>
                <c:pt idx="2389">
                  <c:v>16.440000000000001</c:v>
                </c:pt>
                <c:pt idx="2390">
                  <c:v>16.97</c:v>
                </c:pt>
                <c:pt idx="2391">
                  <c:v>17.440000000000001</c:v>
                </c:pt>
                <c:pt idx="2392">
                  <c:v>17.86</c:v>
                </c:pt>
                <c:pt idx="2393">
                  <c:v>18.23</c:v>
                </c:pt>
                <c:pt idx="2394">
                  <c:v>18.54</c:v>
                </c:pt>
                <c:pt idx="2395">
                  <c:v>18.809999999999999</c:v>
                </c:pt>
                <c:pt idx="2396">
                  <c:v>19.03</c:v>
                </c:pt>
                <c:pt idx="2397">
                  <c:v>19.21</c:v>
                </c:pt>
                <c:pt idx="2398">
                  <c:v>19.36</c:v>
                </c:pt>
                <c:pt idx="2399">
                  <c:v>19.48</c:v>
                </c:pt>
                <c:pt idx="2400">
                  <c:v>19.579999999999998</c:v>
                </c:pt>
                <c:pt idx="2401">
                  <c:v>19.66</c:v>
                </c:pt>
                <c:pt idx="2402">
                  <c:v>19.73</c:v>
                </c:pt>
                <c:pt idx="2403">
                  <c:v>19.8</c:v>
                </c:pt>
                <c:pt idx="2404">
                  <c:v>19.86</c:v>
                </c:pt>
                <c:pt idx="2405">
                  <c:v>19.920000000000002</c:v>
                </c:pt>
                <c:pt idx="2406">
                  <c:v>19.98</c:v>
                </c:pt>
                <c:pt idx="2407">
                  <c:v>20.04</c:v>
                </c:pt>
                <c:pt idx="2408">
                  <c:v>20.11</c:v>
                </c:pt>
                <c:pt idx="2409">
                  <c:v>20.18</c:v>
                </c:pt>
                <c:pt idx="2410">
                  <c:v>20.239999999999998</c:v>
                </c:pt>
                <c:pt idx="2411">
                  <c:v>20.309999999999999</c:v>
                </c:pt>
                <c:pt idx="2412">
                  <c:v>20.38</c:v>
                </c:pt>
                <c:pt idx="2413">
                  <c:v>20.45</c:v>
                </c:pt>
                <c:pt idx="2414">
                  <c:v>20.52</c:v>
                </c:pt>
                <c:pt idx="2415">
                  <c:v>20.58</c:v>
                </c:pt>
                <c:pt idx="2416">
                  <c:v>20.64</c:v>
                </c:pt>
                <c:pt idx="2417">
                  <c:v>20.69</c:v>
                </c:pt>
                <c:pt idx="2418">
                  <c:v>20.73</c:v>
                </c:pt>
                <c:pt idx="2419">
                  <c:v>20.77</c:v>
                </c:pt>
                <c:pt idx="2420">
                  <c:v>20.8</c:v>
                </c:pt>
                <c:pt idx="2421">
                  <c:v>20.83</c:v>
                </c:pt>
                <c:pt idx="2422">
                  <c:v>20.85</c:v>
                </c:pt>
                <c:pt idx="2423">
                  <c:v>20.86</c:v>
                </c:pt>
                <c:pt idx="2424">
                  <c:v>20.87</c:v>
                </c:pt>
                <c:pt idx="2425">
                  <c:v>20.87</c:v>
                </c:pt>
                <c:pt idx="2426">
                  <c:v>20.87</c:v>
                </c:pt>
                <c:pt idx="2427">
                  <c:v>20.86</c:v>
                </c:pt>
                <c:pt idx="2428">
                  <c:v>20.86</c:v>
                </c:pt>
                <c:pt idx="2429">
                  <c:v>20.85</c:v>
                </c:pt>
                <c:pt idx="2430">
                  <c:v>20.84</c:v>
                </c:pt>
                <c:pt idx="2431">
                  <c:v>20.82</c:v>
                </c:pt>
                <c:pt idx="2432">
                  <c:v>20.81</c:v>
                </c:pt>
                <c:pt idx="2433">
                  <c:v>20.79</c:v>
                </c:pt>
                <c:pt idx="2434">
                  <c:v>20.77</c:v>
                </c:pt>
                <c:pt idx="2435">
                  <c:v>20.75</c:v>
                </c:pt>
                <c:pt idx="2436">
                  <c:v>20.72</c:v>
                </c:pt>
                <c:pt idx="2437">
                  <c:v>20.69</c:v>
                </c:pt>
                <c:pt idx="2438">
                  <c:v>20.65</c:v>
                </c:pt>
                <c:pt idx="2439">
                  <c:v>20.61</c:v>
                </c:pt>
                <c:pt idx="2440">
                  <c:v>20.56</c:v>
                </c:pt>
                <c:pt idx="2441">
                  <c:v>20.5</c:v>
                </c:pt>
                <c:pt idx="2442">
                  <c:v>20.45</c:v>
                </c:pt>
                <c:pt idx="2443">
                  <c:v>20.38</c:v>
                </c:pt>
                <c:pt idx="2444">
                  <c:v>20.309999999999999</c:v>
                </c:pt>
                <c:pt idx="2445">
                  <c:v>20.23</c:v>
                </c:pt>
                <c:pt idx="2446">
                  <c:v>20.149999999999999</c:v>
                </c:pt>
                <c:pt idx="2447">
                  <c:v>20.05</c:v>
                </c:pt>
                <c:pt idx="2448">
                  <c:v>19.95</c:v>
                </c:pt>
                <c:pt idx="2449">
                  <c:v>19.84</c:v>
                </c:pt>
                <c:pt idx="2450">
                  <c:v>19.73</c:v>
                </c:pt>
                <c:pt idx="2451">
                  <c:v>19.600000000000001</c:v>
                </c:pt>
                <c:pt idx="2452">
                  <c:v>19.46</c:v>
                </c:pt>
                <c:pt idx="2453">
                  <c:v>19.309999999999999</c:v>
                </c:pt>
                <c:pt idx="2454">
                  <c:v>19.149999999999999</c:v>
                </c:pt>
                <c:pt idx="2455">
                  <c:v>18.98</c:v>
                </c:pt>
                <c:pt idx="2456">
                  <c:v>18.79</c:v>
                </c:pt>
                <c:pt idx="2457">
                  <c:v>18.59</c:v>
                </c:pt>
                <c:pt idx="2458">
                  <c:v>18.37</c:v>
                </c:pt>
                <c:pt idx="2459">
                  <c:v>18.13</c:v>
                </c:pt>
                <c:pt idx="2460">
                  <c:v>17.88</c:v>
                </c:pt>
                <c:pt idx="2461">
                  <c:v>17.600000000000001</c:v>
                </c:pt>
                <c:pt idx="2462">
                  <c:v>17.309999999999999</c:v>
                </c:pt>
                <c:pt idx="2463">
                  <c:v>16.989999999999998</c:v>
                </c:pt>
                <c:pt idx="2464">
                  <c:v>16.64</c:v>
                </c:pt>
                <c:pt idx="2465">
                  <c:v>16.260000000000002</c:v>
                </c:pt>
                <c:pt idx="2466">
                  <c:v>15.86</c:v>
                </c:pt>
                <c:pt idx="2467">
                  <c:v>15.42</c:v>
                </c:pt>
                <c:pt idx="2468">
                  <c:v>14.95</c:v>
                </c:pt>
                <c:pt idx="2469">
                  <c:v>14.45</c:v>
                </c:pt>
                <c:pt idx="2470">
                  <c:v>13.92</c:v>
                </c:pt>
                <c:pt idx="2471">
                  <c:v>13.37</c:v>
                </c:pt>
                <c:pt idx="2472">
                  <c:v>12.8</c:v>
                </c:pt>
                <c:pt idx="2473">
                  <c:v>12.2</c:v>
                </c:pt>
                <c:pt idx="2474">
                  <c:v>11.6</c:v>
                </c:pt>
                <c:pt idx="2475">
                  <c:v>11</c:v>
                </c:pt>
                <c:pt idx="2476">
                  <c:v>10.4</c:v>
                </c:pt>
                <c:pt idx="2477">
                  <c:v>9.81</c:v>
                </c:pt>
                <c:pt idx="2478">
                  <c:v>9.24</c:v>
                </c:pt>
                <c:pt idx="2479">
                  <c:v>8.69</c:v>
                </c:pt>
                <c:pt idx="2480">
                  <c:v>8.18</c:v>
                </c:pt>
                <c:pt idx="2481">
                  <c:v>7.69</c:v>
                </c:pt>
                <c:pt idx="2482">
                  <c:v>7.25</c:v>
                </c:pt>
                <c:pt idx="2483">
                  <c:v>6.84</c:v>
                </c:pt>
                <c:pt idx="2484">
                  <c:v>6.46</c:v>
                </c:pt>
                <c:pt idx="2485">
                  <c:v>6.12</c:v>
                </c:pt>
                <c:pt idx="2486">
                  <c:v>5.81</c:v>
                </c:pt>
                <c:pt idx="2487">
                  <c:v>5.53</c:v>
                </c:pt>
                <c:pt idx="2488">
                  <c:v>5.28</c:v>
                </c:pt>
                <c:pt idx="2489">
                  <c:v>5.04</c:v>
                </c:pt>
                <c:pt idx="2490">
                  <c:v>4.82</c:v>
                </c:pt>
                <c:pt idx="2491">
                  <c:v>4.6100000000000003</c:v>
                </c:pt>
                <c:pt idx="2492">
                  <c:v>4.41</c:v>
                </c:pt>
                <c:pt idx="2493">
                  <c:v>4.2300000000000004</c:v>
                </c:pt>
                <c:pt idx="2494">
                  <c:v>4.04</c:v>
                </c:pt>
                <c:pt idx="2495">
                  <c:v>3.86</c:v>
                </c:pt>
                <c:pt idx="2496">
                  <c:v>3.69</c:v>
                </c:pt>
                <c:pt idx="2497">
                  <c:v>3.53</c:v>
                </c:pt>
                <c:pt idx="2498">
                  <c:v>3.36</c:v>
                </c:pt>
                <c:pt idx="2499">
                  <c:v>3.21</c:v>
                </c:pt>
                <c:pt idx="2500">
                  <c:v>3.07</c:v>
                </c:pt>
                <c:pt idx="2501">
                  <c:v>2.93</c:v>
                </c:pt>
                <c:pt idx="2502">
                  <c:v>2.8</c:v>
                </c:pt>
                <c:pt idx="2503">
                  <c:v>2.68</c:v>
                </c:pt>
                <c:pt idx="2504">
                  <c:v>2.57</c:v>
                </c:pt>
                <c:pt idx="2505">
                  <c:v>2.48</c:v>
                </c:pt>
                <c:pt idx="2506">
                  <c:v>2.39</c:v>
                </c:pt>
                <c:pt idx="2507">
                  <c:v>2.31</c:v>
                </c:pt>
                <c:pt idx="2508">
                  <c:v>2.25</c:v>
                </c:pt>
                <c:pt idx="2509">
                  <c:v>2.2000000000000002</c:v>
                </c:pt>
                <c:pt idx="2510">
                  <c:v>2.15</c:v>
                </c:pt>
                <c:pt idx="2511">
                  <c:v>2.12</c:v>
                </c:pt>
                <c:pt idx="2512">
                  <c:v>2.1</c:v>
                </c:pt>
                <c:pt idx="2513">
                  <c:v>2.1</c:v>
                </c:pt>
                <c:pt idx="2514">
                  <c:v>2.1</c:v>
                </c:pt>
                <c:pt idx="2515">
                  <c:v>2.12</c:v>
                </c:pt>
                <c:pt idx="2516">
                  <c:v>2.14</c:v>
                </c:pt>
                <c:pt idx="2517">
                  <c:v>2.1800000000000002</c:v>
                </c:pt>
                <c:pt idx="2518">
                  <c:v>2.2200000000000002</c:v>
                </c:pt>
                <c:pt idx="2519">
                  <c:v>2.27</c:v>
                </c:pt>
                <c:pt idx="2520">
                  <c:v>2.33</c:v>
                </c:pt>
                <c:pt idx="2521">
                  <c:v>2.39</c:v>
                </c:pt>
                <c:pt idx="2522">
                  <c:v>2.46</c:v>
                </c:pt>
                <c:pt idx="2523">
                  <c:v>2.5299999999999998</c:v>
                </c:pt>
                <c:pt idx="2524">
                  <c:v>2.61</c:v>
                </c:pt>
                <c:pt idx="2525">
                  <c:v>2.68</c:v>
                </c:pt>
                <c:pt idx="2526">
                  <c:v>2.75</c:v>
                </c:pt>
                <c:pt idx="2527">
                  <c:v>2.83</c:v>
                </c:pt>
                <c:pt idx="2528">
                  <c:v>2.9</c:v>
                </c:pt>
                <c:pt idx="2529">
                  <c:v>2.97</c:v>
                </c:pt>
                <c:pt idx="2530">
                  <c:v>3.04</c:v>
                </c:pt>
                <c:pt idx="2531">
                  <c:v>3.1</c:v>
                </c:pt>
                <c:pt idx="2532">
                  <c:v>3.16</c:v>
                </c:pt>
                <c:pt idx="2533">
                  <c:v>3.22</c:v>
                </c:pt>
                <c:pt idx="2534">
                  <c:v>3.27</c:v>
                </c:pt>
                <c:pt idx="2535">
                  <c:v>3.32</c:v>
                </c:pt>
                <c:pt idx="2536">
                  <c:v>3.36</c:v>
                </c:pt>
                <c:pt idx="2537">
                  <c:v>3.4</c:v>
                </c:pt>
                <c:pt idx="2538">
                  <c:v>3.44</c:v>
                </c:pt>
                <c:pt idx="2539">
                  <c:v>3.47</c:v>
                </c:pt>
                <c:pt idx="2540">
                  <c:v>3.5</c:v>
                </c:pt>
                <c:pt idx="2541">
                  <c:v>3.52</c:v>
                </c:pt>
                <c:pt idx="2542">
                  <c:v>3.54</c:v>
                </c:pt>
                <c:pt idx="2543">
                  <c:v>3.55</c:v>
                </c:pt>
                <c:pt idx="2544">
                  <c:v>3.56</c:v>
                </c:pt>
                <c:pt idx="2545">
                  <c:v>3.57</c:v>
                </c:pt>
                <c:pt idx="2546">
                  <c:v>3.58</c:v>
                </c:pt>
                <c:pt idx="2547">
                  <c:v>3.58</c:v>
                </c:pt>
                <c:pt idx="2548">
                  <c:v>3.58</c:v>
                </c:pt>
                <c:pt idx="2549">
                  <c:v>3.58</c:v>
                </c:pt>
                <c:pt idx="2550">
                  <c:v>3.59</c:v>
                </c:pt>
                <c:pt idx="2551">
                  <c:v>3.59</c:v>
                </c:pt>
                <c:pt idx="2552">
                  <c:v>3.59</c:v>
                </c:pt>
                <c:pt idx="2553">
                  <c:v>3.59</c:v>
                </c:pt>
                <c:pt idx="2554">
                  <c:v>3.59</c:v>
                </c:pt>
                <c:pt idx="2555">
                  <c:v>3.59</c:v>
                </c:pt>
                <c:pt idx="2556">
                  <c:v>3.59</c:v>
                </c:pt>
                <c:pt idx="2557">
                  <c:v>3.59</c:v>
                </c:pt>
                <c:pt idx="2558">
                  <c:v>3.59</c:v>
                </c:pt>
                <c:pt idx="2559">
                  <c:v>3.6</c:v>
                </c:pt>
                <c:pt idx="2560">
                  <c:v>3.6</c:v>
                </c:pt>
                <c:pt idx="2561">
                  <c:v>3.6</c:v>
                </c:pt>
                <c:pt idx="2562">
                  <c:v>3.61</c:v>
                </c:pt>
                <c:pt idx="2563">
                  <c:v>3.61</c:v>
                </c:pt>
                <c:pt idx="2564">
                  <c:v>3.62</c:v>
                </c:pt>
                <c:pt idx="2565">
                  <c:v>3.62</c:v>
                </c:pt>
                <c:pt idx="2566">
                  <c:v>3.63</c:v>
                </c:pt>
                <c:pt idx="2567">
                  <c:v>3.65</c:v>
                </c:pt>
                <c:pt idx="2568">
                  <c:v>3.67</c:v>
                </c:pt>
                <c:pt idx="2569">
                  <c:v>3.69</c:v>
                </c:pt>
                <c:pt idx="2570">
                  <c:v>3.73</c:v>
                </c:pt>
                <c:pt idx="2571">
                  <c:v>3.77</c:v>
                </c:pt>
                <c:pt idx="2572">
                  <c:v>3.82</c:v>
                </c:pt>
                <c:pt idx="2573">
                  <c:v>3.88</c:v>
                </c:pt>
                <c:pt idx="2574">
                  <c:v>3.96</c:v>
                </c:pt>
                <c:pt idx="2575">
                  <c:v>4.0599999999999996</c:v>
                </c:pt>
                <c:pt idx="2576">
                  <c:v>4.17</c:v>
                </c:pt>
                <c:pt idx="2577">
                  <c:v>4.3</c:v>
                </c:pt>
                <c:pt idx="2578">
                  <c:v>4.45</c:v>
                </c:pt>
                <c:pt idx="2579">
                  <c:v>4.62</c:v>
                </c:pt>
                <c:pt idx="2580">
                  <c:v>4.82</c:v>
                </c:pt>
                <c:pt idx="2581">
                  <c:v>5.04</c:v>
                </c:pt>
                <c:pt idx="2582">
                  <c:v>5.29</c:v>
                </c:pt>
                <c:pt idx="2583">
                  <c:v>5.56</c:v>
                </c:pt>
                <c:pt idx="2584">
                  <c:v>5.86</c:v>
                </c:pt>
                <c:pt idx="2585">
                  <c:v>6.18</c:v>
                </c:pt>
                <c:pt idx="2586">
                  <c:v>6.53</c:v>
                </c:pt>
                <c:pt idx="2587">
                  <c:v>6.91</c:v>
                </c:pt>
                <c:pt idx="2588">
                  <c:v>7.32</c:v>
                </c:pt>
                <c:pt idx="2589">
                  <c:v>7.76</c:v>
                </c:pt>
                <c:pt idx="2590">
                  <c:v>8.2200000000000006</c:v>
                </c:pt>
                <c:pt idx="2591">
                  <c:v>8.7200000000000006</c:v>
                </c:pt>
                <c:pt idx="2592">
                  <c:v>9.25</c:v>
                </c:pt>
                <c:pt idx="2593">
                  <c:v>9.81</c:v>
                </c:pt>
                <c:pt idx="2594">
                  <c:v>10.41</c:v>
                </c:pt>
                <c:pt idx="2595">
                  <c:v>11.03</c:v>
                </c:pt>
                <c:pt idx="2596">
                  <c:v>11.67</c:v>
                </c:pt>
                <c:pt idx="2597">
                  <c:v>12.34</c:v>
                </c:pt>
                <c:pt idx="2598">
                  <c:v>13.02</c:v>
                </c:pt>
                <c:pt idx="2599">
                  <c:v>13.71</c:v>
                </c:pt>
                <c:pt idx="2600">
                  <c:v>14.4</c:v>
                </c:pt>
                <c:pt idx="2601">
                  <c:v>15.08</c:v>
                </c:pt>
                <c:pt idx="2602">
                  <c:v>15.74</c:v>
                </c:pt>
                <c:pt idx="2603">
                  <c:v>16.37</c:v>
                </c:pt>
                <c:pt idx="2604">
                  <c:v>16.97</c:v>
                </c:pt>
                <c:pt idx="2605">
                  <c:v>17.53</c:v>
                </c:pt>
                <c:pt idx="2606">
                  <c:v>18.04</c:v>
                </c:pt>
                <c:pt idx="2607">
                  <c:v>18.5</c:v>
                </c:pt>
                <c:pt idx="2608">
                  <c:v>18.91</c:v>
                </c:pt>
                <c:pt idx="2609">
                  <c:v>19.27</c:v>
                </c:pt>
                <c:pt idx="2610">
                  <c:v>19.57</c:v>
                </c:pt>
                <c:pt idx="2611">
                  <c:v>19.84</c:v>
                </c:pt>
                <c:pt idx="2612">
                  <c:v>20.059999999999999</c:v>
                </c:pt>
                <c:pt idx="2613">
                  <c:v>20.25</c:v>
                </c:pt>
                <c:pt idx="2614">
                  <c:v>20.41</c:v>
                </c:pt>
                <c:pt idx="2615">
                  <c:v>20.55</c:v>
                </c:pt>
                <c:pt idx="2616">
                  <c:v>20.67</c:v>
                </c:pt>
                <c:pt idx="2617">
                  <c:v>20.78</c:v>
                </c:pt>
                <c:pt idx="2618">
                  <c:v>20.89</c:v>
                </c:pt>
                <c:pt idx="2619">
                  <c:v>20.99</c:v>
                </c:pt>
                <c:pt idx="2620">
                  <c:v>21.08</c:v>
                </c:pt>
                <c:pt idx="2621">
                  <c:v>21.18</c:v>
                </c:pt>
                <c:pt idx="2622">
                  <c:v>21.28</c:v>
                </c:pt>
                <c:pt idx="2623">
                  <c:v>21.39</c:v>
                </c:pt>
                <c:pt idx="2624">
                  <c:v>21.49</c:v>
                </c:pt>
                <c:pt idx="2625">
                  <c:v>21.6</c:v>
                </c:pt>
                <c:pt idx="2626">
                  <c:v>21.7</c:v>
                </c:pt>
                <c:pt idx="2627">
                  <c:v>21.81</c:v>
                </c:pt>
                <c:pt idx="2628">
                  <c:v>21.91</c:v>
                </c:pt>
                <c:pt idx="2629">
                  <c:v>22.01</c:v>
                </c:pt>
                <c:pt idx="2630">
                  <c:v>22.1</c:v>
                </c:pt>
                <c:pt idx="2631">
                  <c:v>22.19</c:v>
                </c:pt>
                <c:pt idx="2632">
                  <c:v>22.27</c:v>
                </c:pt>
                <c:pt idx="2633">
                  <c:v>22.35</c:v>
                </c:pt>
                <c:pt idx="2634">
                  <c:v>22.41</c:v>
                </c:pt>
                <c:pt idx="2635">
                  <c:v>22.47</c:v>
                </c:pt>
                <c:pt idx="2636">
                  <c:v>22.53</c:v>
                </c:pt>
                <c:pt idx="2637">
                  <c:v>22.57</c:v>
                </c:pt>
                <c:pt idx="2638">
                  <c:v>22.61</c:v>
                </c:pt>
                <c:pt idx="2639">
                  <c:v>22.64</c:v>
                </c:pt>
                <c:pt idx="2640">
                  <c:v>22.67</c:v>
                </c:pt>
                <c:pt idx="2641">
                  <c:v>22.69</c:v>
                </c:pt>
                <c:pt idx="2642">
                  <c:v>22.71</c:v>
                </c:pt>
                <c:pt idx="2643">
                  <c:v>22.73</c:v>
                </c:pt>
                <c:pt idx="2644">
                  <c:v>22.74</c:v>
                </c:pt>
                <c:pt idx="2645">
                  <c:v>22.75</c:v>
                </c:pt>
                <c:pt idx="2646">
                  <c:v>22.75</c:v>
                </c:pt>
                <c:pt idx="2647">
                  <c:v>22.75</c:v>
                </c:pt>
                <c:pt idx="2648">
                  <c:v>22.75</c:v>
                </c:pt>
                <c:pt idx="2649">
                  <c:v>22.75</c:v>
                </c:pt>
                <c:pt idx="2650">
                  <c:v>22.74</c:v>
                </c:pt>
                <c:pt idx="2651">
                  <c:v>22.73</c:v>
                </c:pt>
                <c:pt idx="2652">
                  <c:v>22.72</c:v>
                </c:pt>
                <c:pt idx="2653">
                  <c:v>22.7</c:v>
                </c:pt>
                <c:pt idx="2654">
                  <c:v>22.67</c:v>
                </c:pt>
                <c:pt idx="2655">
                  <c:v>22.64</c:v>
                </c:pt>
                <c:pt idx="2656">
                  <c:v>22.61</c:v>
                </c:pt>
                <c:pt idx="2657">
                  <c:v>22.57</c:v>
                </c:pt>
                <c:pt idx="2658">
                  <c:v>22.52</c:v>
                </c:pt>
                <c:pt idx="2659">
                  <c:v>22.46</c:v>
                </c:pt>
                <c:pt idx="2660">
                  <c:v>22.4</c:v>
                </c:pt>
                <c:pt idx="2661">
                  <c:v>22.33</c:v>
                </c:pt>
                <c:pt idx="2662">
                  <c:v>22.26</c:v>
                </c:pt>
                <c:pt idx="2663">
                  <c:v>22.17</c:v>
                </c:pt>
                <c:pt idx="2664">
                  <c:v>22.08</c:v>
                </c:pt>
                <c:pt idx="2665">
                  <c:v>21.98</c:v>
                </c:pt>
                <c:pt idx="2666">
                  <c:v>21.88</c:v>
                </c:pt>
                <c:pt idx="2667">
                  <c:v>21.76</c:v>
                </c:pt>
                <c:pt idx="2668">
                  <c:v>21.64</c:v>
                </c:pt>
                <c:pt idx="2669">
                  <c:v>21.5</c:v>
                </c:pt>
                <c:pt idx="2670">
                  <c:v>21.35</c:v>
                </c:pt>
                <c:pt idx="2671">
                  <c:v>21.19</c:v>
                </c:pt>
                <c:pt idx="2672">
                  <c:v>21.02</c:v>
                </c:pt>
                <c:pt idx="2673">
                  <c:v>20.82</c:v>
                </c:pt>
                <c:pt idx="2674">
                  <c:v>20.61</c:v>
                </c:pt>
                <c:pt idx="2675">
                  <c:v>20.38</c:v>
                </c:pt>
                <c:pt idx="2676">
                  <c:v>20.12</c:v>
                </c:pt>
                <c:pt idx="2677">
                  <c:v>19.829999999999998</c:v>
                </c:pt>
                <c:pt idx="2678">
                  <c:v>19.52</c:v>
                </c:pt>
                <c:pt idx="2679">
                  <c:v>19.170000000000002</c:v>
                </c:pt>
                <c:pt idx="2680">
                  <c:v>18.79</c:v>
                </c:pt>
                <c:pt idx="2681">
                  <c:v>18.37</c:v>
                </c:pt>
                <c:pt idx="2682">
                  <c:v>17.920000000000002</c:v>
                </c:pt>
                <c:pt idx="2683">
                  <c:v>17.43</c:v>
                </c:pt>
                <c:pt idx="2684">
                  <c:v>16.899999999999999</c:v>
                </c:pt>
                <c:pt idx="2685">
                  <c:v>16.34</c:v>
                </c:pt>
                <c:pt idx="2686">
                  <c:v>15.75</c:v>
                </c:pt>
                <c:pt idx="2687">
                  <c:v>15.14</c:v>
                </c:pt>
                <c:pt idx="2688">
                  <c:v>14.51</c:v>
                </c:pt>
                <c:pt idx="2689">
                  <c:v>13.87</c:v>
                </c:pt>
                <c:pt idx="2690">
                  <c:v>13.23</c:v>
                </c:pt>
                <c:pt idx="2691">
                  <c:v>12.59</c:v>
                </c:pt>
                <c:pt idx="2692">
                  <c:v>11.96</c:v>
                </c:pt>
                <c:pt idx="2693">
                  <c:v>11.34</c:v>
                </c:pt>
                <c:pt idx="2694">
                  <c:v>10.75</c:v>
                </c:pt>
                <c:pt idx="2695">
                  <c:v>10.19</c:v>
                </c:pt>
                <c:pt idx="2696">
                  <c:v>9.66</c:v>
                </c:pt>
                <c:pt idx="2697">
                  <c:v>9.16</c:v>
                </c:pt>
                <c:pt idx="2698">
                  <c:v>8.7100000000000009</c:v>
                </c:pt>
                <c:pt idx="2699">
                  <c:v>8.2899999999999991</c:v>
                </c:pt>
                <c:pt idx="2700">
                  <c:v>7.9</c:v>
                </c:pt>
                <c:pt idx="2701">
                  <c:v>7.56</c:v>
                </c:pt>
                <c:pt idx="2702">
                  <c:v>7.24</c:v>
                </c:pt>
                <c:pt idx="2703">
                  <c:v>6.95</c:v>
                </c:pt>
                <c:pt idx="2704">
                  <c:v>6.68</c:v>
                </c:pt>
                <c:pt idx="2705">
                  <c:v>6.43</c:v>
                </c:pt>
                <c:pt idx="2706">
                  <c:v>6.2</c:v>
                </c:pt>
                <c:pt idx="2707">
                  <c:v>5.99</c:v>
                </c:pt>
                <c:pt idx="2708">
                  <c:v>5.78</c:v>
                </c:pt>
                <c:pt idx="2709">
                  <c:v>5.59</c:v>
                </c:pt>
                <c:pt idx="2710">
                  <c:v>5.4</c:v>
                </c:pt>
                <c:pt idx="2711">
                  <c:v>5.22</c:v>
                </c:pt>
                <c:pt idx="2712">
                  <c:v>5.05</c:v>
                </c:pt>
                <c:pt idx="2713">
                  <c:v>4.88</c:v>
                </c:pt>
                <c:pt idx="2714">
                  <c:v>4.7300000000000004</c:v>
                </c:pt>
                <c:pt idx="2715">
                  <c:v>4.58</c:v>
                </c:pt>
                <c:pt idx="2716">
                  <c:v>4.4400000000000004</c:v>
                </c:pt>
                <c:pt idx="2717">
                  <c:v>4.3099999999999996</c:v>
                </c:pt>
                <c:pt idx="2718">
                  <c:v>4.1900000000000004</c:v>
                </c:pt>
                <c:pt idx="2719">
                  <c:v>4.08</c:v>
                </c:pt>
                <c:pt idx="2720">
                  <c:v>3.99</c:v>
                </c:pt>
                <c:pt idx="2721">
                  <c:v>3.9</c:v>
                </c:pt>
                <c:pt idx="2722">
                  <c:v>3.82</c:v>
                </c:pt>
                <c:pt idx="2723">
                  <c:v>3.75</c:v>
                </c:pt>
                <c:pt idx="2724">
                  <c:v>3.68</c:v>
                </c:pt>
                <c:pt idx="2725">
                  <c:v>3.63</c:v>
                </c:pt>
                <c:pt idx="2726">
                  <c:v>3.59</c:v>
                </c:pt>
                <c:pt idx="2727">
                  <c:v>3.56</c:v>
                </c:pt>
                <c:pt idx="2728">
                  <c:v>3.53</c:v>
                </c:pt>
                <c:pt idx="2729">
                  <c:v>3.52</c:v>
                </c:pt>
                <c:pt idx="2730">
                  <c:v>3.52</c:v>
                </c:pt>
                <c:pt idx="2731">
                  <c:v>3.52</c:v>
                </c:pt>
                <c:pt idx="2732">
                  <c:v>3.54</c:v>
                </c:pt>
                <c:pt idx="2733">
                  <c:v>3.57</c:v>
                </c:pt>
                <c:pt idx="2734">
                  <c:v>3.6</c:v>
                </c:pt>
                <c:pt idx="2735">
                  <c:v>3.65</c:v>
                </c:pt>
                <c:pt idx="2736">
                  <c:v>3.7</c:v>
                </c:pt>
                <c:pt idx="2737">
                  <c:v>3.76</c:v>
                </c:pt>
                <c:pt idx="2738">
                  <c:v>3.82</c:v>
                </c:pt>
                <c:pt idx="2739">
                  <c:v>3.89</c:v>
                </c:pt>
                <c:pt idx="2740">
                  <c:v>3.96</c:v>
                </c:pt>
                <c:pt idx="2741">
                  <c:v>4.04</c:v>
                </c:pt>
                <c:pt idx="2742">
                  <c:v>4.1100000000000003</c:v>
                </c:pt>
                <c:pt idx="2743">
                  <c:v>4.18</c:v>
                </c:pt>
                <c:pt idx="2744">
                  <c:v>4.25</c:v>
                </c:pt>
                <c:pt idx="2745">
                  <c:v>4.3099999999999996</c:v>
                </c:pt>
                <c:pt idx="2746">
                  <c:v>4.38</c:v>
                </c:pt>
                <c:pt idx="2747">
                  <c:v>4.4400000000000004</c:v>
                </c:pt>
                <c:pt idx="2748">
                  <c:v>4.5</c:v>
                </c:pt>
                <c:pt idx="2749">
                  <c:v>4.55</c:v>
                </c:pt>
                <c:pt idx="2750">
                  <c:v>4.6100000000000003</c:v>
                </c:pt>
                <c:pt idx="2751">
                  <c:v>4.66</c:v>
                </c:pt>
                <c:pt idx="2752">
                  <c:v>4.71</c:v>
                </c:pt>
                <c:pt idx="2753">
                  <c:v>4.76</c:v>
                </c:pt>
                <c:pt idx="2754">
                  <c:v>4.8</c:v>
                </c:pt>
                <c:pt idx="2755">
                  <c:v>4.8499999999999996</c:v>
                </c:pt>
                <c:pt idx="2756">
                  <c:v>4.8899999999999997</c:v>
                </c:pt>
                <c:pt idx="2757">
                  <c:v>4.93</c:v>
                </c:pt>
                <c:pt idx="2758">
                  <c:v>4.97</c:v>
                </c:pt>
                <c:pt idx="2759">
                  <c:v>5</c:v>
                </c:pt>
                <c:pt idx="2760">
                  <c:v>5.03</c:v>
                </c:pt>
                <c:pt idx="2761">
                  <c:v>5.0599999999999996</c:v>
                </c:pt>
                <c:pt idx="2762">
                  <c:v>5.09</c:v>
                </c:pt>
                <c:pt idx="2763">
                  <c:v>5.1100000000000003</c:v>
                </c:pt>
                <c:pt idx="2764">
                  <c:v>5.13</c:v>
                </c:pt>
                <c:pt idx="2765">
                  <c:v>5.15</c:v>
                </c:pt>
                <c:pt idx="2766">
                  <c:v>5.16</c:v>
                </c:pt>
                <c:pt idx="2767">
                  <c:v>5.17</c:v>
                </c:pt>
                <c:pt idx="2768">
                  <c:v>5.18</c:v>
                </c:pt>
                <c:pt idx="2769">
                  <c:v>5.18</c:v>
                </c:pt>
                <c:pt idx="2770">
                  <c:v>5.18</c:v>
                </c:pt>
                <c:pt idx="2771">
                  <c:v>5.18</c:v>
                </c:pt>
                <c:pt idx="2772">
                  <c:v>5.18</c:v>
                </c:pt>
                <c:pt idx="2773">
                  <c:v>5.18</c:v>
                </c:pt>
                <c:pt idx="2774">
                  <c:v>5.17</c:v>
                </c:pt>
                <c:pt idx="2775">
                  <c:v>5.17</c:v>
                </c:pt>
                <c:pt idx="2776">
                  <c:v>5.16</c:v>
                </c:pt>
                <c:pt idx="2777">
                  <c:v>5.15</c:v>
                </c:pt>
                <c:pt idx="2778">
                  <c:v>5.15</c:v>
                </c:pt>
                <c:pt idx="2779">
                  <c:v>5.14</c:v>
                </c:pt>
                <c:pt idx="2780">
                  <c:v>5.14</c:v>
                </c:pt>
                <c:pt idx="2781">
                  <c:v>5.14</c:v>
                </c:pt>
                <c:pt idx="2782">
                  <c:v>5.15</c:v>
                </c:pt>
                <c:pt idx="2783">
                  <c:v>5.16</c:v>
                </c:pt>
                <c:pt idx="2784">
                  <c:v>5.17</c:v>
                </c:pt>
                <c:pt idx="2785">
                  <c:v>5.19</c:v>
                </c:pt>
                <c:pt idx="2786">
                  <c:v>5.22</c:v>
                </c:pt>
                <c:pt idx="2787">
                  <c:v>5.26</c:v>
                </c:pt>
                <c:pt idx="2788">
                  <c:v>5.31</c:v>
                </c:pt>
                <c:pt idx="2789">
                  <c:v>5.38</c:v>
                </c:pt>
                <c:pt idx="2790">
                  <c:v>5.45</c:v>
                </c:pt>
                <c:pt idx="2791">
                  <c:v>5.55</c:v>
                </c:pt>
                <c:pt idx="2792">
                  <c:v>5.66</c:v>
                </c:pt>
                <c:pt idx="2793">
                  <c:v>5.79</c:v>
                </c:pt>
                <c:pt idx="2794">
                  <c:v>5.95</c:v>
                </c:pt>
                <c:pt idx="2795">
                  <c:v>6.13</c:v>
                </c:pt>
                <c:pt idx="2796">
                  <c:v>6.34</c:v>
                </c:pt>
                <c:pt idx="2797">
                  <c:v>6.57</c:v>
                </c:pt>
                <c:pt idx="2798">
                  <c:v>6.85</c:v>
                </c:pt>
                <c:pt idx="2799">
                  <c:v>7.15</c:v>
                </c:pt>
                <c:pt idx="2800">
                  <c:v>7.49</c:v>
                </c:pt>
                <c:pt idx="2801">
                  <c:v>7.87</c:v>
                </c:pt>
                <c:pt idx="2802">
                  <c:v>8.2899999999999991</c:v>
                </c:pt>
                <c:pt idx="2803">
                  <c:v>8.75</c:v>
                </c:pt>
                <c:pt idx="2804">
                  <c:v>9.25</c:v>
                </c:pt>
                <c:pt idx="2805">
                  <c:v>9.7899999999999991</c:v>
                </c:pt>
                <c:pt idx="2806">
                  <c:v>10.37</c:v>
                </c:pt>
                <c:pt idx="2807">
                  <c:v>10.99</c:v>
                </c:pt>
                <c:pt idx="2808">
                  <c:v>11.64</c:v>
                </c:pt>
                <c:pt idx="2809">
                  <c:v>12.32</c:v>
                </c:pt>
                <c:pt idx="2810">
                  <c:v>13.02</c:v>
                </c:pt>
                <c:pt idx="2811">
                  <c:v>13.75</c:v>
                </c:pt>
                <c:pt idx="2812">
                  <c:v>14.49</c:v>
                </c:pt>
                <c:pt idx="2813">
                  <c:v>15.23</c:v>
                </c:pt>
                <c:pt idx="2814">
                  <c:v>15.97</c:v>
                </c:pt>
                <c:pt idx="2815">
                  <c:v>16.690000000000001</c:v>
                </c:pt>
                <c:pt idx="2816">
                  <c:v>17.39</c:v>
                </c:pt>
                <c:pt idx="2817">
                  <c:v>18.07</c:v>
                </c:pt>
                <c:pt idx="2818">
                  <c:v>18.71</c:v>
                </c:pt>
                <c:pt idx="2819">
                  <c:v>19.3</c:v>
                </c:pt>
                <c:pt idx="2820">
                  <c:v>19.850000000000001</c:v>
                </c:pt>
                <c:pt idx="2821">
                  <c:v>20.36</c:v>
                </c:pt>
                <c:pt idx="2822">
                  <c:v>20.81</c:v>
                </c:pt>
                <c:pt idx="2823">
                  <c:v>21.21</c:v>
                </c:pt>
                <c:pt idx="2824">
                  <c:v>21.57</c:v>
                </c:pt>
                <c:pt idx="2825">
                  <c:v>21.88</c:v>
                </c:pt>
                <c:pt idx="2826">
                  <c:v>22.15</c:v>
                </c:pt>
                <c:pt idx="2827">
                  <c:v>22.38</c:v>
                </c:pt>
                <c:pt idx="2828">
                  <c:v>22.58</c:v>
                </c:pt>
                <c:pt idx="2829">
                  <c:v>22.75</c:v>
                </c:pt>
                <c:pt idx="2830">
                  <c:v>22.9</c:v>
                </c:pt>
                <c:pt idx="2831">
                  <c:v>23.04</c:v>
                </c:pt>
                <c:pt idx="2832">
                  <c:v>23.17</c:v>
                </c:pt>
                <c:pt idx="2833">
                  <c:v>23.29</c:v>
                </c:pt>
                <c:pt idx="2834">
                  <c:v>23.41</c:v>
                </c:pt>
                <c:pt idx="2835">
                  <c:v>23.53</c:v>
                </c:pt>
                <c:pt idx="2836">
                  <c:v>23.65</c:v>
                </c:pt>
                <c:pt idx="2837">
                  <c:v>23.78</c:v>
                </c:pt>
                <c:pt idx="2838">
                  <c:v>23.91</c:v>
                </c:pt>
                <c:pt idx="2839">
                  <c:v>24.04</c:v>
                </c:pt>
                <c:pt idx="2840">
                  <c:v>24.17</c:v>
                </c:pt>
                <c:pt idx="2841">
                  <c:v>24.31</c:v>
                </c:pt>
                <c:pt idx="2842">
                  <c:v>24.44</c:v>
                </c:pt>
                <c:pt idx="2843">
                  <c:v>24.58</c:v>
                </c:pt>
                <c:pt idx="2844">
                  <c:v>24.7</c:v>
                </c:pt>
                <c:pt idx="2845">
                  <c:v>24.83</c:v>
                </c:pt>
                <c:pt idx="2846">
                  <c:v>24.94</c:v>
                </c:pt>
                <c:pt idx="2847">
                  <c:v>25.05</c:v>
                </c:pt>
                <c:pt idx="2848">
                  <c:v>25.15</c:v>
                </c:pt>
                <c:pt idx="2849">
                  <c:v>25.24</c:v>
                </c:pt>
                <c:pt idx="2850">
                  <c:v>25.32</c:v>
                </c:pt>
                <c:pt idx="2851">
                  <c:v>25.39</c:v>
                </c:pt>
                <c:pt idx="2852">
                  <c:v>25.46</c:v>
                </c:pt>
                <c:pt idx="2853">
                  <c:v>25.52</c:v>
                </c:pt>
                <c:pt idx="2854">
                  <c:v>25.57</c:v>
                </c:pt>
                <c:pt idx="2855">
                  <c:v>25.62</c:v>
                </c:pt>
                <c:pt idx="2856">
                  <c:v>25.65</c:v>
                </c:pt>
                <c:pt idx="2857">
                  <c:v>25.69</c:v>
                </c:pt>
                <c:pt idx="2858">
                  <c:v>25.72</c:v>
                </c:pt>
                <c:pt idx="2859">
                  <c:v>25.74</c:v>
                </c:pt>
                <c:pt idx="2860">
                  <c:v>25.76</c:v>
                </c:pt>
                <c:pt idx="2861">
                  <c:v>25.77</c:v>
                </c:pt>
                <c:pt idx="2862">
                  <c:v>25.78</c:v>
                </c:pt>
                <c:pt idx="2863">
                  <c:v>25.78</c:v>
                </c:pt>
                <c:pt idx="2864">
                  <c:v>25.77</c:v>
                </c:pt>
                <c:pt idx="2865">
                  <c:v>25.75</c:v>
                </c:pt>
                <c:pt idx="2866">
                  <c:v>25.73</c:v>
                </c:pt>
                <c:pt idx="2867">
                  <c:v>25.7</c:v>
                </c:pt>
                <c:pt idx="2868">
                  <c:v>25.66</c:v>
                </c:pt>
                <c:pt idx="2869">
                  <c:v>25.62</c:v>
                </c:pt>
                <c:pt idx="2870">
                  <c:v>25.56</c:v>
                </c:pt>
                <c:pt idx="2871">
                  <c:v>25.5</c:v>
                </c:pt>
                <c:pt idx="2872">
                  <c:v>25.43</c:v>
                </c:pt>
                <c:pt idx="2873">
                  <c:v>25.36</c:v>
                </c:pt>
                <c:pt idx="2874">
                  <c:v>25.27</c:v>
                </c:pt>
                <c:pt idx="2875">
                  <c:v>25.19</c:v>
                </c:pt>
                <c:pt idx="2876">
                  <c:v>25.09</c:v>
                </c:pt>
                <c:pt idx="2877">
                  <c:v>24.99</c:v>
                </c:pt>
                <c:pt idx="2878">
                  <c:v>24.89</c:v>
                </c:pt>
                <c:pt idx="2879">
                  <c:v>24.78</c:v>
                </c:pt>
                <c:pt idx="2880">
                  <c:v>24.66</c:v>
                </c:pt>
                <c:pt idx="2881">
                  <c:v>24.54</c:v>
                </c:pt>
                <c:pt idx="2882">
                  <c:v>24.41</c:v>
                </c:pt>
                <c:pt idx="2883">
                  <c:v>24.28</c:v>
                </c:pt>
                <c:pt idx="2884">
                  <c:v>24.13</c:v>
                </c:pt>
                <c:pt idx="2885">
                  <c:v>23.98</c:v>
                </c:pt>
                <c:pt idx="2886">
                  <c:v>23.81</c:v>
                </c:pt>
                <c:pt idx="2887">
                  <c:v>23.63</c:v>
                </c:pt>
                <c:pt idx="2888">
                  <c:v>23.43</c:v>
                </c:pt>
                <c:pt idx="2889">
                  <c:v>23.2</c:v>
                </c:pt>
                <c:pt idx="2890">
                  <c:v>22.95</c:v>
                </c:pt>
                <c:pt idx="2891">
                  <c:v>22.67</c:v>
                </c:pt>
                <c:pt idx="2892">
                  <c:v>22.36</c:v>
                </c:pt>
                <c:pt idx="2893">
                  <c:v>22</c:v>
                </c:pt>
                <c:pt idx="2894">
                  <c:v>21.6</c:v>
                </c:pt>
                <c:pt idx="2895">
                  <c:v>21.15</c:v>
                </c:pt>
                <c:pt idx="2896">
                  <c:v>20.66</c:v>
                </c:pt>
                <c:pt idx="2897">
                  <c:v>20.11</c:v>
                </c:pt>
                <c:pt idx="2898">
                  <c:v>19.52</c:v>
                </c:pt>
                <c:pt idx="2899">
                  <c:v>18.88</c:v>
                </c:pt>
                <c:pt idx="2900">
                  <c:v>18.21</c:v>
                </c:pt>
                <c:pt idx="2901">
                  <c:v>17.5</c:v>
                </c:pt>
                <c:pt idx="2902">
                  <c:v>16.760000000000002</c:v>
                </c:pt>
                <c:pt idx="2903">
                  <c:v>16.010000000000002</c:v>
                </c:pt>
                <c:pt idx="2904">
                  <c:v>15.26</c:v>
                </c:pt>
                <c:pt idx="2905">
                  <c:v>14.51</c:v>
                </c:pt>
                <c:pt idx="2906">
                  <c:v>13.78</c:v>
                </c:pt>
                <c:pt idx="2907">
                  <c:v>13.07</c:v>
                </c:pt>
                <c:pt idx="2908">
                  <c:v>12.39</c:v>
                </c:pt>
                <c:pt idx="2909">
                  <c:v>11.75</c:v>
                </c:pt>
                <c:pt idx="2910">
                  <c:v>11.15</c:v>
                </c:pt>
                <c:pt idx="2911">
                  <c:v>10.58</c:v>
                </c:pt>
                <c:pt idx="2912">
                  <c:v>10.07</c:v>
                </c:pt>
                <c:pt idx="2913">
                  <c:v>9.59</c:v>
                </c:pt>
                <c:pt idx="2914">
                  <c:v>9.15</c:v>
                </c:pt>
                <c:pt idx="2915">
                  <c:v>8.75</c:v>
                </c:pt>
                <c:pt idx="2916">
                  <c:v>8.39</c:v>
                </c:pt>
                <c:pt idx="2917">
                  <c:v>8.0500000000000007</c:v>
                </c:pt>
                <c:pt idx="2918">
                  <c:v>7.74</c:v>
                </c:pt>
                <c:pt idx="2919">
                  <c:v>7.46</c:v>
                </c:pt>
                <c:pt idx="2920">
                  <c:v>7.2</c:v>
                </c:pt>
                <c:pt idx="2921">
                  <c:v>6.96</c:v>
                </c:pt>
                <c:pt idx="2922">
                  <c:v>6.73</c:v>
                </c:pt>
                <c:pt idx="2923">
                  <c:v>6.53</c:v>
                </c:pt>
                <c:pt idx="2924">
                  <c:v>6.33</c:v>
                </c:pt>
                <c:pt idx="2925">
                  <c:v>6.15</c:v>
                </c:pt>
                <c:pt idx="2926">
                  <c:v>5.99</c:v>
                </c:pt>
                <c:pt idx="2927">
                  <c:v>5.84</c:v>
                </c:pt>
                <c:pt idx="2928">
                  <c:v>5.69</c:v>
                </c:pt>
                <c:pt idx="2929">
                  <c:v>5.56</c:v>
                </c:pt>
                <c:pt idx="2930">
                  <c:v>5.44</c:v>
                </c:pt>
                <c:pt idx="2931">
                  <c:v>5.33</c:v>
                </c:pt>
                <c:pt idx="2932">
                  <c:v>5.23</c:v>
                </c:pt>
                <c:pt idx="2933">
                  <c:v>5.14</c:v>
                </c:pt>
                <c:pt idx="2934">
                  <c:v>5.05</c:v>
                </c:pt>
                <c:pt idx="2935">
                  <c:v>4.97</c:v>
                </c:pt>
                <c:pt idx="2936">
                  <c:v>4.9000000000000004</c:v>
                </c:pt>
                <c:pt idx="2937">
                  <c:v>4.83</c:v>
                </c:pt>
                <c:pt idx="2938">
                  <c:v>4.78</c:v>
                </c:pt>
                <c:pt idx="2939">
                  <c:v>4.7300000000000004</c:v>
                </c:pt>
                <c:pt idx="2940">
                  <c:v>4.6900000000000004</c:v>
                </c:pt>
                <c:pt idx="2941">
                  <c:v>4.66</c:v>
                </c:pt>
                <c:pt idx="2942">
                  <c:v>4.6399999999999997</c:v>
                </c:pt>
                <c:pt idx="2943">
                  <c:v>4.63</c:v>
                </c:pt>
                <c:pt idx="2944">
                  <c:v>4.63</c:v>
                </c:pt>
                <c:pt idx="2945">
                  <c:v>4.63</c:v>
                </c:pt>
                <c:pt idx="2946">
                  <c:v>4.6500000000000004</c:v>
                </c:pt>
                <c:pt idx="2947">
                  <c:v>4.68</c:v>
                </c:pt>
                <c:pt idx="2948">
                  <c:v>4.71</c:v>
                </c:pt>
                <c:pt idx="2949">
                  <c:v>4.75</c:v>
                </c:pt>
                <c:pt idx="2950">
                  <c:v>4.79</c:v>
                </c:pt>
                <c:pt idx="2951">
                  <c:v>4.84</c:v>
                </c:pt>
                <c:pt idx="2952">
                  <c:v>4.9000000000000004</c:v>
                </c:pt>
                <c:pt idx="2953">
                  <c:v>4.95</c:v>
                </c:pt>
                <c:pt idx="2954">
                  <c:v>5.01</c:v>
                </c:pt>
                <c:pt idx="2955">
                  <c:v>5.07</c:v>
                </c:pt>
                <c:pt idx="2956">
                  <c:v>5.13</c:v>
                </c:pt>
                <c:pt idx="2957">
                  <c:v>5.19</c:v>
                </c:pt>
                <c:pt idx="2958">
                  <c:v>5.26</c:v>
                </c:pt>
                <c:pt idx="2959">
                  <c:v>5.32</c:v>
                </c:pt>
                <c:pt idx="2960">
                  <c:v>5.38</c:v>
                </c:pt>
                <c:pt idx="2961">
                  <c:v>5.44</c:v>
                </c:pt>
                <c:pt idx="2962">
                  <c:v>5.5</c:v>
                </c:pt>
                <c:pt idx="2963">
                  <c:v>5.56</c:v>
                </c:pt>
                <c:pt idx="2964">
                  <c:v>5.61</c:v>
                </c:pt>
                <c:pt idx="2965">
                  <c:v>5.67</c:v>
                </c:pt>
                <c:pt idx="2966">
                  <c:v>5.72</c:v>
                </c:pt>
                <c:pt idx="2967">
                  <c:v>5.78</c:v>
                </c:pt>
                <c:pt idx="2968">
                  <c:v>5.83</c:v>
                </c:pt>
                <c:pt idx="2969">
                  <c:v>5.87</c:v>
                </c:pt>
                <c:pt idx="2970">
                  <c:v>5.92</c:v>
                </c:pt>
                <c:pt idx="2971">
                  <c:v>5.96</c:v>
                </c:pt>
                <c:pt idx="2972">
                  <c:v>6.01</c:v>
                </c:pt>
                <c:pt idx="2973">
                  <c:v>6.05</c:v>
                </c:pt>
                <c:pt idx="2974">
                  <c:v>6.08</c:v>
                </c:pt>
                <c:pt idx="2975">
                  <c:v>6.12</c:v>
                </c:pt>
                <c:pt idx="2976">
                  <c:v>6.15</c:v>
                </c:pt>
                <c:pt idx="2977">
                  <c:v>6.18</c:v>
                </c:pt>
                <c:pt idx="2978">
                  <c:v>6.21</c:v>
                </c:pt>
                <c:pt idx="2979">
                  <c:v>6.23</c:v>
                </c:pt>
                <c:pt idx="2980">
                  <c:v>6.25</c:v>
                </c:pt>
                <c:pt idx="2981">
                  <c:v>6.27</c:v>
                </c:pt>
                <c:pt idx="2982">
                  <c:v>6.28</c:v>
                </c:pt>
                <c:pt idx="2983">
                  <c:v>6.29</c:v>
                </c:pt>
                <c:pt idx="2984">
                  <c:v>6.29</c:v>
                </c:pt>
                <c:pt idx="2985">
                  <c:v>6.29</c:v>
                </c:pt>
                <c:pt idx="2986">
                  <c:v>6.29</c:v>
                </c:pt>
                <c:pt idx="2987">
                  <c:v>6.28</c:v>
                </c:pt>
                <c:pt idx="2988">
                  <c:v>6.28</c:v>
                </c:pt>
                <c:pt idx="2989">
                  <c:v>6.26</c:v>
                </c:pt>
                <c:pt idx="2990">
                  <c:v>6.25</c:v>
                </c:pt>
                <c:pt idx="2991">
                  <c:v>6.24</c:v>
                </c:pt>
                <c:pt idx="2992">
                  <c:v>6.23</c:v>
                </c:pt>
                <c:pt idx="2993">
                  <c:v>6.22</c:v>
                </c:pt>
                <c:pt idx="2994">
                  <c:v>6.21</c:v>
                </c:pt>
                <c:pt idx="2995">
                  <c:v>6.2</c:v>
                </c:pt>
                <c:pt idx="2996">
                  <c:v>6.2</c:v>
                </c:pt>
                <c:pt idx="2997">
                  <c:v>6.2</c:v>
                </c:pt>
                <c:pt idx="2998">
                  <c:v>6.21</c:v>
                </c:pt>
                <c:pt idx="2999">
                  <c:v>6.22</c:v>
                </c:pt>
                <c:pt idx="3000">
                  <c:v>6.24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5E8-4D36-9A79-569139AEB2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0931328"/>
        <c:axId val="360929688"/>
      </c:scatterChart>
      <c:valAx>
        <c:axId val="360931328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Ventricular volume (mL)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0929688"/>
        <c:crosses val="autoZero"/>
        <c:crossBetween val="midCat"/>
      </c:valAx>
      <c:valAx>
        <c:axId val="36092968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Ventricular pressure (mmHg)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0931328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Left ventricle (LV)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Before mitral TEER</c:v>
          </c:tx>
          <c:spPr>
            <a:ln w="19050" cap="rnd">
              <a:solidFill>
                <a:schemeClr val="accent1">
                  <a:shade val="76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Sheet1!$G$20:$G$4095</c:f>
              <c:numCache>
                <c:formatCode>General</c:formatCode>
                <c:ptCount val="4076"/>
                <c:pt idx="0">
                  <c:v>185.04</c:v>
                </c:pt>
                <c:pt idx="1">
                  <c:v>184.44</c:v>
                </c:pt>
                <c:pt idx="2">
                  <c:v>183.72</c:v>
                </c:pt>
                <c:pt idx="3">
                  <c:v>182.89</c:v>
                </c:pt>
                <c:pt idx="4">
                  <c:v>181.96</c:v>
                </c:pt>
                <c:pt idx="5">
                  <c:v>180.93</c:v>
                </c:pt>
                <c:pt idx="6">
                  <c:v>179.82</c:v>
                </c:pt>
                <c:pt idx="7">
                  <c:v>178.64</c:v>
                </c:pt>
                <c:pt idx="8">
                  <c:v>177.42</c:v>
                </c:pt>
                <c:pt idx="9">
                  <c:v>176.18</c:v>
                </c:pt>
                <c:pt idx="10">
                  <c:v>174.95</c:v>
                </c:pt>
                <c:pt idx="11">
                  <c:v>173.75</c:v>
                </c:pt>
                <c:pt idx="12">
                  <c:v>172.6</c:v>
                </c:pt>
                <c:pt idx="13">
                  <c:v>171.54</c:v>
                </c:pt>
                <c:pt idx="14">
                  <c:v>170.58</c:v>
                </c:pt>
                <c:pt idx="15">
                  <c:v>169.73</c:v>
                </c:pt>
                <c:pt idx="16">
                  <c:v>169.01</c:v>
                </c:pt>
                <c:pt idx="17">
                  <c:v>168.42</c:v>
                </c:pt>
                <c:pt idx="18">
                  <c:v>167.97</c:v>
                </c:pt>
                <c:pt idx="19">
                  <c:v>167.65</c:v>
                </c:pt>
                <c:pt idx="20">
                  <c:v>167.44</c:v>
                </c:pt>
                <c:pt idx="21">
                  <c:v>167.35</c:v>
                </c:pt>
                <c:pt idx="22">
                  <c:v>167.35</c:v>
                </c:pt>
                <c:pt idx="23">
                  <c:v>167.43</c:v>
                </c:pt>
                <c:pt idx="24">
                  <c:v>167.57</c:v>
                </c:pt>
                <c:pt idx="25">
                  <c:v>167.76</c:v>
                </c:pt>
                <c:pt idx="26">
                  <c:v>167.98</c:v>
                </c:pt>
                <c:pt idx="27">
                  <c:v>168.22</c:v>
                </c:pt>
                <c:pt idx="28">
                  <c:v>168.46</c:v>
                </c:pt>
                <c:pt idx="29">
                  <c:v>168.68</c:v>
                </c:pt>
                <c:pt idx="30">
                  <c:v>168.86</c:v>
                </c:pt>
                <c:pt idx="31">
                  <c:v>169.01</c:v>
                </c:pt>
                <c:pt idx="32">
                  <c:v>169.09</c:v>
                </c:pt>
                <c:pt idx="33">
                  <c:v>169.11</c:v>
                </c:pt>
                <c:pt idx="34">
                  <c:v>169.04</c:v>
                </c:pt>
                <c:pt idx="35">
                  <c:v>168.87</c:v>
                </c:pt>
                <c:pt idx="36">
                  <c:v>168.61</c:v>
                </c:pt>
                <c:pt idx="37">
                  <c:v>168.24</c:v>
                </c:pt>
                <c:pt idx="38">
                  <c:v>167.77</c:v>
                </c:pt>
                <c:pt idx="39">
                  <c:v>167.18</c:v>
                </c:pt>
                <c:pt idx="40">
                  <c:v>166.49</c:v>
                </c:pt>
                <c:pt idx="41">
                  <c:v>165.7</c:v>
                </c:pt>
                <c:pt idx="42">
                  <c:v>164.81</c:v>
                </c:pt>
                <c:pt idx="43">
                  <c:v>163.84</c:v>
                </c:pt>
                <c:pt idx="44">
                  <c:v>162.80000000000001</c:v>
                </c:pt>
                <c:pt idx="45">
                  <c:v>161.69</c:v>
                </c:pt>
                <c:pt idx="46">
                  <c:v>160.53</c:v>
                </c:pt>
                <c:pt idx="47">
                  <c:v>159.32</c:v>
                </c:pt>
                <c:pt idx="48">
                  <c:v>158.07</c:v>
                </c:pt>
                <c:pt idx="49">
                  <c:v>156.80000000000001</c:v>
                </c:pt>
                <c:pt idx="50">
                  <c:v>155.51</c:v>
                </c:pt>
                <c:pt idx="51">
                  <c:v>154.21</c:v>
                </c:pt>
                <c:pt idx="52">
                  <c:v>152.9</c:v>
                </c:pt>
                <c:pt idx="53">
                  <c:v>151.6</c:v>
                </c:pt>
                <c:pt idx="54">
                  <c:v>150.32</c:v>
                </c:pt>
                <c:pt idx="55">
                  <c:v>149.06</c:v>
                </c:pt>
                <c:pt idx="56">
                  <c:v>147.82</c:v>
                </c:pt>
                <c:pt idx="57">
                  <c:v>146.61000000000001</c:v>
                </c:pt>
                <c:pt idx="58">
                  <c:v>145.44</c:v>
                </c:pt>
                <c:pt idx="59">
                  <c:v>144.32</c:v>
                </c:pt>
                <c:pt idx="60">
                  <c:v>143.22999999999999</c:v>
                </c:pt>
                <c:pt idx="61">
                  <c:v>142.16999999999999</c:v>
                </c:pt>
                <c:pt idx="62">
                  <c:v>141.15</c:v>
                </c:pt>
                <c:pt idx="63">
                  <c:v>140.15</c:v>
                </c:pt>
                <c:pt idx="64">
                  <c:v>139.16</c:v>
                </c:pt>
                <c:pt idx="65">
                  <c:v>138.19</c:v>
                </c:pt>
                <c:pt idx="66">
                  <c:v>137.21</c:v>
                </c:pt>
                <c:pt idx="67">
                  <c:v>136.22999999999999</c:v>
                </c:pt>
                <c:pt idx="68">
                  <c:v>135.22999999999999</c:v>
                </c:pt>
                <c:pt idx="69">
                  <c:v>134.22</c:v>
                </c:pt>
                <c:pt idx="70">
                  <c:v>133.19999999999999</c:v>
                </c:pt>
                <c:pt idx="71">
                  <c:v>132.16</c:v>
                </c:pt>
                <c:pt idx="72">
                  <c:v>131.11000000000001</c:v>
                </c:pt>
                <c:pt idx="73">
                  <c:v>130.07</c:v>
                </c:pt>
                <c:pt idx="74">
                  <c:v>129.03</c:v>
                </c:pt>
                <c:pt idx="75">
                  <c:v>128.02000000000001</c:v>
                </c:pt>
                <c:pt idx="76">
                  <c:v>127.02</c:v>
                </c:pt>
                <c:pt idx="77">
                  <c:v>126.06</c:v>
                </c:pt>
                <c:pt idx="78">
                  <c:v>125.13</c:v>
                </c:pt>
                <c:pt idx="79">
                  <c:v>124.24</c:v>
                </c:pt>
                <c:pt idx="80">
                  <c:v>123.38</c:v>
                </c:pt>
                <c:pt idx="81">
                  <c:v>122.54</c:v>
                </c:pt>
                <c:pt idx="82">
                  <c:v>121.72</c:v>
                </c:pt>
                <c:pt idx="83">
                  <c:v>120.92</c:v>
                </c:pt>
                <c:pt idx="84">
                  <c:v>120.12</c:v>
                </c:pt>
                <c:pt idx="85">
                  <c:v>119.32</c:v>
                </c:pt>
                <c:pt idx="86">
                  <c:v>118.5</c:v>
                </c:pt>
                <c:pt idx="87">
                  <c:v>117.68</c:v>
                </c:pt>
                <c:pt idx="88">
                  <c:v>116.84</c:v>
                </c:pt>
                <c:pt idx="89">
                  <c:v>116</c:v>
                </c:pt>
                <c:pt idx="90">
                  <c:v>115.14</c:v>
                </c:pt>
                <c:pt idx="91">
                  <c:v>114.3</c:v>
                </c:pt>
                <c:pt idx="92">
                  <c:v>113.46</c:v>
                </c:pt>
                <c:pt idx="93">
                  <c:v>112.65</c:v>
                </c:pt>
                <c:pt idx="94">
                  <c:v>111.87</c:v>
                </c:pt>
                <c:pt idx="95">
                  <c:v>111.14</c:v>
                </c:pt>
                <c:pt idx="96">
                  <c:v>110.48</c:v>
                </c:pt>
                <c:pt idx="97">
                  <c:v>109.88</c:v>
                </c:pt>
                <c:pt idx="98">
                  <c:v>109.36</c:v>
                </c:pt>
                <c:pt idx="99">
                  <c:v>108.94</c:v>
                </c:pt>
                <c:pt idx="100">
                  <c:v>108.63</c:v>
                </c:pt>
                <c:pt idx="101">
                  <c:v>108.43</c:v>
                </c:pt>
                <c:pt idx="102">
                  <c:v>108.35</c:v>
                </c:pt>
                <c:pt idx="103">
                  <c:v>108.39</c:v>
                </c:pt>
                <c:pt idx="104">
                  <c:v>108.58</c:v>
                </c:pt>
                <c:pt idx="105">
                  <c:v>108.9</c:v>
                </c:pt>
                <c:pt idx="106">
                  <c:v>109.35</c:v>
                </c:pt>
                <c:pt idx="107">
                  <c:v>109.94</c:v>
                </c:pt>
                <c:pt idx="108">
                  <c:v>110.66</c:v>
                </c:pt>
                <c:pt idx="109">
                  <c:v>111.51</c:v>
                </c:pt>
                <c:pt idx="110">
                  <c:v>112.46</c:v>
                </c:pt>
                <c:pt idx="111">
                  <c:v>113.51</c:v>
                </c:pt>
                <c:pt idx="112">
                  <c:v>114.64</c:v>
                </c:pt>
                <c:pt idx="113">
                  <c:v>115.84</c:v>
                </c:pt>
                <c:pt idx="114">
                  <c:v>117.08</c:v>
                </c:pt>
                <c:pt idx="115">
                  <c:v>118.34</c:v>
                </c:pt>
                <c:pt idx="116">
                  <c:v>119.61</c:v>
                </c:pt>
                <c:pt idx="117">
                  <c:v>120.85</c:v>
                </c:pt>
                <c:pt idx="118">
                  <c:v>122.04</c:v>
                </c:pt>
                <c:pt idx="119">
                  <c:v>123.17</c:v>
                </c:pt>
                <c:pt idx="120">
                  <c:v>124.2</c:v>
                </c:pt>
                <c:pt idx="121">
                  <c:v>125.12</c:v>
                </c:pt>
                <c:pt idx="122">
                  <c:v>125.91</c:v>
                </c:pt>
                <c:pt idx="123">
                  <c:v>126.55</c:v>
                </c:pt>
                <c:pt idx="124">
                  <c:v>127.03</c:v>
                </c:pt>
                <c:pt idx="125">
                  <c:v>127.35</c:v>
                </c:pt>
                <c:pt idx="126">
                  <c:v>127.5</c:v>
                </c:pt>
                <c:pt idx="127">
                  <c:v>127.5</c:v>
                </c:pt>
                <c:pt idx="128">
                  <c:v>127.35</c:v>
                </c:pt>
                <c:pt idx="129">
                  <c:v>127.08</c:v>
                </c:pt>
                <c:pt idx="130">
                  <c:v>126.71</c:v>
                </c:pt>
                <c:pt idx="131">
                  <c:v>126.29</c:v>
                </c:pt>
                <c:pt idx="132">
                  <c:v>125.85</c:v>
                </c:pt>
                <c:pt idx="133">
                  <c:v>125.44</c:v>
                </c:pt>
                <c:pt idx="134">
                  <c:v>125.11</c:v>
                </c:pt>
                <c:pt idx="135">
                  <c:v>124.9</c:v>
                </c:pt>
                <c:pt idx="136">
                  <c:v>124.86</c:v>
                </c:pt>
                <c:pt idx="137">
                  <c:v>125.03</c:v>
                </c:pt>
                <c:pt idx="138">
                  <c:v>125.47</c:v>
                </c:pt>
                <c:pt idx="139">
                  <c:v>126.2</c:v>
                </c:pt>
                <c:pt idx="140">
                  <c:v>127.27</c:v>
                </c:pt>
                <c:pt idx="141">
                  <c:v>128.68</c:v>
                </c:pt>
                <c:pt idx="142">
                  <c:v>130.46</c:v>
                </c:pt>
                <c:pt idx="143">
                  <c:v>132.61000000000001</c:v>
                </c:pt>
                <c:pt idx="144">
                  <c:v>135.12</c:v>
                </c:pt>
                <c:pt idx="145">
                  <c:v>137.99</c:v>
                </c:pt>
                <c:pt idx="146">
                  <c:v>141.16999999999999</c:v>
                </c:pt>
                <c:pt idx="147">
                  <c:v>144.63</c:v>
                </c:pt>
                <c:pt idx="148">
                  <c:v>148.33000000000001</c:v>
                </c:pt>
                <c:pt idx="149">
                  <c:v>152.19</c:v>
                </c:pt>
                <c:pt idx="150">
                  <c:v>156.16</c:v>
                </c:pt>
                <c:pt idx="151">
                  <c:v>160.16999999999999</c:v>
                </c:pt>
                <c:pt idx="152">
                  <c:v>164.12</c:v>
                </c:pt>
                <c:pt idx="153">
                  <c:v>167.96</c:v>
                </c:pt>
                <c:pt idx="154">
                  <c:v>171.6</c:v>
                </c:pt>
                <c:pt idx="155">
                  <c:v>174.99</c:v>
                </c:pt>
                <c:pt idx="156">
                  <c:v>178.08</c:v>
                </c:pt>
                <c:pt idx="157">
                  <c:v>180.81</c:v>
                </c:pt>
                <c:pt idx="158">
                  <c:v>183.18</c:v>
                </c:pt>
                <c:pt idx="159">
                  <c:v>185.17</c:v>
                </c:pt>
                <c:pt idx="160">
                  <c:v>186.78</c:v>
                </c:pt>
                <c:pt idx="161">
                  <c:v>188.05</c:v>
                </c:pt>
                <c:pt idx="162">
                  <c:v>189.01</c:v>
                </c:pt>
                <c:pt idx="163">
                  <c:v>189.71</c:v>
                </c:pt>
                <c:pt idx="164">
                  <c:v>190.18</c:v>
                </c:pt>
                <c:pt idx="165">
                  <c:v>190.5</c:v>
                </c:pt>
                <c:pt idx="166">
                  <c:v>190.7</c:v>
                </c:pt>
                <c:pt idx="167">
                  <c:v>190.85</c:v>
                </c:pt>
                <c:pt idx="168">
                  <c:v>190.97</c:v>
                </c:pt>
                <c:pt idx="169">
                  <c:v>191.11</c:v>
                </c:pt>
                <c:pt idx="170">
                  <c:v>191.29</c:v>
                </c:pt>
                <c:pt idx="171">
                  <c:v>191.52</c:v>
                </c:pt>
                <c:pt idx="172">
                  <c:v>191.79</c:v>
                </c:pt>
                <c:pt idx="173">
                  <c:v>192.12</c:v>
                </c:pt>
                <c:pt idx="174">
                  <c:v>192.47</c:v>
                </c:pt>
                <c:pt idx="175">
                  <c:v>192.83</c:v>
                </c:pt>
                <c:pt idx="176">
                  <c:v>193.19</c:v>
                </c:pt>
                <c:pt idx="177">
                  <c:v>193.52</c:v>
                </c:pt>
                <c:pt idx="178">
                  <c:v>193.8</c:v>
                </c:pt>
                <c:pt idx="179">
                  <c:v>194.02</c:v>
                </c:pt>
                <c:pt idx="180">
                  <c:v>194.18</c:v>
                </c:pt>
                <c:pt idx="181">
                  <c:v>194.26</c:v>
                </c:pt>
                <c:pt idx="182">
                  <c:v>194.27</c:v>
                </c:pt>
                <c:pt idx="183">
                  <c:v>194.22</c:v>
                </c:pt>
                <c:pt idx="184">
                  <c:v>194.11</c:v>
                </c:pt>
                <c:pt idx="185">
                  <c:v>193.97</c:v>
                </c:pt>
                <c:pt idx="186">
                  <c:v>193.81</c:v>
                </c:pt>
                <c:pt idx="187">
                  <c:v>193.64</c:v>
                </c:pt>
                <c:pt idx="188">
                  <c:v>193.48</c:v>
                </c:pt>
                <c:pt idx="189">
                  <c:v>193.34</c:v>
                </c:pt>
                <c:pt idx="190">
                  <c:v>193.22</c:v>
                </c:pt>
                <c:pt idx="191">
                  <c:v>193.14</c:v>
                </c:pt>
                <c:pt idx="192">
                  <c:v>193.08</c:v>
                </c:pt>
                <c:pt idx="193">
                  <c:v>193.06</c:v>
                </c:pt>
                <c:pt idx="194">
                  <c:v>193.05</c:v>
                </c:pt>
                <c:pt idx="195">
                  <c:v>193.05</c:v>
                </c:pt>
                <c:pt idx="196">
                  <c:v>193.07</c:v>
                </c:pt>
                <c:pt idx="197">
                  <c:v>193.08</c:v>
                </c:pt>
                <c:pt idx="198">
                  <c:v>193.09</c:v>
                </c:pt>
                <c:pt idx="199">
                  <c:v>193.1</c:v>
                </c:pt>
                <c:pt idx="200">
                  <c:v>193.09</c:v>
                </c:pt>
                <c:pt idx="201">
                  <c:v>193.08</c:v>
                </c:pt>
                <c:pt idx="202">
                  <c:v>193.06</c:v>
                </c:pt>
                <c:pt idx="203">
                  <c:v>193.05</c:v>
                </c:pt>
                <c:pt idx="204">
                  <c:v>193.03</c:v>
                </c:pt>
                <c:pt idx="205">
                  <c:v>193.02</c:v>
                </c:pt>
                <c:pt idx="206">
                  <c:v>193</c:v>
                </c:pt>
                <c:pt idx="207">
                  <c:v>192.99</c:v>
                </c:pt>
                <c:pt idx="208">
                  <c:v>192.96</c:v>
                </c:pt>
                <c:pt idx="209">
                  <c:v>192.9</c:v>
                </c:pt>
                <c:pt idx="210">
                  <c:v>192.81</c:v>
                </c:pt>
                <c:pt idx="211">
                  <c:v>192.66</c:v>
                </c:pt>
                <c:pt idx="212">
                  <c:v>192.43</c:v>
                </c:pt>
                <c:pt idx="213">
                  <c:v>192.11</c:v>
                </c:pt>
                <c:pt idx="214">
                  <c:v>191.67</c:v>
                </c:pt>
                <c:pt idx="215">
                  <c:v>191.09</c:v>
                </c:pt>
                <c:pt idx="216">
                  <c:v>190.38</c:v>
                </c:pt>
                <c:pt idx="217">
                  <c:v>189.51</c:v>
                </c:pt>
                <c:pt idx="218">
                  <c:v>188.48</c:v>
                </c:pt>
                <c:pt idx="219">
                  <c:v>187.32</c:v>
                </c:pt>
                <c:pt idx="220">
                  <c:v>186.01</c:v>
                </c:pt>
                <c:pt idx="221">
                  <c:v>184.59</c:v>
                </c:pt>
                <c:pt idx="222">
                  <c:v>183.08</c:v>
                </c:pt>
                <c:pt idx="223">
                  <c:v>181.51</c:v>
                </c:pt>
                <c:pt idx="224">
                  <c:v>179.91</c:v>
                </c:pt>
                <c:pt idx="225">
                  <c:v>178.29</c:v>
                </c:pt>
                <c:pt idx="226">
                  <c:v>176.71</c:v>
                </c:pt>
                <c:pt idx="227">
                  <c:v>175.16</c:v>
                </c:pt>
                <c:pt idx="228">
                  <c:v>173.69</c:v>
                </c:pt>
                <c:pt idx="229">
                  <c:v>172.3</c:v>
                </c:pt>
                <c:pt idx="230">
                  <c:v>171</c:v>
                </c:pt>
                <c:pt idx="231">
                  <c:v>169.8</c:v>
                </c:pt>
                <c:pt idx="232">
                  <c:v>168.7</c:v>
                </c:pt>
                <c:pt idx="233">
                  <c:v>167.68</c:v>
                </c:pt>
                <c:pt idx="234">
                  <c:v>166.76</c:v>
                </c:pt>
                <c:pt idx="235">
                  <c:v>165.91</c:v>
                </c:pt>
                <c:pt idx="236">
                  <c:v>165.13</c:v>
                </c:pt>
                <c:pt idx="237">
                  <c:v>164.41</c:v>
                </c:pt>
                <c:pt idx="238">
                  <c:v>163.76</c:v>
                </c:pt>
                <c:pt idx="239">
                  <c:v>163.16</c:v>
                </c:pt>
                <c:pt idx="240">
                  <c:v>162.62</c:v>
                </c:pt>
                <c:pt idx="241">
                  <c:v>162.13999999999999</c:v>
                </c:pt>
                <c:pt idx="242">
                  <c:v>161.72</c:v>
                </c:pt>
                <c:pt idx="243">
                  <c:v>161.38</c:v>
                </c:pt>
                <c:pt idx="244">
                  <c:v>161.1</c:v>
                </c:pt>
                <c:pt idx="245">
                  <c:v>160.91</c:v>
                </c:pt>
                <c:pt idx="246">
                  <c:v>160.79</c:v>
                </c:pt>
                <c:pt idx="247">
                  <c:v>160.74</c:v>
                </c:pt>
                <c:pt idx="248">
                  <c:v>160.76</c:v>
                </c:pt>
                <c:pt idx="249">
                  <c:v>160.83000000000001</c:v>
                </c:pt>
                <c:pt idx="250">
                  <c:v>160.94</c:v>
                </c:pt>
                <c:pt idx="251">
                  <c:v>161.07</c:v>
                </c:pt>
                <c:pt idx="252">
                  <c:v>161.19</c:v>
                </c:pt>
                <c:pt idx="253">
                  <c:v>161.28</c:v>
                </c:pt>
                <c:pt idx="254">
                  <c:v>161.31</c:v>
                </c:pt>
                <c:pt idx="255">
                  <c:v>161.25</c:v>
                </c:pt>
                <c:pt idx="256">
                  <c:v>161.1</c:v>
                </c:pt>
                <c:pt idx="257">
                  <c:v>160.82</c:v>
                </c:pt>
                <c:pt idx="258">
                  <c:v>160.4</c:v>
                </c:pt>
                <c:pt idx="259">
                  <c:v>159.85</c:v>
                </c:pt>
                <c:pt idx="260">
                  <c:v>159.15</c:v>
                </c:pt>
                <c:pt idx="261">
                  <c:v>158.32</c:v>
                </c:pt>
                <c:pt idx="262">
                  <c:v>157.36000000000001</c:v>
                </c:pt>
                <c:pt idx="263">
                  <c:v>156.30000000000001</c:v>
                </c:pt>
                <c:pt idx="264">
                  <c:v>155.15</c:v>
                </c:pt>
                <c:pt idx="265">
                  <c:v>153.93</c:v>
                </c:pt>
                <c:pt idx="266">
                  <c:v>152.66999999999999</c:v>
                </c:pt>
                <c:pt idx="267">
                  <c:v>151.38999999999999</c:v>
                </c:pt>
                <c:pt idx="268">
                  <c:v>150.1</c:v>
                </c:pt>
                <c:pt idx="269">
                  <c:v>148.84</c:v>
                </c:pt>
                <c:pt idx="270">
                  <c:v>147.6</c:v>
                </c:pt>
                <c:pt idx="271">
                  <c:v>146.4</c:v>
                </c:pt>
                <c:pt idx="272">
                  <c:v>145.25</c:v>
                </c:pt>
                <c:pt idx="273">
                  <c:v>144.16</c:v>
                </c:pt>
                <c:pt idx="274">
                  <c:v>143.12</c:v>
                </c:pt>
                <c:pt idx="275">
                  <c:v>142.13999999999999</c:v>
                </c:pt>
                <c:pt idx="276">
                  <c:v>141.19999999999999</c:v>
                </c:pt>
                <c:pt idx="277">
                  <c:v>140.31</c:v>
                </c:pt>
                <c:pt idx="278">
                  <c:v>139.44</c:v>
                </c:pt>
                <c:pt idx="279">
                  <c:v>138.59</c:v>
                </c:pt>
                <c:pt idx="280">
                  <c:v>137.75</c:v>
                </c:pt>
                <c:pt idx="281">
                  <c:v>136.9</c:v>
                </c:pt>
                <c:pt idx="282">
                  <c:v>136.03</c:v>
                </c:pt>
                <c:pt idx="283">
                  <c:v>135.13</c:v>
                </c:pt>
                <c:pt idx="284">
                  <c:v>134.19</c:v>
                </c:pt>
                <c:pt idx="285">
                  <c:v>133.21</c:v>
                </c:pt>
                <c:pt idx="286">
                  <c:v>132.16999999999999</c:v>
                </c:pt>
                <c:pt idx="287">
                  <c:v>131.09</c:v>
                </c:pt>
                <c:pt idx="288">
                  <c:v>129.96</c:v>
                </c:pt>
                <c:pt idx="289">
                  <c:v>128.80000000000001</c:v>
                </c:pt>
                <c:pt idx="290">
                  <c:v>127.61</c:v>
                </c:pt>
                <c:pt idx="291">
                  <c:v>126.42</c:v>
                </c:pt>
                <c:pt idx="292">
                  <c:v>125.24</c:v>
                </c:pt>
                <c:pt idx="293">
                  <c:v>124.07</c:v>
                </c:pt>
                <c:pt idx="294">
                  <c:v>122.95</c:v>
                </c:pt>
                <c:pt idx="295">
                  <c:v>121.88</c:v>
                </c:pt>
                <c:pt idx="296">
                  <c:v>120.87</c:v>
                </c:pt>
                <c:pt idx="297">
                  <c:v>119.93</c:v>
                </c:pt>
                <c:pt idx="298">
                  <c:v>119.07</c:v>
                </c:pt>
                <c:pt idx="299">
                  <c:v>118.28</c:v>
                </c:pt>
                <c:pt idx="300">
                  <c:v>117.57</c:v>
                </c:pt>
                <c:pt idx="301">
                  <c:v>116.93</c:v>
                </c:pt>
                <c:pt idx="302">
                  <c:v>116.36</c:v>
                </c:pt>
                <c:pt idx="303">
                  <c:v>115.85</c:v>
                </c:pt>
                <c:pt idx="304">
                  <c:v>115.38</c:v>
                </c:pt>
                <c:pt idx="305">
                  <c:v>114.96</c:v>
                </c:pt>
                <c:pt idx="306">
                  <c:v>114.58</c:v>
                </c:pt>
                <c:pt idx="307">
                  <c:v>114.22</c:v>
                </c:pt>
                <c:pt idx="308">
                  <c:v>113.89</c:v>
                </c:pt>
                <c:pt idx="309">
                  <c:v>113.58</c:v>
                </c:pt>
                <c:pt idx="310">
                  <c:v>113.28</c:v>
                </c:pt>
                <c:pt idx="311">
                  <c:v>113</c:v>
                </c:pt>
                <c:pt idx="312">
                  <c:v>112.74</c:v>
                </c:pt>
                <c:pt idx="313">
                  <c:v>112.51</c:v>
                </c:pt>
                <c:pt idx="314">
                  <c:v>112.32</c:v>
                </c:pt>
                <c:pt idx="315">
                  <c:v>112.18</c:v>
                </c:pt>
                <c:pt idx="316">
                  <c:v>112.1</c:v>
                </c:pt>
                <c:pt idx="317">
                  <c:v>112.09</c:v>
                </c:pt>
                <c:pt idx="318">
                  <c:v>112.18</c:v>
                </c:pt>
                <c:pt idx="319">
                  <c:v>112.37</c:v>
                </c:pt>
                <c:pt idx="320">
                  <c:v>112.68</c:v>
                </c:pt>
                <c:pt idx="321">
                  <c:v>113.12</c:v>
                </c:pt>
                <c:pt idx="322">
                  <c:v>113.69</c:v>
                </c:pt>
                <c:pt idx="323">
                  <c:v>114.4</c:v>
                </c:pt>
                <c:pt idx="324">
                  <c:v>115.23</c:v>
                </c:pt>
                <c:pt idx="325">
                  <c:v>116.19</c:v>
                </c:pt>
                <c:pt idx="326">
                  <c:v>117.25</c:v>
                </c:pt>
                <c:pt idx="327">
                  <c:v>118.4</c:v>
                </c:pt>
                <c:pt idx="328">
                  <c:v>119.62</c:v>
                </c:pt>
                <c:pt idx="329">
                  <c:v>120.87</c:v>
                </c:pt>
                <c:pt idx="330">
                  <c:v>122.14</c:v>
                </c:pt>
                <c:pt idx="331">
                  <c:v>123.4</c:v>
                </c:pt>
                <c:pt idx="332">
                  <c:v>124.61</c:v>
                </c:pt>
                <c:pt idx="333">
                  <c:v>125.75</c:v>
                </c:pt>
                <c:pt idx="334">
                  <c:v>126.79</c:v>
                </c:pt>
                <c:pt idx="335">
                  <c:v>127.7</c:v>
                </c:pt>
                <c:pt idx="336">
                  <c:v>128.47</c:v>
                </c:pt>
                <c:pt idx="337">
                  <c:v>129.08000000000001</c:v>
                </c:pt>
                <c:pt idx="338">
                  <c:v>129.51</c:v>
                </c:pt>
                <c:pt idx="339">
                  <c:v>129.76</c:v>
                </c:pt>
                <c:pt idx="340">
                  <c:v>129.82</c:v>
                </c:pt>
                <c:pt idx="341">
                  <c:v>129.71</c:v>
                </c:pt>
                <c:pt idx="342">
                  <c:v>129.43</c:v>
                </c:pt>
                <c:pt idx="343">
                  <c:v>128.99</c:v>
                </c:pt>
                <c:pt idx="344">
                  <c:v>128.43</c:v>
                </c:pt>
                <c:pt idx="345">
                  <c:v>127.78</c:v>
                </c:pt>
                <c:pt idx="346">
                  <c:v>127.06</c:v>
                </c:pt>
                <c:pt idx="347">
                  <c:v>126.33</c:v>
                </c:pt>
                <c:pt idx="348">
                  <c:v>125.62</c:v>
                </c:pt>
                <c:pt idx="349">
                  <c:v>124.98</c:v>
                </c:pt>
                <c:pt idx="350">
                  <c:v>124.47</c:v>
                </c:pt>
                <c:pt idx="351">
                  <c:v>124.11</c:v>
                </c:pt>
                <c:pt idx="352">
                  <c:v>123.97</c:v>
                </c:pt>
                <c:pt idx="353">
                  <c:v>124.07</c:v>
                </c:pt>
                <c:pt idx="354">
                  <c:v>124.45</c:v>
                </c:pt>
                <c:pt idx="355">
                  <c:v>125.14</c:v>
                </c:pt>
                <c:pt idx="356">
                  <c:v>126.15</c:v>
                </c:pt>
                <c:pt idx="357">
                  <c:v>127.49</c:v>
                </c:pt>
                <c:pt idx="358">
                  <c:v>129.16</c:v>
                </c:pt>
                <c:pt idx="359">
                  <c:v>131.16</c:v>
                </c:pt>
                <c:pt idx="360">
                  <c:v>133.46</c:v>
                </c:pt>
                <c:pt idx="361">
                  <c:v>136.04</c:v>
                </c:pt>
                <c:pt idx="362">
                  <c:v>138.88</c:v>
                </c:pt>
                <c:pt idx="363">
                  <c:v>141.94999999999999</c:v>
                </c:pt>
                <c:pt idx="364">
                  <c:v>145.19</c:v>
                </c:pt>
                <c:pt idx="365">
                  <c:v>148.58000000000001</c:v>
                </c:pt>
                <c:pt idx="366">
                  <c:v>152.06</c:v>
                </c:pt>
                <c:pt idx="367">
                  <c:v>155.59</c:v>
                </c:pt>
                <c:pt idx="368">
                  <c:v>159.12</c:v>
                </c:pt>
                <c:pt idx="369">
                  <c:v>162.61000000000001</c:v>
                </c:pt>
                <c:pt idx="370">
                  <c:v>166</c:v>
                </c:pt>
                <c:pt idx="371">
                  <c:v>169.25</c:v>
                </c:pt>
                <c:pt idx="372">
                  <c:v>172.32</c:v>
                </c:pt>
                <c:pt idx="373">
                  <c:v>175.16</c:v>
                </c:pt>
                <c:pt idx="374">
                  <c:v>177.74</c:v>
                </c:pt>
                <c:pt idx="375">
                  <c:v>180.03</c:v>
                </c:pt>
                <c:pt idx="376">
                  <c:v>182.01</c:v>
                </c:pt>
                <c:pt idx="377">
                  <c:v>183.67</c:v>
                </c:pt>
                <c:pt idx="378">
                  <c:v>185.01</c:v>
                </c:pt>
                <c:pt idx="379">
                  <c:v>186.04</c:v>
                </c:pt>
                <c:pt idx="380">
                  <c:v>186.77</c:v>
                </c:pt>
                <c:pt idx="381">
                  <c:v>187.24</c:v>
                </c:pt>
                <c:pt idx="382">
                  <c:v>187.47</c:v>
                </c:pt>
                <c:pt idx="383">
                  <c:v>187.51</c:v>
                </c:pt>
                <c:pt idx="384">
                  <c:v>187.41</c:v>
                </c:pt>
                <c:pt idx="385">
                  <c:v>187.2</c:v>
                </c:pt>
                <c:pt idx="386">
                  <c:v>186.94</c:v>
                </c:pt>
                <c:pt idx="387">
                  <c:v>186.66</c:v>
                </c:pt>
                <c:pt idx="388">
                  <c:v>186.39</c:v>
                </c:pt>
                <c:pt idx="389">
                  <c:v>186.16</c:v>
                </c:pt>
                <c:pt idx="390">
                  <c:v>185.99</c:v>
                </c:pt>
                <c:pt idx="391">
                  <c:v>185.89</c:v>
                </c:pt>
                <c:pt idx="392">
                  <c:v>185.87</c:v>
                </c:pt>
                <c:pt idx="393">
                  <c:v>185.91</c:v>
                </c:pt>
                <c:pt idx="394">
                  <c:v>186.02</c:v>
                </c:pt>
                <c:pt idx="395">
                  <c:v>186.18</c:v>
                </c:pt>
                <c:pt idx="396">
                  <c:v>186.38</c:v>
                </c:pt>
                <c:pt idx="397">
                  <c:v>186.61</c:v>
                </c:pt>
                <c:pt idx="398">
                  <c:v>186.85</c:v>
                </c:pt>
                <c:pt idx="399">
                  <c:v>187.08</c:v>
                </c:pt>
                <c:pt idx="400">
                  <c:v>187.31</c:v>
                </c:pt>
                <c:pt idx="401">
                  <c:v>187.53</c:v>
                </c:pt>
                <c:pt idx="402">
                  <c:v>187.72</c:v>
                </c:pt>
                <c:pt idx="403">
                  <c:v>187.9</c:v>
                </c:pt>
                <c:pt idx="404">
                  <c:v>188.06</c:v>
                </c:pt>
                <c:pt idx="405">
                  <c:v>188.21</c:v>
                </c:pt>
                <c:pt idx="406">
                  <c:v>188.34</c:v>
                </c:pt>
                <c:pt idx="407">
                  <c:v>188.47</c:v>
                </c:pt>
                <c:pt idx="408">
                  <c:v>188.6</c:v>
                </c:pt>
                <c:pt idx="409">
                  <c:v>188.71</c:v>
                </c:pt>
                <c:pt idx="410">
                  <c:v>188.83</c:v>
                </c:pt>
                <c:pt idx="411">
                  <c:v>188.93</c:v>
                </c:pt>
                <c:pt idx="412">
                  <c:v>189.03</c:v>
                </c:pt>
                <c:pt idx="413">
                  <c:v>189.1</c:v>
                </c:pt>
                <c:pt idx="414">
                  <c:v>189.15</c:v>
                </c:pt>
                <c:pt idx="415">
                  <c:v>189.17</c:v>
                </c:pt>
                <c:pt idx="416">
                  <c:v>189.14</c:v>
                </c:pt>
                <c:pt idx="417">
                  <c:v>189.07</c:v>
                </c:pt>
                <c:pt idx="418">
                  <c:v>188.95</c:v>
                </c:pt>
                <c:pt idx="419">
                  <c:v>188.77</c:v>
                </c:pt>
                <c:pt idx="420">
                  <c:v>188.53</c:v>
                </c:pt>
                <c:pt idx="421">
                  <c:v>188.24</c:v>
                </c:pt>
                <c:pt idx="422">
                  <c:v>187.9</c:v>
                </c:pt>
                <c:pt idx="423">
                  <c:v>187.5</c:v>
                </c:pt>
                <c:pt idx="424">
                  <c:v>187.05</c:v>
                </c:pt>
                <c:pt idx="425">
                  <c:v>186.55</c:v>
                </c:pt>
                <c:pt idx="426">
                  <c:v>185.99</c:v>
                </c:pt>
                <c:pt idx="427">
                  <c:v>185.39</c:v>
                </c:pt>
                <c:pt idx="428">
                  <c:v>184.72</c:v>
                </c:pt>
                <c:pt idx="429">
                  <c:v>183.98</c:v>
                </c:pt>
                <c:pt idx="430">
                  <c:v>183.18</c:v>
                </c:pt>
                <c:pt idx="431">
                  <c:v>182.29</c:v>
                </c:pt>
                <c:pt idx="432">
                  <c:v>181.33</c:v>
                </c:pt>
                <c:pt idx="433">
                  <c:v>180.28</c:v>
                </c:pt>
                <c:pt idx="434">
                  <c:v>179.15</c:v>
                </c:pt>
                <c:pt idx="435">
                  <c:v>177.96</c:v>
                </c:pt>
                <c:pt idx="436">
                  <c:v>176.7</c:v>
                </c:pt>
                <c:pt idx="437">
                  <c:v>175.41</c:v>
                </c:pt>
                <c:pt idx="438">
                  <c:v>174.1</c:v>
                </c:pt>
                <c:pt idx="439">
                  <c:v>172.8</c:v>
                </c:pt>
                <c:pt idx="440">
                  <c:v>171.53</c:v>
                </c:pt>
                <c:pt idx="441">
                  <c:v>170.31</c:v>
                </c:pt>
                <c:pt idx="442">
                  <c:v>169.18</c:v>
                </c:pt>
                <c:pt idx="443">
                  <c:v>168.15</c:v>
                </c:pt>
                <c:pt idx="444">
                  <c:v>167.23</c:v>
                </c:pt>
                <c:pt idx="445">
                  <c:v>166.45</c:v>
                </c:pt>
                <c:pt idx="446">
                  <c:v>165.79</c:v>
                </c:pt>
                <c:pt idx="447">
                  <c:v>165.27</c:v>
                </c:pt>
                <c:pt idx="448">
                  <c:v>164.87</c:v>
                </c:pt>
                <c:pt idx="449">
                  <c:v>164.6</c:v>
                </c:pt>
                <c:pt idx="450">
                  <c:v>164.44</c:v>
                </c:pt>
                <c:pt idx="451">
                  <c:v>164.38</c:v>
                </c:pt>
                <c:pt idx="452">
                  <c:v>164.41</c:v>
                </c:pt>
                <c:pt idx="453">
                  <c:v>164.51</c:v>
                </c:pt>
                <c:pt idx="454">
                  <c:v>164.67</c:v>
                </c:pt>
                <c:pt idx="455">
                  <c:v>164.86</c:v>
                </c:pt>
                <c:pt idx="456">
                  <c:v>165.08</c:v>
                </c:pt>
                <c:pt idx="457">
                  <c:v>165.32</c:v>
                </c:pt>
                <c:pt idx="458">
                  <c:v>165.54</c:v>
                </c:pt>
                <c:pt idx="459">
                  <c:v>165.73</c:v>
                </c:pt>
                <c:pt idx="460">
                  <c:v>165.88</c:v>
                </c:pt>
                <c:pt idx="461">
                  <c:v>165.97</c:v>
                </c:pt>
                <c:pt idx="462">
                  <c:v>165.97</c:v>
                </c:pt>
                <c:pt idx="463">
                  <c:v>165.88</c:v>
                </c:pt>
                <c:pt idx="464">
                  <c:v>165.69</c:v>
                </c:pt>
                <c:pt idx="465">
                  <c:v>165.38</c:v>
                </c:pt>
                <c:pt idx="466">
                  <c:v>164.94</c:v>
                </c:pt>
                <c:pt idx="467">
                  <c:v>164.39</c:v>
                </c:pt>
                <c:pt idx="468">
                  <c:v>163.71</c:v>
                </c:pt>
                <c:pt idx="469">
                  <c:v>162.91999999999999</c:v>
                </c:pt>
                <c:pt idx="470">
                  <c:v>162.03</c:v>
                </c:pt>
                <c:pt idx="471">
                  <c:v>161.06</c:v>
                </c:pt>
                <c:pt idx="472">
                  <c:v>160.02000000000001</c:v>
                </c:pt>
                <c:pt idx="473">
                  <c:v>158.91999999999999</c:v>
                </c:pt>
                <c:pt idx="474">
                  <c:v>157.79</c:v>
                </c:pt>
                <c:pt idx="475">
                  <c:v>156.63999999999999</c:v>
                </c:pt>
                <c:pt idx="476">
                  <c:v>155.49</c:v>
                </c:pt>
                <c:pt idx="477">
                  <c:v>154.34</c:v>
                </c:pt>
                <c:pt idx="478">
                  <c:v>153.22</c:v>
                </c:pt>
                <c:pt idx="479">
                  <c:v>152.13</c:v>
                </c:pt>
                <c:pt idx="480">
                  <c:v>151.07</c:v>
                </c:pt>
                <c:pt idx="481">
                  <c:v>150.05000000000001</c:v>
                </c:pt>
                <c:pt idx="482">
                  <c:v>149.07</c:v>
                </c:pt>
                <c:pt idx="483">
                  <c:v>148.13</c:v>
                </c:pt>
                <c:pt idx="484">
                  <c:v>147.21</c:v>
                </c:pt>
                <c:pt idx="485">
                  <c:v>146.32</c:v>
                </c:pt>
                <c:pt idx="486">
                  <c:v>145.44999999999999</c:v>
                </c:pt>
                <c:pt idx="487">
                  <c:v>144.58000000000001</c:v>
                </c:pt>
                <c:pt idx="488">
                  <c:v>143.71</c:v>
                </c:pt>
                <c:pt idx="489">
                  <c:v>142.84</c:v>
                </c:pt>
                <c:pt idx="490">
                  <c:v>141.94</c:v>
                </c:pt>
                <c:pt idx="491">
                  <c:v>141.02000000000001</c:v>
                </c:pt>
                <c:pt idx="492">
                  <c:v>140.06</c:v>
                </c:pt>
                <c:pt idx="493">
                  <c:v>139.08000000000001</c:v>
                </c:pt>
                <c:pt idx="494">
                  <c:v>138.06</c:v>
                </c:pt>
                <c:pt idx="495">
                  <c:v>137</c:v>
                </c:pt>
                <c:pt idx="496">
                  <c:v>135.91999999999999</c:v>
                </c:pt>
                <c:pt idx="497">
                  <c:v>134.81</c:v>
                </c:pt>
                <c:pt idx="498">
                  <c:v>133.66999999999999</c:v>
                </c:pt>
                <c:pt idx="499">
                  <c:v>132.53</c:v>
                </c:pt>
                <c:pt idx="500">
                  <c:v>131.38</c:v>
                </c:pt>
                <c:pt idx="501">
                  <c:v>130.24</c:v>
                </c:pt>
                <c:pt idx="502">
                  <c:v>129.1</c:v>
                </c:pt>
                <c:pt idx="503">
                  <c:v>127.99</c:v>
                </c:pt>
                <c:pt idx="504">
                  <c:v>126.89</c:v>
                </c:pt>
                <c:pt idx="505">
                  <c:v>125.83</c:v>
                </c:pt>
                <c:pt idx="506">
                  <c:v>124.81</c:v>
                </c:pt>
                <c:pt idx="507">
                  <c:v>123.82</c:v>
                </c:pt>
                <c:pt idx="508">
                  <c:v>122.87</c:v>
                </c:pt>
                <c:pt idx="509">
                  <c:v>121.97</c:v>
                </c:pt>
                <c:pt idx="510">
                  <c:v>121.11</c:v>
                </c:pt>
                <c:pt idx="511">
                  <c:v>120.3</c:v>
                </c:pt>
                <c:pt idx="512">
                  <c:v>119.52</c:v>
                </c:pt>
                <c:pt idx="513">
                  <c:v>118.79</c:v>
                </c:pt>
                <c:pt idx="514">
                  <c:v>118.1</c:v>
                </c:pt>
                <c:pt idx="515">
                  <c:v>117.44</c:v>
                </c:pt>
                <c:pt idx="516">
                  <c:v>116.81</c:v>
                </c:pt>
                <c:pt idx="517">
                  <c:v>116.2</c:v>
                </c:pt>
                <c:pt idx="518">
                  <c:v>115.6</c:v>
                </c:pt>
                <c:pt idx="519">
                  <c:v>115.01</c:v>
                </c:pt>
                <c:pt idx="520">
                  <c:v>114.43</c:v>
                </c:pt>
                <c:pt idx="521">
                  <c:v>113.84</c:v>
                </c:pt>
                <c:pt idx="522">
                  <c:v>113.25</c:v>
                </c:pt>
                <c:pt idx="523">
                  <c:v>112.65</c:v>
                </c:pt>
                <c:pt idx="524">
                  <c:v>112.05</c:v>
                </c:pt>
                <c:pt idx="525">
                  <c:v>111.46</c:v>
                </c:pt>
                <c:pt idx="526">
                  <c:v>110.87</c:v>
                </c:pt>
                <c:pt idx="527">
                  <c:v>110.32</c:v>
                </c:pt>
                <c:pt idx="528">
                  <c:v>109.8</c:v>
                </c:pt>
                <c:pt idx="529">
                  <c:v>109.34</c:v>
                </c:pt>
                <c:pt idx="530">
                  <c:v>108.96</c:v>
                </c:pt>
                <c:pt idx="531">
                  <c:v>108.68</c:v>
                </c:pt>
                <c:pt idx="532">
                  <c:v>108.51</c:v>
                </c:pt>
                <c:pt idx="533">
                  <c:v>108.47</c:v>
                </c:pt>
                <c:pt idx="534">
                  <c:v>108.58</c:v>
                </c:pt>
                <c:pt idx="535">
                  <c:v>108.83</c:v>
                </c:pt>
                <c:pt idx="536">
                  <c:v>109.22</c:v>
                </c:pt>
                <c:pt idx="537">
                  <c:v>109.77</c:v>
                </c:pt>
                <c:pt idx="538">
                  <c:v>110.45</c:v>
                </c:pt>
                <c:pt idx="539">
                  <c:v>111.26</c:v>
                </c:pt>
                <c:pt idx="540">
                  <c:v>112.17</c:v>
                </c:pt>
                <c:pt idx="541">
                  <c:v>113.17</c:v>
                </c:pt>
                <c:pt idx="542">
                  <c:v>114.24</c:v>
                </c:pt>
                <c:pt idx="543">
                  <c:v>115.35</c:v>
                </c:pt>
                <c:pt idx="544">
                  <c:v>116.48</c:v>
                </c:pt>
                <c:pt idx="545">
                  <c:v>117.61</c:v>
                </c:pt>
                <c:pt idx="546">
                  <c:v>118.72</c:v>
                </c:pt>
                <c:pt idx="547">
                  <c:v>119.77</c:v>
                </c:pt>
                <c:pt idx="548">
                  <c:v>120.76</c:v>
                </c:pt>
                <c:pt idx="549">
                  <c:v>121.66</c:v>
                </c:pt>
                <c:pt idx="550">
                  <c:v>122.46</c:v>
                </c:pt>
                <c:pt idx="551">
                  <c:v>123.13</c:v>
                </c:pt>
                <c:pt idx="552">
                  <c:v>123.68</c:v>
                </c:pt>
                <c:pt idx="553">
                  <c:v>124.08</c:v>
                </c:pt>
                <c:pt idx="554">
                  <c:v>124.34</c:v>
                </c:pt>
                <c:pt idx="555">
                  <c:v>124.45</c:v>
                </c:pt>
                <c:pt idx="556">
                  <c:v>124.41</c:v>
                </c:pt>
                <c:pt idx="557">
                  <c:v>124.25</c:v>
                </c:pt>
                <c:pt idx="558">
                  <c:v>123.96</c:v>
                </c:pt>
                <c:pt idx="559">
                  <c:v>123.58</c:v>
                </c:pt>
                <c:pt idx="560">
                  <c:v>123.14</c:v>
                </c:pt>
                <c:pt idx="561">
                  <c:v>122.66</c:v>
                </c:pt>
                <c:pt idx="562">
                  <c:v>122.19</c:v>
                </c:pt>
                <c:pt idx="563">
                  <c:v>121.76</c:v>
                </c:pt>
                <c:pt idx="564">
                  <c:v>121.41</c:v>
                </c:pt>
                <c:pt idx="565">
                  <c:v>121.18</c:v>
                </c:pt>
                <c:pt idx="566">
                  <c:v>121.12</c:v>
                </c:pt>
                <c:pt idx="567">
                  <c:v>121.25</c:v>
                </c:pt>
                <c:pt idx="568">
                  <c:v>121.6</c:v>
                </c:pt>
                <c:pt idx="569">
                  <c:v>122.21</c:v>
                </c:pt>
                <c:pt idx="570">
                  <c:v>123.08</c:v>
                </c:pt>
                <c:pt idx="571">
                  <c:v>124.24</c:v>
                </c:pt>
                <c:pt idx="572">
                  <c:v>125.69</c:v>
                </c:pt>
                <c:pt idx="573">
                  <c:v>127.43</c:v>
                </c:pt>
                <c:pt idx="574">
                  <c:v>129.44999999999999</c:v>
                </c:pt>
                <c:pt idx="575">
                  <c:v>131.74</c:v>
                </c:pt>
                <c:pt idx="576">
                  <c:v>134.28</c:v>
                </c:pt>
                <c:pt idx="577">
                  <c:v>137.05000000000001</c:v>
                </c:pt>
                <c:pt idx="578">
                  <c:v>140.03</c:v>
                </c:pt>
                <c:pt idx="579">
                  <c:v>143.16999999999999</c:v>
                </c:pt>
                <c:pt idx="580">
                  <c:v>146.44</c:v>
                </c:pt>
                <c:pt idx="581">
                  <c:v>149.80000000000001</c:v>
                </c:pt>
                <c:pt idx="582">
                  <c:v>153.19999999999999</c:v>
                </c:pt>
                <c:pt idx="583">
                  <c:v>156.61000000000001</c:v>
                </c:pt>
                <c:pt idx="584">
                  <c:v>159.97</c:v>
                </c:pt>
                <c:pt idx="585">
                  <c:v>163.22999999999999</c:v>
                </c:pt>
                <c:pt idx="586">
                  <c:v>166.37</c:v>
                </c:pt>
                <c:pt idx="587">
                  <c:v>169.34</c:v>
                </c:pt>
                <c:pt idx="588">
                  <c:v>172.1</c:v>
                </c:pt>
                <c:pt idx="589">
                  <c:v>174.64</c:v>
                </c:pt>
                <c:pt idx="590">
                  <c:v>176.93</c:v>
                </c:pt>
                <c:pt idx="591">
                  <c:v>178.97</c:v>
                </c:pt>
                <c:pt idx="592">
                  <c:v>180.74</c:v>
                </c:pt>
                <c:pt idx="593">
                  <c:v>182.26</c:v>
                </c:pt>
                <c:pt idx="594">
                  <c:v>183.53</c:v>
                </c:pt>
                <c:pt idx="595">
                  <c:v>184.57</c:v>
                </c:pt>
                <c:pt idx="596">
                  <c:v>185.4</c:v>
                </c:pt>
                <c:pt idx="597">
                  <c:v>186.04</c:v>
                </c:pt>
                <c:pt idx="598">
                  <c:v>186.52</c:v>
                </c:pt>
                <c:pt idx="599">
                  <c:v>186.87</c:v>
                </c:pt>
                <c:pt idx="600">
                  <c:v>187.11</c:v>
                </c:pt>
                <c:pt idx="601">
                  <c:v>187.26</c:v>
                </c:pt>
                <c:pt idx="602">
                  <c:v>187.34</c:v>
                </c:pt>
                <c:pt idx="603">
                  <c:v>187.36</c:v>
                </c:pt>
                <c:pt idx="604">
                  <c:v>187.33</c:v>
                </c:pt>
                <c:pt idx="605">
                  <c:v>187.27</c:v>
                </c:pt>
                <c:pt idx="606">
                  <c:v>187.18</c:v>
                </c:pt>
                <c:pt idx="607">
                  <c:v>187.05</c:v>
                </c:pt>
                <c:pt idx="608">
                  <c:v>186.89</c:v>
                </c:pt>
                <c:pt idx="609">
                  <c:v>186.7</c:v>
                </c:pt>
                <c:pt idx="610">
                  <c:v>186.48</c:v>
                </c:pt>
                <c:pt idx="611">
                  <c:v>186.23</c:v>
                </c:pt>
                <c:pt idx="612">
                  <c:v>185.96</c:v>
                </c:pt>
                <c:pt idx="613">
                  <c:v>185.66</c:v>
                </c:pt>
                <c:pt idx="614">
                  <c:v>185.36</c:v>
                </c:pt>
                <c:pt idx="615">
                  <c:v>185.05</c:v>
                </c:pt>
                <c:pt idx="616">
                  <c:v>184.74</c:v>
                </c:pt>
                <c:pt idx="617">
                  <c:v>184.46</c:v>
                </c:pt>
                <c:pt idx="618">
                  <c:v>184.2</c:v>
                </c:pt>
                <c:pt idx="619">
                  <c:v>183.98</c:v>
                </c:pt>
                <c:pt idx="620">
                  <c:v>183.82</c:v>
                </c:pt>
                <c:pt idx="621">
                  <c:v>183.71</c:v>
                </c:pt>
                <c:pt idx="622">
                  <c:v>183.66</c:v>
                </c:pt>
                <c:pt idx="623">
                  <c:v>183.68</c:v>
                </c:pt>
                <c:pt idx="624">
                  <c:v>183.76</c:v>
                </c:pt>
                <c:pt idx="625">
                  <c:v>183.91</c:v>
                </c:pt>
                <c:pt idx="626">
                  <c:v>184.12</c:v>
                </c:pt>
                <c:pt idx="627">
                  <c:v>184.39</c:v>
                </c:pt>
                <c:pt idx="628">
                  <c:v>184.7</c:v>
                </c:pt>
                <c:pt idx="629">
                  <c:v>185.04</c:v>
                </c:pt>
                <c:pt idx="630">
                  <c:v>185.41</c:v>
                </c:pt>
                <c:pt idx="631">
                  <c:v>185.78</c:v>
                </c:pt>
                <c:pt idx="632">
                  <c:v>186.14</c:v>
                </c:pt>
                <c:pt idx="633">
                  <c:v>186.49</c:v>
                </c:pt>
                <c:pt idx="634">
                  <c:v>186.8</c:v>
                </c:pt>
                <c:pt idx="635">
                  <c:v>187.07</c:v>
                </c:pt>
                <c:pt idx="636">
                  <c:v>187.3</c:v>
                </c:pt>
                <c:pt idx="637">
                  <c:v>187.46</c:v>
                </c:pt>
                <c:pt idx="638">
                  <c:v>187.56</c:v>
                </c:pt>
                <c:pt idx="639">
                  <c:v>187.59</c:v>
                </c:pt>
                <c:pt idx="640">
                  <c:v>187.54</c:v>
                </c:pt>
                <c:pt idx="641">
                  <c:v>187.41</c:v>
                </c:pt>
                <c:pt idx="642">
                  <c:v>187.18</c:v>
                </c:pt>
                <c:pt idx="643">
                  <c:v>186.85</c:v>
                </c:pt>
                <c:pt idx="644">
                  <c:v>186.4</c:v>
                </c:pt>
                <c:pt idx="645">
                  <c:v>185.83</c:v>
                </c:pt>
                <c:pt idx="646">
                  <c:v>185.13</c:v>
                </c:pt>
                <c:pt idx="647">
                  <c:v>184.28</c:v>
                </c:pt>
                <c:pt idx="648">
                  <c:v>183.28</c:v>
                </c:pt>
                <c:pt idx="649">
                  <c:v>182.13</c:v>
                </c:pt>
                <c:pt idx="650">
                  <c:v>180.83</c:v>
                </c:pt>
                <c:pt idx="651">
                  <c:v>179.39</c:v>
                </c:pt>
                <c:pt idx="652">
                  <c:v>177.84</c:v>
                </c:pt>
                <c:pt idx="653">
                  <c:v>176.2</c:v>
                </c:pt>
                <c:pt idx="654">
                  <c:v>174.49</c:v>
                </c:pt>
                <c:pt idx="655">
                  <c:v>172.76</c:v>
                </c:pt>
                <c:pt idx="656">
                  <c:v>171.05</c:v>
                </c:pt>
                <c:pt idx="657">
                  <c:v>169.39</c:v>
                </c:pt>
                <c:pt idx="658">
                  <c:v>167.82</c:v>
                </c:pt>
                <c:pt idx="659">
                  <c:v>166.38</c:v>
                </c:pt>
                <c:pt idx="660">
                  <c:v>165.1</c:v>
                </c:pt>
                <c:pt idx="661">
                  <c:v>163.99</c:v>
                </c:pt>
                <c:pt idx="662">
                  <c:v>163.07</c:v>
                </c:pt>
                <c:pt idx="663">
                  <c:v>162.33000000000001</c:v>
                </c:pt>
                <c:pt idx="664">
                  <c:v>161.79</c:v>
                </c:pt>
                <c:pt idx="665">
                  <c:v>161.41999999999999</c:v>
                </c:pt>
                <c:pt idx="666">
                  <c:v>161.19999999999999</c:v>
                </c:pt>
                <c:pt idx="667">
                  <c:v>161.13</c:v>
                </c:pt>
                <c:pt idx="668">
                  <c:v>161.16</c:v>
                </c:pt>
                <c:pt idx="669">
                  <c:v>161.27000000000001</c:v>
                </c:pt>
                <c:pt idx="670">
                  <c:v>161.44</c:v>
                </c:pt>
                <c:pt idx="671">
                  <c:v>161.63</c:v>
                </c:pt>
                <c:pt idx="672">
                  <c:v>161.84</c:v>
                </c:pt>
                <c:pt idx="673">
                  <c:v>162.02000000000001</c:v>
                </c:pt>
                <c:pt idx="674">
                  <c:v>162.16999999999999</c:v>
                </c:pt>
                <c:pt idx="675">
                  <c:v>162.26</c:v>
                </c:pt>
                <c:pt idx="676">
                  <c:v>162.28</c:v>
                </c:pt>
                <c:pt idx="677">
                  <c:v>162.22</c:v>
                </c:pt>
                <c:pt idx="678">
                  <c:v>162.07</c:v>
                </c:pt>
                <c:pt idx="679">
                  <c:v>161.84</c:v>
                </c:pt>
                <c:pt idx="680">
                  <c:v>161.51</c:v>
                </c:pt>
                <c:pt idx="681">
                  <c:v>161.09</c:v>
                </c:pt>
                <c:pt idx="682">
                  <c:v>160.59</c:v>
                </c:pt>
                <c:pt idx="683">
                  <c:v>160.01</c:v>
                </c:pt>
                <c:pt idx="684">
                  <c:v>159.37</c:v>
                </c:pt>
                <c:pt idx="685">
                  <c:v>158.66999999999999</c:v>
                </c:pt>
                <c:pt idx="686">
                  <c:v>157.93</c:v>
                </c:pt>
                <c:pt idx="687">
                  <c:v>157.15</c:v>
                </c:pt>
                <c:pt idx="688">
                  <c:v>156.34</c:v>
                </c:pt>
                <c:pt idx="689">
                  <c:v>155.5</c:v>
                </c:pt>
                <c:pt idx="690">
                  <c:v>154.65</c:v>
                </c:pt>
                <c:pt idx="691">
                  <c:v>153.77000000000001</c:v>
                </c:pt>
                <c:pt idx="692">
                  <c:v>152.88</c:v>
                </c:pt>
                <c:pt idx="693">
                  <c:v>151.96</c:v>
                </c:pt>
                <c:pt idx="694">
                  <c:v>151.02000000000001</c:v>
                </c:pt>
                <c:pt idx="695">
                  <c:v>150.06</c:v>
                </c:pt>
                <c:pt idx="696">
                  <c:v>149.07</c:v>
                </c:pt>
                <c:pt idx="697">
                  <c:v>148.05000000000001</c:v>
                </c:pt>
                <c:pt idx="698">
                  <c:v>147.01</c:v>
                </c:pt>
                <c:pt idx="699">
                  <c:v>145.94999999999999</c:v>
                </c:pt>
                <c:pt idx="700">
                  <c:v>144.87</c:v>
                </c:pt>
                <c:pt idx="701">
                  <c:v>143.78</c:v>
                </c:pt>
                <c:pt idx="702">
                  <c:v>142.68</c:v>
                </c:pt>
                <c:pt idx="703">
                  <c:v>141.58000000000001</c:v>
                </c:pt>
                <c:pt idx="704">
                  <c:v>140.47999999999999</c:v>
                </c:pt>
                <c:pt idx="705">
                  <c:v>139.38999999999999</c:v>
                </c:pt>
                <c:pt idx="706">
                  <c:v>138.30000000000001</c:v>
                </c:pt>
                <c:pt idx="707">
                  <c:v>137.22</c:v>
                </c:pt>
                <c:pt idx="708">
                  <c:v>136.15</c:v>
                </c:pt>
                <c:pt idx="709">
                  <c:v>135.09</c:v>
                </c:pt>
                <c:pt idx="710">
                  <c:v>134.03</c:v>
                </c:pt>
                <c:pt idx="711">
                  <c:v>132.97999999999999</c:v>
                </c:pt>
                <c:pt idx="712">
                  <c:v>131.94</c:v>
                </c:pt>
                <c:pt idx="713">
                  <c:v>130.91</c:v>
                </c:pt>
                <c:pt idx="714">
                  <c:v>129.9</c:v>
                </c:pt>
                <c:pt idx="715">
                  <c:v>128.91</c:v>
                </c:pt>
                <c:pt idx="716">
                  <c:v>127.94</c:v>
                </c:pt>
                <c:pt idx="717">
                  <c:v>127</c:v>
                </c:pt>
                <c:pt idx="718">
                  <c:v>126.09</c:v>
                </c:pt>
                <c:pt idx="719">
                  <c:v>125.2</c:v>
                </c:pt>
                <c:pt idx="720">
                  <c:v>124.35</c:v>
                </c:pt>
                <c:pt idx="721">
                  <c:v>123.52</c:v>
                </c:pt>
                <c:pt idx="722">
                  <c:v>122.72</c:v>
                </c:pt>
                <c:pt idx="723">
                  <c:v>121.94</c:v>
                </c:pt>
                <c:pt idx="724">
                  <c:v>121.17</c:v>
                </c:pt>
                <c:pt idx="725">
                  <c:v>120.41</c:v>
                </c:pt>
                <c:pt idx="726">
                  <c:v>119.66</c:v>
                </c:pt>
                <c:pt idx="727">
                  <c:v>118.9</c:v>
                </c:pt>
                <c:pt idx="728">
                  <c:v>118.15</c:v>
                </c:pt>
                <c:pt idx="729">
                  <c:v>117.39</c:v>
                </c:pt>
                <c:pt idx="730">
                  <c:v>116.64</c:v>
                </c:pt>
                <c:pt idx="731">
                  <c:v>115.9</c:v>
                </c:pt>
                <c:pt idx="732">
                  <c:v>115.16</c:v>
                </c:pt>
                <c:pt idx="733">
                  <c:v>114.44</c:v>
                </c:pt>
                <c:pt idx="734">
                  <c:v>113.74</c:v>
                </c:pt>
                <c:pt idx="735">
                  <c:v>113.07</c:v>
                </c:pt>
                <c:pt idx="736">
                  <c:v>112.43</c:v>
                </c:pt>
                <c:pt idx="737">
                  <c:v>111.82</c:v>
                </c:pt>
                <c:pt idx="738">
                  <c:v>111.26</c:v>
                </c:pt>
                <c:pt idx="739">
                  <c:v>110.74</c:v>
                </c:pt>
                <c:pt idx="740">
                  <c:v>110.27</c:v>
                </c:pt>
                <c:pt idx="741">
                  <c:v>109.85</c:v>
                </c:pt>
                <c:pt idx="742">
                  <c:v>109.5</c:v>
                </c:pt>
                <c:pt idx="743">
                  <c:v>109.21</c:v>
                </c:pt>
                <c:pt idx="744">
                  <c:v>109</c:v>
                </c:pt>
                <c:pt idx="745">
                  <c:v>108.87</c:v>
                </c:pt>
                <c:pt idx="746">
                  <c:v>108.83</c:v>
                </c:pt>
                <c:pt idx="747">
                  <c:v>108.89</c:v>
                </c:pt>
                <c:pt idx="748">
                  <c:v>109.04</c:v>
                </c:pt>
                <c:pt idx="749">
                  <c:v>109.29</c:v>
                </c:pt>
                <c:pt idx="750">
                  <c:v>109.64</c:v>
                </c:pt>
                <c:pt idx="751">
                  <c:v>110.1</c:v>
                </c:pt>
                <c:pt idx="752">
                  <c:v>110.64</c:v>
                </c:pt>
                <c:pt idx="753">
                  <c:v>111.28</c:v>
                </c:pt>
                <c:pt idx="754">
                  <c:v>111.99</c:v>
                </c:pt>
                <c:pt idx="755">
                  <c:v>112.78</c:v>
                </c:pt>
                <c:pt idx="756">
                  <c:v>113.63</c:v>
                </c:pt>
                <c:pt idx="757">
                  <c:v>114.54</c:v>
                </c:pt>
                <c:pt idx="758">
                  <c:v>115.48</c:v>
                </c:pt>
                <c:pt idx="759">
                  <c:v>116.46</c:v>
                </c:pt>
                <c:pt idx="760">
                  <c:v>117.45</c:v>
                </c:pt>
                <c:pt idx="761">
                  <c:v>118.43</c:v>
                </c:pt>
                <c:pt idx="762">
                  <c:v>119.39</c:v>
                </c:pt>
                <c:pt idx="763">
                  <c:v>120.3</c:v>
                </c:pt>
                <c:pt idx="764">
                  <c:v>121.15</c:v>
                </c:pt>
                <c:pt idx="765">
                  <c:v>121.92</c:v>
                </c:pt>
                <c:pt idx="766">
                  <c:v>122.58</c:v>
                </c:pt>
                <c:pt idx="767">
                  <c:v>123.11</c:v>
                </c:pt>
                <c:pt idx="768">
                  <c:v>123.5</c:v>
                </c:pt>
                <c:pt idx="769">
                  <c:v>123.75</c:v>
                </c:pt>
                <c:pt idx="770">
                  <c:v>123.84</c:v>
                </c:pt>
                <c:pt idx="771">
                  <c:v>123.79</c:v>
                </c:pt>
                <c:pt idx="772">
                  <c:v>123.61</c:v>
                </c:pt>
                <c:pt idx="773">
                  <c:v>123.32</c:v>
                </c:pt>
                <c:pt idx="774">
                  <c:v>122.96</c:v>
                </c:pt>
                <c:pt idx="775">
                  <c:v>122.55</c:v>
                </c:pt>
                <c:pt idx="776">
                  <c:v>122.13</c:v>
                </c:pt>
                <c:pt idx="777">
                  <c:v>121.76</c:v>
                </c:pt>
                <c:pt idx="778">
                  <c:v>121.48</c:v>
                </c:pt>
                <c:pt idx="779">
                  <c:v>121.34</c:v>
                </c:pt>
                <c:pt idx="780">
                  <c:v>121.38</c:v>
                </c:pt>
                <c:pt idx="781">
                  <c:v>121.64</c:v>
                </c:pt>
                <c:pt idx="782">
                  <c:v>122.16</c:v>
                </c:pt>
                <c:pt idx="783">
                  <c:v>122.96</c:v>
                </c:pt>
                <c:pt idx="784">
                  <c:v>124.07</c:v>
                </c:pt>
                <c:pt idx="785">
                  <c:v>125.49</c:v>
                </c:pt>
                <c:pt idx="786">
                  <c:v>127.24</c:v>
                </c:pt>
                <c:pt idx="787">
                  <c:v>129.29</c:v>
                </c:pt>
                <c:pt idx="788">
                  <c:v>131.65</c:v>
                </c:pt>
                <c:pt idx="789">
                  <c:v>134.27000000000001</c:v>
                </c:pt>
                <c:pt idx="790">
                  <c:v>137.13999999999999</c:v>
                </c:pt>
                <c:pt idx="791">
                  <c:v>140.21</c:v>
                </c:pt>
                <c:pt idx="792">
                  <c:v>143.44999999999999</c:v>
                </c:pt>
                <c:pt idx="793">
                  <c:v>146.80000000000001</c:v>
                </c:pt>
                <c:pt idx="794">
                  <c:v>150.22999999999999</c:v>
                </c:pt>
                <c:pt idx="795">
                  <c:v>153.66999999999999</c:v>
                </c:pt>
                <c:pt idx="796">
                  <c:v>157.1</c:v>
                </c:pt>
                <c:pt idx="797">
                  <c:v>160.46</c:v>
                </c:pt>
                <c:pt idx="798">
                  <c:v>163.72</c:v>
                </c:pt>
                <c:pt idx="799">
                  <c:v>166.83</c:v>
                </c:pt>
                <c:pt idx="800">
                  <c:v>169.78</c:v>
                </c:pt>
                <c:pt idx="801">
                  <c:v>172.53</c:v>
                </c:pt>
                <c:pt idx="802">
                  <c:v>175.07</c:v>
                </c:pt>
                <c:pt idx="803">
                  <c:v>177.37</c:v>
                </c:pt>
                <c:pt idx="804">
                  <c:v>179.45</c:v>
                </c:pt>
                <c:pt idx="805">
                  <c:v>181.28</c:v>
                </c:pt>
                <c:pt idx="806">
                  <c:v>182.88</c:v>
                </c:pt>
                <c:pt idx="807">
                  <c:v>184.24</c:v>
                </c:pt>
                <c:pt idx="808">
                  <c:v>185.39</c:v>
                </c:pt>
                <c:pt idx="809">
                  <c:v>186.34</c:v>
                </c:pt>
                <c:pt idx="810">
                  <c:v>187.1</c:v>
                </c:pt>
                <c:pt idx="811">
                  <c:v>187.7</c:v>
                </c:pt>
                <c:pt idx="812">
                  <c:v>188.16</c:v>
                </c:pt>
                <c:pt idx="813">
                  <c:v>188.5</c:v>
                </c:pt>
                <c:pt idx="814">
                  <c:v>188.75</c:v>
                </c:pt>
                <c:pt idx="815">
                  <c:v>188.92</c:v>
                </c:pt>
                <c:pt idx="816">
                  <c:v>189.02</c:v>
                </c:pt>
                <c:pt idx="817">
                  <c:v>189.09</c:v>
                </c:pt>
                <c:pt idx="818">
                  <c:v>189.11</c:v>
                </c:pt>
                <c:pt idx="819">
                  <c:v>189.11</c:v>
                </c:pt>
                <c:pt idx="820">
                  <c:v>189.08</c:v>
                </c:pt>
                <c:pt idx="821">
                  <c:v>189.03</c:v>
                </c:pt>
                <c:pt idx="822">
                  <c:v>188.95</c:v>
                </c:pt>
                <c:pt idx="823">
                  <c:v>188.85</c:v>
                </c:pt>
                <c:pt idx="824">
                  <c:v>188.72</c:v>
                </c:pt>
                <c:pt idx="825">
                  <c:v>188.56</c:v>
                </c:pt>
                <c:pt idx="826">
                  <c:v>188.38</c:v>
                </c:pt>
                <c:pt idx="827">
                  <c:v>188.17</c:v>
                </c:pt>
                <c:pt idx="828">
                  <c:v>187.94</c:v>
                </c:pt>
                <c:pt idx="829">
                  <c:v>187.69</c:v>
                </c:pt>
                <c:pt idx="830">
                  <c:v>187.43</c:v>
                </c:pt>
                <c:pt idx="831">
                  <c:v>187.18</c:v>
                </c:pt>
                <c:pt idx="832">
                  <c:v>186.93</c:v>
                </c:pt>
                <c:pt idx="833">
                  <c:v>186.7</c:v>
                </c:pt>
                <c:pt idx="834">
                  <c:v>186.49</c:v>
                </c:pt>
                <c:pt idx="835">
                  <c:v>186.32</c:v>
                </c:pt>
                <c:pt idx="836">
                  <c:v>186.18</c:v>
                </c:pt>
                <c:pt idx="837">
                  <c:v>186.09</c:v>
                </c:pt>
                <c:pt idx="838">
                  <c:v>186.05</c:v>
                </c:pt>
                <c:pt idx="839">
                  <c:v>186.05</c:v>
                </c:pt>
                <c:pt idx="840">
                  <c:v>186.1</c:v>
                </c:pt>
                <c:pt idx="841">
                  <c:v>186.18</c:v>
                </c:pt>
                <c:pt idx="842">
                  <c:v>186.3</c:v>
                </c:pt>
                <c:pt idx="843">
                  <c:v>186.45</c:v>
                </c:pt>
                <c:pt idx="844">
                  <c:v>186.61</c:v>
                </c:pt>
                <c:pt idx="845">
                  <c:v>186.77</c:v>
                </c:pt>
                <c:pt idx="846">
                  <c:v>186.91</c:v>
                </c:pt>
                <c:pt idx="847">
                  <c:v>187.03</c:v>
                </c:pt>
                <c:pt idx="848">
                  <c:v>187.11</c:v>
                </c:pt>
                <c:pt idx="849">
                  <c:v>187.14</c:v>
                </c:pt>
                <c:pt idx="850">
                  <c:v>187.1</c:v>
                </c:pt>
                <c:pt idx="851">
                  <c:v>186.99</c:v>
                </c:pt>
                <c:pt idx="852">
                  <c:v>186.8</c:v>
                </c:pt>
                <c:pt idx="853">
                  <c:v>186.53</c:v>
                </c:pt>
                <c:pt idx="854">
                  <c:v>186.16</c:v>
                </c:pt>
                <c:pt idx="855">
                  <c:v>185.7</c:v>
                </c:pt>
                <c:pt idx="856">
                  <c:v>185.14</c:v>
                </c:pt>
                <c:pt idx="857">
                  <c:v>184.47</c:v>
                </c:pt>
                <c:pt idx="858">
                  <c:v>183.7</c:v>
                </c:pt>
                <c:pt idx="859">
                  <c:v>182.82</c:v>
                </c:pt>
                <c:pt idx="860">
                  <c:v>181.83</c:v>
                </c:pt>
                <c:pt idx="861">
                  <c:v>180.73</c:v>
                </c:pt>
                <c:pt idx="862">
                  <c:v>179.53</c:v>
                </c:pt>
                <c:pt idx="863">
                  <c:v>178.24</c:v>
                </c:pt>
                <c:pt idx="864">
                  <c:v>176.86</c:v>
                </c:pt>
                <c:pt idx="865">
                  <c:v>175.43</c:v>
                </c:pt>
                <c:pt idx="866">
                  <c:v>173.95</c:v>
                </c:pt>
                <c:pt idx="867">
                  <c:v>172.47</c:v>
                </c:pt>
                <c:pt idx="868">
                  <c:v>171</c:v>
                </c:pt>
                <c:pt idx="869">
                  <c:v>169.58</c:v>
                </c:pt>
                <c:pt idx="870">
                  <c:v>168.23</c:v>
                </c:pt>
                <c:pt idx="871">
                  <c:v>167</c:v>
                </c:pt>
                <c:pt idx="872">
                  <c:v>165.9</c:v>
                </c:pt>
                <c:pt idx="873">
                  <c:v>164.95</c:v>
                </c:pt>
                <c:pt idx="874">
                  <c:v>164.17</c:v>
                </c:pt>
                <c:pt idx="875">
                  <c:v>163.56</c:v>
                </c:pt>
                <c:pt idx="876">
                  <c:v>163.13</c:v>
                </c:pt>
                <c:pt idx="877">
                  <c:v>162.87</c:v>
                </c:pt>
                <c:pt idx="878">
                  <c:v>162.76</c:v>
                </c:pt>
                <c:pt idx="879">
                  <c:v>162.80000000000001</c:v>
                </c:pt>
                <c:pt idx="880">
                  <c:v>162.94999999999999</c:v>
                </c:pt>
                <c:pt idx="881">
                  <c:v>163.21</c:v>
                </c:pt>
                <c:pt idx="882">
                  <c:v>163.54</c:v>
                </c:pt>
                <c:pt idx="883">
                  <c:v>163.92</c:v>
                </c:pt>
                <c:pt idx="884">
                  <c:v>164.32</c:v>
                </c:pt>
                <c:pt idx="885">
                  <c:v>164.73</c:v>
                </c:pt>
                <c:pt idx="886">
                  <c:v>165.13</c:v>
                </c:pt>
                <c:pt idx="887">
                  <c:v>165.49</c:v>
                </c:pt>
                <c:pt idx="888">
                  <c:v>165.8</c:v>
                </c:pt>
                <c:pt idx="889">
                  <c:v>166.04</c:v>
                </c:pt>
                <c:pt idx="890">
                  <c:v>166.2</c:v>
                </c:pt>
                <c:pt idx="891">
                  <c:v>166.28</c:v>
                </c:pt>
                <c:pt idx="892">
                  <c:v>166.27</c:v>
                </c:pt>
                <c:pt idx="893">
                  <c:v>166.16</c:v>
                </c:pt>
                <c:pt idx="894">
                  <c:v>165.96</c:v>
                </c:pt>
                <c:pt idx="895">
                  <c:v>165.65</c:v>
                </c:pt>
                <c:pt idx="896">
                  <c:v>165.26</c:v>
                </c:pt>
                <c:pt idx="897">
                  <c:v>164.77</c:v>
                </c:pt>
                <c:pt idx="898">
                  <c:v>164.19</c:v>
                </c:pt>
                <c:pt idx="899">
                  <c:v>163.53</c:v>
                </c:pt>
                <c:pt idx="900">
                  <c:v>162.79</c:v>
                </c:pt>
                <c:pt idx="901">
                  <c:v>161.96</c:v>
                </c:pt>
                <c:pt idx="902">
                  <c:v>161.06</c:v>
                </c:pt>
                <c:pt idx="903">
                  <c:v>160.08000000000001</c:v>
                </c:pt>
                <c:pt idx="904">
                  <c:v>159.03</c:v>
                </c:pt>
                <c:pt idx="905">
                  <c:v>157.91999999999999</c:v>
                </c:pt>
                <c:pt idx="906">
                  <c:v>156.75</c:v>
                </c:pt>
                <c:pt idx="907">
                  <c:v>155.53</c:v>
                </c:pt>
                <c:pt idx="908">
                  <c:v>154.27000000000001</c:v>
                </c:pt>
                <c:pt idx="909">
                  <c:v>153</c:v>
                </c:pt>
                <c:pt idx="910">
                  <c:v>151.72999999999999</c:v>
                </c:pt>
                <c:pt idx="911">
                  <c:v>150.46</c:v>
                </c:pt>
                <c:pt idx="912">
                  <c:v>149.22999999999999</c:v>
                </c:pt>
                <c:pt idx="913">
                  <c:v>148.03</c:v>
                </c:pt>
                <c:pt idx="914">
                  <c:v>146.88</c:v>
                </c:pt>
                <c:pt idx="915">
                  <c:v>145.77000000000001</c:v>
                </c:pt>
                <c:pt idx="916">
                  <c:v>144.71</c:v>
                </c:pt>
                <c:pt idx="917">
                  <c:v>143.69</c:v>
                </c:pt>
                <c:pt idx="918">
                  <c:v>142.71</c:v>
                </c:pt>
                <c:pt idx="919">
                  <c:v>141.72999999999999</c:v>
                </c:pt>
                <c:pt idx="920">
                  <c:v>140.75</c:v>
                </c:pt>
                <c:pt idx="921">
                  <c:v>139.75</c:v>
                </c:pt>
                <c:pt idx="922">
                  <c:v>138.72</c:v>
                </c:pt>
                <c:pt idx="923">
                  <c:v>137.63999999999999</c:v>
                </c:pt>
                <c:pt idx="924">
                  <c:v>136.51</c:v>
                </c:pt>
                <c:pt idx="925">
                  <c:v>135.33000000000001</c:v>
                </c:pt>
                <c:pt idx="926">
                  <c:v>134.08000000000001</c:v>
                </c:pt>
                <c:pt idx="927">
                  <c:v>132.80000000000001</c:v>
                </c:pt>
                <c:pt idx="928">
                  <c:v>131.47999999999999</c:v>
                </c:pt>
                <c:pt idx="929">
                  <c:v>130.13999999999999</c:v>
                </c:pt>
                <c:pt idx="930">
                  <c:v>128.81</c:v>
                </c:pt>
                <c:pt idx="931">
                  <c:v>127.49</c:v>
                </c:pt>
                <c:pt idx="932">
                  <c:v>126.21</c:v>
                </c:pt>
                <c:pt idx="933">
                  <c:v>124.98</c:v>
                </c:pt>
                <c:pt idx="934">
                  <c:v>123.82</c:v>
                </c:pt>
                <c:pt idx="935">
                  <c:v>122.73</c:v>
                </c:pt>
                <c:pt idx="936">
                  <c:v>121.71</c:v>
                </c:pt>
                <c:pt idx="937">
                  <c:v>120.76</c:v>
                </c:pt>
                <c:pt idx="938">
                  <c:v>119.89</c:v>
                </c:pt>
                <c:pt idx="939">
                  <c:v>119.08</c:v>
                </c:pt>
                <c:pt idx="940">
                  <c:v>118.34</c:v>
                </c:pt>
                <c:pt idx="941">
                  <c:v>117.64</c:v>
                </c:pt>
                <c:pt idx="942">
                  <c:v>116.97</c:v>
                </c:pt>
                <c:pt idx="943">
                  <c:v>116.34</c:v>
                </c:pt>
                <c:pt idx="944">
                  <c:v>115.73</c:v>
                </c:pt>
                <c:pt idx="945">
                  <c:v>115.13</c:v>
                </c:pt>
                <c:pt idx="946">
                  <c:v>114.54</c:v>
                </c:pt>
                <c:pt idx="947">
                  <c:v>113.96</c:v>
                </c:pt>
                <c:pt idx="948">
                  <c:v>113.38</c:v>
                </c:pt>
                <c:pt idx="949">
                  <c:v>112.81</c:v>
                </c:pt>
                <c:pt idx="950">
                  <c:v>112.24</c:v>
                </c:pt>
                <c:pt idx="951">
                  <c:v>111.69</c:v>
                </c:pt>
                <c:pt idx="952">
                  <c:v>111.15</c:v>
                </c:pt>
                <c:pt idx="953">
                  <c:v>110.63</c:v>
                </c:pt>
                <c:pt idx="954">
                  <c:v>110.14</c:v>
                </c:pt>
                <c:pt idx="955">
                  <c:v>109.69</c:v>
                </c:pt>
                <c:pt idx="956">
                  <c:v>109.29</c:v>
                </c:pt>
                <c:pt idx="957">
                  <c:v>108.94</c:v>
                </c:pt>
                <c:pt idx="958">
                  <c:v>108.67</c:v>
                </c:pt>
                <c:pt idx="959">
                  <c:v>108.49</c:v>
                </c:pt>
                <c:pt idx="960">
                  <c:v>108.39</c:v>
                </c:pt>
                <c:pt idx="961">
                  <c:v>108.41</c:v>
                </c:pt>
                <c:pt idx="962">
                  <c:v>108.53</c:v>
                </c:pt>
                <c:pt idx="963">
                  <c:v>108.77</c:v>
                </c:pt>
                <c:pt idx="964">
                  <c:v>109.13</c:v>
                </c:pt>
                <c:pt idx="965">
                  <c:v>109.6</c:v>
                </c:pt>
                <c:pt idx="966">
                  <c:v>110.19</c:v>
                </c:pt>
                <c:pt idx="967">
                  <c:v>110.88</c:v>
                </c:pt>
                <c:pt idx="968">
                  <c:v>111.67</c:v>
                </c:pt>
                <c:pt idx="969">
                  <c:v>112.53</c:v>
                </c:pt>
                <c:pt idx="970">
                  <c:v>113.47</c:v>
                </c:pt>
                <c:pt idx="971">
                  <c:v>114.45</c:v>
                </c:pt>
                <c:pt idx="972">
                  <c:v>115.47</c:v>
                </c:pt>
                <c:pt idx="973">
                  <c:v>116.51</c:v>
                </c:pt>
                <c:pt idx="974">
                  <c:v>117.55</c:v>
                </c:pt>
                <c:pt idx="975">
                  <c:v>118.57</c:v>
                </c:pt>
                <c:pt idx="976">
                  <c:v>119.56</c:v>
                </c:pt>
                <c:pt idx="977">
                  <c:v>120.5</c:v>
                </c:pt>
                <c:pt idx="978">
                  <c:v>121.36</c:v>
                </c:pt>
                <c:pt idx="979">
                  <c:v>122.14</c:v>
                </c:pt>
                <c:pt idx="980">
                  <c:v>122.82</c:v>
                </c:pt>
                <c:pt idx="981">
                  <c:v>123.37</c:v>
                </c:pt>
                <c:pt idx="982">
                  <c:v>123.8</c:v>
                </c:pt>
                <c:pt idx="983">
                  <c:v>124.09</c:v>
                </c:pt>
                <c:pt idx="984">
                  <c:v>124.24</c:v>
                </c:pt>
                <c:pt idx="985">
                  <c:v>124.26</c:v>
                </c:pt>
                <c:pt idx="986">
                  <c:v>124.16</c:v>
                </c:pt>
                <c:pt idx="987">
                  <c:v>123.95</c:v>
                </c:pt>
                <c:pt idx="988">
                  <c:v>123.65</c:v>
                </c:pt>
                <c:pt idx="989">
                  <c:v>123.31</c:v>
                </c:pt>
                <c:pt idx="990">
                  <c:v>122.95</c:v>
                </c:pt>
                <c:pt idx="991">
                  <c:v>122.62</c:v>
                </c:pt>
                <c:pt idx="992">
                  <c:v>122.36</c:v>
                </c:pt>
                <c:pt idx="993">
                  <c:v>122.21</c:v>
                </c:pt>
                <c:pt idx="994">
                  <c:v>122.21</c:v>
                </c:pt>
                <c:pt idx="995">
                  <c:v>122.42</c:v>
                </c:pt>
                <c:pt idx="996">
                  <c:v>122.85</c:v>
                </c:pt>
                <c:pt idx="997">
                  <c:v>123.55</c:v>
                </c:pt>
                <c:pt idx="998">
                  <c:v>124.53</c:v>
                </c:pt>
                <c:pt idx="999">
                  <c:v>125.82</c:v>
                </c:pt>
                <c:pt idx="1000">
                  <c:v>127.41</c:v>
                </c:pt>
                <c:pt idx="1001">
                  <c:v>129.32</c:v>
                </c:pt>
                <c:pt idx="1002">
                  <c:v>131.52000000000001</c:v>
                </c:pt>
                <c:pt idx="1003">
                  <c:v>134.01</c:v>
                </c:pt>
                <c:pt idx="1004">
                  <c:v>136.76</c:v>
                </c:pt>
                <c:pt idx="1005">
                  <c:v>139.74</c:v>
                </c:pt>
                <c:pt idx="1006">
                  <c:v>142.93</c:v>
                </c:pt>
                <c:pt idx="1007">
                  <c:v>146.28</c:v>
                </c:pt>
                <c:pt idx="1008">
                  <c:v>149.75</c:v>
                </c:pt>
                <c:pt idx="1009">
                  <c:v>153.30000000000001</c:v>
                </c:pt>
                <c:pt idx="1010">
                  <c:v>156.88</c:v>
                </c:pt>
                <c:pt idx="1011">
                  <c:v>160.44</c:v>
                </c:pt>
                <c:pt idx="1012">
                  <c:v>163.94</c:v>
                </c:pt>
                <c:pt idx="1013">
                  <c:v>167.32</c:v>
                </c:pt>
                <c:pt idx="1014">
                  <c:v>170.55</c:v>
                </c:pt>
                <c:pt idx="1015">
                  <c:v>173.57</c:v>
                </c:pt>
                <c:pt idx="1016">
                  <c:v>176.37</c:v>
                </c:pt>
                <c:pt idx="1017">
                  <c:v>178.89</c:v>
                </c:pt>
                <c:pt idx="1018">
                  <c:v>181.14</c:v>
                </c:pt>
                <c:pt idx="1019">
                  <c:v>183.09</c:v>
                </c:pt>
                <c:pt idx="1020">
                  <c:v>184.75</c:v>
                </c:pt>
                <c:pt idx="1021">
                  <c:v>186.12</c:v>
                </c:pt>
                <c:pt idx="1022">
                  <c:v>187.21</c:v>
                </c:pt>
                <c:pt idx="1023">
                  <c:v>188.06</c:v>
                </c:pt>
                <c:pt idx="1024">
                  <c:v>188.69</c:v>
                </c:pt>
                <c:pt idx="1025">
                  <c:v>189.14</c:v>
                </c:pt>
                <c:pt idx="1026">
                  <c:v>189.44</c:v>
                </c:pt>
                <c:pt idx="1027">
                  <c:v>189.63</c:v>
                </c:pt>
                <c:pt idx="1028">
                  <c:v>189.75</c:v>
                </c:pt>
                <c:pt idx="1029">
                  <c:v>189.82</c:v>
                </c:pt>
                <c:pt idx="1030">
                  <c:v>189.87</c:v>
                </c:pt>
                <c:pt idx="1031">
                  <c:v>189.91</c:v>
                </c:pt>
                <c:pt idx="1032">
                  <c:v>189.96</c:v>
                </c:pt>
                <c:pt idx="1033">
                  <c:v>190.01</c:v>
                </c:pt>
                <c:pt idx="1034">
                  <c:v>190.08</c:v>
                </c:pt>
                <c:pt idx="1035">
                  <c:v>190.14</c:v>
                </c:pt>
                <c:pt idx="1036">
                  <c:v>190.2</c:v>
                </c:pt>
                <c:pt idx="1037">
                  <c:v>190.24</c:v>
                </c:pt>
                <c:pt idx="1038">
                  <c:v>190.26</c:v>
                </c:pt>
                <c:pt idx="1039">
                  <c:v>190.25</c:v>
                </c:pt>
                <c:pt idx="1040">
                  <c:v>190.21</c:v>
                </c:pt>
                <c:pt idx="1041">
                  <c:v>190.12</c:v>
                </c:pt>
                <c:pt idx="1042">
                  <c:v>190.01</c:v>
                </c:pt>
                <c:pt idx="1043">
                  <c:v>189.87</c:v>
                </c:pt>
                <c:pt idx="1044">
                  <c:v>189.71</c:v>
                </c:pt>
                <c:pt idx="1045">
                  <c:v>189.54</c:v>
                </c:pt>
                <c:pt idx="1046">
                  <c:v>189.37</c:v>
                </c:pt>
                <c:pt idx="1047">
                  <c:v>189.22</c:v>
                </c:pt>
                <c:pt idx="1048">
                  <c:v>189.08</c:v>
                </c:pt>
                <c:pt idx="1049">
                  <c:v>188.96</c:v>
                </c:pt>
                <c:pt idx="1050">
                  <c:v>188.87</c:v>
                </c:pt>
                <c:pt idx="1051">
                  <c:v>188.8</c:v>
                </c:pt>
                <c:pt idx="1052">
                  <c:v>188.76</c:v>
                </c:pt>
                <c:pt idx="1053">
                  <c:v>188.73</c:v>
                </c:pt>
                <c:pt idx="1054">
                  <c:v>188.71</c:v>
                </c:pt>
                <c:pt idx="1055">
                  <c:v>188.7</c:v>
                </c:pt>
                <c:pt idx="1056">
                  <c:v>188.67</c:v>
                </c:pt>
                <c:pt idx="1057">
                  <c:v>188.63</c:v>
                </c:pt>
                <c:pt idx="1058">
                  <c:v>188.57</c:v>
                </c:pt>
                <c:pt idx="1059">
                  <c:v>188.48</c:v>
                </c:pt>
                <c:pt idx="1060">
                  <c:v>188.36</c:v>
                </c:pt>
                <c:pt idx="1061">
                  <c:v>188.22</c:v>
                </c:pt>
                <c:pt idx="1062">
                  <c:v>188.05</c:v>
                </c:pt>
                <c:pt idx="1063">
                  <c:v>187.87</c:v>
                </c:pt>
                <c:pt idx="1064">
                  <c:v>187.67</c:v>
                </c:pt>
                <c:pt idx="1065">
                  <c:v>187.47</c:v>
                </c:pt>
                <c:pt idx="1066">
                  <c:v>187.26</c:v>
                </c:pt>
                <c:pt idx="1067">
                  <c:v>187.05</c:v>
                </c:pt>
                <c:pt idx="1068">
                  <c:v>186.83</c:v>
                </c:pt>
                <c:pt idx="1069">
                  <c:v>186.6</c:v>
                </c:pt>
                <c:pt idx="1070">
                  <c:v>186.33</c:v>
                </c:pt>
                <c:pt idx="1071">
                  <c:v>186.02</c:v>
                </c:pt>
                <c:pt idx="1072">
                  <c:v>185.64</c:v>
                </c:pt>
                <c:pt idx="1073">
                  <c:v>185.18</c:v>
                </c:pt>
                <c:pt idx="1074">
                  <c:v>184.6</c:v>
                </c:pt>
                <c:pt idx="1075">
                  <c:v>183.9</c:v>
                </c:pt>
                <c:pt idx="1076">
                  <c:v>183.06</c:v>
                </c:pt>
                <c:pt idx="1077">
                  <c:v>182.08</c:v>
                </c:pt>
                <c:pt idx="1078">
                  <c:v>180.95</c:v>
                </c:pt>
                <c:pt idx="1079">
                  <c:v>179.69</c:v>
                </c:pt>
                <c:pt idx="1080">
                  <c:v>178.32</c:v>
                </c:pt>
                <c:pt idx="1081">
                  <c:v>176.85</c:v>
                </c:pt>
                <c:pt idx="1082">
                  <c:v>175.32</c:v>
                </c:pt>
                <c:pt idx="1083">
                  <c:v>173.76</c:v>
                </c:pt>
                <c:pt idx="1084">
                  <c:v>172.2</c:v>
                </c:pt>
                <c:pt idx="1085">
                  <c:v>170.68</c:v>
                </c:pt>
                <c:pt idx="1086">
                  <c:v>169.22</c:v>
                </c:pt>
                <c:pt idx="1087">
                  <c:v>167.86</c:v>
                </c:pt>
                <c:pt idx="1088">
                  <c:v>166.6</c:v>
                </c:pt>
                <c:pt idx="1089">
                  <c:v>165.47</c:v>
                </c:pt>
                <c:pt idx="1090">
                  <c:v>164.47</c:v>
                </c:pt>
                <c:pt idx="1091">
                  <c:v>163.6</c:v>
                </c:pt>
                <c:pt idx="1092">
                  <c:v>162.86000000000001</c:v>
                </c:pt>
                <c:pt idx="1093">
                  <c:v>162.24</c:v>
                </c:pt>
                <c:pt idx="1094">
                  <c:v>161.72999999999999</c:v>
                </c:pt>
                <c:pt idx="1095">
                  <c:v>161.33000000000001</c:v>
                </c:pt>
                <c:pt idx="1096">
                  <c:v>161</c:v>
                </c:pt>
                <c:pt idx="1097">
                  <c:v>160.75</c:v>
                </c:pt>
                <c:pt idx="1098">
                  <c:v>160.57</c:v>
                </c:pt>
                <c:pt idx="1099">
                  <c:v>160.43</c:v>
                </c:pt>
                <c:pt idx="1100">
                  <c:v>160.33000000000001</c:v>
                </c:pt>
                <c:pt idx="1101">
                  <c:v>160.26</c:v>
                </c:pt>
                <c:pt idx="1102">
                  <c:v>160.22</c:v>
                </c:pt>
                <c:pt idx="1103">
                  <c:v>160.19999999999999</c:v>
                </c:pt>
                <c:pt idx="1104">
                  <c:v>160.19</c:v>
                </c:pt>
                <c:pt idx="1105">
                  <c:v>160.18</c:v>
                </c:pt>
                <c:pt idx="1106">
                  <c:v>160.18</c:v>
                </c:pt>
                <c:pt idx="1107">
                  <c:v>160.18</c:v>
                </c:pt>
                <c:pt idx="1108">
                  <c:v>160.16999999999999</c:v>
                </c:pt>
                <c:pt idx="1109">
                  <c:v>160.13999999999999</c:v>
                </c:pt>
                <c:pt idx="1110">
                  <c:v>160.1</c:v>
                </c:pt>
                <c:pt idx="1111">
                  <c:v>160.01</c:v>
                </c:pt>
                <c:pt idx="1112">
                  <c:v>159.88999999999999</c:v>
                </c:pt>
                <c:pt idx="1113">
                  <c:v>159.69999999999999</c:v>
                </c:pt>
                <c:pt idx="1114">
                  <c:v>159.44999999999999</c:v>
                </c:pt>
                <c:pt idx="1115">
                  <c:v>159.12</c:v>
                </c:pt>
                <c:pt idx="1116">
                  <c:v>158.69999999999999</c:v>
                </c:pt>
                <c:pt idx="1117">
                  <c:v>158.16999999999999</c:v>
                </c:pt>
                <c:pt idx="1118">
                  <c:v>157.54</c:v>
                </c:pt>
                <c:pt idx="1119">
                  <c:v>156.80000000000001</c:v>
                </c:pt>
                <c:pt idx="1120">
                  <c:v>155.94999999999999</c:v>
                </c:pt>
                <c:pt idx="1121">
                  <c:v>155</c:v>
                </c:pt>
                <c:pt idx="1122">
                  <c:v>153.96</c:v>
                </c:pt>
                <c:pt idx="1123">
                  <c:v>152.85</c:v>
                </c:pt>
                <c:pt idx="1124">
                  <c:v>151.69</c:v>
                </c:pt>
                <c:pt idx="1125">
                  <c:v>150.5</c:v>
                </c:pt>
                <c:pt idx="1126">
                  <c:v>149.29</c:v>
                </c:pt>
                <c:pt idx="1127">
                  <c:v>148.09</c:v>
                </c:pt>
                <c:pt idx="1128">
                  <c:v>146.91999999999999</c:v>
                </c:pt>
                <c:pt idx="1129">
                  <c:v>145.79</c:v>
                </c:pt>
                <c:pt idx="1130">
                  <c:v>144.69999999999999</c:v>
                </c:pt>
                <c:pt idx="1131">
                  <c:v>143.66999999999999</c:v>
                </c:pt>
                <c:pt idx="1132">
                  <c:v>142.68</c:v>
                </c:pt>
                <c:pt idx="1133">
                  <c:v>141.72999999999999</c:v>
                </c:pt>
                <c:pt idx="1134">
                  <c:v>140.80000000000001</c:v>
                </c:pt>
                <c:pt idx="1135">
                  <c:v>139.88999999999999</c:v>
                </c:pt>
                <c:pt idx="1136">
                  <c:v>138.99</c:v>
                </c:pt>
                <c:pt idx="1137">
                  <c:v>138.06</c:v>
                </c:pt>
                <c:pt idx="1138">
                  <c:v>137.11000000000001</c:v>
                </c:pt>
                <c:pt idx="1139">
                  <c:v>136.13</c:v>
                </c:pt>
                <c:pt idx="1140">
                  <c:v>135.1</c:v>
                </c:pt>
                <c:pt idx="1141">
                  <c:v>134.04</c:v>
                </c:pt>
                <c:pt idx="1142">
                  <c:v>132.94</c:v>
                </c:pt>
                <c:pt idx="1143">
                  <c:v>131.81</c:v>
                </c:pt>
                <c:pt idx="1144">
                  <c:v>130.66</c:v>
                </c:pt>
                <c:pt idx="1145">
                  <c:v>129.5</c:v>
                </c:pt>
                <c:pt idx="1146">
                  <c:v>128.35</c:v>
                </c:pt>
                <c:pt idx="1147">
                  <c:v>127.21</c:v>
                </c:pt>
                <c:pt idx="1148">
                  <c:v>126.09</c:v>
                </c:pt>
                <c:pt idx="1149">
                  <c:v>125</c:v>
                </c:pt>
                <c:pt idx="1150">
                  <c:v>123.95</c:v>
                </c:pt>
                <c:pt idx="1151">
                  <c:v>122.94</c:v>
                </c:pt>
                <c:pt idx="1152">
                  <c:v>121.97</c:v>
                </c:pt>
                <c:pt idx="1153">
                  <c:v>121.03</c:v>
                </c:pt>
                <c:pt idx="1154">
                  <c:v>120.13</c:v>
                </c:pt>
                <c:pt idx="1155">
                  <c:v>119.27</c:v>
                </c:pt>
                <c:pt idx="1156">
                  <c:v>118.43</c:v>
                </c:pt>
                <c:pt idx="1157">
                  <c:v>117.63</c:v>
                </c:pt>
                <c:pt idx="1158">
                  <c:v>116.85</c:v>
                </c:pt>
                <c:pt idx="1159">
                  <c:v>116.11</c:v>
                </c:pt>
                <c:pt idx="1160">
                  <c:v>115.41</c:v>
                </c:pt>
                <c:pt idx="1161">
                  <c:v>114.74</c:v>
                </c:pt>
                <c:pt idx="1162">
                  <c:v>114.11</c:v>
                </c:pt>
                <c:pt idx="1163">
                  <c:v>113.53</c:v>
                </c:pt>
                <c:pt idx="1164">
                  <c:v>113</c:v>
                </c:pt>
                <c:pt idx="1165">
                  <c:v>112.51</c:v>
                </c:pt>
                <c:pt idx="1166">
                  <c:v>112.08</c:v>
                </c:pt>
                <c:pt idx="1167">
                  <c:v>111.69</c:v>
                </c:pt>
                <c:pt idx="1168">
                  <c:v>111.36</c:v>
                </c:pt>
                <c:pt idx="1169">
                  <c:v>111.08</c:v>
                </c:pt>
                <c:pt idx="1170">
                  <c:v>110.85</c:v>
                </c:pt>
                <c:pt idx="1171">
                  <c:v>110.68</c:v>
                </c:pt>
                <c:pt idx="1172">
                  <c:v>110.57</c:v>
                </c:pt>
                <c:pt idx="1173">
                  <c:v>110.53</c:v>
                </c:pt>
                <c:pt idx="1174">
                  <c:v>110.56</c:v>
                </c:pt>
                <c:pt idx="1175">
                  <c:v>110.68</c:v>
                </c:pt>
                <c:pt idx="1176">
                  <c:v>110.89</c:v>
                </c:pt>
                <c:pt idx="1177">
                  <c:v>111.2</c:v>
                </c:pt>
                <c:pt idx="1178">
                  <c:v>111.62</c:v>
                </c:pt>
                <c:pt idx="1179">
                  <c:v>112.15</c:v>
                </c:pt>
                <c:pt idx="1180">
                  <c:v>112.8</c:v>
                </c:pt>
                <c:pt idx="1181">
                  <c:v>113.55</c:v>
                </c:pt>
                <c:pt idx="1182">
                  <c:v>114.4</c:v>
                </c:pt>
                <c:pt idx="1183">
                  <c:v>115.34</c:v>
                </c:pt>
                <c:pt idx="1184">
                  <c:v>116.35</c:v>
                </c:pt>
                <c:pt idx="1185">
                  <c:v>117.41</c:v>
                </c:pt>
                <c:pt idx="1186">
                  <c:v>118.5</c:v>
                </c:pt>
                <c:pt idx="1187">
                  <c:v>119.58</c:v>
                </c:pt>
                <c:pt idx="1188">
                  <c:v>120.64</c:v>
                </c:pt>
                <c:pt idx="1189">
                  <c:v>121.65</c:v>
                </c:pt>
                <c:pt idx="1190">
                  <c:v>122.57</c:v>
                </c:pt>
                <c:pt idx="1191">
                  <c:v>123.38</c:v>
                </c:pt>
                <c:pt idx="1192">
                  <c:v>124.07</c:v>
                </c:pt>
                <c:pt idx="1193">
                  <c:v>124.62</c:v>
                </c:pt>
                <c:pt idx="1194">
                  <c:v>125.01</c:v>
                </c:pt>
                <c:pt idx="1195">
                  <c:v>125.24</c:v>
                </c:pt>
                <c:pt idx="1196">
                  <c:v>125.31</c:v>
                </c:pt>
                <c:pt idx="1197">
                  <c:v>125.23</c:v>
                </c:pt>
                <c:pt idx="1198">
                  <c:v>125.01</c:v>
                </c:pt>
                <c:pt idx="1199">
                  <c:v>124.68</c:v>
                </c:pt>
                <c:pt idx="1200">
                  <c:v>124.26</c:v>
                </c:pt>
                <c:pt idx="1201">
                  <c:v>123.78</c:v>
                </c:pt>
                <c:pt idx="1202">
                  <c:v>123.29</c:v>
                </c:pt>
                <c:pt idx="1203">
                  <c:v>122.83</c:v>
                </c:pt>
                <c:pt idx="1204">
                  <c:v>122.43</c:v>
                </c:pt>
                <c:pt idx="1205">
                  <c:v>122.16</c:v>
                </c:pt>
                <c:pt idx="1206">
                  <c:v>122.04</c:v>
                </c:pt>
                <c:pt idx="1207">
                  <c:v>122.12</c:v>
                </c:pt>
                <c:pt idx="1208">
                  <c:v>122.45</c:v>
                </c:pt>
                <c:pt idx="1209">
                  <c:v>123.05</c:v>
                </c:pt>
                <c:pt idx="1210">
                  <c:v>123.95</c:v>
                </c:pt>
                <c:pt idx="1211">
                  <c:v>125.18</c:v>
                </c:pt>
                <c:pt idx="1212">
                  <c:v>126.74</c:v>
                </c:pt>
                <c:pt idx="1213">
                  <c:v>128.63999999999999</c:v>
                </c:pt>
                <c:pt idx="1214">
                  <c:v>130.88</c:v>
                </c:pt>
                <c:pt idx="1215">
                  <c:v>133.44</c:v>
                </c:pt>
                <c:pt idx="1216">
                  <c:v>136.29</c:v>
                </c:pt>
                <c:pt idx="1217">
                  <c:v>139.41999999999999</c:v>
                </c:pt>
                <c:pt idx="1218">
                  <c:v>142.77000000000001</c:v>
                </c:pt>
                <c:pt idx="1219">
                  <c:v>146.31</c:v>
                </c:pt>
                <c:pt idx="1220">
                  <c:v>149.97999999999999</c:v>
                </c:pt>
                <c:pt idx="1221">
                  <c:v>153.72999999999999</c:v>
                </c:pt>
                <c:pt idx="1222">
                  <c:v>157.51</c:v>
                </c:pt>
                <c:pt idx="1223">
                  <c:v>161.26</c:v>
                </c:pt>
                <c:pt idx="1224">
                  <c:v>164.91</c:v>
                </c:pt>
                <c:pt idx="1225">
                  <c:v>168.44</c:v>
                </c:pt>
                <c:pt idx="1226">
                  <c:v>171.78</c:v>
                </c:pt>
                <c:pt idx="1227">
                  <c:v>174.9</c:v>
                </c:pt>
                <c:pt idx="1228">
                  <c:v>177.77</c:v>
                </c:pt>
                <c:pt idx="1229">
                  <c:v>180.38</c:v>
                </c:pt>
                <c:pt idx="1230">
                  <c:v>182.71</c:v>
                </c:pt>
                <c:pt idx="1231">
                  <c:v>184.77</c:v>
                </c:pt>
                <c:pt idx="1232">
                  <c:v>186.54</c:v>
                </c:pt>
                <c:pt idx="1233">
                  <c:v>188.07</c:v>
                </c:pt>
                <c:pt idx="1234">
                  <c:v>189.35</c:v>
                </c:pt>
                <c:pt idx="1235">
                  <c:v>190.41</c:v>
                </c:pt>
                <c:pt idx="1236">
                  <c:v>191.29</c:v>
                </c:pt>
                <c:pt idx="1237">
                  <c:v>192</c:v>
                </c:pt>
                <c:pt idx="1238">
                  <c:v>192.57</c:v>
                </c:pt>
                <c:pt idx="1239">
                  <c:v>193.02</c:v>
                </c:pt>
                <c:pt idx="1240">
                  <c:v>193.38</c:v>
                </c:pt>
                <c:pt idx="1241">
                  <c:v>193.66</c:v>
                </c:pt>
                <c:pt idx="1242">
                  <c:v>193.88</c:v>
                </c:pt>
                <c:pt idx="1243">
                  <c:v>194.04</c:v>
                </c:pt>
                <c:pt idx="1244">
                  <c:v>194.16</c:v>
                </c:pt>
                <c:pt idx="1245">
                  <c:v>194.24</c:v>
                </c:pt>
                <c:pt idx="1246">
                  <c:v>194.28</c:v>
                </c:pt>
                <c:pt idx="1247">
                  <c:v>194.28</c:v>
                </c:pt>
                <c:pt idx="1248">
                  <c:v>194.25</c:v>
                </c:pt>
                <c:pt idx="1249">
                  <c:v>194.19</c:v>
                </c:pt>
                <c:pt idx="1250">
                  <c:v>194.1</c:v>
                </c:pt>
                <c:pt idx="1251">
                  <c:v>193.99</c:v>
                </c:pt>
                <c:pt idx="1252">
                  <c:v>193.87</c:v>
                </c:pt>
                <c:pt idx="1253">
                  <c:v>193.74</c:v>
                </c:pt>
                <c:pt idx="1254">
                  <c:v>193.61</c:v>
                </c:pt>
                <c:pt idx="1255">
                  <c:v>193.5</c:v>
                </c:pt>
                <c:pt idx="1256">
                  <c:v>193.4</c:v>
                </c:pt>
                <c:pt idx="1257">
                  <c:v>193.34</c:v>
                </c:pt>
                <c:pt idx="1258">
                  <c:v>193.32</c:v>
                </c:pt>
                <c:pt idx="1259">
                  <c:v>193.33</c:v>
                </c:pt>
                <c:pt idx="1260">
                  <c:v>193.39</c:v>
                </c:pt>
                <c:pt idx="1261">
                  <c:v>193.5</c:v>
                </c:pt>
                <c:pt idx="1262">
                  <c:v>193.64</c:v>
                </c:pt>
                <c:pt idx="1263">
                  <c:v>193.81</c:v>
                </c:pt>
                <c:pt idx="1264">
                  <c:v>194</c:v>
                </c:pt>
                <c:pt idx="1265">
                  <c:v>194.19</c:v>
                </c:pt>
                <c:pt idx="1266">
                  <c:v>194.38</c:v>
                </c:pt>
                <c:pt idx="1267">
                  <c:v>194.54</c:v>
                </c:pt>
                <c:pt idx="1268">
                  <c:v>194.67</c:v>
                </c:pt>
                <c:pt idx="1269">
                  <c:v>194.75</c:v>
                </c:pt>
                <c:pt idx="1270">
                  <c:v>194.79</c:v>
                </c:pt>
                <c:pt idx="1271">
                  <c:v>194.78</c:v>
                </c:pt>
                <c:pt idx="1272">
                  <c:v>194.72</c:v>
                </c:pt>
                <c:pt idx="1273">
                  <c:v>194.62</c:v>
                </c:pt>
                <c:pt idx="1274">
                  <c:v>194.47</c:v>
                </c:pt>
                <c:pt idx="1275">
                  <c:v>194.3</c:v>
                </c:pt>
                <c:pt idx="1276">
                  <c:v>194.1</c:v>
                </c:pt>
                <c:pt idx="1277">
                  <c:v>193.88</c:v>
                </c:pt>
                <c:pt idx="1278">
                  <c:v>193.64</c:v>
                </c:pt>
                <c:pt idx="1279">
                  <c:v>193.4</c:v>
                </c:pt>
                <c:pt idx="1280">
                  <c:v>193.13</c:v>
                </c:pt>
                <c:pt idx="1281">
                  <c:v>192.83</c:v>
                </c:pt>
                <c:pt idx="1282">
                  <c:v>192.49</c:v>
                </c:pt>
                <c:pt idx="1283">
                  <c:v>192.1</c:v>
                </c:pt>
                <c:pt idx="1284">
                  <c:v>191.63</c:v>
                </c:pt>
                <c:pt idx="1285">
                  <c:v>191.08</c:v>
                </c:pt>
                <c:pt idx="1286">
                  <c:v>190.42</c:v>
                </c:pt>
                <c:pt idx="1287">
                  <c:v>189.65</c:v>
                </c:pt>
                <c:pt idx="1288">
                  <c:v>188.75</c:v>
                </c:pt>
                <c:pt idx="1289">
                  <c:v>187.71</c:v>
                </c:pt>
                <c:pt idx="1290">
                  <c:v>186.55</c:v>
                </c:pt>
                <c:pt idx="1291">
                  <c:v>185.26</c:v>
                </c:pt>
                <c:pt idx="1292">
                  <c:v>183.87</c:v>
                </c:pt>
                <c:pt idx="1293">
                  <c:v>182.38</c:v>
                </c:pt>
                <c:pt idx="1294">
                  <c:v>180.83</c:v>
                </c:pt>
                <c:pt idx="1295">
                  <c:v>179.24</c:v>
                </c:pt>
                <c:pt idx="1296">
                  <c:v>177.63</c:v>
                </c:pt>
                <c:pt idx="1297">
                  <c:v>176.05</c:v>
                </c:pt>
                <c:pt idx="1298">
                  <c:v>174.51</c:v>
                </c:pt>
                <c:pt idx="1299">
                  <c:v>173.04</c:v>
                </c:pt>
                <c:pt idx="1300">
                  <c:v>171.66</c:v>
                </c:pt>
                <c:pt idx="1301">
                  <c:v>170.39</c:v>
                </c:pt>
                <c:pt idx="1302">
                  <c:v>169.26</c:v>
                </c:pt>
                <c:pt idx="1303">
                  <c:v>168.25</c:v>
                </c:pt>
                <c:pt idx="1304">
                  <c:v>167.38</c:v>
                </c:pt>
                <c:pt idx="1305">
                  <c:v>166.66</c:v>
                </c:pt>
                <c:pt idx="1306">
                  <c:v>166.06</c:v>
                </c:pt>
                <c:pt idx="1307">
                  <c:v>165.6</c:v>
                </c:pt>
                <c:pt idx="1308">
                  <c:v>165.25</c:v>
                </c:pt>
                <c:pt idx="1309">
                  <c:v>165.02</c:v>
                </c:pt>
                <c:pt idx="1310">
                  <c:v>164.88</c:v>
                </c:pt>
                <c:pt idx="1311">
                  <c:v>164.84</c:v>
                </c:pt>
                <c:pt idx="1312">
                  <c:v>164.87</c:v>
                </c:pt>
                <c:pt idx="1313">
                  <c:v>164.96</c:v>
                </c:pt>
                <c:pt idx="1314">
                  <c:v>165.1</c:v>
                </c:pt>
                <c:pt idx="1315">
                  <c:v>165.28</c:v>
                </c:pt>
                <c:pt idx="1316">
                  <c:v>165.47</c:v>
                </c:pt>
                <c:pt idx="1317">
                  <c:v>165.68</c:v>
                </c:pt>
                <c:pt idx="1318">
                  <c:v>165.87</c:v>
                </c:pt>
                <c:pt idx="1319">
                  <c:v>166.03</c:v>
                </c:pt>
                <c:pt idx="1320">
                  <c:v>166.15</c:v>
                </c:pt>
                <c:pt idx="1321">
                  <c:v>166.2</c:v>
                </c:pt>
                <c:pt idx="1322">
                  <c:v>166.18</c:v>
                </c:pt>
                <c:pt idx="1323">
                  <c:v>166.06</c:v>
                </c:pt>
                <c:pt idx="1324">
                  <c:v>165.85</c:v>
                </c:pt>
                <c:pt idx="1325">
                  <c:v>165.52</c:v>
                </c:pt>
                <c:pt idx="1326">
                  <c:v>165.07</c:v>
                </c:pt>
                <c:pt idx="1327">
                  <c:v>164.51</c:v>
                </c:pt>
                <c:pt idx="1328">
                  <c:v>163.83000000000001</c:v>
                </c:pt>
                <c:pt idx="1329">
                  <c:v>163.05000000000001</c:v>
                </c:pt>
                <c:pt idx="1330">
                  <c:v>162.16999999999999</c:v>
                </c:pt>
                <c:pt idx="1331">
                  <c:v>161.21</c:v>
                </c:pt>
                <c:pt idx="1332">
                  <c:v>160.18</c:v>
                </c:pt>
                <c:pt idx="1333">
                  <c:v>159.1</c:v>
                </c:pt>
                <c:pt idx="1334">
                  <c:v>157.97</c:v>
                </c:pt>
                <c:pt idx="1335">
                  <c:v>156.82</c:v>
                </c:pt>
                <c:pt idx="1336">
                  <c:v>155.66</c:v>
                </c:pt>
                <c:pt idx="1337">
                  <c:v>154.49</c:v>
                </c:pt>
                <c:pt idx="1338">
                  <c:v>153.33000000000001</c:v>
                </c:pt>
                <c:pt idx="1339">
                  <c:v>152.18</c:v>
                </c:pt>
                <c:pt idx="1340">
                  <c:v>151.05000000000001</c:v>
                </c:pt>
                <c:pt idx="1341">
                  <c:v>149.94</c:v>
                </c:pt>
                <c:pt idx="1342">
                  <c:v>148.85</c:v>
                </c:pt>
                <c:pt idx="1343">
                  <c:v>147.77000000000001</c:v>
                </c:pt>
                <c:pt idx="1344">
                  <c:v>146.71</c:v>
                </c:pt>
                <c:pt idx="1345">
                  <c:v>145.66</c:v>
                </c:pt>
                <c:pt idx="1346">
                  <c:v>144.61000000000001</c:v>
                </c:pt>
                <c:pt idx="1347">
                  <c:v>143.57</c:v>
                </c:pt>
                <c:pt idx="1348">
                  <c:v>142.52000000000001</c:v>
                </c:pt>
                <c:pt idx="1349">
                  <c:v>141.47</c:v>
                </c:pt>
                <c:pt idx="1350">
                  <c:v>140.4</c:v>
                </c:pt>
                <c:pt idx="1351">
                  <c:v>139.31</c:v>
                </c:pt>
                <c:pt idx="1352">
                  <c:v>138.21</c:v>
                </c:pt>
                <c:pt idx="1353">
                  <c:v>137.09</c:v>
                </c:pt>
                <c:pt idx="1354">
                  <c:v>135.94999999999999</c:v>
                </c:pt>
                <c:pt idx="1355">
                  <c:v>134.80000000000001</c:v>
                </c:pt>
                <c:pt idx="1356">
                  <c:v>133.63999999999999</c:v>
                </c:pt>
                <c:pt idx="1357">
                  <c:v>132.47</c:v>
                </c:pt>
                <c:pt idx="1358">
                  <c:v>131.30000000000001</c:v>
                </c:pt>
                <c:pt idx="1359">
                  <c:v>130.13</c:v>
                </c:pt>
                <c:pt idx="1360">
                  <c:v>128.97999999999999</c:v>
                </c:pt>
                <c:pt idx="1361">
                  <c:v>127.85</c:v>
                </c:pt>
                <c:pt idx="1362">
                  <c:v>126.74</c:v>
                </c:pt>
                <c:pt idx="1363">
                  <c:v>125.67</c:v>
                </c:pt>
                <c:pt idx="1364">
                  <c:v>124.63</c:v>
                </c:pt>
                <c:pt idx="1365">
                  <c:v>123.63</c:v>
                </c:pt>
                <c:pt idx="1366">
                  <c:v>122.68</c:v>
                </c:pt>
                <c:pt idx="1367">
                  <c:v>121.76</c:v>
                </c:pt>
                <c:pt idx="1368">
                  <c:v>120.89</c:v>
                </c:pt>
                <c:pt idx="1369">
                  <c:v>120.06</c:v>
                </c:pt>
                <c:pt idx="1370">
                  <c:v>119.26</c:v>
                </c:pt>
                <c:pt idx="1371">
                  <c:v>118.51</c:v>
                </c:pt>
                <c:pt idx="1372">
                  <c:v>117.78</c:v>
                </c:pt>
                <c:pt idx="1373">
                  <c:v>117.09</c:v>
                </c:pt>
                <c:pt idx="1374">
                  <c:v>116.43</c:v>
                </c:pt>
                <c:pt idx="1375">
                  <c:v>115.79</c:v>
                </c:pt>
                <c:pt idx="1376">
                  <c:v>115.18</c:v>
                </c:pt>
                <c:pt idx="1377">
                  <c:v>114.59</c:v>
                </c:pt>
                <c:pt idx="1378">
                  <c:v>114.03</c:v>
                </c:pt>
                <c:pt idx="1379">
                  <c:v>113.49</c:v>
                </c:pt>
                <c:pt idx="1380">
                  <c:v>112.98</c:v>
                </c:pt>
                <c:pt idx="1381">
                  <c:v>112.49</c:v>
                </c:pt>
                <c:pt idx="1382">
                  <c:v>112.04</c:v>
                </c:pt>
                <c:pt idx="1383">
                  <c:v>111.62</c:v>
                </c:pt>
                <c:pt idx="1384">
                  <c:v>111.23</c:v>
                </c:pt>
                <c:pt idx="1385">
                  <c:v>110.9</c:v>
                </c:pt>
                <c:pt idx="1386">
                  <c:v>110.64</c:v>
                </c:pt>
                <c:pt idx="1387">
                  <c:v>110.44</c:v>
                </c:pt>
                <c:pt idx="1388">
                  <c:v>110.33</c:v>
                </c:pt>
                <c:pt idx="1389">
                  <c:v>110.33</c:v>
                </c:pt>
                <c:pt idx="1390">
                  <c:v>110.44</c:v>
                </c:pt>
                <c:pt idx="1391">
                  <c:v>110.67</c:v>
                </c:pt>
                <c:pt idx="1392">
                  <c:v>111.05</c:v>
                </c:pt>
                <c:pt idx="1393">
                  <c:v>111.56</c:v>
                </c:pt>
                <c:pt idx="1394">
                  <c:v>112.22</c:v>
                </c:pt>
                <c:pt idx="1395">
                  <c:v>113.02</c:v>
                </c:pt>
                <c:pt idx="1396">
                  <c:v>113.95</c:v>
                </c:pt>
                <c:pt idx="1397">
                  <c:v>115.01</c:v>
                </c:pt>
                <c:pt idx="1398">
                  <c:v>116.16</c:v>
                </c:pt>
                <c:pt idx="1399">
                  <c:v>117.39</c:v>
                </c:pt>
                <c:pt idx="1400">
                  <c:v>118.67</c:v>
                </c:pt>
                <c:pt idx="1401">
                  <c:v>119.98</c:v>
                </c:pt>
                <c:pt idx="1402">
                  <c:v>121.28</c:v>
                </c:pt>
                <c:pt idx="1403">
                  <c:v>122.55</c:v>
                </c:pt>
                <c:pt idx="1404">
                  <c:v>123.76</c:v>
                </c:pt>
                <c:pt idx="1405">
                  <c:v>124.88</c:v>
                </c:pt>
                <c:pt idx="1406">
                  <c:v>125.89</c:v>
                </c:pt>
                <c:pt idx="1407">
                  <c:v>126.76</c:v>
                </c:pt>
                <c:pt idx="1408">
                  <c:v>127.48</c:v>
                </c:pt>
                <c:pt idx="1409">
                  <c:v>128.03</c:v>
                </c:pt>
                <c:pt idx="1410">
                  <c:v>128.41</c:v>
                </c:pt>
                <c:pt idx="1411">
                  <c:v>128.61000000000001</c:v>
                </c:pt>
                <c:pt idx="1412">
                  <c:v>128.62</c:v>
                </c:pt>
                <c:pt idx="1413">
                  <c:v>128.47</c:v>
                </c:pt>
                <c:pt idx="1414">
                  <c:v>128.16</c:v>
                </c:pt>
                <c:pt idx="1415">
                  <c:v>127.72</c:v>
                </c:pt>
                <c:pt idx="1416">
                  <c:v>127.16</c:v>
                </c:pt>
                <c:pt idx="1417">
                  <c:v>126.52</c:v>
                </c:pt>
                <c:pt idx="1418">
                  <c:v>125.83</c:v>
                </c:pt>
                <c:pt idx="1419">
                  <c:v>125.15</c:v>
                </c:pt>
                <c:pt idx="1420">
                  <c:v>124.49</c:v>
                </c:pt>
                <c:pt idx="1421">
                  <c:v>123.92</c:v>
                </c:pt>
                <c:pt idx="1422">
                  <c:v>123.47</c:v>
                </c:pt>
                <c:pt idx="1423">
                  <c:v>123.19</c:v>
                </c:pt>
                <c:pt idx="1424">
                  <c:v>123.11</c:v>
                </c:pt>
                <c:pt idx="1425">
                  <c:v>123.27</c:v>
                </c:pt>
                <c:pt idx="1426">
                  <c:v>123.7</c:v>
                </c:pt>
                <c:pt idx="1427">
                  <c:v>124.43</c:v>
                </c:pt>
                <c:pt idx="1428">
                  <c:v>125.46</c:v>
                </c:pt>
                <c:pt idx="1429">
                  <c:v>126.81</c:v>
                </c:pt>
                <c:pt idx="1430">
                  <c:v>128.47999999999999</c:v>
                </c:pt>
                <c:pt idx="1431">
                  <c:v>130.47999999999999</c:v>
                </c:pt>
                <c:pt idx="1432">
                  <c:v>132.78</c:v>
                </c:pt>
                <c:pt idx="1433">
                  <c:v>135.38</c:v>
                </c:pt>
                <c:pt idx="1434">
                  <c:v>138.24</c:v>
                </c:pt>
                <c:pt idx="1435">
                  <c:v>141.34</c:v>
                </c:pt>
                <c:pt idx="1436">
                  <c:v>144.65</c:v>
                </c:pt>
                <c:pt idx="1437">
                  <c:v>148.12</c:v>
                </c:pt>
                <c:pt idx="1438">
                  <c:v>151.72</c:v>
                </c:pt>
                <c:pt idx="1439">
                  <c:v>155.38</c:v>
                </c:pt>
                <c:pt idx="1440">
                  <c:v>159.07</c:v>
                </c:pt>
                <c:pt idx="1441">
                  <c:v>162.72999999999999</c:v>
                </c:pt>
                <c:pt idx="1442">
                  <c:v>166.31</c:v>
                </c:pt>
                <c:pt idx="1443">
                  <c:v>169.76</c:v>
                </c:pt>
                <c:pt idx="1444">
                  <c:v>173.02</c:v>
                </c:pt>
                <c:pt idx="1445">
                  <c:v>176.06</c:v>
                </c:pt>
                <c:pt idx="1446">
                  <c:v>178.84</c:v>
                </c:pt>
                <c:pt idx="1447">
                  <c:v>181.34</c:v>
                </c:pt>
                <c:pt idx="1448">
                  <c:v>183.53</c:v>
                </c:pt>
                <c:pt idx="1449">
                  <c:v>185.41</c:v>
                </c:pt>
                <c:pt idx="1450">
                  <c:v>186.97</c:v>
                </c:pt>
                <c:pt idx="1451">
                  <c:v>188.24</c:v>
                </c:pt>
                <c:pt idx="1452">
                  <c:v>189.22</c:v>
                </c:pt>
                <c:pt idx="1453">
                  <c:v>189.95</c:v>
                </c:pt>
                <c:pt idx="1454">
                  <c:v>190.44</c:v>
                </c:pt>
                <c:pt idx="1455">
                  <c:v>190.75</c:v>
                </c:pt>
                <c:pt idx="1456">
                  <c:v>190.9</c:v>
                </c:pt>
                <c:pt idx="1457">
                  <c:v>190.94</c:v>
                </c:pt>
                <c:pt idx="1458">
                  <c:v>190.88</c:v>
                </c:pt>
                <c:pt idx="1459">
                  <c:v>190.76</c:v>
                </c:pt>
                <c:pt idx="1460">
                  <c:v>190.61</c:v>
                </c:pt>
                <c:pt idx="1461">
                  <c:v>190.43</c:v>
                </c:pt>
                <c:pt idx="1462">
                  <c:v>190.26</c:v>
                </c:pt>
                <c:pt idx="1463">
                  <c:v>190.08</c:v>
                </c:pt>
                <c:pt idx="1464">
                  <c:v>189.91</c:v>
                </c:pt>
                <c:pt idx="1465">
                  <c:v>189.75</c:v>
                </c:pt>
                <c:pt idx="1466">
                  <c:v>189.6</c:v>
                </c:pt>
                <c:pt idx="1467">
                  <c:v>189.44</c:v>
                </c:pt>
                <c:pt idx="1468">
                  <c:v>189.29</c:v>
                </c:pt>
                <c:pt idx="1469">
                  <c:v>189.13</c:v>
                </c:pt>
                <c:pt idx="1470">
                  <c:v>188.97</c:v>
                </c:pt>
                <c:pt idx="1471">
                  <c:v>188.81</c:v>
                </c:pt>
                <c:pt idx="1472">
                  <c:v>188.65</c:v>
                </c:pt>
                <c:pt idx="1473">
                  <c:v>188.5</c:v>
                </c:pt>
                <c:pt idx="1474">
                  <c:v>188.37</c:v>
                </c:pt>
                <c:pt idx="1475">
                  <c:v>188.26</c:v>
                </c:pt>
                <c:pt idx="1476">
                  <c:v>188.19</c:v>
                </c:pt>
                <c:pt idx="1477">
                  <c:v>188.17</c:v>
                </c:pt>
                <c:pt idx="1478">
                  <c:v>188.19</c:v>
                </c:pt>
                <c:pt idx="1479">
                  <c:v>188.27</c:v>
                </c:pt>
                <c:pt idx="1480">
                  <c:v>188.41</c:v>
                </c:pt>
                <c:pt idx="1481">
                  <c:v>188.6</c:v>
                </c:pt>
                <c:pt idx="1482">
                  <c:v>188.83</c:v>
                </c:pt>
                <c:pt idx="1483">
                  <c:v>189.09</c:v>
                </c:pt>
                <c:pt idx="1484">
                  <c:v>189.37</c:v>
                </c:pt>
                <c:pt idx="1485">
                  <c:v>189.65</c:v>
                </c:pt>
                <c:pt idx="1486">
                  <c:v>189.91</c:v>
                </c:pt>
                <c:pt idx="1487">
                  <c:v>190.14</c:v>
                </c:pt>
                <c:pt idx="1488">
                  <c:v>190.31</c:v>
                </c:pt>
                <c:pt idx="1489">
                  <c:v>190.43</c:v>
                </c:pt>
                <c:pt idx="1490">
                  <c:v>190.47</c:v>
                </c:pt>
                <c:pt idx="1491">
                  <c:v>190.43</c:v>
                </c:pt>
                <c:pt idx="1492">
                  <c:v>190.32</c:v>
                </c:pt>
                <c:pt idx="1493">
                  <c:v>190.12</c:v>
                </c:pt>
                <c:pt idx="1494">
                  <c:v>189.85</c:v>
                </c:pt>
                <c:pt idx="1495">
                  <c:v>189.5</c:v>
                </c:pt>
                <c:pt idx="1496">
                  <c:v>189.09</c:v>
                </c:pt>
                <c:pt idx="1497">
                  <c:v>188.61</c:v>
                </c:pt>
                <c:pt idx="1498">
                  <c:v>188.06</c:v>
                </c:pt>
                <c:pt idx="1499">
                  <c:v>187.44</c:v>
                </c:pt>
                <c:pt idx="1500">
                  <c:v>186.73</c:v>
                </c:pt>
                <c:pt idx="1501">
                  <c:v>185.93</c:v>
                </c:pt>
                <c:pt idx="1502">
                  <c:v>185.04</c:v>
                </c:pt>
                <c:pt idx="1503">
                  <c:v>184.03</c:v>
                </c:pt>
                <c:pt idx="1504">
                  <c:v>182.91</c:v>
                </c:pt>
                <c:pt idx="1505">
                  <c:v>181.68</c:v>
                </c:pt>
                <c:pt idx="1506">
                  <c:v>180.33</c:v>
                </c:pt>
                <c:pt idx="1507">
                  <c:v>178.88</c:v>
                </c:pt>
                <c:pt idx="1508">
                  <c:v>177.36</c:v>
                </c:pt>
                <c:pt idx="1509">
                  <c:v>175.77</c:v>
                </c:pt>
                <c:pt idx="1510">
                  <c:v>174.16</c:v>
                </c:pt>
                <c:pt idx="1511">
                  <c:v>172.55</c:v>
                </c:pt>
                <c:pt idx="1512">
                  <c:v>170.98</c:v>
                </c:pt>
                <c:pt idx="1513">
                  <c:v>169.48</c:v>
                </c:pt>
                <c:pt idx="1514">
                  <c:v>168.08</c:v>
                </c:pt>
                <c:pt idx="1515">
                  <c:v>166.81</c:v>
                </c:pt>
                <c:pt idx="1516">
                  <c:v>165.68</c:v>
                </c:pt>
                <c:pt idx="1517">
                  <c:v>164.71</c:v>
                </c:pt>
                <c:pt idx="1518">
                  <c:v>163.9</c:v>
                </c:pt>
                <c:pt idx="1519">
                  <c:v>163.25</c:v>
                </c:pt>
                <c:pt idx="1520">
                  <c:v>162.75</c:v>
                </c:pt>
                <c:pt idx="1521">
                  <c:v>162.38</c:v>
                </c:pt>
                <c:pt idx="1522">
                  <c:v>162.13999999999999</c:v>
                </c:pt>
                <c:pt idx="1523">
                  <c:v>162</c:v>
                </c:pt>
                <c:pt idx="1524">
                  <c:v>161.94999999999999</c:v>
                </c:pt>
                <c:pt idx="1525">
                  <c:v>161.96</c:v>
                </c:pt>
                <c:pt idx="1526">
                  <c:v>162.02000000000001</c:v>
                </c:pt>
                <c:pt idx="1527">
                  <c:v>162.1</c:v>
                </c:pt>
                <c:pt idx="1528">
                  <c:v>162.21</c:v>
                </c:pt>
                <c:pt idx="1529">
                  <c:v>162.31</c:v>
                </c:pt>
                <c:pt idx="1530">
                  <c:v>162.41</c:v>
                </c:pt>
                <c:pt idx="1531">
                  <c:v>162.5</c:v>
                </c:pt>
                <c:pt idx="1532">
                  <c:v>162.56</c:v>
                </c:pt>
                <c:pt idx="1533">
                  <c:v>162.59</c:v>
                </c:pt>
                <c:pt idx="1534">
                  <c:v>162.58000000000001</c:v>
                </c:pt>
                <c:pt idx="1535">
                  <c:v>162.53</c:v>
                </c:pt>
                <c:pt idx="1536">
                  <c:v>162.41999999999999</c:v>
                </c:pt>
                <c:pt idx="1537">
                  <c:v>162.26</c:v>
                </c:pt>
                <c:pt idx="1538">
                  <c:v>162.04</c:v>
                </c:pt>
                <c:pt idx="1539">
                  <c:v>161.75</c:v>
                </c:pt>
                <c:pt idx="1540">
                  <c:v>161.37</c:v>
                </c:pt>
                <c:pt idx="1541">
                  <c:v>160.91999999999999</c:v>
                </c:pt>
                <c:pt idx="1542">
                  <c:v>160.38999999999999</c:v>
                </c:pt>
                <c:pt idx="1543">
                  <c:v>159.76</c:v>
                </c:pt>
                <c:pt idx="1544">
                  <c:v>159.05000000000001</c:v>
                </c:pt>
                <c:pt idx="1545">
                  <c:v>158.26</c:v>
                </c:pt>
                <c:pt idx="1546">
                  <c:v>157.4</c:v>
                </c:pt>
                <c:pt idx="1547">
                  <c:v>156.46</c:v>
                </c:pt>
                <c:pt idx="1548">
                  <c:v>155.46</c:v>
                </c:pt>
                <c:pt idx="1549">
                  <c:v>154.41999999999999</c:v>
                </c:pt>
                <c:pt idx="1550">
                  <c:v>153.35</c:v>
                </c:pt>
                <c:pt idx="1551">
                  <c:v>152.26</c:v>
                </c:pt>
                <c:pt idx="1552">
                  <c:v>151.16</c:v>
                </c:pt>
                <c:pt idx="1553">
                  <c:v>150.07</c:v>
                </c:pt>
                <c:pt idx="1554">
                  <c:v>149</c:v>
                </c:pt>
                <c:pt idx="1555">
                  <c:v>147.96</c:v>
                </c:pt>
                <c:pt idx="1556">
                  <c:v>146.94999999999999</c:v>
                </c:pt>
                <c:pt idx="1557">
                  <c:v>145.97</c:v>
                </c:pt>
                <c:pt idx="1558">
                  <c:v>145.03</c:v>
                </c:pt>
                <c:pt idx="1559">
                  <c:v>144.12</c:v>
                </c:pt>
                <c:pt idx="1560">
                  <c:v>143.22</c:v>
                </c:pt>
                <c:pt idx="1561">
                  <c:v>142.34</c:v>
                </c:pt>
                <c:pt idx="1562">
                  <c:v>141.47</c:v>
                </c:pt>
                <c:pt idx="1563">
                  <c:v>140.59</c:v>
                </c:pt>
                <c:pt idx="1564">
                  <c:v>139.69999999999999</c:v>
                </c:pt>
                <c:pt idx="1565">
                  <c:v>138.78</c:v>
                </c:pt>
                <c:pt idx="1566">
                  <c:v>137.84</c:v>
                </c:pt>
                <c:pt idx="1567">
                  <c:v>136.87</c:v>
                </c:pt>
                <c:pt idx="1568">
                  <c:v>135.86000000000001</c:v>
                </c:pt>
                <c:pt idx="1569">
                  <c:v>134.82</c:v>
                </c:pt>
                <c:pt idx="1570">
                  <c:v>133.74</c:v>
                </c:pt>
                <c:pt idx="1571">
                  <c:v>132.63</c:v>
                </c:pt>
                <c:pt idx="1572">
                  <c:v>131.49</c:v>
                </c:pt>
                <c:pt idx="1573">
                  <c:v>130.34</c:v>
                </c:pt>
                <c:pt idx="1574">
                  <c:v>129.16</c:v>
                </c:pt>
                <c:pt idx="1575">
                  <c:v>127.98</c:v>
                </c:pt>
                <c:pt idx="1576">
                  <c:v>126.8</c:v>
                </c:pt>
                <c:pt idx="1577">
                  <c:v>125.63</c:v>
                </c:pt>
                <c:pt idx="1578">
                  <c:v>124.48</c:v>
                </c:pt>
                <c:pt idx="1579">
                  <c:v>123.35</c:v>
                </c:pt>
                <c:pt idx="1580">
                  <c:v>122.25</c:v>
                </c:pt>
                <c:pt idx="1581">
                  <c:v>121.19</c:v>
                </c:pt>
                <c:pt idx="1582">
                  <c:v>120.17</c:v>
                </c:pt>
                <c:pt idx="1583">
                  <c:v>119.19</c:v>
                </c:pt>
                <c:pt idx="1584">
                  <c:v>118.26</c:v>
                </c:pt>
                <c:pt idx="1585">
                  <c:v>117.36</c:v>
                </c:pt>
                <c:pt idx="1586">
                  <c:v>116.51</c:v>
                </c:pt>
                <c:pt idx="1587">
                  <c:v>115.68</c:v>
                </c:pt>
                <c:pt idx="1588">
                  <c:v>114.89</c:v>
                </c:pt>
                <c:pt idx="1589">
                  <c:v>114.13</c:v>
                </c:pt>
                <c:pt idx="1590">
                  <c:v>113.38</c:v>
                </c:pt>
                <c:pt idx="1591">
                  <c:v>112.66</c:v>
                </c:pt>
                <c:pt idx="1592">
                  <c:v>111.95</c:v>
                </c:pt>
                <c:pt idx="1593">
                  <c:v>111.27</c:v>
                </c:pt>
                <c:pt idx="1594">
                  <c:v>110.6</c:v>
                </c:pt>
                <c:pt idx="1595">
                  <c:v>109.95</c:v>
                </c:pt>
                <c:pt idx="1596">
                  <c:v>109.33</c:v>
                </c:pt>
                <c:pt idx="1597">
                  <c:v>108.75</c:v>
                </c:pt>
                <c:pt idx="1598">
                  <c:v>108.2</c:v>
                </c:pt>
                <c:pt idx="1599">
                  <c:v>107.72</c:v>
                </c:pt>
                <c:pt idx="1600">
                  <c:v>107.3</c:v>
                </c:pt>
                <c:pt idx="1601">
                  <c:v>106.97</c:v>
                </c:pt>
                <c:pt idx="1602">
                  <c:v>106.73</c:v>
                </c:pt>
                <c:pt idx="1603">
                  <c:v>106.61</c:v>
                </c:pt>
                <c:pt idx="1604">
                  <c:v>106.6</c:v>
                </c:pt>
                <c:pt idx="1605">
                  <c:v>106.72</c:v>
                </c:pt>
                <c:pt idx="1606">
                  <c:v>106.97</c:v>
                </c:pt>
                <c:pt idx="1607">
                  <c:v>107.36</c:v>
                </c:pt>
                <c:pt idx="1608">
                  <c:v>107.89</c:v>
                </c:pt>
                <c:pt idx="1609">
                  <c:v>108.55</c:v>
                </c:pt>
                <c:pt idx="1610">
                  <c:v>109.32</c:v>
                </c:pt>
                <c:pt idx="1611">
                  <c:v>110.21</c:v>
                </c:pt>
                <c:pt idx="1612">
                  <c:v>111.18</c:v>
                </c:pt>
                <c:pt idx="1613">
                  <c:v>112.22</c:v>
                </c:pt>
                <c:pt idx="1614">
                  <c:v>113.31</c:v>
                </c:pt>
                <c:pt idx="1615">
                  <c:v>114.42</c:v>
                </c:pt>
                <c:pt idx="1616">
                  <c:v>115.55</c:v>
                </c:pt>
                <c:pt idx="1617">
                  <c:v>116.66</c:v>
                </c:pt>
                <c:pt idx="1618">
                  <c:v>117.75</c:v>
                </c:pt>
                <c:pt idx="1619">
                  <c:v>118.79</c:v>
                </c:pt>
                <c:pt idx="1620">
                  <c:v>119.76</c:v>
                </c:pt>
                <c:pt idx="1621">
                  <c:v>120.67</c:v>
                </c:pt>
                <c:pt idx="1622">
                  <c:v>121.48</c:v>
                </c:pt>
                <c:pt idx="1623">
                  <c:v>122.2</c:v>
                </c:pt>
                <c:pt idx="1624">
                  <c:v>122.81</c:v>
                </c:pt>
                <c:pt idx="1625">
                  <c:v>123.31</c:v>
                </c:pt>
                <c:pt idx="1626">
                  <c:v>123.68</c:v>
                </c:pt>
                <c:pt idx="1627">
                  <c:v>123.94</c:v>
                </c:pt>
                <c:pt idx="1628">
                  <c:v>124.07</c:v>
                </c:pt>
                <c:pt idx="1629">
                  <c:v>124.09</c:v>
                </c:pt>
                <c:pt idx="1630">
                  <c:v>123.98</c:v>
                </c:pt>
                <c:pt idx="1631">
                  <c:v>123.78</c:v>
                </c:pt>
                <c:pt idx="1632">
                  <c:v>123.5</c:v>
                </c:pt>
                <c:pt idx="1633">
                  <c:v>123.15</c:v>
                </c:pt>
                <c:pt idx="1634">
                  <c:v>122.77</c:v>
                </c:pt>
                <c:pt idx="1635">
                  <c:v>122.38</c:v>
                </c:pt>
                <c:pt idx="1636">
                  <c:v>122.03</c:v>
                </c:pt>
                <c:pt idx="1637">
                  <c:v>121.75</c:v>
                </c:pt>
                <c:pt idx="1638">
                  <c:v>121.59</c:v>
                </c:pt>
                <c:pt idx="1639">
                  <c:v>121.58</c:v>
                </c:pt>
                <c:pt idx="1640">
                  <c:v>121.77</c:v>
                </c:pt>
                <c:pt idx="1641">
                  <c:v>122.19</c:v>
                </c:pt>
                <c:pt idx="1642">
                  <c:v>122.89</c:v>
                </c:pt>
                <c:pt idx="1643">
                  <c:v>123.88</c:v>
                </c:pt>
                <c:pt idx="1644">
                  <c:v>125.19</c:v>
                </c:pt>
                <c:pt idx="1645">
                  <c:v>126.83</c:v>
                </c:pt>
                <c:pt idx="1646">
                  <c:v>128.79</c:v>
                </c:pt>
                <c:pt idx="1647">
                  <c:v>131.08000000000001</c:v>
                </c:pt>
                <c:pt idx="1648">
                  <c:v>133.66999999999999</c:v>
                </c:pt>
                <c:pt idx="1649">
                  <c:v>136.55000000000001</c:v>
                </c:pt>
                <c:pt idx="1650">
                  <c:v>139.66999999999999</c:v>
                </c:pt>
                <c:pt idx="1651">
                  <c:v>142.99</c:v>
                </c:pt>
                <c:pt idx="1652">
                  <c:v>146.47999999999999</c:v>
                </c:pt>
                <c:pt idx="1653">
                  <c:v>150.08000000000001</c:v>
                </c:pt>
                <c:pt idx="1654">
                  <c:v>153.72999999999999</c:v>
                </c:pt>
                <c:pt idx="1655">
                  <c:v>157.4</c:v>
                </c:pt>
                <c:pt idx="1656">
                  <c:v>161.03</c:v>
                </c:pt>
                <c:pt idx="1657">
                  <c:v>164.56</c:v>
                </c:pt>
                <c:pt idx="1658">
                  <c:v>167.97</c:v>
                </c:pt>
                <c:pt idx="1659">
                  <c:v>171.21</c:v>
                </c:pt>
                <c:pt idx="1660">
                  <c:v>174.24</c:v>
                </c:pt>
                <c:pt idx="1661">
                  <c:v>177.03</c:v>
                </c:pt>
                <c:pt idx="1662">
                  <c:v>179.56</c:v>
                </c:pt>
                <c:pt idx="1663">
                  <c:v>181.81</c:v>
                </c:pt>
                <c:pt idx="1664">
                  <c:v>183.76</c:v>
                </c:pt>
                <c:pt idx="1665">
                  <c:v>185.42</c:v>
                </c:pt>
                <c:pt idx="1666">
                  <c:v>186.76</c:v>
                </c:pt>
                <c:pt idx="1667">
                  <c:v>187.81</c:v>
                </c:pt>
                <c:pt idx="1668">
                  <c:v>188.57</c:v>
                </c:pt>
                <c:pt idx="1669">
                  <c:v>189.06</c:v>
                </c:pt>
                <c:pt idx="1670">
                  <c:v>189.3</c:v>
                </c:pt>
                <c:pt idx="1671">
                  <c:v>189.34</c:v>
                </c:pt>
                <c:pt idx="1672">
                  <c:v>189.19</c:v>
                </c:pt>
                <c:pt idx="1673">
                  <c:v>188.89</c:v>
                </c:pt>
                <c:pt idx="1674">
                  <c:v>188.49</c:v>
                </c:pt>
                <c:pt idx="1675">
                  <c:v>188.01</c:v>
                </c:pt>
                <c:pt idx="1676">
                  <c:v>187.49</c:v>
                </c:pt>
                <c:pt idx="1677">
                  <c:v>186.95</c:v>
                </c:pt>
                <c:pt idx="1678">
                  <c:v>186.41</c:v>
                </c:pt>
                <c:pt idx="1679">
                  <c:v>185.9</c:v>
                </c:pt>
                <c:pt idx="1680">
                  <c:v>185.41</c:v>
                </c:pt>
                <c:pt idx="1681">
                  <c:v>184.96</c:v>
                </c:pt>
                <c:pt idx="1682">
                  <c:v>184.54</c:v>
                </c:pt>
                <c:pt idx="1683">
                  <c:v>184.16</c:v>
                </c:pt>
                <c:pt idx="1684">
                  <c:v>183.79</c:v>
                </c:pt>
                <c:pt idx="1685">
                  <c:v>183.46</c:v>
                </c:pt>
                <c:pt idx="1686">
                  <c:v>183.14</c:v>
                </c:pt>
                <c:pt idx="1687">
                  <c:v>182.84</c:v>
                </c:pt>
                <c:pt idx="1688">
                  <c:v>182.55</c:v>
                </c:pt>
                <c:pt idx="1689">
                  <c:v>182.29</c:v>
                </c:pt>
                <c:pt idx="1690">
                  <c:v>182.05</c:v>
                </c:pt>
                <c:pt idx="1691">
                  <c:v>181.84</c:v>
                </c:pt>
                <c:pt idx="1692">
                  <c:v>181.66</c:v>
                </c:pt>
                <c:pt idx="1693">
                  <c:v>181.52</c:v>
                </c:pt>
                <c:pt idx="1694">
                  <c:v>181.42</c:v>
                </c:pt>
                <c:pt idx="1695">
                  <c:v>181.36</c:v>
                </c:pt>
                <c:pt idx="1696">
                  <c:v>181.34</c:v>
                </c:pt>
                <c:pt idx="1697">
                  <c:v>181.36</c:v>
                </c:pt>
                <c:pt idx="1698">
                  <c:v>181.42</c:v>
                </c:pt>
                <c:pt idx="1699">
                  <c:v>181.51</c:v>
                </c:pt>
                <c:pt idx="1700">
                  <c:v>181.62</c:v>
                </c:pt>
                <c:pt idx="1701">
                  <c:v>181.76</c:v>
                </c:pt>
                <c:pt idx="1702">
                  <c:v>181.92</c:v>
                </c:pt>
                <c:pt idx="1703">
                  <c:v>182.09</c:v>
                </c:pt>
                <c:pt idx="1704">
                  <c:v>182.28</c:v>
                </c:pt>
                <c:pt idx="1705">
                  <c:v>182.47</c:v>
                </c:pt>
                <c:pt idx="1706">
                  <c:v>182.66</c:v>
                </c:pt>
                <c:pt idx="1707">
                  <c:v>182.85</c:v>
                </c:pt>
                <c:pt idx="1708">
                  <c:v>183.03</c:v>
                </c:pt>
                <c:pt idx="1709">
                  <c:v>183.19</c:v>
                </c:pt>
                <c:pt idx="1710">
                  <c:v>183.33</c:v>
                </c:pt>
                <c:pt idx="1711">
                  <c:v>183.43</c:v>
                </c:pt>
                <c:pt idx="1712">
                  <c:v>183.48</c:v>
                </c:pt>
                <c:pt idx="1713">
                  <c:v>183.46</c:v>
                </c:pt>
                <c:pt idx="1714">
                  <c:v>183.37</c:v>
                </c:pt>
                <c:pt idx="1715">
                  <c:v>183.18</c:v>
                </c:pt>
                <c:pt idx="1716">
                  <c:v>182.9</c:v>
                </c:pt>
                <c:pt idx="1717">
                  <c:v>182.51</c:v>
                </c:pt>
                <c:pt idx="1718">
                  <c:v>182.01</c:v>
                </c:pt>
                <c:pt idx="1719">
                  <c:v>181.39</c:v>
                </c:pt>
                <c:pt idx="1720">
                  <c:v>180.67</c:v>
                </c:pt>
                <c:pt idx="1721">
                  <c:v>179.84</c:v>
                </c:pt>
                <c:pt idx="1722">
                  <c:v>178.93</c:v>
                </c:pt>
                <c:pt idx="1723">
                  <c:v>177.94</c:v>
                </c:pt>
                <c:pt idx="1724">
                  <c:v>176.9</c:v>
                </c:pt>
                <c:pt idx="1725">
                  <c:v>175.81</c:v>
                </c:pt>
                <c:pt idx="1726">
                  <c:v>174.71</c:v>
                </c:pt>
                <c:pt idx="1727">
                  <c:v>173.61</c:v>
                </c:pt>
                <c:pt idx="1728">
                  <c:v>172.53</c:v>
                </c:pt>
                <c:pt idx="1729">
                  <c:v>171.49</c:v>
                </c:pt>
                <c:pt idx="1730">
                  <c:v>170.51</c:v>
                </c:pt>
                <c:pt idx="1731">
                  <c:v>169.59</c:v>
                </c:pt>
                <c:pt idx="1732">
                  <c:v>168.74</c:v>
                </c:pt>
                <c:pt idx="1733">
                  <c:v>167.98</c:v>
                </c:pt>
                <c:pt idx="1734">
                  <c:v>167.31</c:v>
                </c:pt>
                <c:pt idx="1735">
                  <c:v>166.73</c:v>
                </c:pt>
                <c:pt idx="1736">
                  <c:v>166.25</c:v>
                </c:pt>
                <c:pt idx="1737">
                  <c:v>165.85</c:v>
                </c:pt>
                <c:pt idx="1738">
                  <c:v>165.56</c:v>
                </c:pt>
                <c:pt idx="1739">
                  <c:v>165.35</c:v>
                </c:pt>
                <c:pt idx="1740">
                  <c:v>165.23</c:v>
                </c:pt>
                <c:pt idx="1741">
                  <c:v>165.2</c:v>
                </c:pt>
                <c:pt idx="1742">
                  <c:v>165.25</c:v>
                </c:pt>
                <c:pt idx="1743">
                  <c:v>165.36</c:v>
                </c:pt>
                <c:pt idx="1744">
                  <c:v>165.53</c:v>
                </c:pt>
                <c:pt idx="1745">
                  <c:v>165.74</c:v>
                </c:pt>
                <c:pt idx="1746">
                  <c:v>165.96</c:v>
                </c:pt>
                <c:pt idx="1747">
                  <c:v>166.19</c:v>
                </c:pt>
                <c:pt idx="1748">
                  <c:v>166.38</c:v>
                </c:pt>
                <c:pt idx="1749">
                  <c:v>166.53</c:v>
                </c:pt>
                <c:pt idx="1750">
                  <c:v>166.6</c:v>
                </c:pt>
                <c:pt idx="1751">
                  <c:v>166.56</c:v>
                </c:pt>
                <c:pt idx="1752">
                  <c:v>166.42</c:v>
                </c:pt>
                <c:pt idx="1753">
                  <c:v>166.14</c:v>
                </c:pt>
                <c:pt idx="1754">
                  <c:v>165.72</c:v>
                </c:pt>
                <c:pt idx="1755">
                  <c:v>165.15</c:v>
                </c:pt>
                <c:pt idx="1756">
                  <c:v>164.44</c:v>
                </c:pt>
                <c:pt idx="1757">
                  <c:v>163.61000000000001</c:v>
                </c:pt>
                <c:pt idx="1758">
                  <c:v>162.65</c:v>
                </c:pt>
                <c:pt idx="1759">
                  <c:v>161.6</c:v>
                </c:pt>
                <c:pt idx="1760">
                  <c:v>160.46</c:v>
                </c:pt>
                <c:pt idx="1761">
                  <c:v>159.27000000000001</c:v>
                </c:pt>
                <c:pt idx="1762">
                  <c:v>158.04</c:v>
                </c:pt>
                <c:pt idx="1763">
                  <c:v>156.79</c:v>
                </c:pt>
                <c:pt idx="1764">
                  <c:v>155.53</c:v>
                </c:pt>
                <c:pt idx="1765">
                  <c:v>154.29</c:v>
                </c:pt>
                <c:pt idx="1766">
                  <c:v>153.05000000000001</c:v>
                </c:pt>
                <c:pt idx="1767">
                  <c:v>151.83000000000001</c:v>
                </c:pt>
                <c:pt idx="1768">
                  <c:v>150.63</c:v>
                </c:pt>
                <c:pt idx="1769">
                  <c:v>149.44</c:v>
                </c:pt>
                <c:pt idx="1770">
                  <c:v>148.27000000000001</c:v>
                </c:pt>
                <c:pt idx="1771">
                  <c:v>147.09</c:v>
                </c:pt>
                <c:pt idx="1772">
                  <c:v>145.91999999999999</c:v>
                </c:pt>
                <c:pt idx="1773">
                  <c:v>144.74</c:v>
                </c:pt>
                <c:pt idx="1774">
                  <c:v>143.57</c:v>
                </c:pt>
                <c:pt idx="1775">
                  <c:v>142.38999999999999</c:v>
                </c:pt>
                <c:pt idx="1776">
                  <c:v>141.22</c:v>
                </c:pt>
                <c:pt idx="1777">
                  <c:v>140.05000000000001</c:v>
                </c:pt>
                <c:pt idx="1778">
                  <c:v>138.88999999999999</c:v>
                </c:pt>
                <c:pt idx="1779">
                  <c:v>137.76</c:v>
                </c:pt>
                <c:pt idx="1780">
                  <c:v>136.63999999999999</c:v>
                </c:pt>
                <c:pt idx="1781">
                  <c:v>135.55000000000001</c:v>
                </c:pt>
                <c:pt idx="1782">
                  <c:v>134.47999999999999</c:v>
                </c:pt>
                <c:pt idx="1783">
                  <c:v>133.43</c:v>
                </c:pt>
                <c:pt idx="1784">
                  <c:v>132.41</c:v>
                </c:pt>
                <c:pt idx="1785">
                  <c:v>131.41</c:v>
                </c:pt>
                <c:pt idx="1786">
                  <c:v>130.41999999999999</c:v>
                </c:pt>
                <c:pt idx="1787">
                  <c:v>129.44999999999999</c:v>
                </c:pt>
                <c:pt idx="1788">
                  <c:v>128.47999999999999</c:v>
                </c:pt>
                <c:pt idx="1789">
                  <c:v>127.51</c:v>
                </c:pt>
                <c:pt idx="1790">
                  <c:v>126.54</c:v>
                </c:pt>
                <c:pt idx="1791">
                  <c:v>125.57</c:v>
                </c:pt>
                <c:pt idx="1792">
                  <c:v>124.61</c:v>
                </c:pt>
                <c:pt idx="1793">
                  <c:v>123.66</c:v>
                </c:pt>
                <c:pt idx="1794">
                  <c:v>122.72</c:v>
                </c:pt>
                <c:pt idx="1795">
                  <c:v>121.8</c:v>
                </c:pt>
                <c:pt idx="1796">
                  <c:v>120.91</c:v>
                </c:pt>
                <c:pt idx="1797">
                  <c:v>120.05</c:v>
                </c:pt>
                <c:pt idx="1798">
                  <c:v>119.22</c:v>
                </c:pt>
                <c:pt idx="1799">
                  <c:v>118.44</c:v>
                </c:pt>
                <c:pt idx="1800">
                  <c:v>117.7</c:v>
                </c:pt>
                <c:pt idx="1801">
                  <c:v>117</c:v>
                </c:pt>
                <c:pt idx="1802">
                  <c:v>116.34</c:v>
                </c:pt>
                <c:pt idx="1803">
                  <c:v>115.71</c:v>
                </c:pt>
                <c:pt idx="1804">
                  <c:v>115.12</c:v>
                </c:pt>
                <c:pt idx="1805">
                  <c:v>114.55</c:v>
                </c:pt>
                <c:pt idx="1806">
                  <c:v>114</c:v>
                </c:pt>
                <c:pt idx="1807">
                  <c:v>113.47</c:v>
                </c:pt>
                <c:pt idx="1808">
                  <c:v>112.96</c:v>
                </c:pt>
                <c:pt idx="1809">
                  <c:v>112.45</c:v>
                </c:pt>
                <c:pt idx="1810">
                  <c:v>111.96</c:v>
                </c:pt>
                <c:pt idx="1811">
                  <c:v>111.49</c:v>
                </c:pt>
                <c:pt idx="1812">
                  <c:v>111.05</c:v>
                </c:pt>
                <c:pt idx="1813">
                  <c:v>110.65</c:v>
                </c:pt>
                <c:pt idx="1814">
                  <c:v>110.29</c:v>
                </c:pt>
                <c:pt idx="1815">
                  <c:v>110</c:v>
                </c:pt>
                <c:pt idx="1816">
                  <c:v>109.78</c:v>
                </c:pt>
                <c:pt idx="1817">
                  <c:v>109.64</c:v>
                </c:pt>
                <c:pt idx="1818">
                  <c:v>109.61</c:v>
                </c:pt>
                <c:pt idx="1819">
                  <c:v>109.68</c:v>
                </c:pt>
                <c:pt idx="1820">
                  <c:v>109.86</c:v>
                </c:pt>
                <c:pt idx="1821">
                  <c:v>110.16</c:v>
                </c:pt>
                <c:pt idx="1822">
                  <c:v>110.57</c:v>
                </c:pt>
                <c:pt idx="1823">
                  <c:v>111.08</c:v>
                </c:pt>
                <c:pt idx="1824">
                  <c:v>111.7</c:v>
                </c:pt>
                <c:pt idx="1825">
                  <c:v>112.4</c:v>
                </c:pt>
                <c:pt idx="1826">
                  <c:v>113.19</c:v>
                </c:pt>
                <c:pt idx="1827">
                  <c:v>114.03</c:v>
                </c:pt>
                <c:pt idx="1828">
                  <c:v>114.92</c:v>
                </c:pt>
                <c:pt idx="1829">
                  <c:v>115.85</c:v>
                </c:pt>
                <c:pt idx="1830">
                  <c:v>116.79</c:v>
                </c:pt>
                <c:pt idx="1831">
                  <c:v>117.74</c:v>
                </c:pt>
                <c:pt idx="1832">
                  <c:v>118.68</c:v>
                </c:pt>
                <c:pt idx="1833">
                  <c:v>119.59</c:v>
                </c:pt>
                <c:pt idx="1834">
                  <c:v>120.47</c:v>
                </c:pt>
                <c:pt idx="1835">
                  <c:v>121.28</c:v>
                </c:pt>
                <c:pt idx="1836">
                  <c:v>122.02</c:v>
                </c:pt>
                <c:pt idx="1837">
                  <c:v>122.68</c:v>
                </c:pt>
                <c:pt idx="1838">
                  <c:v>123.23</c:v>
                </c:pt>
                <c:pt idx="1839">
                  <c:v>123.67</c:v>
                </c:pt>
                <c:pt idx="1840">
                  <c:v>123.98</c:v>
                </c:pt>
                <c:pt idx="1841">
                  <c:v>124.16</c:v>
                </c:pt>
                <c:pt idx="1842">
                  <c:v>124.2</c:v>
                </c:pt>
                <c:pt idx="1843">
                  <c:v>124.12</c:v>
                </c:pt>
                <c:pt idx="1844">
                  <c:v>123.92</c:v>
                </c:pt>
                <c:pt idx="1845">
                  <c:v>123.62</c:v>
                </c:pt>
                <c:pt idx="1846">
                  <c:v>123.24</c:v>
                </c:pt>
                <c:pt idx="1847">
                  <c:v>122.81</c:v>
                </c:pt>
                <c:pt idx="1848">
                  <c:v>122.38</c:v>
                </c:pt>
                <c:pt idx="1849">
                  <c:v>121.97</c:v>
                </c:pt>
                <c:pt idx="1850">
                  <c:v>121.63</c:v>
                </c:pt>
                <c:pt idx="1851">
                  <c:v>121.41</c:v>
                </c:pt>
                <c:pt idx="1852">
                  <c:v>121.34</c:v>
                </c:pt>
                <c:pt idx="1853">
                  <c:v>121.46</c:v>
                </c:pt>
                <c:pt idx="1854">
                  <c:v>121.82</c:v>
                </c:pt>
                <c:pt idx="1855">
                  <c:v>122.45</c:v>
                </c:pt>
                <c:pt idx="1856">
                  <c:v>123.36</c:v>
                </c:pt>
                <c:pt idx="1857">
                  <c:v>124.6</c:v>
                </c:pt>
                <c:pt idx="1858">
                  <c:v>126.16</c:v>
                </c:pt>
                <c:pt idx="1859">
                  <c:v>128.06</c:v>
                </c:pt>
                <c:pt idx="1860">
                  <c:v>130.29</c:v>
                </c:pt>
                <c:pt idx="1861">
                  <c:v>132.84</c:v>
                </c:pt>
                <c:pt idx="1862">
                  <c:v>135.69999999999999</c:v>
                </c:pt>
                <c:pt idx="1863">
                  <c:v>138.83000000000001</c:v>
                </c:pt>
                <c:pt idx="1864">
                  <c:v>142.19999999999999</c:v>
                </c:pt>
                <c:pt idx="1865">
                  <c:v>145.76</c:v>
                </c:pt>
                <c:pt idx="1866">
                  <c:v>149.47</c:v>
                </c:pt>
                <c:pt idx="1867">
                  <c:v>153.26</c:v>
                </c:pt>
                <c:pt idx="1868">
                  <c:v>157.09</c:v>
                </c:pt>
                <c:pt idx="1869">
                  <c:v>160.88999999999999</c:v>
                </c:pt>
                <c:pt idx="1870">
                  <c:v>164.6</c:v>
                </c:pt>
                <c:pt idx="1871">
                  <c:v>168.18</c:v>
                </c:pt>
                <c:pt idx="1872">
                  <c:v>171.56</c:v>
                </c:pt>
                <c:pt idx="1873">
                  <c:v>174.71</c:v>
                </c:pt>
                <c:pt idx="1874">
                  <c:v>177.59</c:v>
                </c:pt>
                <c:pt idx="1875">
                  <c:v>180.18</c:v>
                </c:pt>
                <c:pt idx="1876">
                  <c:v>182.47</c:v>
                </c:pt>
                <c:pt idx="1877">
                  <c:v>184.44</c:v>
                </c:pt>
                <c:pt idx="1878">
                  <c:v>186.11</c:v>
                </c:pt>
                <c:pt idx="1879">
                  <c:v>187.47</c:v>
                </c:pt>
                <c:pt idx="1880">
                  <c:v>188.56</c:v>
                </c:pt>
                <c:pt idx="1881">
                  <c:v>189.4</c:v>
                </c:pt>
                <c:pt idx="1882">
                  <c:v>190.01</c:v>
                </c:pt>
                <c:pt idx="1883">
                  <c:v>190.42</c:v>
                </c:pt>
                <c:pt idx="1884">
                  <c:v>190.66</c:v>
                </c:pt>
                <c:pt idx="1885">
                  <c:v>190.75</c:v>
                </c:pt>
                <c:pt idx="1886">
                  <c:v>190.73</c:v>
                </c:pt>
                <c:pt idx="1887">
                  <c:v>190.6</c:v>
                </c:pt>
                <c:pt idx="1888">
                  <c:v>190.39</c:v>
                </c:pt>
                <c:pt idx="1889">
                  <c:v>190.12</c:v>
                </c:pt>
                <c:pt idx="1890">
                  <c:v>189.78</c:v>
                </c:pt>
                <c:pt idx="1891">
                  <c:v>189.39</c:v>
                </c:pt>
                <c:pt idx="1892">
                  <c:v>188.95</c:v>
                </c:pt>
                <c:pt idx="1893">
                  <c:v>188.47</c:v>
                </c:pt>
                <c:pt idx="1894">
                  <c:v>187.96</c:v>
                </c:pt>
                <c:pt idx="1895">
                  <c:v>187.42</c:v>
                </c:pt>
                <c:pt idx="1896">
                  <c:v>186.86</c:v>
                </c:pt>
                <c:pt idx="1897">
                  <c:v>186.29</c:v>
                </c:pt>
                <c:pt idx="1898">
                  <c:v>185.72</c:v>
                </c:pt>
                <c:pt idx="1899">
                  <c:v>185.17</c:v>
                </c:pt>
                <c:pt idx="1900">
                  <c:v>184.63</c:v>
                </c:pt>
                <c:pt idx="1901">
                  <c:v>184.14</c:v>
                </c:pt>
                <c:pt idx="1902">
                  <c:v>183.7</c:v>
                </c:pt>
                <c:pt idx="1903">
                  <c:v>183.31</c:v>
                </c:pt>
                <c:pt idx="1904">
                  <c:v>183</c:v>
                </c:pt>
                <c:pt idx="1905">
                  <c:v>182.78</c:v>
                </c:pt>
                <c:pt idx="1906">
                  <c:v>182.63</c:v>
                </c:pt>
                <c:pt idx="1907">
                  <c:v>182.58</c:v>
                </c:pt>
                <c:pt idx="1908">
                  <c:v>182.61</c:v>
                </c:pt>
                <c:pt idx="1909">
                  <c:v>182.74</c:v>
                </c:pt>
                <c:pt idx="1910">
                  <c:v>182.94</c:v>
                </c:pt>
                <c:pt idx="1911">
                  <c:v>183.22</c:v>
                </c:pt>
                <c:pt idx="1912">
                  <c:v>183.58</c:v>
                </c:pt>
                <c:pt idx="1913">
                  <c:v>183.99</c:v>
                </c:pt>
                <c:pt idx="1914">
                  <c:v>184.45</c:v>
                </c:pt>
                <c:pt idx="1915">
                  <c:v>184.94</c:v>
                </c:pt>
                <c:pt idx="1916">
                  <c:v>185.45</c:v>
                </c:pt>
                <c:pt idx="1917">
                  <c:v>185.98</c:v>
                </c:pt>
                <c:pt idx="1918">
                  <c:v>186.5</c:v>
                </c:pt>
                <c:pt idx="1919">
                  <c:v>187.01</c:v>
                </c:pt>
                <c:pt idx="1920">
                  <c:v>187.5</c:v>
                </c:pt>
                <c:pt idx="1921">
                  <c:v>187.96</c:v>
                </c:pt>
                <c:pt idx="1922">
                  <c:v>188.38</c:v>
                </c:pt>
                <c:pt idx="1923">
                  <c:v>188.75</c:v>
                </c:pt>
                <c:pt idx="1924">
                  <c:v>189.06</c:v>
                </c:pt>
                <c:pt idx="1925">
                  <c:v>189.3</c:v>
                </c:pt>
                <c:pt idx="1926">
                  <c:v>189.47</c:v>
                </c:pt>
                <c:pt idx="1927">
                  <c:v>189.54</c:v>
                </c:pt>
                <c:pt idx="1928">
                  <c:v>189.5</c:v>
                </c:pt>
                <c:pt idx="1929">
                  <c:v>189.35</c:v>
                </c:pt>
                <c:pt idx="1930">
                  <c:v>189.06</c:v>
                </c:pt>
                <c:pt idx="1931">
                  <c:v>188.62</c:v>
                </c:pt>
                <c:pt idx="1932">
                  <c:v>188.03</c:v>
                </c:pt>
                <c:pt idx="1933">
                  <c:v>187.28</c:v>
                </c:pt>
                <c:pt idx="1934">
                  <c:v>186.37</c:v>
                </c:pt>
                <c:pt idx="1935">
                  <c:v>185.31</c:v>
                </c:pt>
                <c:pt idx="1936">
                  <c:v>184.13</c:v>
                </c:pt>
                <c:pt idx="1937">
                  <c:v>182.83</c:v>
                </c:pt>
                <c:pt idx="1938">
                  <c:v>181.46</c:v>
                </c:pt>
                <c:pt idx="1939">
                  <c:v>180.04</c:v>
                </c:pt>
                <c:pt idx="1940">
                  <c:v>178.6</c:v>
                </c:pt>
                <c:pt idx="1941">
                  <c:v>177.18</c:v>
                </c:pt>
                <c:pt idx="1942">
                  <c:v>175.82</c:v>
                </c:pt>
                <c:pt idx="1943">
                  <c:v>174.54</c:v>
                </c:pt>
                <c:pt idx="1944">
                  <c:v>173.36</c:v>
                </c:pt>
                <c:pt idx="1945">
                  <c:v>172.3</c:v>
                </c:pt>
                <c:pt idx="1946">
                  <c:v>171.38</c:v>
                </c:pt>
                <c:pt idx="1947">
                  <c:v>170.59</c:v>
                </c:pt>
                <c:pt idx="1948">
                  <c:v>169.94</c:v>
                </c:pt>
                <c:pt idx="1949">
                  <c:v>169.42</c:v>
                </c:pt>
                <c:pt idx="1950">
                  <c:v>169.03</c:v>
                </c:pt>
                <c:pt idx="1951">
                  <c:v>168.75</c:v>
                </c:pt>
                <c:pt idx="1952">
                  <c:v>168.57</c:v>
                </c:pt>
                <c:pt idx="1953">
                  <c:v>168.49</c:v>
                </c:pt>
                <c:pt idx="1954">
                  <c:v>168.49</c:v>
                </c:pt>
                <c:pt idx="1955">
                  <c:v>168.55</c:v>
                </c:pt>
                <c:pt idx="1956">
                  <c:v>168.67</c:v>
                </c:pt>
                <c:pt idx="1957">
                  <c:v>168.82</c:v>
                </c:pt>
                <c:pt idx="1958">
                  <c:v>169</c:v>
                </c:pt>
                <c:pt idx="1959">
                  <c:v>169.17</c:v>
                </c:pt>
                <c:pt idx="1960">
                  <c:v>169.33</c:v>
                </c:pt>
                <c:pt idx="1961">
                  <c:v>169.44</c:v>
                </c:pt>
                <c:pt idx="1962">
                  <c:v>169.49</c:v>
                </c:pt>
                <c:pt idx="1963">
                  <c:v>169.45</c:v>
                </c:pt>
                <c:pt idx="1964">
                  <c:v>169.32</c:v>
                </c:pt>
                <c:pt idx="1965">
                  <c:v>169.06</c:v>
                </c:pt>
                <c:pt idx="1966">
                  <c:v>168.68</c:v>
                </c:pt>
                <c:pt idx="1967">
                  <c:v>168.16</c:v>
                </c:pt>
                <c:pt idx="1968">
                  <c:v>167.51</c:v>
                </c:pt>
                <c:pt idx="1969">
                  <c:v>166.73</c:v>
                </c:pt>
                <c:pt idx="1970">
                  <c:v>165.82</c:v>
                </c:pt>
                <c:pt idx="1971">
                  <c:v>164.81</c:v>
                </c:pt>
                <c:pt idx="1972">
                  <c:v>163.69</c:v>
                </c:pt>
                <c:pt idx="1973">
                  <c:v>162.49</c:v>
                </c:pt>
                <c:pt idx="1974">
                  <c:v>161.22</c:v>
                </c:pt>
                <c:pt idx="1975">
                  <c:v>159.9</c:v>
                </c:pt>
                <c:pt idx="1976">
                  <c:v>158.54</c:v>
                </c:pt>
                <c:pt idx="1977">
                  <c:v>157.16</c:v>
                </c:pt>
                <c:pt idx="1978">
                  <c:v>155.77000000000001</c:v>
                </c:pt>
                <c:pt idx="1979">
                  <c:v>154.38999999999999</c:v>
                </c:pt>
                <c:pt idx="1980">
                  <c:v>153.03</c:v>
                </c:pt>
                <c:pt idx="1981">
                  <c:v>151.69</c:v>
                </c:pt>
                <c:pt idx="1982">
                  <c:v>150.4</c:v>
                </c:pt>
                <c:pt idx="1983">
                  <c:v>149.16</c:v>
                </c:pt>
                <c:pt idx="1984">
                  <c:v>147.97999999999999</c:v>
                </c:pt>
                <c:pt idx="1985">
                  <c:v>146.86000000000001</c:v>
                </c:pt>
                <c:pt idx="1986">
                  <c:v>145.80000000000001</c:v>
                </c:pt>
                <c:pt idx="1987">
                  <c:v>144.80000000000001</c:v>
                </c:pt>
                <c:pt idx="1988">
                  <c:v>143.85</c:v>
                </c:pt>
                <c:pt idx="1989">
                  <c:v>142.93</c:v>
                </c:pt>
                <c:pt idx="1990">
                  <c:v>142.03</c:v>
                </c:pt>
                <c:pt idx="1991">
                  <c:v>141.13999999999999</c:v>
                </c:pt>
                <c:pt idx="1992">
                  <c:v>140.22999999999999</c:v>
                </c:pt>
                <c:pt idx="1993">
                  <c:v>139.29</c:v>
                </c:pt>
                <c:pt idx="1994">
                  <c:v>138.30000000000001</c:v>
                </c:pt>
                <c:pt idx="1995">
                  <c:v>137.26</c:v>
                </c:pt>
                <c:pt idx="1996">
                  <c:v>136.15</c:v>
                </c:pt>
                <c:pt idx="1997">
                  <c:v>134.97999999999999</c:v>
                </c:pt>
                <c:pt idx="1998">
                  <c:v>133.74</c:v>
                </c:pt>
                <c:pt idx="1999">
                  <c:v>132.44999999999999</c:v>
                </c:pt>
                <c:pt idx="2000">
                  <c:v>131.11000000000001</c:v>
                </c:pt>
                <c:pt idx="2001">
                  <c:v>129.74</c:v>
                </c:pt>
                <c:pt idx="2002">
                  <c:v>128.37</c:v>
                </c:pt>
                <c:pt idx="2003">
                  <c:v>127.01</c:v>
                </c:pt>
                <c:pt idx="2004">
                  <c:v>125.68</c:v>
                </c:pt>
                <c:pt idx="2005">
                  <c:v>124.4</c:v>
                </c:pt>
                <c:pt idx="2006">
                  <c:v>123.18</c:v>
                </c:pt>
                <c:pt idx="2007">
                  <c:v>122.04</c:v>
                </c:pt>
                <c:pt idx="2008">
                  <c:v>120.99</c:v>
                </c:pt>
                <c:pt idx="2009">
                  <c:v>120.02</c:v>
                </c:pt>
                <c:pt idx="2010">
                  <c:v>119.15</c:v>
                </c:pt>
                <c:pt idx="2011">
                  <c:v>118.35</c:v>
                </c:pt>
                <c:pt idx="2012">
                  <c:v>117.64</c:v>
                </c:pt>
                <c:pt idx="2013">
                  <c:v>116.98</c:v>
                </c:pt>
                <c:pt idx="2014">
                  <c:v>116.38</c:v>
                </c:pt>
                <c:pt idx="2015">
                  <c:v>115.83</c:v>
                </c:pt>
                <c:pt idx="2016">
                  <c:v>115.3</c:v>
                </c:pt>
                <c:pt idx="2017">
                  <c:v>114.79</c:v>
                </c:pt>
                <c:pt idx="2018">
                  <c:v>114.3</c:v>
                </c:pt>
                <c:pt idx="2019">
                  <c:v>113.81</c:v>
                </c:pt>
                <c:pt idx="2020">
                  <c:v>113.32</c:v>
                </c:pt>
                <c:pt idx="2021">
                  <c:v>112.84</c:v>
                </c:pt>
                <c:pt idx="2022">
                  <c:v>112.36</c:v>
                </c:pt>
                <c:pt idx="2023">
                  <c:v>111.89</c:v>
                </c:pt>
                <c:pt idx="2024">
                  <c:v>111.44</c:v>
                </c:pt>
                <c:pt idx="2025">
                  <c:v>111</c:v>
                </c:pt>
                <c:pt idx="2026">
                  <c:v>110.6</c:v>
                </c:pt>
                <c:pt idx="2027">
                  <c:v>110.23</c:v>
                </c:pt>
                <c:pt idx="2028">
                  <c:v>109.92</c:v>
                </c:pt>
                <c:pt idx="2029">
                  <c:v>109.68</c:v>
                </c:pt>
                <c:pt idx="2030">
                  <c:v>109.51</c:v>
                </c:pt>
                <c:pt idx="2031">
                  <c:v>109.43</c:v>
                </c:pt>
                <c:pt idx="2032">
                  <c:v>109.44</c:v>
                </c:pt>
                <c:pt idx="2033">
                  <c:v>109.57</c:v>
                </c:pt>
                <c:pt idx="2034">
                  <c:v>109.8</c:v>
                </c:pt>
                <c:pt idx="2035">
                  <c:v>110.15</c:v>
                </c:pt>
                <c:pt idx="2036">
                  <c:v>110.62</c:v>
                </c:pt>
                <c:pt idx="2037">
                  <c:v>111.2</c:v>
                </c:pt>
                <c:pt idx="2038">
                  <c:v>111.89</c:v>
                </c:pt>
                <c:pt idx="2039">
                  <c:v>112.68</c:v>
                </c:pt>
                <c:pt idx="2040">
                  <c:v>113.55</c:v>
                </c:pt>
                <c:pt idx="2041">
                  <c:v>114.5</c:v>
                </c:pt>
                <c:pt idx="2042">
                  <c:v>115.5</c:v>
                </c:pt>
                <c:pt idx="2043">
                  <c:v>116.54</c:v>
                </c:pt>
                <c:pt idx="2044">
                  <c:v>117.6</c:v>
                </c:pt>
                <c:pt idx="2045">
                  <c:v>118.66</c:v>
                </c:pt>
                <c:pt idx="2046">
                  <c:v>119.7</c:v>
                </c:pt>
                <c:pt idx="2047">
                  <c:v>120.71</c:v>
                </c:pt>
                <c:pt idx="2048">
                  <c:v>121.66</c:v>
                </c:pt>
                <c:pt idx="2049">
                  <c:v>122.54</c:v>
                </c:pt>
                <c:pt idx="2050">
                  <c:v>123.34</c:v>
                </c:pt>
                <c:pt idx="2051">
                  <c:v>124.03</c:v>
                </c:pt>
                <c:pt idx="2052">
                  <c:v>124.6</c:v>
                </c:pt>
                <c:pt idx="2053">
                  <c:v>125.05</c:v>
                </c:pt>
                <c:pt idx="2054">
                  <c:v>125.37</c:v>
                </c:pt>
                <c:pt idx="2055">
                  <c:v>125.54</c:v>
                </c:pt>
                <c:pt idx="2056">
                  <c:v>125.58</c:v>
                </c:pt>
                <c:pt idx="2057">
                  <c:v>125.48</c:v>
                </c:pt>
                <c:pt idx="2058">
                  <c:v>125.25</c:v>
                </c:pt>
                <c:pt idx="2059">
                  <c:v>124.92</c:v>
                </c:pt>
                <c:pt idx="2060">
                  <c:v>124.5</c:v>
                </c:pt>
                <c:pt idx="2061">
                  <c:v>124.02</c:v>
                </c:pt>
                <c:pt idx="2062">
                  <c:v>123.52</c:v>
                </c:pt>
                <c:pt idx="2063">
                  <c:v>123.03</c:v>
                </c:pt>
                <c:pt idx="2064">
                  <c:v>122.6</c:v>
                </c:pt>
                <c:pt idx="2065">
                  <c:v>122.26</c:v>
                </c:pt>
                <c:pt idx="2066">
                  <c:v>122.06</c:v>
                </c:pt>
                <c:pt idx="2067">
                  <c:v>122.05</c:v>
                </c:pt>
                <c:pt idx="2068">
                  <c:v>122.26</c:v>
                </c:pt>
                <c:pt idx="2069">
                  <c:v>122.73</c:v>
                </c:pt>
                <c:pt idx="2070">
                  <c:v>123.48</c:v>
                </c:pt>
                <c:pt idx="2071">
                  <c:v>124.53</c:v>
                </c:pt>
                <c:pt idx="2072">
                  <c:v>125.91</c:v>
                </c:pt>
                <c:pt idx="2073">
                  <c:v>127.62</c:v>
                </c:pt>
                <c:pt idx="2074">
                  <c:v>129.63999999999999</c:v>
                </c:pt>
                <c:pt idx="2075">
                  <c:v>131.97999999999999</c:v>
                </c:pt>
                <c:pt idx="2076">
                  <c:v>134.61000000000001</c:v>
                </c:pt>
                <c:pt idx="2077">
                  <c:v>137.51</c:v>
                </c:pt>
                <c:pt idx="2078">
                  <c:v>140.65</c:v>
                </c:pt>
                <c:pt idx="2079">
                  <c:v>144</c:v>
                </c:pt>
                <c:pt idx="2080">
                  <c:v>147.5</c:v>
                </c:pt>
                <c:pt idx="2081">
                  <c:v>151.13</c:v>
                </c:pt>
                <c:pt idx="2082">
                  <c:v>154.82</c:v>
                </c:pt>
                <c:pt idx="2083">
                  <c:v>158.54</c:v>
                </c:pt>
                <c:pt idx="2084">
                  <c:v>162.22999999999999</c:v>
                </c:pt>
                <c:pt idx="2085">
                  <c:v>165.84</c:v>
                </c:pt>
                <c:pt idx="2086">
                  <c:v>169.33</c:v>
                </c:pt>
                <c:pt idx="2087">
                  <c:v>172.66</c:v>
                </c:pt>
                <c:pt idx="2088">
                  <c:v>175.77</c:v>
                </c:pt>
                <c:pt idx="2089">
                  <c:v>178.65</c:v>
                </c:pt>
                <c:pt idx="2090">
                  <c:v>181.25</c:v>
                </c:pt>
                <c:pt idx="2091">
                  <c:v>183.56</c:v>
                </c:pt>
                <c:pt idx="2092">
                  <c:v>185.57</c:v>
                </c:pt>
                <c:pt idx="2093">
                  <c:v>187.28</c:v>
                </c:pt>
                <c:pt idx="2094">
                  <c:v>188.68</c:v>
                </c:pt>
                <c:pt idx="2095">
                  <c:v>189.81</c:v>
                </c:pt>
                <c:pt idx="2096">
                  <c:v>190.68</c:v>
                </c:pt>
                <c:pt idx="2097">
                  <c:v>191.32</c:v>
                </c:pt>
                <c:pt idx="2098">
                  <c:v>191.77</c:v>
                </c:pt>
                <c:pt idx="2099">
                  <c:v>192.06</c:v>
                </c:pt>
                <c:pt idx="2100">
                  <c:v>192.23</c:v>
                </c:pt>
                <c:pt idx="2101">
                  <c:v>192.33</c:v>
                </c:pt>
                <c:pt idx="2102">
                  <c:v>192.36</c:v>
                </c:pt>
                <c:pt idx="2103">
                  <c:v>192.37</c:v>
                </c:pt>
                <c:pt idx="2104">
                  <c:v>192.37</c:v>
                </c:pt>
                <c:pt idx="2105">
                  <c:v>192.37</c:v>
                </c:pt>
                <c:pt idx="2106">
                  <c:v>192.37</c:v>
                </c:pt>
                <c:pt idx="2107">
                  <c:v>192.38</c:v>
                </c:pt>
                <c:pt idx="2108">
                  <c:v>192.38</c:v>
                </c:pt>
                <c:pt idx="2109">
                  <c:v>192.37</c:v>
                </c:pt>
                <c:pt idx="2110">
                  <c:v>192.34</c:v>
                </c:pt>
                <c:pt idx="2111">
                  <c:v>192.28</c:v>
                </c:pt>
                <c:pt idx="2112">
                  <c:v>192.18</c:v>
                </c:pt>
                <c:pt idx="2113">
                  <c:v>192.04</c:v>
                </c:pt>
                <c:pt idx="2114">
                  <c:v>191.87</c:v>
                </c:pt>
                <c:pt idx="2115">
                  <c:v>191.65</c:v>
                </c:pt>
                <c:pt idx="2116">
                  <c:v>191.41</c:v>
                </c:pt>
                <c:pt idx="2117">
                  <c:v>191.15</c:v>
                </c:pt>
                <c:pt idx="2118">
                  <c:v>190.88</c:v>
                </c:pt>
                <c:pt idx="2119">
                  <c:v>190.62</c:v>
                </c:pt>
                <c:pt idx="2120">
                  <c:v>190.36</c:v>
                </c:pt>
                <c:pt idx="2121">
                  <c:v>190.13</c:v>
                </c:pt>
                <c:pt idx="2122">
                  <c:v>189.93</c:v>
                </c:pt>
                <c:pt idx="2123">
                  <c:v>189.77</c:v>
                </c:pt>
                <c:pt idx="2124">
                  <c:v>189.64</c:v>
                </c:pt>
                <c:pt idx="2125">
                  <c:v>189.54</c:v>
                </c:pt>
                <c:pt idx="2126">
                  <c:v>189.48</c:v>
                </c:pt>
                <c:pt idx="2127">
                  <c:v>189.43</c:v>
                </c:pt>
                <c:pt idx="2128">
                  <c:v>189.4</c:v>
                </c:pt>
                <c:pt idx="2129">
                  <c:v>189.38</c:v>
                </c:pt>
                <c:pt idx="2130">
                  <c:v>189.34</c:v>
                </c:pt>
                <c:pt idx="2131">
                  <c:v>189.28</c:v>
                </c:pt>
                <c:pt idx="2132">
                  <c:v>189.19</c:v>
                </c:pt>
                <c:pt idx="2133">
                  <c:v>189.07</c:v>
                </c:pt>
                <c:pt idx="2134">
                  <c:v>188.9</c:v>
                </c:pt>
                <c:pt idx="2135">
                  <c:v>188.68</c:v>
                </c:pt>
                <c:pt idx="2136">
                  <c:v>188.41</c:v>
                </c:pt>
                <c:pt idx="2137">
                  <c:v>188.09</c:v>
                </c:pt>
                <c:pt idx="2138">
                  <c:v>187.73</c:v>
                </c:pt>
                <c:pt idx="2139">
                  <c:v>187.32</c:v>
                </c:pt>
                <c:pt idx="2140">
                  <c:v>186.86</c:v>
                </c:pt>
                <c:pt idx="2141">
                  <c:v>186.38</c:v>
                </c:pt>
                <c:pt idx="2142">
                  <c:v>185.85</c:v>
                </c:pt>
                <c:pt idx="2143">
                  <c:v>185.29</c:v>
                </c:pt>
                <c:pt idx="2144">
                  <c:v>184.69</c:v>
                </c:pt>
                <c:pt idx="2145">
                  <c:v>184.04</c:v>
                </c:pt>
                <c:pt idx="2146">
                  <c:v>183.35</c:v>
                </c:pt>
                <c:pt idx="2147">
                  <c:v>182.61</c:v>
                </c:pt>
                <c:pt idx="2148">
                  <c:v>181.8</c:v>
                </c:pt>
                <c:pt idx="2149">
                  <c:v>180.93</c:v>
                </c:pt>
                <c:pt idx="2150">
                  <c:v>180</c:v>
                </c:pt>
                <c:pt idx="2151">
                  <c:v>179</c:v>
                </c:pt>
                <c:pt idx="2152">
                  <c:v>177.95</c:v>
                </c:pt>
                <c:pt idx="2153">
                  <c:v>176.86</c:v>
                </c:pt>
                <c:pt idx="2154">
                  <c:v>175.76</c:v>
                </c:pt>
                <c:pt idx="2155">
                  <c:v>174.65</c:v>
                </c:pt>
                <c:pt idx="2156">
                  <c:v>173.57</c:v>
                </c:pt>
                <c:pt idx="2157">
                  <c:v>172.55</c:v>
                </c:pt>
                <c:pt idx="2158">
                  <c:v>171.61</c:v>
                </c:pt>
                <c:pt idx="2159">
                  <c:v>170.77</c:v>
                </c:pt>
                <c:pt idx="2160">
                  <c:v>170.07</c:v>
                </c:pt>
                <c:pt idx="2161">
                  <c:v>169.5</c:v>
                </c:pt>
                <c:pt idx="2162">
                  <c:v>169.09</c:v>
                </c:pt>
                <c:pt idx="2163">
                  <c:v>168.83</c:v>
                </c:pt>
                <c:pt idx="2164">
                  <c:v>168.72</c:v>
                </c:pt>
                <c:pt idx="2165">
                  <c:v>168.75</c:v>
                </c:pt>
                <c:pt idx="2166">
                  <c:v>168.89</c:v>
                </c:pt>
                <c:pt idx="2167">
                  <c:v>169.12</c:v>
                </c:pt>
                <c:pt idx="2168">
                  <c:v>169.43</c:v>
                </c:pt>
                <c:pt idx="2169">
                  <c:v>169.78</c:v>
                </c:pt>
                <c:pt idx="2170">
                  <c:v>170.15</c:v>
                </c:pt>
                <c:pt idx="2171">
                  <c:v>170.51</c:v>
                </c:pt>
                <c:pt idx="2172">
                  <c:v>170.84</c:v>
                </c:pt>
                <c:pt idx="2173">
                  <c:v>171.12</c:v>
                </c:pt>
                <c:pt idx="2174">
                  <c:v>171.33</c:v>
                </c:pt>
                <c:pt idx="2175">
                  <c:v>171.46</c:v>
                </c:pt>
                <c:pt idx="2176">
                  <c:v>171.49</c:v>
                </c:pt>
                <c:pt idx="2177">
                  <c:v>171.42</c:v>
                </c:pt>
                <c:pt idx="2178">
                  <c:v>171.25</c:v>
                </c:pt>
                <c:pt idx="2179">
                  <c:v>170.97</c:v>
                </c:pt>
                <c:pt idx="2180">
                  <c:v>170.58</c:v>
                </c:pt>
                <c:pt idx="2181">
                  <c:v>170.1</c:v>
                </c:pt>
                <c:pt idx="2182">
                  <c:v>169.52</c:v>
                </c:pt>
                <c:pt idx="2183">
                  <c:v>168.84</c:v>
                </c:pt>
                <c:pt idx="2184">
                  <c:v>168.09</c:v>
                </c:pt>
                <c:pt idx="2185">
                  <c:v>167.26</c:v>
                </c:pt>
                <c:pt idx="2186">
                  <c:v>166.36</c:v>
                </c:pt>
                <c:pt idx="2187">
                  <c:v>165.4</c:v>
                </c:pt>
                <c:pt idx="2188">
                  <c:v>164.4</c:v>
                </c:pt>
                <c:pt idx="2189">
                  <c:v>163.34</c:v>
                </c:pt>
                <c:pt idx="2190">
                  <c:v>162.24</c:v>
                </c:pt>
                <c:pt idx="2191">
                  <c:v>161.11000000000001</c:v>
                </c:pt>
                <c:pt idx="2192">
                  <c:v>159.93</c:v>
                </c:pt>
                <c:pt idx="2193">
                  <c:v>158.72999999999999</c:v>
                </c:pt>
                <c:pt idx="2194">
                  <c:v>157.5</c:v>
                </c:pt>
                <c:pt idx="2195">
                  <c:v>156.24</c:v>
                </c:pt>
                <c:pt idx="2196">
                  <c:v>154.96</c:v>
                </c:pt>
                <c:pt idx="2197">
                  <c:v>153.65</c:v>
                </c:pt>
                <c:pt idx="2198">
                  <c:v>152.34</c:v>
                </c:pt>
                <c:pt idx="2199">
                  <c:v>151.01</c:v>
                </c:pt>
                <c:pt idx="2200">
                  <c:v>149.68</c:v>
                </c:pt>
                <c:pt idx="2201">
                  <c:v>148.36000000000001</c:v>
                </c:pt>
                <c:pt idx="2202">
                  <c:v>147.06</c:v>
                </c:pt>
                <c:pt idx="2203">
                  <c:v>145.77000000000001</c:v>
                </c:pt>
                <c:pt idx="2204">
                  <c:v>144.51</c:v>
                </c:pt>
                <c:pt idx="2205">
                  <c:v>143.28</c:v>
                </c:pt>
                <c:pt idx="2206">
                  <c:v>142.08000000000001</c:v>
                </c:pt>
                <c:pt idx="2207">
                  <c:v>140.91</c:v>
                </c:pt>
                <c:pt idx="2208">
                  <c:v>139.78</c:v>
                </c:pt>
                <c:pt idx="2209">
                  <c:v>138.66</c:v>
                </c:pt>
                <c:pt idx="2210">
                  <c:v>137.56</c:v>
                </c:pt>
                <c:pt idx="2211">
                  <c:v>136.47</c:v>
                </c:pt>
                <c:pt idx="2212">
                  <c:v>135.37</c:v>
                </c:pt>
                <c:pt idx="2213">
                  <c:v>134.27000000000001</c:v>
                </c:pt>
                <c:pt idx="2214">
                  <c:v>133.15</c:v>
                </c:pt>
                <c:pt idx="2215">
                  <c:v>132.01</c:v>
                </c:pt>
                <c:pt idx="2216">
                  <c:v>130.84</c:v>
                </c:pt>
                <c:pt idx="2217">
                  <c:v>129.65</c:v>
                </c:pt>
                <c:pt idx="2218">
                  <c:v>128.44</c:v>
                </c:pt>
                <c:pt idx="2219">
                  <c:v>127.22</c:v>
                </c:pt>
                <c:pt idx="2220">
                  <c:v>125.99</c:v>
                </c:pt>
                <c:pt idx="2221">
                  <c:v>124.76</c:v>
                </c:pt>
                <c:pt idx="2222">
                  <c:v>123.55</c:v>
                </c:pt>
                <c:pt idx="2223">
                  <c:v>122.36</c:v>
                </c:pt>
                <c:pt idx="2224">
                  <c:v>121.2</c:v>
                </c:pt>
                <c:pt idx="2225">
                  <c:v>120.09</c:v>
                </c:pt>
                <c:pt idx="2226">
                  <c:v>119.01</c:v>
                </c:pt>
                <c:pt idx="2227">
                  <c:v>117.99</c:v>
                </c:pt>
                <c:pt idx="2228">
                  <c:v>117.02</c:v>
                </c:pt>
                <c:pt idx="2229">
                  <c:v>116.1</c:v>
                </c:pt>
                <c:pt idx="2230">
                  <c:v>115.23</c:v>
                </c:pt>
                <c:pt idx="2231">
                  <c:v>114.4</c:v>
                </c:pt>
                <c:pt idx="2232">
                  <c:v>113.63</c:v>
                </c:pt>
                <c:pt idx="2233">
                  <c:v>112.9</c:v>
                </c:pt>
                <c:pt idx="2234">
                  <c:v>112.22</c:v>
                </c:pt>
                <c:pt idx="2235">
                  <c:v>111.58</c:v>
                </c:pt>
                <c:pt idx="2236">
                  <c:v>110.98</c:v>
                </c:pt>
                <c:pt idx="2237">
                  <c:v>110.43</c:v>
                </c:pt>
                <c:pt idx="2238">
                  <c:v>109.92</c:v>
                </c:pt>
                <c:pt idx="2239">
                  <c:v>109.46</c:v>
                </c:pt>
                <c:pt idx="2240">
                  <c:v>109.06</c:v>
                </c:pt>
                <c:pt idx="2241">
                  <c:v>108.72</c:v>
                </c:pt>
                <c:pt idx="2242">
                  <c:v>108.45</c:v>
                </c:pt>
                <c:pt idx="2243">
                  <c:v>108.26</c:v>
                </c:pt>
                <c:pt idx="2244">
                  <c:v>108.16</c:v>
                </c:pt>
                <c:pt idx="2245">
                  <c:v>108.16</c:v>
                </c:pt>
                <c:pt idx="2246">
                  <c:v>108.27</c:v>
                </c:pt>
                <c:pt idx="2247">
                  <c:v>108.51</c:v>
                </c:pt>
                <c:pt idx="2248">
                  <c:v>108.89</c:v>
                </c:pt>
                <c:pt idx="2249">
                  <c:v>109.4</c:v>
                </c:pt>
                <c:pt idx="2250">
                  <c:v>110.05</c:v>
                </c:pt>
                <c:pt idx="2251">
                  <c:v>110.84</c:v>
                </c:pt>
                <c:pt idx="2252">
                  <c:v>111.77</c:v>
                </c:pt>
                <c:pt idx="2253">
                  <c:v>112.82</c:v>
                </c:pt>
                <c:pt idx="2254">
                  <c:v>113.97</c:v>
                </c:pt>
                <c:pt idx="2255">
                  <c:v>115.2</c:v>
                </c:pt>
                <c:pt idx="2256">
                  <c:v>116.5</c:v>
                </c:pt>
                <c:pt idx="2257">
                  <c:v>117.82</c:v>
                </c:pt>
                <c:pt idx="2258">
                  <c:v>119.14</c:v>
                </c:pt>
                <c:pt idx="2259">
                  <c:v>120.44</c:v>
                </c:pt>
                <c:pt idx="2260">
                  <c:v>121.68</c:v>
                </c:pt>
                <c:pt idx="2261">
                  <c:v>122.83</c:v>
                </c:pt>
                <c:pt idx="2262">
                  <c:v>123.88</c:v>
                </c:pt>
                <c:pt idx="2263">
                  <c:v>124.79</c:v>
                </c:pt>
                <c:pt idx="2264">
                  <c:v>125.56</c:v>
                </c:pt>
                <c:pt idx="2265">
                  <c:v>126.17</c:v>
                </c:pt>
                <c:pt idx="2266">
                  <c:v>126.62</c:v>
                </c:pt>
                <c:pt idx="2267">
                  <c:v>126.9</c:v>
                </c:pt>
                <c:pt idx="2268">
                  <c:v>127.02</c:v>
                </c:pt>
                <c:pt idx="2269">
                  <c:v>126.98</c:v>
                </c:pt>
                <c:pt idx="2270">
                  <c:v>126.81</c:v>
                </c:pt>
                <c:pt idx="2271">
                  <c:v>126.51</c:v>
                </c:pt>
                <c:pt idx="2272">
                  <c:v>126.11</c:v>
                </c:pt>
                <c:pt idx="2273">
                  <c:v>125.65</c:v>
                </c:pt>
                <c:pt idx="2274">
                  <c:v>125.15</c:v>
                </c:pt>
                <c:pt idx="2275">
                  <c:v>124.66</c:v>
                </c:pt>
                <c:pt idx="2276">
                  <c:v>124.21</c:v>
                </c:pt>
                <c:pt idx="2277">
                  <c:v>123.85</c:v>
                </c:pt>
                <c:pt idx="2278">
                  <c:v>123.63</c:v>
                </c:pt>
                <c:pt idx="2279">
                  <c:v>123.59</c:v>
                </c:pt>
                <c:pt idx="2280">
                  <c:v>123.77</c:v>
                </c:pt>
                <c:pt idx="2281">
                  <c:v>124.21</c:v>
                </c:pt>
                <c:pt idx="2282">
                  <c:v>124.94</c:v>
                </c:pt>
                <c:pt idx="2283">
                  <c:v>125.99</c:v>
                </c:pt>
                <c:pt idx="2284">
                  <c:v>127.38</c:v>
                </c:pt>
                <c:pt idx="2285">
                  <c:v>129.11000000000001</c:v>
                </c:pt>
                <c:pt idx="2286">
                  <c:v>131.19</c:v>
                </c:pt>
                <c:pt idx="2287">
                  <c:v>133.6</c:v>
                </c:pt>
                <c:pt idx="2288">
                  <c:v>136.33000000000001</c:v>
                </c:pt>
                <c:pt idx="2289">
                  <c:v>139.34</c:v>
                </c:pt>
                <c:pt idx="2290">
                  <c:v>142.59</c:v>
                </c:pt>
                <c:pt idx="2291">
                  <c:v>146.03</c:v>
                </c:pt>
                <c:pt idx="2292">
                  <c:v>149.63</c:v>
                </c:pt>
                <c:pt idx="2293">
                  <c:v>153.31</c:v>
                </c:pt>
                <c:pt idx="2294">
                  <c:v>157.01</c:v>
                </c:pt>
                <c:pt idx="2295">
                  <c:v>160.69</c:v>
                </c:pt>
                <c:pt idx="2296">
                  <c:v>164.29</c:v>
                </c:pt>
                <c:pt idx="2297">
                  <c:v>167.74</c:v>
                </c:pt>
                <c:pt idx="2298">
                  <c:v>171</c:v>
                </c:pt>
                <c:pt idx="2299">
                  <c:v>174.03</c:v>
                </c:pt>
                <c:pt idx="2300">
                  <c:v>176.8</c:v>
                </c:pt>
                <c:pt idx="2301">
                  <c:v>179.29</c:v>
                </c:pt>
                <c:pt idx="2302">
                  <c:v>181.48</c:v>
                </c:pt>
                <c:pt idx="2303">
                  <c:v>183.37</c:v>
                </c:pt>
                <c:pt idx="2304">
                  <c:v>184.97</c:v>
                </c:pt>
                <c:pt idx="2305">
                  <c:v>186.28</c:v>
                </c:pt>
                <c:pt idx="2306">
                  <c:v>187.34</c:v>
                </c:pt>
                <c:pt idx="2307">
                  <c:v>188.17</c:v>
                </c:pt>
                <c:pt idx="2308">
                  <c:v>188.79</c:v>
                </c:pt>
                <c:pt idx="2309">
                  <c:v>189.25</c:v>
                </c:pt>
                <c:pt idx="2310">
                  <c:v>189.57</c:v>
                </c:pt>
                <c:pt idx="2311">
                  <c:v>189.79</c:v>
                </c:pt>
                <c:pt idx="2312">
                  <c:v>189.95</c:v>
                </c:pt>
                <c:pt idx="2313">
                  <c:v>190.06</c:v>
                </c:pt>
                <c:pt idx="2314">
                  <c:v>190.16</c:v>
                </c:pt>
                <c:pt idx="2315">
                  <c:v>190.25</c:v>
                </c:pt>
                <c:pt idx="2316">
                  <c:v>190.36</c:v>
                </c:pt>
                <c:pt idx="2317">
                  <c:v>190.48</c:v>
                </c:pt>
                <c:pt idx="2318">
                  <c:v>190.62</c:v>
                </c:pt>
                <c:pt idx="2319">
                  <c:v>190.78</c:v>
                </c:pt>
                <c:pt idx="2320">
                  <c:v>190.94</c:v>
                </c:pt>
                <c:pt idx="2321">
                  <c:v>191.09</c:v>
                </c:pt>
                <c:pt idx="2322">
                  <c:v>191.24</c:v>
                </c:pt>
                <c:pt idx="2323">
                  <c:v>191.36</c:v>
                </c:pt>
                <c:pt idx="2324">
                  <c:v>191.46</c:v>
                </c:pt>
                <c:pt idx="2325">
                  <c:v>191.52</c:v>
                </c:pt>
                <c:pt idx="2326">
                  <c:v>191.56</c:v>
                </c:pt>
                <c:pt idx="2327">
                  <c:v>191.57</c:v>
                </c:pt>
                <c:pt idx="2328">
                  <c:v>191.56</c:v>
                </c:pt>
                <c:pt idx="2329">
                  <c:v>191.54</c:v>
                </c:pt>
                <c:pt idx="2330">
                  <c:v>191.52</c:v>
                </c:pt>
                <c:pt idx="2331">
                  <c:v>191.51</c:v>
                </c:pt>
                <c:pt idx="2332">
                  <c:v>191.52</c:v>
                </c:pt>
                <c:pt idx="2333">
                  <c:v>191.56</c:v>
                </c:pt>
                <c:pt idx="2334">
                  <c:v>191.62</c:v>
                </c:pt>
                <c:pt idx="2335">
                  <c:v>191.72</c:v>
                </c:pt>
                <c:pt idx="2336">
                  <c:v>191.84</c:v>
                </c:pt>
                <c:pt idx="2337">
                  <c:v>191.98</c:v>
                </c:pt>
                <c:pt idx="2338">
                  <c:v>192.12</c:v>
                </c:pt>
                <c:pt idx="2339">
                  <c:v>192.27</c:v>
                </c:pt>
                <c:pt idx="2340">
                  <c:v>192.41</c:v>
                </c:pt>
                <c:pt idx="2341">
                  <c:v>192.53</c:v>
                </c:pt>
                <c:pt idx="2342">
                  <c:v>192.62</c:v>
                </c:pt>
                <c:pt idx="2343">
                  <c:v>192.68</c:v>
                </c:pt>
                <c:pt idx="2344">
                  <c:v>192.71</c:v>
                </c:pt>
                <c:pt idx="2345">
                  <c:v>192.71</c:v>
                </c:pt>
                <c:pt idx="2346">
                  <c:v>192.67</c:v>
                </c:pt>
                <c:pt idx="2347">
                  <c:v>192.61</c:v>
                </c:pt>
                <c:pt idx="2348">
                  <c:v>192.52</c:v>
                </c:pt>
                <c:pt idx="2349">
                  <c:v>192.41</c:v>
                </c:pt>
                <c:pt idx="2350">
                  <c:v>192.28</c:v>
                </c:pt>
                <c:pt idx="2351">
                  <c:v>192.13</c:v>
                </c:pt>
                <c:pt idx="2352">
                  <c:v>191.94</c:v>
                </c:pt>
                <c:pt idx="2353">
                  <c:v>191.71</c:v>
                </c:pt>
                <c:pt idx="2354">
                  <c:v>191.42</c:v>
                </c:pt>
                <c:pt idx="2355">
                  <c:v>191.05</c:v>
                </c:pt>
                <c:pt idx="2356">
                  <c:v>190.59</c:v>
                </c:pt>
                <c:pt idx="2357">
                  <c:v>190.02</c:v>
                </c:pt>
                <c:pt idx="2358">
                  <c:v>189.32</c:v>
                </c:pt>
                <c:pt idx="2359">
                  <c:v>188.47</c:v>
                </c:pt>
                <c:pt idx="2360">
                  <c:v>187.48</c:v>
                </c:pt>
                <c:pt idx="2361">
                  <c:v>186.33</c:v>
                </c:pt>
                <c:pt idx="2362">
                  <c:v>185.03</c:v>
                </c:pt>
                <c:pt idx="2363">
                  <c:v>183.59</c:v>
                </c:pt>
                <c:pt idx="2364">
                  <c:v>182.03</c:v>
                </c:pt>
                <c:pt idx="2365">
                  <c:v>180.38</c:v>
                </c:pt>
                <c:pt idx="2366">
                  <c:v>178.66</c:v>
                </c:pt>
                <c:pt idx="2367">
                  <c:v>176.91</c:v>
                </c:pt>
                <c:pt idx="2368">
                  <c:v>175.17</c:v>
                </c:pt>
                <c:pt idx="2369">
                  <c:v>173.46</c:v>
                </c:pt>
                <c:pt idx="2370">
                  <c:v>171.83</c:v>
                </c:pt>
                <c:pt idx="2371">
                  <c:v>170.31</c:v>
                </c:pt>
                <c:pt idx="2372">
                  <c:v>168.92</c:v>
                </c:pt>
                <c:pt idx="2373">
                  <c:v>167.69</c:v>
                </c:pt>
                <c:pt idx="2374">
                  <c:v>166.63</c:v>
                </c:pt>
                <c:pt idx="2375">
                  <c:v>165.75</c:v>
                </c:pt>
                <c:pt idx="2376">
                  <c:v>165.06</c:v>
                </c:pt>
                <c:pt idx="2377">
                  <c:v>164.55</c:v>
                </c:pt>
                <c:pt idx="2378">
                  <c:v>164.22</c:v>
                </c:pt>
                <c:pt idx="2379">
                  <c:v>164.04</c:v>
                </c:pt>
                <c:pt idx="2380">
                  <c:v>164.01</c:v>
                </c:pt>
                <c:pt idx="2381">
                  <c:v>164.1</c:v>
                </c:pt>
                <c:pt idx="2382">
                  <c:v>164.29</c:v>
                </c:pt>
                <c:pt idx="2383">
                  <c:v>164.57</c:v>
                </c:pt>
                <c:pt idx="2384">
                  <c:v>164.91</c:v>
                </c:pt>
                <c:pt idx="2385">
                  <c:v>165.28</c:v>
                </c:pt>
                <c:pt idx="2386">
                  <c:v>165.67</c:v>
                </c:pt>
                <c:pt idx="2387">
                  <c:v>166.07</c:v>
                </c:pt>
                <c:pt idx="2388">
                  <c:v>166.45</c:v>
                </c:pt>
                <c:pt idx="2389">
                  <c:v>166.8</c:v>
                </c:pt>
                <c:pt idx="2390">
                  <c:v>167.12</c:v>
                </c:pt>
                <c:pt idx="2391">
                  <c:v>167.38</c:v>
                </c:pt>
                <c:pt idx="2392">
                  <c:v>167.59</c:v>
                </c:pt>
                <c:pt idx="2393">
                  <c:v>167.74</c:v>
                </c:pt>
                <c:pt idx="2394">
                  <c:v>167.81</c:v>
                </c:pt>
                <c:pt idx="2395">
                  <c:v>167.82</c:v>
                </c:pt>
                <c:pt idx="2396">
                  <c:v>167.74</c:v>
                </c:pt>
                <c:pt idx="2397">
                  <c:v>167.58</c:v>
                </c:pt>
                <c:pt idx="2398">
                  <c:v>167.33</c:v>
                </c:pt>
                <c:pt idx="2399">
                  <c:v>166.99</c:v>
                </c:pt>
                <c:pt idx="2400">
                  <c:v>166.54</c:v>
                </c:pt>
                <c:pt idx="2401">
                  <c:v>166</c:v>
                </c:pt>
                <c:pt idx="2402">
                  <c:v>165.35</c:v>
                </c:pt>
                <c:pt idx="2403">
                  <c:v>164.6</c:v>
                </c:pt>
                <c:pt idx="2404">
                  <c:v>163.75</c:v>
                </c:pt>
                <c:pt idx="2405">
                  <c:v>162.80000000000001</c:v>
                </c:pt>
                <c:pt idx="2406">
                  <c:v>161.77000000000001</c:v>
                </c:pt>
                <c:pt idx="2407">
                  <c:v>160.65</c:v>
                </c:pt>
                <c:pt idx="2408">
                  <c:v>159.47999999999999</c:v>
                </c:pt>
                <c:pt idx="2409">
                  <c:v>158.26</c:v>
                </c:pt>
                <c:pt idx="2410">
                  <c:v>157</c:v>
                </c:pt>
                <c:pt idx="2411">
                  <c:v>155.72999999999999</c:v>
                </c:pt>
                <c:pt idx="2412">
                  <c:v>154.44999999999999</c:v>
                </c:pt>
                <c:pt idx="2413">
                  <c:v>153.19</c:v>
                </c:pt>
                <c:pt idx="2414">
                  <c:v>151.94</c:v>
                </c:pt>
                <c:pt idx="2415">
                  <c:v>150.71</c:v>
                </c:pt>
                <c:pt idx="2416">
                  <c:v>149.51</c:v>
                </c:pt>
                <c:pt idx="2417">
                  <c:v>148.33000000000001</c:v>
                </c:pt>
                <c:pt idx="2418">
                  <c:v>147.16999999999999</c:v>
                </c:pt>
                <c:pt idx="2419">
                  <c:v>146.02000000000001</c:v>
                </c:pt>
                <c:pt idx="2420">
                  <c:v>144.86000000000001</c:v>
                </c:pt>
                <c:pt idx="2421">
                  <c:v>143.69999999999999</c:v>
                </c:pt>
                <c:pt idx="2422">
                  <c:v>142.52000000000001</c:v>
                </c:pt>
                <c:pt idx="2423">
                  <c:v>141.31</c:v>
                </c:pt>
                <c:pt idx="2424">
                  <c:v>140.07</c:v>
                </c:pt>
                <c:pt idx="2425">
                  <c:v>138.81</c:v>
                </c:pt>
                <c:pt idx="2426">
                  <c:v>137.51</c:v>
                </c:pt>
                <c:pt idx="2427">
                  <c:v>136.18</c:v>
                </c:pt>
                <c:pt idx="2428">
                  <c:v>134.84</c:v>
                </c:pt>
                <c:pt idx="2429">
                  <c:v>133.49</c:v>
                </c:pt>
                <c:pt idx="2430">
                  <c:v>132.13999999999999</c:v>
                </c:pt>
                <c:pt idx="2431">
                  <c:v>130.82</c:v>
                </c:pt>
                <c:pt idx="2432">
                  <c:v>129.52000000000001</c:v>
                </c:pt>
                <c:pt idx="2433">
                  <c:v>128.27000000000001</c:v>
                </c:pt>
                <c:pt idx="2434">
                  <c:v>127.07</c:v>
                </c:pt>
                <c:pt idx="2435">
                  <c:v>125.94</c:v>
                </c:pt>
                <c:pt idx="2436">
                  <c:v>124.88</c:v>
                </c:pt>
                <c:pt idx="2437">
                  <c:v>123.9</c:v>
                </c:pt>
                <c:pt idx="2438">
                  <c:v>123</c:v>
                </c:pt>
                <c:pt idx="2439">
                  <c:v>122.17</c:v>
                </c:pt>
                <c:pt idx="2440">
                  <c:v>121.41</c:v>
                </c:pt>
                <c:pt idx="2441">
                  <c:v>120.72</c:v>
                </c:pt>
                <c:pt idx="2442">
                  <c:v>120.09</c:v>
                </c:pt>
                <c:pt idx="2443">
                  <c:v>119.5</c:v>
                </c:pt>
                <c:pt idx="2444">
                  <c:v>118.95</c:v>
                </c:pt>
                <c:pt idx="2445">
                  <c:v>118.43</c:v>
                </c:pt>
                <c:pt idx="2446">
                  <c:v>117.93</c:v>
                </c:pt>
                <c:pt idx="2447">
                  <c:v>117.43</c:v>
                </c:pt>
                <c:pt idx="2448">
                  <c:v>116.94</c:v>
                </c:pt>
                <c:pt idx="2449">
                  <c:v>116.45</c:v>
                </c:pt>
                <c:pt idx="2450">
                  <c:v>115.95</c:v>
                </c:pt>
                <c:pt idx="2451">
                  <c:v>115.44</c:v>
                </c:pt>
                <c:pt idx="2452">
                  <c:v>114.94</c:v>
                </c:pt>
                <c:pt idx="2453">
                  <c:v>114.44</c:v>
                </c:pt>
                <c:pt idx="2454">
                  <c:v>113.94</c:v>
                </c:pt>
                <c:pt idx="2455">
                  <c:v>113.47</c:v>
                </c:pt>
                <c:pt idx="2456">
                  <c:v>113.04</c:v>
                </c:pt>
                <c:pt idx="2457">
                  <c:v>112.65</c:v>
                </c:pt>
                <c:pt idx="2458">
                  <c:v>112.33</c:v>
                </c:pt>
                <c:pt idx="2459">
                  <c:v>112.09</c:v>
                </c:pt>
                <c:pt idx="2460">
                  <c:v>111.94</c:v>
                </c:pt>
                <c:pt idx="2461">
                  <c:v>111.92</c:v>
                </c:pt>
                <c:pt idx="2462">
                  <c:v>112.02</c:v>
                </c:pt>
                <c:pt idx="2463">
                  <c:v>112.25</c:v>
                </c:pt>
                <c:pt idx="2464">
                  <c:v>112.63</c:v>
                </c:pt>
                <c:pt idx="2465">
                  <c:v>113.16</c:v>
                </c:pt>
                <c:pt idx="2466">
                  <c:v>113.82</c:v>
                </c:pt>
                <c:pt idx="2467">
                  <c:v>114.62</c:v>
                </c:pt>
                <c:pt idx="2468">
                  <c:v>115.53</c:v>
                </c:pt>
                <c:pt idx="2469">
                  <c:v>116.55</c:v>
                </c:pt>
                <c:pt idx="2470">
                  <c:v>117.65</c:v>
                </c:pt>
                <c:pt idx="2471">
                  <c:v>118.8</c:v>
                </c:pt>
                <c:pt idx="2472">
                  <c:v>119.99</c:v>
                </c:pt>
                <c:pt idx="2473">
                  <c:v>121.17</c:v>
                </c:pt>
                <c:pt idx="2474">
                  <c:v>122.33</c:v>
                </c:pt>
                <c:pt idx="2475">
                  <c:v>123.44</c:v>
                </c:pt>
                <c:pt idx="2476">
                  <c:v>124.46</c:v>
                </c:pt>
                <c:pt idx="2477">
                  <c:v>125.39</c:v>
                </c:pt>
                <c:pt idx="2478">
                  <c:v>126.19</c:v>
                </c:pt>
                <c:pt idx="2479">
                  <c:v>126.85</c:v>
                </c:pt>
                <c:pt idx="2480">
                  <c:v>127.36</c:v>
                </c:pt>
                <c:pt idx="2481">
                  <c:v>127.7</c:v>
                </c:pt>
                <c:pt idx="2482">
                  <c:v>127.88</c:v>
                </c:pt>
                <c:pt idx="2483">
                  <c:v>127.9</c:v>
                </c:pt>
                <c:pt idx="2484">
                  <c:v>127.76</c:v>
                </c:pt>
                <c:pt idx="2485">
                  <c:v>127.47</c:v>
                </c:pt>
                <c:pt idx="2486">
                  <c:v>127.04</c:v>
                </c:pt>
                <c:pt idx="2487">
                  <c:v>126.51</c:v>
                </c:pt>
                <c:pt idx="2488">
                  <c:v>125.9</c:v>
                </c:pt>
                <c:pt idx="2489">
                  <c:v>125.24</c:v>
                </c:pt>
                <c:pt idx="2490">
                  <c:v>124.58</c:v>
                </c:pt>
                <c:pt idx="2491">
                  <c:v>123.95</c:v>
                </c:pt>
                <c:pt idx="2492">
                  <c:v>123.39</c:v>
                </c:pt>
                <c:pt idx="2493">
                  <c:v>122.97</c:v>
                </c:pt>
                <c:pt idx="2494">
                  <c:v>122.71</c:v>
                </c:pt>
                <c:pt idx="2495">
                  <c:v>122.67</c:v>
                </c:pt>
                <c:pt idx="2496">
                  <c:v>122.87</c:v>
                </c:pt>
                <c:pt idx="2497">
                  <c:v>123.36</c:v>
                </c:pt>
                <c:pt idx="2498">
                  <c:v>124.16</c:v>
                </c:pt>
                <c:pt idx="2499">
                  <c:v>125.28</c:v>
                </c:pt>
                <c:pt idx="2500">
                  <c:v>126.74</c:v>
                </c:pt>
                <c:pt idx="2501">
                  <c:v>128.53</c:v>
                </c:pt>
                <c:pt idx="2502">
                  <c:v>130.65</c:v>
                </c:pt>
                <c:pt idx="2503">
                  <c:v>133.07</c:v>
                </c:pt>
                <c:pt idx="2504">
                  <c:v>135.79</c:v>
                </c:pt>
                <c:pt idx="2505">
                  <c:v>138.76</c:v>
                </c:pt>
                <c:pt idx="2506">
                  <c:v>141.96</c:v>
                </c:pt>
                <c:pt idx="2507">
                  <c:v>145.35</c:v>
                </c:pt>
                <c:pt idx="2508">
                  <c:v>148.87</c:v>
                </c:pt>
                <c:pt idx="2509">
                  <c:v>152.5</c:v>
                </c:pt>
                <c:pt idx="2510">
                  <c:v>156.16999999999999</c:v>
                </c:pt>
                <c:pt idx="2511">
                  <c:v>159.84</c:v>
                </c:pt>
                <c:pt idx="2512">
                  <c:v>163.46</c:v>
                </c:pt>
                <c:pt idx="2513">
                  <c:v>166.97</c:v>
                </c:pt>
                <c:pt idx="2514">
                  <c:v>170.33</c:v>
                </c:pt>
                <c:pt idx="2515">
                  <c:v>173.5</c:v>
                </c:pt>
                <c:pt idx="2516">
                  <c:v>176.44</c:v>
                </c:pt>
                <c:pt idx="2517">
                  <c:v>179.1</c:v>
                </c:pt>
                <c:pt idx="2518">
                  <c:v>181.48</c:v>
                </c:pt>
                <c:pt idx="2519">
                  <c:v>183.55</c:v>
                </c:pt>
                <c:pt idx="2520">
                  <c:v>185.31</c:v>
                </c:pt>
                <c:pt idx="2521">
                  <c:v>186.75</c:v>
                </c:pt>
                <c:pt idx="2522">
                  <c:v>187.9</c:v>
                </c:pt>
                <c:pt idx="2523">
                  <c:v>188.76</c:v>
                </c:pt>
                <c:pt idx="2524">
                  <c:v>189.36</c:v>
                </c:pt>
                <c:pt idx="2525">
                  <c:v>189.74</c:v>
                </c:pt>
                <c:pt idx="2526">
                  <c:v>189.92</c:v>
                </c:pt>
                <c:pt idx="2527">
                  <c:v>189.93</c:v>
                </c:pt>
                <c:pt idx="2528">
                  <c:v>189.82</c:v>
                </c:pt>
                <c:pt idx="2529">
                  <c:v>189.59</c:v>
                </c:pt>
                <c:pt idx="2530">
                  <c:v>189.3</c:v>
                </c:pt>
                <c:pt idx="2531">
                  <c:v>188.94</c:v>
                </c:pt>
                <c:pt idx="2532">
                  <c:v>188.56</c:v>
                </c:pt>
                <c:pt idx="2533">
                  <c:v>188.16</c:v>
                </c:pt>
                <c:pt idx="2534">
                  <c:v>187.76</c:v>
                </c:pt>
                <c:pt idx="2535">
                  <c:v>187.37</c:v>
                </c:pt>
                <c:pt idx="2536">
                  <c:v>187</c:v>
                </c:pt>
                <c:pt idx="2537">
                  <c:v>186.64</c:v>
                </c:pt>
                <c:pt idx="2538">
                  <c:v>186.31</c:v>
                </c:pt>
                <c:pt idx="2539">
                  <c:v>186.01</c:v>
                </c:pt>
                <c:pt idx="2540">
                  <c:v>185.73</c:v>
                </c:pt>
                <c:pt idx="2541">
                  <c:v>185.48</c:v>
                </c:pt>
                <c:pt idx="2542">
                  <c:v>185.24</c:v>
                </c:pt>
                <c:pt idx="2543">
                  <c:v>185.03</c:v>
                </c:pt>
                <c:pt idx="2544">
                  <c:v>184.82</c:v>
                </c:pt>
                <c:pt idx="2545">
                  <c:v>184.63</c:v>
                </c:pt>
                <c:pt idx="2546">
                  <c:v>184.44</c:v>
                </c:pt>
                <c:pt idx="2547">
                  <c:v>184.26</c:v>
                </c:pt>
                <c:pt idx="2548">
                  <c:v>184.08</c:v>
                </c:pt>
                <c:pt idx="2549">
                  <c:v>183.91</c:v>
                </c:pt>
                <c:pt idx="2550">
                  <c:v>183.73</c:v>
                </c:pt>
                <c:pt idx="2551">
                  <c:v>183.57</c:v>
                </c:pt>
                <c:pt idx="2552">
                  <c:v>183.41</c:v>
                </c:pt>
                <c:pt idx="2553">
                  <c:v>183.27</c:v>
                </c:pt>
                <c:pt idx="2554">
                  <c:v>183.14</c:v>
                </c:pt>
                <c:pt idx="2555">
                  <c:v>183.04</c:v>
                </c:pt>
                <c:pt idx="2556">
                  <c:v>182.95</c:v>
                </c:pt>
                <c:pt idx="2557">
                  <c:v>182.89</c:v>
                </c:pt>
                <c:pt idx="2558">
                  <c:v>182.85</c:v>
                </c:pt>
                <c:pt idx="2559">
                  <c:v>182.82</c:v>
                </c:pt>
                <c:pt idx="2560">
                  <c:v>182.81</c:v>
                </c:pt>
                <c:pt idx="2561">
                  <c:v>182.82</c:v>
                </c:pt>
                <c:pt idx="2562">
                  <c:v>182.84</c:v>
                </c:pt>
                <c:pt idx="2563">
                  <c:v>182.88</c:v>
                </c:pt>
                <c:pt idx="2564">
                  <c:v>182.92</c:v>
                </c:pt>
                <c:pt idx="2565">
                  <c:v>182.96</c:v>
                </c:pt>
                <c:pt idx="2566">
                  <c:v>183.01</c:v>
                </c:pt>
                <c:pt idx="2567">
                  <c:v>183.06</c:v>
                </c:pt>
                <c:pt idx="2568">
                  <c:v>183.09</c:v>
                </c:pt>
                <c:pt idx="2569">
                  <c:v>183.09</c:v>
                </c:pt>
                <c:pt idx="2570">
                  <c:v>183.06</c:v>
                </c:pt>
                <c:pt idx="2571">
                  <c:v>182.98</c:v>
                </c:pt>
                <c:pt idx="2572">
                  <c:v>182.83</c:v>
                </c:pt>
                <c:pt idx="2573">
                  <c:v>182.6</c:v>
                </c:pt>
                <c:pt idx="2574">
                  <c:v>182.26</c:v>
                </c:pt>
                <c:pt idx="2575">
                  <c:v>181.81</c:v>
                </c:pt>
                <c:pt idx="2576">
                  <c:v>181.24</c:v>
                </c:pt>
                <c:pt idx="2577">
                  <c:v>180.55</c:v>
                </c:pt>
                <c:pt idx="2578">
                  <c:v>179.73</c:v>
                </c:pt>
                <c:pt idx="2579">
                  <c:v>178.8</c:v>
                </c:pt>
                <c:pt idx="2580">
                  <c:v>177.77</c:v>
                </c:pt>
                <c:pt idx="2581">
                  <c:v>176.66</c:v>
                </c:pt>
                <c:pt idx="2582">
                  <c:v>175.51</c:v>
                </c:pt>
                <c:pt idx="2583">
                  <c:v>174.34</c:v>
                </c:pt>
                <c:pt idx="2584">
                  <c:v>173.17</c:v>
                </c:pt>
                <c:pt idx="2585">
                  <c:v>172.05</c:v>
                </c:pt>
                <c:pt idx="2586">
                  <c:v>170.98</c:v>
                </c:pt>
                <c:pt idx="2587">
                  <c:v>170</c:v>
                </c:pt>
                <c:pt idx="2588">
                  <c:v>169.12</c:v>
                </c:pt>
                <c:pt idx="2589">
                  <c:v>168.35</c:v>
                </c:pt>
                <c:pt idx="2590">
                  <c:v>167.69</c:v>
                </c:pt>
                <c:pt idx="2591">
                  <c:v>167.15</c:v>
                </c:pt>
                <c:pt idx="2592">
                  <c:v>166.72</c:v>
                </c:pt>
                <c:pt idx="2593">
                  <c:v>166.38</c:v>
                </c:pt>
                <c:pt idx="2594">
                  <c:v>166.14</c:v>
                </c:pt>
                <c:pt idx="2595">
                  <c:v>165.97</c:v>
                </c:pt>
                <c:pt idx="2596">
                  <c:v>165.86</c:v>
                </c:pt>
                <c:pt idx="2597">
                  <c:v>165.8</c:v>
                </c:pt>
                <c:pt idx="2598">
                  <c:v>165.78</c:v>
                </c:pt>
                <c:pt idx="2599">
                  <c:v>165.79</c:v>
                </c:pt>
                <c:pt idx="2600">
                  <c:v>165.81</c:v>
                </c:pt>
                <c:pt idx="2601">
                  <c:v>165.83</c:v>
                </c:pt>
                <c:pt idx="2602">
                  <c:v>165.84</c:v>
                </c:pt>
                <c:pt idx="2603">
                  <c:v>165.83</c:v>
                </c:pt>
                <c:pt idx="2604">
                  <c:v>165.8</c:v>
                </c:pt>
                <c:pt idx="2605">
                  <c:v>165.72</c:v>
                </c:pt>
                <c:pt idx="2606">
                  <c:v>165.59</c:v>
                </c:pt>
                <c:pt idx="2607">
                  <c:v>165.4</c:v>
                </c:pt>
                <c:pt idx="2608">
                  <c:v>165.13</c:v>
                </c:pt>
                <c:pt idx="2609">
                  <c:v>164.78</c:v>
                </c:pt>
                <c:pt idx="2610">
                  <c:v>164.34</c:v>
                </c:pt>
                <c:pt idx="2611">
                  <c:v>163.79</c:v>
                </c:pt>
                <c:pt idx="2612">
                  <c:v>163.13999999999999</c:v>
                </c:pt>
                <c:pt idx="2613">
                  <c:v>162.38999999999999</c:v>
                </c:pt>
                <c:pt idx="2614">
                  <c:v>161.53</c:v>
                </c:pt>
                <c:pt idx="2615">
                  <c:v>160.57</c:v>
                </c:pt>
                <c:pt idx="2616">
                  <c:v>159.53</c:v>
                </c:pt>
                <c:pt idx="2617">
                  <c:v>158.41</c:v>
                </c:pt>
                <c:pt idx="2618">
                  <c:v>157.22999999999999</c:v>
                </c:pt>
                <c:pt idx="2619">
                  <c:v>156.01</c:v>
                </c:pt>
                <c:pt idx="2620">
                  <c:v>154.77000000000001</c:v>
                </c:pt>
                <c:pt idx="2621">
                  <c:v>153.53</c:v>
                </c:pt>
                <c:pt idx="2622">
                  <c:v>152.29</c:v>
                </c:pt>
                <c:pt idx="2623">
                  <c:v>151.09</c:v>
                </c:pt>
                <c:pt idx="2624">
                  <c:v>149.93</c:v>
                </c:pt>
                <c:pt idx="2625">
                  <c:v>148.82</c:v>
                </c:pt>
                <c:pt idx="2626">
                  <c:v>147.75</c:v>
                </c:pt>
                <c:pt idx="2627">
                  <c:v>146.74</c:v>
                </c:pt>
                <c:pt idx="2628">
                  <c:v>145.76</c:v>
                </c:pt>
                <c:pt idx="2629">
                  <c:v>144.82</c:v>
                </c:pt>
                <c:pt idx="2630">
                  <c:v>143.91</c:v>
                </c:pt>
                <c:pt idx="2631">
                  <c:v>143</c:v>
                </c:pt>
                <c:pt idx="2632">
                  <c:v>142.09</c:v>
                </c:pt>
                <c:pt idx="2633">
                  <c:v>141.16999999999999</c:v>
                </c:pt>
                <c:pt idx="2634">
                  <c:v>140.22999999999999</c:v>
                </c:pt>
                <c:pt idx="2635">
                  <c:v>139.26</c:v>
                </c:pt>
                <c:pt idx="2636">
                  <c:v>138.26</c:v>
                </c:pt>
                <c:pt idx="2637">
                  <c:v>137.22999999999999</c:v>
                </c:pt>
                <c:pt idx="2638">
                  <c:v>136.16999999999999</c:v>
                </c:pt>
                <c:pt idx="2639">
                  <c:v>135.08000000000001</c:v>
                </c:pt>
                <c:pt idx="2640">
                  <c:v>133.97</c:v>
                </c:pt>
                <c:pt idx="2641">
                  <c:v>132.84</c:v>
                </c:pt>
                <c:pt idx="2642">
                  <c:v>131.69999999999999</c:v>
                </c:pt>
                <c:pt idx="2643">
                  <c:v>130.54</c:v>
                </c:pt>
                <c:pt idx="2644">
                  <c:v>129.38</c:v>
                </c:pt>
                <c:pt idx="2645">
                  <c:v>128.21</c:v>
                </c:pt>
                <c:pt idx="2646">
                  <c:v>127.04</c:v>
                </c:pt>
                <c:pt idx="2647">
                  <c:v>125.88</c:v>
                </c:pt>
                <c:pt idx="2648">
                  <c:v>124.73</c:v>
                </c:pt>
                <c:pt idx="2649">
                  <c:v>123.59</c:v>
                </c:pt>
                <c:pt idx="2650">
                  <c:v>122.49</c:v>
                </c:pt>
                <c:pt idx="2651">
                  <c:v>121.43</c:v>
                </c:pt>
                <c:pt idx="2652">
                  <c:v>120.41</c:v>
                </c:pt>
                <c:pt idx="2653">
                  <c:v>119.46</c:v>
                </c:pt>
                <c:pt idx="2654">
                  <c:v>118.58</c:v>
                </c:pt>
                <c:pt idx="2655">
                  <c:v>117.78</c:v>
                </c:pt>
                <c:pt idx="2656">
                  <c:v>117.06</c:v>
                </c:pt>
                <c:pt idx="2657">
                  <c:v>116.42</c:v>
                </c:pt>
                <c:pt idx="2658">
                  <c:v>115.86</c:v>
                </c:pt>
                <c:pt idx="2659">
                  <c:v>115.37</c:v>
                </c:pt>
                <c:pt idx="2660">
                  <c:v>114.95</c:v>
                </c:pt>
                <c:pt idx="2661">
                  <c:v>114.56</c:v>
                </c:pt>
                <c:pt idx="2662">
                  <c:v>114.21</c:v>
                </c:pt>
                <c:pt idx="2663">
                  <c:v>113.87</c:v>
                </c:pt>
                <c:pt idx="2664">
                  <c:v>113.53</c:v>
                </c:pt>
                <c:pt idx="2665">
                  <c:v>113.17</c:v>
                </c:pt>
                <c:pt idx="2666">
                  <c:v>112.79</c:v>
                </c:pt>
                <c:pt idx="2667">
                  <c:v>112.39</c:v>
                </c:pt>
                <c:pt idx="2668">
                  <c:v>111.95</c:v>
                </c:pt>
                <c:pt idx="2669">
                  <c:v>111.49</c:v>
                </c:pt>
                <c:pt idx="2670">
                  <c:v>111.02</c:v>
                </c:pt>
                <c:pt idx="2671">
                  <c:v>110.56</c:v>
                </c:pt>
                <c:pt idx="2672">
                  <c:v>110.13</c:v>
                </c:pt>
                <c:pt idx="2673">
                  <c:v>109.75</c:v>
                </c:pt>
                <c:pt idx="2674">
                  <c:v>109.44</c:v>
                </c:pt>
                <c:pt idx="2675">
                  <c:v>109.24</c:v>
                </c:pt>
                <c:pt idx="2676">
                  <c:v>109.15</c:v>
                </c:pt>
                <c:pt idx="2677">
                  <c:v>109.21</c:v>
                </c:pt>
                <c:pt idx="2678">
                  <c:v>109.42</c:v>
                </c:pt>
                <c:pt idx="2679">
                  <c:v>109.78</c:v>
                </c:pt>
                <c:pt idx="2680">
                  <c:v>110.31</c:v>
                </c:pt>
                <c:pt idx="2681">
                  <c:v>110.99</c:v>
                </c:pt>
                <c:pt idx="2682">
                  <c:v>111.81</c:v>
                </c:pt>
                <c:pt idx="2683">
                  <c:v>112.75</c:v>
                </c:pt>
                <c:pt idx="2684">
                  <c:v>113.8</c:v>
                </c:pt>
                <c:pt idx="2685">
                  <c:v>114.91</c:v>
                </c:pt>
                <c:pt idx="2686">
                  <c:v>116.07</c:v>
                </c:pt>
                <c:pt idx="2687">
                  <c:v>117.26</c:v>
                </c:pt>
                <c:pt idx="2688">
                  <c:v>118.43</c:v>
                </c:pt>
                <c:pt idx="2689">
                  <c:v>119.58</c:v>
                </c:pt>
                <c:pt idx="2690">
                  <c:v>120.68</c:v>
                </c:pt>
                <c:pt idx="2691">
                  <c:v>121.7</c:v>
                </c:pt>
                <c:pt idx="2692">
                  <c:v>122.64</c:v>
                </c:pt>
                <c:pt idx="2693">
                  <c:v>123.47</c:v>
                </c:pt>
                <c:pt idx="2694">
                  <c:v>124.19</c:v>
                </c:pt>
                <c:pt idx="2695">
                  <c:v>124.78</c:v>
                </c:pt>
                <c:pt idx="2696">
                  <c:v>125.23</c:v>
                </c:pt>
                <c:pt idx="2697">
                  <c:v>125.55</c:v>
                </c:pt>
                <c:pt idx="2698">
                  <c:v>125.72</c:v>
                </c:pt>
                <c:pt idx="2699">
                  <c:v>125.75</c:v>
                </c:pt>
                <c:pt idx="2700">
                  <c:v>125.63</c:v>
                </c:pt>
                <c:pt idx="2701">
                  <c:v>125.39</c:v>
                </c:pt>
                <c:pt idx="2702">
                  <c:v>125.02</c:v>
                </c:pt>
                <c:pt idx="2703">
                  <c:v>124.55</c:v>
                </c:pt>
                <c:pt idx="2704">
                  <c:v>124</c:v>
                </c:pt>
                <c:pt idx="2705">
                  <c:v>123.42</c:v>
                </c:pt>
                <c:pt idx="2706">
                  <c:v>122.82</c:v>
                </c:pt>
                <c:pt idx="2707">
                  <c:v>122.27</c:v>
                </c:pt>
                <c:pt idx="2708">
                  <c:v>121.79</c:v>
                </c:pt>
                <c:pt idx="2709">
                  <c:v>121.44</c:v>
                </c:pt>
                <c:pt idx="2710">
                  <c:v>121.25</c:v>
                </c:pt>
                <c:pt idx="2711">
                  <c:v>121.28</c:v>
                </c:pt>
                <c:pt idx="2712">
                  <c:v>121.55</c:v>
                </c:pt>
                <c:pt idx="2713">
                  <c:v>122.11</c:v>
                </c:pt>
                <c:pt idx="2714">
                  <c:v>122.96</c:v>
                </c:pt>
                <c:pt idx="2715">
                  <c:v>124.12</c:v>
                </c:pt>
                <c:pt idx="2716">
                  <c:v>125.61</c:v>
                </c:pt>
                <c:pt idx="2717">
                  <c:v>127.4</c:v>
                </c:pt>
                <c:pt idx="2718">
                  <c:v>129.49</c:v>
                </c:pt>
                <c:pt idx="2719">
                  <c:v>131.86000000000001</c:v>
                </c:pt>
                <c:pt idx="2720">
                  <c:v>134.47</c:v>
                </c:pt>
                <c:pt idx="2721">
                  <c:v>137.28</c:v>
                </c:pt>
                <c:pt idx="2722">
                  <c:v>140.27000000000001</c:v>
                </c:pt>
                <c:pt idx="2723">
                  <c:v>143.38999999999999</c:v>
                </c:pt>
                <c:pt idx="2724">
                  <c:v>146.58000000000001</c:v>
                </c:pt>
                <c:pt idx="2725">
                  <c:v>149.82</c:v>
                </c:pt>
                <c:pt idx="2726">
                  <c:v>153.05000000000001</c:v>
                </c:pt>
                <c:pt idx="2727">
                  <c:v>156.25</c:v>
                </c:pt>
                <c:pt idx="2728">
                  <c:v>159.36000000000001</c:v>
                </c:pt>
                <c:pt idx="2729">
                  <c:v>162.36000000000001</c:v>
                </c:pt>
                <c:pt idx="2730">
                  <c:v>165.23</c:v>
                </c:pt>
                <c:pt idx="2731">
                  <c:v>167.93</c:v>
                </c:pt>
                <c:pt idx="2732">
                  <c:v>170.44</c:v>
                </c:pt>
                <c:pt idx="2733">
                  <c:v>172.76</c:v>
                </c:pt>
                <c:pt idx="2734">
                  <c:v>174.86</c:v>
                </c:pt>
                <c:pt idx="2735">
                  <c:v>176.75</c:v>
                </c:pt>
                <c:pt idx="2736">
                  <c:v>178.41</c:v>
                </c:pt>
                <c:pt idx="2737">
                  <c:v>179.85</c:v>
                </c:pt>
                <c:pt idx="2738">
                  <c:v>181.07</c:v>
                </c:pt>
                <c:pt idx="2739">
                  <c:v>182.08</c:v>
                </c:pt>
                <c:pt idx="2740">
                  <c:v>182.89</c:v>
                </c:pt>
                <c:pt idx="2741">
                  <c:v>183.52</c:v>
                </c:pt>
                <c:pt idx="2742">
                  <c:v>183.99</c:v>
                </c:pt>
                <c:pt idx="2743">
                  <c:v>184.32</c:v>
                </c:pt>
                <c:pt idx="2744">
                  <c:v>184.52</c:v>
                </c:pt>
                <c:pt idx="2745">
                  <c:v>184.64</c:v>
                </c:pt>
                <c:pt idx="2746">
                  <c:v>184.68</c:v>
                </c:pt>
                <c:pt idx="2747">
                  <c:v>184.67</c:v>
                </c:pt>
                <c:pt idx="2748">
                  <c:v>184.63</c:v>
                </c:pt>
                <c:pt idx="2749">
                  <c:v>184.58</c:v>
                </c:pt>
                <c:pt idx="2750">
                  <c:v>184.51</c:v>
                </c:pt>
                <c:pt idx="2751">
                  <c:v>184.45</c:v>
                </c:pt>
                <c:pt idx="2752">
                  <c:v>184.39</c:v>
                </c:pt>
                <c:pt idx="2753">
                  <c:v>184.34</c:v>
                </c:pt>
                <c:pt idx="2754">
                  <c:v>184.29</c:v>
                </c:pt>
                <c:pt idx="2755">
                  <c:v>184.24</c:v>
                </c:pt>
                <c:pt idx="2756">
                  <c:v>184.19</c:v>
                </c:pt>
                <c:pt idx="2757">
                  <c:v>184.14</c:v>
                </c:pt>
                <c:pt idx="2758">
                  <c:v>184.09</c:v>
                </c:pt>
                <c:pt idx="2759">
                  <c:v>184.04</c:v>
                </c:pt>
                <c:pt idx="2760">
                  <c:v>184.01</c:v>
                </c:pt>
                <c:pt idx="2761">
                  <c:v>183.98</c:v>
                </c:pt>
                <c:pt idx="2762">
                  <c:v>183.99</c:v>
                </c:pt>
                <c:pt idx="2763">
                  <c:v>184.03</c:v>
                </c:pt>
                <c:pt idx="2764">
                  <c:v>184.12</c:v>
                </c:pt>
                <c:pt idx="2765">
                  <c:v>184.25</c:v>
                </c:pt>
                <c:pt idx="2766">
                  <c:v>184.44</c:v>
                </c:pt>
                <c:pt idx="2767">
                  <c:v>184.69</c:v>
                </c:pt>
                <c:pt idx="2768">
                  <c:v>184.98</c:v>
                </c:pt>
                <c:pt idx="2769">
                  <c:v>185.33</c:v>
                </c:pt>
                <c:pt idx="2770">
                  <c:v>185.7</c:v>
                </c:pt>
                <c:pt idx="2771">
                  <c:v>186.09</c:v>
                </c:pt>
                <c:pt idx="2772">
                  <c:v>186.49</c:v>
                </c:pt>
                <c:pt idx="2773">
                  <c:v>186.87</c:v>
                </c:pt>
                <c:pt idx="2774">
                  <c:v>187.22</c:v>
                </c:pt>
                <c:pt idx="2775">
                  <c:v>187.53</c:v>
                </c:pt>
                <c:pt idx="2776">
                  <c:v>187.78</c:v>
                </c:pt>
                <c:pt idx="2777">
                  <c:v>187.96</c:v>
                </c:pt>
                <c:pt idx="2778">
                  <c:v>188.07</c:v>
                </c:pt>
                <c:pt idx="2779">
                  <c:v>188.11</c:v>
                </c:pt>
                <c:pt idx="2780">
                  <c:v>188.07</c:v>
                </c:pt>
                <c:pt idx="2781">
                  <c:v>187.95</c:v>
                </c:pt>
                <c:pt idx="2782">
                  <c:v>187.76</c:v>
                </c:pt>
                <c:pt idx="2783">
                  <c:v>187.5</c:v>
                </c:pt>
                <c:pt idx="2784">
                  <c:v>187.17</c:v>
                </c:pt>
                <c:pt idx="2785">
                  <c:v>186.77</c:v>
                </c:pt>
                <c:pt idx="2786">
                  <c:v>186.28</c:v>
                </c:pt>
                <c:pt idx="2787">
                  <c:v>185.72</c:v>
                </c:pt>
                <c:pt idx="2788">
                  <c:v>185.07</c:v>
                </c:pt>
                <c:pt idx="2789">
                  <c:v>184.32</c:v>
                </c:pt>
                <c:pt idx="2790">
                  <c:v>183.48</c:v>
                </c:pt>
                <c:pt idx="2791">
                  <c:v>182.54</c:v>
                </c:pt>
                <c:pt idx="2792">
                  <c:v>181.5</c:v>
                </c:pt>
                <c:pt idx="2793">
                  <c:v>180.38</c:v>
                </c:pt>
                <c:pt idx="2794">
                  <c:v>179.18</c:v>
                </c:pt>
                <c:pt idx="2795">
                  <c:v>177.92</c:v>
                </c:pt>
                <c:pt idx="2796">
                  <c:v>176.63</c:v>
                </c:pt>
                <c:pt idx="2797">
                  <c:v>175.32</c:v>
                </c:pt>
                <c:pt idx="2798">
                  <c:v>174.02</c:v>
                </c:pt>
                <c:pt idx="2799">
                  <c:v>172.76</c:v>
                </c:pt>
                <c:pt idx="2800">
                  <c:v>171.56</c:v>
                </c:pt>
                <c:pt idx="2801">
                  <c:v>170.44</c:v>
                </c:pt>
                <c:pt idx="2802">
                  <c:v>169.42</c:v>
                </c:pt>
                <c:pt idx="2803">
                  <c:v>168.52</c:v>
                </c:pt>
                <c:pt idx="2804">
                  <c:v>167.74</c:v>
                </c:pt>
                <c:pt idx="2805">
                  <c:v>167.08</c:v>
                </c:pt>
                <c:pt idx="2806">
                  <c:v>166.53</c:v>
                </c:pt>
                <c:pt idx="2807">
                  <c:v>166.1</c:v>
                </c:pt>
                <c:pt idx="2808">
                  <c:v>165.78</c:v>
                </c:pt>
                <c:pt idx="2809">
                  <c:v>165.54</c:v>
                </c:pt>
                <c:pt idx="2810">
                  <c:v>165.38</c:v>
                </c:pt>
                <c:pt idx="2811">
                  <c:v>165.3</c:v>
                </c:pt>
                <c:pt idx="2812">
                  <c:v>165.27</c:v>
                </c:pt>
                <c:pt idx="2813">
                  <c:v>165.28</c:v>
                </c:pt>
                <c:pt idx="2814">
                  <c:v>165.33</c:v>
                </c:pt>
                <c:pt idx="2815">
                  <c:v>165.41</c:v>
                </c:pt>
                <c:pt idx="2816">
                  <c:v>165.5</c:v>
                </c:pt>
                <c:pt idx="2817">
                  <c:v>165.6</c:v>
                </c:pt>
                <c:pt idx="2818">
                  <c:v>165.7</c:v>
                </c:pt>
                <c:pt idx="2819">
                  <c:v>165.79</c:v>
                </c:pt>
                <c:pt idx="2820">
                  <c:v>165.85</c:v>
                </c:pt>
                <c:pt idx="2821">
                  <c:v>165.87</c:v>
                </c:pt>
                <c:pt idx="2822">
                  <c:v>165.85</c:v>
                </c:pt>
                <c:pt idx="2823">
                  <c:v>165.77</c:v>
                </c:pt>
                <c:pt idx="2824">
                  <c:v>165.64</c:v>
                </c:pt>
                <c:pt idx="2825">
                  <c:v>165.43</c:v>
                </c:pt>
                <c:pt idx="2826">
                  <c:v>165.15</c:v>
                </c:pt>
                <c:pt idx="2827">
                  <c:v>164.79</c:v>
                </c:pt>
                <c:pt idx="2828">
                  <c:v>164.36</c:v>
                </c:pt>
                <c:pt idx="2829">
                  <c:v>163.84</c:v>
                </c:pt>
                <c:pt idx="2830">
                  <c:v>163.25</c:v>
                </c:pt>
                <c:pt idx="2831">
                  <c:v>162.58000000000001</c:v>
                </c:pt>
                <c:pt idx="2832">
                  <c:v>161.84</c:v>
                </c:pt>
                <c:pt idx="2833">
                  <c:v>161.03</c:v>
                </c:pt>
                <c:pt idx="2834">
                  <c:v>160.13999999999999</c:v>
                </c:pt>
                <c:pt idx="2835">
                  <c:v>159.18</c:v>
                </c:pt>
                <c:pt idx="2836">
                  <c:v>158.16</c:v>
                </c:pt>
                <c:pt idx="2837">
                  <c:v>157.07</c:v>
                </c:pt>
                <c:pt idx="2838">
                  <c:v>155.93</c:v>
                </c:pt>
                <c:pt idx="2839">
                  <c:v>154.72999999999999</c:v>
                </c:pt>
                <c:pt idx="2840">
                  <c:v>153.47999999999999</c:v>
                </c:pt>
                <c:pt idx="2841">
                  <c:v>152.19</c:v>
                </c:pt>
                <c:pt idx="2842">
                  <c:v>150.87</c:v>
                </c:pt>
                <c:pt idx="2843">
                  <c:v>149.53</c:v>
                </c:pt>
                <c:pt idx="2844">
                  <c:v>148.16999999999999</c:v>
                </c:pt>
                <c:pt idx="2845">
                  <c:v>146.80000000000001</c:v>
                </c:pt>
                <c:pt idx="2846">
                  <c:v>145.44</c:v>
                </c:pt>
                <c:pt idx="2847">
                  <c:v>144.09</c:v>
                </c:pt>
                <c:pt idx="2848">
                  <c:v>142.74</c:v>
                </c:pt>
                <c:pt idx="2849">
                  <c:v>141.41999999999999</c:v>
                </c:pt>
                <c:pt idx="2850">
                  <c:v>140.11000000000001</c:v>
                </c:pt>
                <c:pt idx="2851">
                  <c:v>138.83000000000001</c:v>
                </c:pt>
                <c:pt idx="2852">
                  <c:v>137.56</c:v>
                </c:pt>
                <c:pt idx="2853">
                  <c:v>136.32</c:v>
                </c:pt>
                <c:pt idx="2854">
                  <c:v>135.09</c:v>
                </c:pt>
                <c:pt idx="2855">
                  <c:v>133.88999999999999</c:v>
                </c:pt>
                <c:pt idx="2856">
                  <c:v>132.72</c:v>
                </c:pt>
                <c:pt idx="2857">
                  <c:v>131.56</c:v>
                </c:pt>
                <c:pt idx="2858">
                  <c:v>130.44</c:v>
                </c:pt>
                <c:pt idx="2859">
                  <c:v>129.33000000000001</c:v>
                </c:pt>
                <c:pt idx="2860">
                  <c:v>128.25</c:v>
                </c:pt>
                <c:pt idx="2861">
                  <c:v>127.2</c:v>
                </c:pt>
                <c:pt idx="2862">
                  <c:v>126.18</c:v>
                </c:pt>
                <c:pt idx="2863">
                  <c:v>125.18</c:v>
                </c:pt>
                <c:pt idx="2864">
                  <c:v>124.21</c:v>
                </c:pt>
                <c:pt idx="2865">
                  <c:v>123.27</c:v>
                </c:pt>
                <c:pt idx="2866">
                  <c:v>122.35</c:v>
                </c:pt>
                <c:pt idx="2867">
                  <c:v>121.46</c:v>
                </c:pt>
                <c:pt idx="2868">
                  <c:v>120.59</c:v>
                </c:pt>
                <c:pt idx="2869">
                  <c:v>119.75</c:v>
                </c:pt>
                <c:pt idx="2870">
                  <c:v>118.94</c:v>
                </c:pt>
                <c:pt idx="2871">
                  <c:v>118.16</c:v>
                </c:pt>
                <c:pt idx="2872">
                  <c:v>117.41</c:v>
                </c:pt>
                <c:pt idx="2873">
                  <c:v>116.7</c:v>
                </c:pt>
                <c:pt idx="2874">
                  <c:v>116.02</c:v>
                </c:pt>
                <c:pt idx="2875">
                  <c:v>115.39</c:v>
                </c:pt>
                <c:pt idx="2876">
                  <c:v>114.79</c:v>
                </c:pt>
                <c:pt idx="2877">
                  <c:v>114.24</c:v>
                </c:pt>
                <c:pt idx="2878">
                  <c:v>113.74</c:v>
                </c:pt>
                <c:pt idx="2879">
                  <c:v>113.28</c:v>
                </c:pt>
                <c:pt idx="2880">
                  <c:v>112.86</c:v>
                </c:pt>
                <c:pt idx="2881">
                  <c:v>112.49</c:v>
                </c:pt>
                <c:pt idx="2882">
                  <c:v>112.15</c:v>
                </c:pt>
                <c:pt idx="2883">
                  <c:v>111.86</c:v>
                </c:pt>
                <c:pt idx="2884">
                  <c:v>111.61</c:v>
                </c:pt>
                <c:pt idx="2885">
                  <c:v>111.4</c:v>
                </c:pt>
                <c:pt idx="2886">
                  <c:v>111.23</c:v>
                </c:pt>
                <c:pt idx="2887">
                  <c:v>111.12</c:v>
                </c:pt>
                <c:pt idx="2888">
                  <c:v>111.06</c:v>
                </c:pt>
                <c:pt idx="2889">
                  <c:v>111.05</c:v>
                </c:pt>
                <c:pt idx="2890">
                  <c:v>111.11</c:v>
                </c:pt>
                <c:pt idx="2891">
                  <c:v>111.23</c:v>
                </c:pt>
                <c:pt idx="2892">
                  <c:v>111.42</c:v>
                </c:pt>
                <c:pt idx="2893">
                  <c:v>111.67</c:v>
                </c:pt>
                <c:pt idx="2894">
                  <c:v>112</c:v>
                </c:pt>
                <c:pt idx="2895">
                  <c:v>112.39</c:v>
                </c:pt>
                <c:pt idx="2896">
                  <c:v>112.85</c:v>
                </c:pt>
                <c:pt idx="2897">
                  <c:v>113.36</c:v>
                </c:pt>
                <c:pt idx="2898">
                  <c:v>113.94</c:v>
                </c:pt>
                <c:pt idx="2899">
                  <c:v>114.55</c:v>
                </c:pt>
                <c:pt idx="2900">
                  <c:v>115.22</c:v>
                </c:pt>
                <c:pt idx="2901">
                  <c:v>115.91</c:v>
                </c:pt>
                <c:pt idx="2902">
                  <c:v>116.64</c:v>
                </c:pt>
                <c:pt idx="2903">
                  <c:v>117.38</c:v>
                </c:pt>
                <c:pt idx="2904">
                  <c:v>118.13</c:v>
                </c:pt>
                <c:pt idx="2905">
                  <c:v>118.88</c:v>
                </c:pt>
                <c:pt idx="2906">
                  <c:v>119.62</c:v>
                </c:pt>
                <c:pt idx="2907">
                  <c:v>120.32</c:v>
                </c:pt>
                <c:pt idx="2908">
                  <c:v>120.98</c:v>
                </c:pt>
                <c:pt idx="2909">
                  <c:v>121.58</c:v>
                </c:pt>
                <c:pt idx="2910">
                  <c:v>122.1</c:v>
                </c:pt>
                <c:pt idx="2911">
                  <c:v>122.53</c:v>
                </c:pt>
                <c:pt idx="2912">
                  <c:v>122.85</c:v>
                </c:pt>
                <c:pt idx="2913">
                  <c:v>123.05</c:v>
                </c:pt>
                <c:pt idx="2914">
                  <c:v>123.13</c:v>
                </c:pt>
                <c:pt idx="2915">
                  <c:v>123.09</c:v>
                </c:pt>
                <c:pt idx="2916">
                  <c:v>122.94</c:v>
                </c:pt>
                <c:pt idx="2917">
                  <c:v>122.68</c:v>
                </c:pt>
                <c:pt idx="2918">
                  <c:v>122.35</c:v>
                </c:pt>
                <c:pt idx="2919">
                  <c:v>121.97</c:v>
                </c:pt>
                <c:pt idx="2920">
                  <c:v>121.58</c:v>
                </c:pt>
                <c:pt idx="2921">
                  <c:v>121.2</c:v>
                </c:pt>
                <c:pt idx="2922">
                  <c:v>120.88</c:v>
                </c:pt>
                <c:pt idx="2923">
                  <c:v>120.66</c:v>
                </c:pt>
                <c:pt idx="2924">
                  <c:v>120.58</c:v>
                </c:pt>
                <c:pt idx="2925">
                  <c:v>120.68</c:v>
                </c:pt>
                <c:pt idx="2926">
                  <c:v>120.98</c:v>
                </c:pt>
                <c:pt idx="2927">
                  <c:v>121.53</c:v>
                </c:pt>
                <c:pt idx="2928">
                  <c:v>122.34</c:v>
                </c:pt>
                <c:pt idx="2929">
                  <c:v>123.43</c:v>
                </c:pt>
                <c:pt idx="2930">
                  <c:v>124.81</c:v>
                </c:pt>
                <c:pt idx="2931">
                  <c:v>126.48</c:v>
                </c:pt>
                <c:pt idx="2932">
                  <c:v>128.44999999999999</c:v>
                </c:pt>
                <c:pt idx="2933">
                  <c:v>130.69</c:v>
                </c:pt>
                <c:pt idx="2934">
                  <c:v>133.19</c:v>
                </c:pt>
                <c:pt idx="2935">
                  <c:v>135.91999999999999</c:v>
                </c:pt>
                <c:pt idx="2936">
                  <c:v>138.86000000000001</c:v>
                </c:pt>
                <c:pt idx="2937">
                  <c:v>141.96</c:v>
                </c:pt>
                <c:pt idx="2938">
                  <c:v>145.19</c:v>
                </c:pt>
                <c:pt idx="2939">
                  <c:v>148.5</c:v>
                </c:pt>
                <c:pt idx="2940">
                  <c:v>151.86000000000001</c:v>
                </c:pt>
                <c:pt idx="2941">
                  <c:v>155.22</c:v>
                </c:pt>
                <c:pt idx="2942">
                  <c:v>158.53</c:v>
                </c:pt>
                <c:pt idx="2943">
                  <c:v>161.77000000000001</c:v>
                </c:pt>
                <c:pt idx="2944">
                  <c:v>164.88</c:v>
                </c:pt>
                <c:pt idx="2945">
                  <c:v>167.85</c:v>
                </c:pt>
                <c:pt idx="2946">
                  <c:v>170.64</c:v>
                </c:pt>
                <c:pt idx="2947">
                  <c:v>173.23</c:v>
                </c:pt>
                <c:pt idx="2948">
                  <c:v>175.59</c:v>
                </c:pt>
                <c:pt idx="2949">
                  <c:v>177.72</c:v>
                </c:pt>
                <c:pt idx="2950">
                  <c:v>179.6</c:v>
                </c:pt>
                <c:pt idx="2951">
                  <c:v>181.23</c:v>
                </c:pt>
                <c:pt idx="2952">
                  <c:v>182.62</c:v>
                </c:pt>
                <c:pt idx="2953">
                  <c:v>183.76</c:v>
                </c:pt>
                <c:pt idx="2954">
                  <c:v>184.68</c:v>
                </c:pt>
                <c:pt idx="2955">
                  <c:v>185.38</c:v>
                </c:pt>
                <c:pt idx="2956">
                  <c:v>185.88</c:v>
                </c:pt>
                <c:pt idx="2957">
                  <c:v>186.21</c:v>
                </c:pt>
                <c:pt idx="2958">
                  <c:v>186.39</c:v>
                </c:pt>
                <c:pt idx="2959">
                  <c:v>186.44</c:v>
                </c:pt>
                <c:pt idx="2960">
                  <c:v>186.39</c:v>
                </c:pt>
                <c:pt idx="2961">
                  <c:v>186.27</c:v>
                </c:pt>
                <c:pt idx="2962">
                  <c:v>186.1</c:v>
                </c:pt>
                <c:pt idx="2963">
                  <c:v>185.89</c:v>
                </c:pt>
                <c:pt idx="2964">
                  <c:v>185.67</c:v>
                </c:pt>
                <c:pt idx="2965">
                  <c:v>185.46</c:v>
                </c:pt>
                <c:pt idx="2966">
                  <c:v>185.25</c:v>
                </c:pt>
                <c:pt idx="2967">
                  <c:v>185.07</c:v>
                </c:pt>
                <c:pt idx="2968">
                  <c:v>184.9</c:v>
                </c:pt>
                <c:pt idx="2969">
                  <c:v>184.77</c:v>
                </c:pt>
                <c:pt idx="2970">
                  <c:v>184.65</c:v>
                </c:pt>
                <c:pt idx="2971">
                  <c:v>184.56</c:v>
                </c:pt>
                <c:pt idx="2972">
                  <c:v>184.5</c:v>
                </c:pt>
                <c:pt idx="2973">
                  <c:v>184.45</c:v>
                </c:pt>
                <c:pt idx="2974">
                  <c:v>184.42</c:v>
                </c:pt>
                <c:pt idx="2975">
                  <c:v>184.4</c:v>
                </c:pt>
                <c:pt idx="2976">
                  <c:v>184.41</c:v>
                </c:pt>
                <c:pt idx="2977">
                  <c:v>184.44</c:v>
                </c:pt>
                <c:pt idx="2978">
                  <c:v>184.49</c:v>
                </c:pt>
                <c:pt idx="2979">
                  <c:v>184.57</c:v>
                </c:pt>
                <c:pt idx="2980">
                  <c:v>184.68</c:v>
                </c:pt>
                <c:pt idx="2981">
                  <c:v>184.83</c:v>
                </c:pt>
                <c:pt idx="2982">
                  <c:v>185</c:v>
                </c:pt>
                <c:pt idx="2983">
                  <c:v>185.21</c:v>
                </c:pt>
                <c:pt idx="2984">
                  <c:v>185.44</c:v>
                </c:pt>
                <c:pt idx="2985">
                  <c:v>185.68</c:v>
                </c:pt>
                <c:pt idx="2986">
                  <c:v>185.93</c:v>
                </c:pt>
                <c:pt idx="2987">
                  <c:v>186.17</c:v>
                </c:pt>
                <c:pt idx="2988">
                  <c:v>186.38</c:v>
                </c:pt>
                <c:pt idx="2989">
                  <c:v>186.56</c:v>
                </c:pt>
                <c:pt idx="2990">
                  <c:v>186.69</c:v>
                </c:pt>
                <c:pt idx="2991">
                  <c:v>186.76</c:v>
                </c:pt>
                <c:pt idx="2992">
                  <c:v>186.76</c:v>
                </c:pt>
                <c:pt idx="2993">
                  <c:v>186.69</c:v>
                </c:pt>
                <c:pt idx="2994">
                  <c:v>186.55</c:v>
                </c:pt>
                <c:pt idx="2995">
                  <c:v>186.35</c:v>
                </c:pt>
                <c:pt idx="2996">
                  <c:v>186.08</c:v>
                </c:pt>
                <c:pt idx="2997">
                  <c:v>185.76</c:v>
                </c:pt>
                <c:pt idx="2998">
                  <c:v>185.39</c:v>
                </c:pt>
                <c:pt idx="2999">
                  <c:v>184.98</c:v>
                </c:pt>
                <c:pt idx="3000">
                  <c:v>184.53</c:v>
                </c:pt>
                <c:pt idx="3001">
                  <c:v>184.04</c:v>
                </c:pt>
                <c:pt idx="3002">
                  <c:v>183.51</c:v>
                </c:pt>
                <c:pt idx="3003">
                  <c:v>182.91</c:v>
                </c:pt>
                <c:pt idx="3004">
                  <c:v>182.25</c:v>
                </c:pt>
                <c:pt idx="3005">
                  <c:v>181.51</c:v>
                </c:pt>
                <c:pt idx="3006">
                  <c:v>180.68</c:v>
                </c:pt>
                <c:pt idx="3007">
                  <c:v>179.75</c:v>
                </c:pt>
                <c:pt idx="3008">
                  <c:v>178.72</c:v>
                </c:pt>
                <c:pt idx="3009">
                  <c:v>177.59</c:v>
                </c:pt>
                <c:pt idx="3010">
                  <c:v>176.36</c:v>
                </c:pt>
                <c:pt idx="3011">
                  <c:v>175.06</c:v>
                </c:pt>
                <c:pt idx="3012">
                  <c:v>173.7</c:v>
                </c:pt>
                <c:pt idx="3013">
                  <c:v>172.31</c:v>
                </c:pt>
                <c:pt idx="3014">
                  <c:v>170.92</c:v>
                </c:pt>
                <c:pt idx="3015">
                  <c:v>169.56</c:v>
                </c:pt>
                <c:pt idx="3016">
                  <c:v>168.26</c:v>
                </c:pt>
                <c:pt idx="3017">
                  <c:v>167.04</c:v>
                </c:pt>
                <c:pt idx="3018">
                  <c:v>165.94</c:v>
                </c:pt>
                <c:pt idx="3019">
                  <c:v>164.96</c:v>
                </c:pt>
                <c:pt idx="3020">
                  <c:v>164.12</c:v>
                </c:pt>
                <c:pt idx="3021">
                  <c:v>163.43</c:v>
                </c:pt>
                <c:pt idx="3022">
                  <c:v>162.87</c:v>
                </c:pt>
                <c:pt idx="3023">
                  <c:v>162.44999999999999</c:v>
                </c:pt>
                <c:pt idx="3024">
                  <c:v>162.16</c:v>
                </c:pt>
                <c:pt idx="3025">
                  <c:v>161.97999999999999</c:v>
                </c:pt>
                <c:pt idx="3026">
                  <c:v>161.9</c:v>
                </c:pt>
                <c:pt idx="3027">
                  <c:v>161.88999999999999</c:v>
                </c:pt>
                <c:pt idx="3028">
                  <c:v>161.96</c:v>
                </c:pt>
                <c:pt idx="3029">
                  <c:v>162.07</c:v>
                </c:pt>
                <c:pt idx="3030">
                  <c:v>162.21</c:v>
                </c:pt>
                <c:pt idx="3031">
                  <c:v>162.37</c:v>
                </c:pt>
                <c:pt idx="3032">
                  <c:v>162.53</c:v>
                </c:pt>
                <c:pt idx="3033">
                  <c:v>162.68</c:v>
                </c:pt>
                <c:pt idx="3034">
                  <c:v>162.81</c:v>
                </c:pt>
                <c:pt idx="3035">
                  <c:v>162.9</c:v>
                </c:pt>
                <c:pt idx="3036">
                  <c:v>162.94</c:v>
                </c:pt>
                <c:pt idx="3037">
                  <c:v>162.91</c:v>
                </c:pt>
                <c:pt idx="3038">
                  <c:v>162.81</c:v>
                </c:pt>
                <c:pt idx="3039">
                  <c:v>162.62</c:v>
                </c:pt>
                <c:pt idx="3040">
                  <c:v>162.34</c:v>
                </c:pt>
                <c:pt idx="3041">
                  <c:v>161.96</c:v>
                </c:pt>
                <c:pt idx="3042">
                  <c:v>161.47</c:v>
                </c:pt>
                <c:pt idx="3043">
                  <c:v>160.88999999999999</c:v>
                </c:pt>
                <c:pt idx="3044">
                  <c:v>160.19999999999999</c:v>
                </c:pt>
                <c:pt idx="3045">
                  <c:v>159.41</c:v>
                </c:pt>
                <c:pt idx="3046">
                  <c:v>158.53</c:v>
                </c:pt>
                <c:pt idx="3047">
                  <c:v>157.57</c:v>
                </c:pt>
                <c:pt idx="3048">
                  <c:v>156.53</c:v>
                </c:pt>
                <c:pt idx="3049">
                  <c:v>155.44</c:v>
                </c:pt>
                <c:pt idx="3050">
                  <c:v>154.29</c:v>
                </c:pt>
                <c:pt idx="3051">
                  <c:v>153.11000000000001</c:v>
                </c:pt>
                <c:pt idx="3052">
                  <c:v>151.9</c:v>
                </c:pt>
                <c:pt idx="3053">
                  <c:v>150.68</c:v>
                </c:pt>
                <c:pt idx="3054">
                  <c:v>149.44999999999999</c:v>
                </c:pt>
                <c:pt idx="3055">
                  <c:v>148.22999999999999</c:v>
                </c:pt>
                <c:pt idx="3056">
                  <c:v>147.02000000000001</c:v>
                </c:pt>
                <c:pt idx="3057">
                  <c:v>145.84</c:v>
                </c:pt>
                <c:pt idx="3058">
                  <c:v>144.69</c:v>
                </c:pt>
                <c:pt idx="3059">
                  <c:v>143.56</c:v>
                </c:pt>
                <c:pt idx="3060">
                  <c:v>142.46</c:v>
                </c:pt>
                <c:pt idx="3061">
                  <c:v>141.4</c:v>
                </c:pt>
                <c:pt idx="3062">
                  <c:v>140.36000000000001</c:v>
                </c:pt>
                <c:pt idx="3063">
                  <c:v>139.35</c:v>
                </c:pt>
                <c:pt idx="3064">
                  <c:v>138.35</c:v>
                </c:pt>
                <c:pt idx="3065">
                  <c:v>137.37</c:v>
                </c:pt>
                <c:pt idx="3066">
                  <c:v>136.38999999999999</c:v>
                </c:pt>
                <c:pt idx="3067">
                  <c:v>135.4</c:v>
                </c:pt>
                <c:pt idx="3068">
                  <c:v>134.41</c:v>
                </c:pt>
                <c:pt idx="3069">
                  <c:v>133.38999999999999</c:v>
                </c:pt>
                <c:pt idx="3070">
                  <c:v>132.36000000000001</c:v>
                </c:pt>
                <c:pt idx="3071">
                  <c:v>131.30000000000001</c:v>
                </c:pt>
                <c:pt idx="3072">
                  <c:v>130.22999999999999</c:v>
                </c:pt>
                <c:pt idx="3073">
                  <c:v>129.13</c:v>
                </c:pt>
                <c:pt idx="3074">
                  <c:v>128.03</c:v>
                </c:pt>
                <c:pt idx="3075">
                  <c:v>126.92</c:v>
                </c:pt>
                <c:pt idx="3076">
                  <c:v>125.82</c:v>
                </c:pt>
                <c:pt idx="3077">
                  <c:v>124.73</c:v>
                </c:pt>
                <c:pt idx="3078">
                  <c:v>123.68</c:v>
                </c:pt>
                <c:pt idx="3079">
                  <c:v>122.67</c:v>
                </c:pt>
                <c:pt idx="3080">
                  <c:v>121.7</c:v>
                </c:pt>
                <c:pt idx="3081">
                  <c:v>120.79</c:v>
                </c:pt>
                <c:pt idx="3082">
                  <c:v>119.94</c:v>
                </c:pt>
                <c:pt idx="3083">
                  <c:v>119.15</c:v>
                </c:pt>
                <c:pt idx="3084">
                  <c:v>118.42</c:v>
                </c:pt>
                <c:pt idx="3085">
                  <c:v>117.73</c:v>
                </c:pt>
                <c:pt idx="3086">
                  <c:v>117.1</c:v>
                </c:pt>
                <c:pt idx="3087">
                  <c:v>116.5</c:v>
                </c:pt>
                <c:pt idx="3088">
                  <c:v>115.94</c:v>
                </c:pt>
                <c:pt idx="3089">
                  <c:v>115.39</c:v>
                </c:pt>
                <c:pt idx="3090">
                  <c:v>114.86</c:v>
                </c:pt>
                <c:pt idx="3091">
                  <c:v>114.33</c:v>
                </c:pt>
                <c:pt idx="3092">
                  <c:v>113.81</c:v>
                </c:pt>
                <c:pt idx="3093">
                  <c:v>113.28</c:v>
                </c:pt>
                <c:pt idx="3094">
                  <c:v>112.74</c:v>
                </c:pt>
                <c:pt idx="3095">
                  <c:v>112.21</c:v>
                </c:pt>
                <c:pt idx="3096">
                  <c:v>111.68</c:v>
                </c:pt>
                <c:pt idx="3097">
                  <c:v>111.16</c:v>
                </c:pt>
                <c:pt idx="3098">
                  <c:v>110.65</c:v>
                </c:pt>
                <c:pt idx="3099">
                  <c:v>110.18</c:v>
                </c:pt>
                <c:pt idx="3100">
                  <c:v>109.76</c:v>
                </c:pt>
                <c:pt idx="3101">
                  <c:v>109.39</c:v>
                </c:pt>
                <c:pt idx="3102">
                  <c:v>109.1</c:v>
                </c:pt>
                <c:pt idx="3103">
                  <c:v>108.89</c:v>
                </c:pt>
                <c:pt idx="3104">
                  <c:v>108.78</c:v>
                </c:pt>
                <c:pt idx="3105">
                  <c:v>108.78</c:v>
                </c:pt>
                <c:pt idx="3106">
                  <c:v>108.89</c:v>
                </c:pt>
                <c:pt idx="3107">
                  <c:v>109.12</c:v>
                </c:pt>
                <c:pt idx="3108">
                  <c:v>109.47</c:v>
                </c:pt>
                <c:pt idx="3109">
                  <c:v>109.93</c:v>
                </c:pt>
                <c:pt idx="3110">
                  <c:v>110.5</c:v>
                </c:pt>
                <c:pt idx="3111">
                  <c:v>111.18</c:v>
                </c:pt>
                <c:pt idx="3112">
                  <c:v>111.94</c:v>
                </c:pt>
                <c:pt idx="3113">
                  <c:v>112.77</c:v>
                </c:pt>
                <c:pt idx="3114">
                  <c:v>113.66</c:v>
                </c:pt>
                <c:pt idx="3115">
                  <c:v>114.6</c:v>
                </c:pt>
                <c:pt idx="3116">
                  <c:v>115.55</c:v>
                </c:pt>
                <c:pt idx="3117">
                  <c:v>116.52</c:v>
                </c:pt>
                <c:pt idx="3118">
                  <c:v>117.46</c:v>
                </c:pt>
                <c:pt idx="3119">
                  <c:v>118.36</c:v>
                </c:pt>
                <c:pt idx="3120">
                  <c:v>119.21</c:v>
                </c:pt>
                <c:pt idx="3121">
                  <c:v>119.98</c:v>
                </c:pt>
                <c:pt idx="3122">
                  <c:v>120.64</c:v>
                </c:pt>
                <c:pt idx="3123">
                  <c:v>121.19</c:v>
                </c:pt>
                <c:pt idx="3124">
                  <c:v>121.6</c:v>
                </c:pt>
                <c:pt idx="3125">
                  <c:v>121.87</c:v>
                </c:pt>
                <c:pt idx="3126">
                  <c:v>121.98</c:v>
                </c:pt>
                <c:pt idx="3127">
                  <c:v>121.95</c:v>
                </c:pt>
                <c:pt idx="3128">
                  <c:v>121.78</c:v>
                </c:pt>
                <c:pt idx="3129">
                  <c:v>121.49</c:v>
                </c:pt>
                <c:pt idx="3130">
                  <c:v>121.1</c:v>
                </c:pt>
                <c:pt idx="3131">
                  <c:v>120.65</c:v>
                </c:pt>
                <c:pt idx="3132">
                  <c:v>120.17</c:v>
                </c:pt>
                <c:pt idx="3133">
                  <c:v>119.71</c:v>
                </c:pt>
                <c:pt idx="3134">
                  <c:v>119.33</c:v>
                </c:pt>
                <c:pt idx="3135">
                  <c:v>119.06</c:v>
                </c:pt>
                <c:pt idx="3136">
                  <c:v>118.96</c:v>
                </c:pt>
                <c:pt idx="3137">
                  <c:v>119.08</c:v>
                </c:pt>
                <c:pt idx="3138">
                  <c:v>119.45</c:v>
                </c:pt>
                <c:pt idx="3139">
                  <c:v>120.1</c:v>
                </c:pt>
                <c:pt idx="3140">
                  <c:v>121.05</c:v>
                </c:pt>
                <c:pt idx="3141">
                  <c:v>122.33</c:v>
                </c:pt>
                <c:pt idx="3142">
                  <c:v>123.94</c:v>
                </c:pt>
                <c:pt idx="3143">
                  <c:v>125.86</c:v>
                </c:pt>
                <c:pt idx="3144">
                  <c:v>128.09</c:v>
                </c:pt>
                <c:pt idx="3145">
                  <c:v>130.6</c:v>
                </c:pt>
                <c:pt idx="3146">
                  <c:v>133.37</c:v>
                </c:pt>
                <c:pt idx="3147">
                  <c:v>136.36000000000001</c:v>
                </c:pt>
                <c:pt idx="3148">
                  <c:v>139.54</c:v>
                </c:pt>
                <c:pt idx="3149">
                  <c:v>142.86000000000001</c:v>
                </c:pt>
                <c:pt idx="3150">
                  <c:v>146.27000000000001</c:v>
                </c:pt>
                <c:pt idx="3151">
                  <c:v>149.76</c:v>
                </c:pt>
                <c:pt idx="3152">
                  <c:v>153.26</c:v>
                </c:pt>
                <c:pt idx="3153">
                  <c:v>156.74</c:v>
                </c:pt>
                <c:pt idx="3154">
                  <c:v>160.16999999999999</c:v>
                </c:pt>
                <c:pt idx="3155">
                  <c:v>163.52000000000001</c:v>
                </c:pt>
                <c:pt idx="3156">
                  <c:v>166.74</c:v>
                </c:pt>
                <c:pt idx="3157">
                  <c:v>169.82</c:v>
                </c:pt>
                <c:pt idx="3158">
                  <c:v>172.72</c:v>
                </c:pt>
                <c:pt idx="3159">
                  <c:v>175.41</c:v>
                </c:pt>
                <c:pt idx="3160">
                  <c:v>177.88</c:v>
                </c:pt>
                <c:pt idx="3161">
                  <c:v>180.12</c:v>
                </c:pt>
                <c:pt idx="3162">
                  <c:v>182.09</c:v>
                </c:pt>
                <c:pt idx="3163">
                  <c:v>183.8</c:v>
                </c:pt>
                <c:pt idx="3164">
                  <c:v>185.25</c:v>
                </c:pt>
                <c:pt idx="3165">
                  <c:v>186.43</c:v>
                </c:pt>
                <c:pt idx="3166">
                  <c:v>187.36</c:v>
                </c:pt>
                <c:pt idx="3167">
                  <c:v>188.05</c:v>
                </c:pt>
                <c:pt idx="3168">
                  <c:v>188.53</c:v>
                </c:pt>
                <c:pt idx="3169">
                  <c:v>188.84</c:v>
                </c:pt>
                <c:pt idx="3170">
                  <c:v>188.99</c:v>
                </c:pt>
                <c:pt idx="3171">
                  <c:v>189.03</c:v>
                </c:pt>
                <c:pt idx="3172">
                  <c:v>189</c:v>
                </c:pt>
                <c:pt idx="3173">
                  <c:v>188.92</c:v>
                </c:pt>
                <c:pt idx="3174">
                  <c:v>188.82</c:v>
                </c:pt>
                <c:pt idx="3175">
                  <c:v>188.72</c:v>
                </c:pt>
                <c:pt idx="3176">
                  <c:v>188.64</c:v>
                </c:pt>
                <c:pt idx="3177">
                  <c:v>188.57</c:v>
                </c:pt>
                <c:pt idx="3178">
                  <c:v>188.51</c:v>
                </c:pt>
                <c:pt idx="3179">
                  <c:v>188.46</c:v>
                </c:pt>
                <c:pt idx="3180">
                  <c:v>188.4</c:v>
                </c:pt>
                <c:pt idx="3181">
                  <c:v>188.31</c:v>
                </c:pt>
                <c:pt idx="3182">
                  <c:v>188.19</c:v>
                </c:pt>
                <c:pt idx="3183">
                  <c:v>188.01</c:v>
                </c:pt>
                <c:pt idx="3184">
                  <c:v>187.77</c:v>
                </c:pt>
                <c:pt idx="3185">
                  <c:v>187.48</c:v>
                </c:pt>
                <c:pt idx="3186">
                  <c:v>187.14</c:v>
                </c:pt>
                <c:pt idx="3187">
                  <c:v>186.77</c:v>
                </c:pt>
                <c:pt idx="3188">
                  <c:v>186.39</c:v>
                </c:pt>
                <c:pt idx="3189">
                  <c:v>186.03</c:v>
                </c:pt>
                <c:pt idx="3190">
                  <c:v>185.71</c:v>
                </c:pt>
                <c:pt idx="3191">
                  <c:v>185.47</c:v>
                </c:pt>
                <c:pt idx="3192">
                  <c:v>185.34</c:v>
                </c:pt>
                <c:pt idx="3193">
                  <c:v>185.32</c:v>
                </c:pt>
                <c:pt idx="3194">
                  <c:v>185.43</c:v>
                </c:pt>
                <c:pt idx="3195">
                  <c:v>185.66</c:v>
                </c:pt>
                <c:pt idx="3196">
                  <c:v>186.03</c:v>
                </c:pt>
                <c:pt idx="3197">
                  <c:v>186.49</c:v>
                </c:pt>
                <c:pt idx="3198">
                  <c:v>187.04</c:v>
                </c:pt>
                <c:pt idx="3199">
                  <c:v>187.63</c:v>
                </c:pt>
                <c:pt idx="3200">
                  <c:v>188.23</c:v>
                </c:pt>
                <c:pt idx="3201">
                  <c:v>188.82</c:v>
                </c:pt>
                <c:pt idx="3202">
                  <c:v>189.35</c:v>
                </c:pt>
                <c:pt idx="3203">
                  <c:v>189.8</c:v>
                </c:pt>
                <c:pt idx="3204">
                  <c:v>190.14</c:v>
                </c:pt>
                <c:pt idx="3205">
                  <c:v>190.36</c:v>
                </c:pt>
                <c:pt idx="3206">
                  <c:v>190.46</c:v>
                </c:pt>
                <c:pt idx="3207">
                  <c:v>190.43</c:v>
                </c:pt>
                <c:pt idx="3208">
                  <c:v>190.28</c:v>
                </c:pt>
                <c:pt idx="3209">
                  <c:v>190.02</c:v>
                </c:pt>
                <c:pt idx="3210">
                  <c:v>189.67</c:v>
                </c:pt>
                <c:pt idx="3211">
                  <c:v>189.24</c:v>
                </c:pt>
                <c:pt idx="3212">
                  <c:v>188.74</c:v>
                </c:pt>
                <c:pt idx="3213">
                  <c:v>188.19</c:v>
                </c:pt>
                <c:pt idx="3214">
                  <c:v>187.6</c:v>
                </c:pt>
                <c:pt idx="3215">
                  <c:v>186.96</c:v>
                </c:pt>
                <c:pt idx="3216">
                  <c:v>186.28</c:v>
                </c:pt>
                <c:pt idx="3217">
                  <c:v>185.55</c:v>
                </c:pt>
                <c:pt idx="3218">
                  <c:v>184.77</c:v>
                </c:pt>
                <c:pt idx="3219">
                  <c:v>183.92</c:v>
                </c:pt>
                <c:pt idx="3220">
                  <c:v>182.99</c:v>
                </c:pt>
                <c:pt idx="3221">
                  <c:v>181.99</c:v>
                </c:pt>
                <c:pt idx="3222">
                  <c:v>180.92</c:v>
                </c:pt>
                <c:pt idx="3223">
                  <c:v>179.76</c:v>
                </c:pt>
                <c:pt idx="3224">
                  <c:v>178.54</c:v>
                </c:pt>
                <c:pt idx="3225">
                  <c:v>177.25</c:v>
                </c:pt>
                <c:pt idx="3226">
                  <c:v>175.94</c:v>
                </c:pt>
                <c:pt idx="3227">
                  <c:v>174.6</c:v>
                </c:pt>
                <c:pt idx="3228">
                  <c:v>173.27</c:v>
                </c:pt>
                <c:pt idx="3229">
                  <c:v>171.96</c:v>
                </c:pt>
                <c:pt idx="3230">
                  <c:v>170.72</c:v>
                </c:pt>
                <c:pt idx="3231">
                  <c:v>169.55</c:v>
                </c:pt>
                <c:pt idx="3232">
                  <c:v>168.48</c:v>
                </c:pt>
                <c:pt idx="3233">
                  <c:v>167.52</c:v>
                </c:pt>
                <c:pt idx="3234">
                  <c:v>166.69</c:v>
                </c:pt>
                <c:pt idx="3235">
                  <c:v>165.98</c:v>
                </c:pt>
                <c:pt idx="3236">
                  <c:v>165.41</c:v>
                </c:pt>
                <c:pt idx="3237">
                  <c:v>164.97</c:v>
                </c:pt>
                <c:pt idx="3238">
                  <c:v>164.65</c:v>
                </c:pt>
                <c:pt idx="3239">
                  <c:v>164.44</c:v>
                </c:pt>
                <c:pt idx="3240">
                  <c:v>164.32</c:v>
                </c:pt>
                <c:pt idx="3241">
                  <c:v>164.29</c:v>
                </c:pt>
                <c:pt idx="3242">
                  <c:v>164.31</c:v>
                </c:pt>
                <c:pt idx="3243">
                  <c:v>164.38</c:v>
                </c:pt>
                <c:pt idx="3244">
                  <c:v>164.47</c:v>
                </c:pt>
                <c:pt idx="3245">
                  <c:v>164.56</c:v>
                </c:pt>
                <c:pt idx="3246">
                  <c:v>164.64</c:v>
                </c:pt>
                <c:pt idx="3247">
                  <c:v>164.7</c:v>
                </c:pt>
                <c:pt idx="3248">
                  <c:v>164.71</c:v>
                </c:pt>
                <c:pt idx="3249">
                  <c:v>164.67</c:v>
                </c:pt>
                <c:pt idx="3250">
                  <c:v>164.56</c:v>
                </c:pt>
                <c:pt idx="3251">
                  <c:v>164.38</c:v>
                </c:pt>
                <c:pt idx="3252">
                  <c:v>164.12</c:v>
                </c:pt>
                <c:pt idx="3253">
                  <c:v>163.78</c:v>
                </c:pt>
                <c:pt idx="3254">
                  <c:v>163.35</c:v>
                </c:pt>
                <c:pt idx="3255">
                  <c:v>162.83000000000001</c:v>
                </c:pt>
                <c:pt idx="3256">
                  <c:v>162.22</c:v>
                </c:pt>
                <c:pt idx="3257">
                  <c:v>161.52000000000001</c:v>
                </c:pt>
                <c:pt idx="3258">
                  <c:v>160.72999999999999</c:v>
                </c:pt>
                <c:pt idx="3259">
                  <c:v>159.85</c:v>
                </c:pt>
                <c:pt idx="3260">
                  <c:v>158.88999999999999</c:v>
                </c:pt>
                <c:pt idx="3261">
                  <c:v>157.85</c:v>
                </c:pt>
                <c:pt idx="3262">
                  <c:v>156.74</c:v>
                </c:pt>
                <c:pt idx="3263">
                  <c:v>155.56</c:v>
                </c:pt>
                <c:pt idx="3264">
                  <c:v>154.33000000000001</c:v>
                </c:pt>
                <c:pt idx="3265">
                  <c:v>153.06</c:v>
                </c:pt>
                <c:pt idx="3266">
                  <c:v>151.76</c:v>
                </c:pt>
                <c:pt idx="3267">
                  <c:v>150.44</c:v>
                </c:pt>
                <c:pt idx="3268">
                  <c:v>149.11000000000001</c:v>
                </c:pt>
                <c:pt idx="3269">
                  <c:v>147.80000000000001</c:v>
                </c:pt>
                <c:pt idx="3270">
                  <c:v>146.51</c:v>
                </c:pt>
                <c:pt idx="3271">
                  <c:v>145.25</c:v>
                </c:pt>
                <c:pt idx="3272">
                  <c:v>144.03</c:v>
                </c:pt>
                <c:pt idx="3273">
                  <c:v>142.86000000000001</c:v>
                </c:pt>
                <c:pt idx="3274">
                  <c:v>141.72999999999999</c:v>
                </c:pt>
                <c:pt idx="3275">
                  <c:v>140.65</c:v>
                </c:pt>
                <c:pt idx="3276">
                  <c:v>139.62</c:v>
                </c:pt>
                <c:pt idx="3277">
                  <c:v>138.62</c:v>
                </c:pt>
                <c:pt idx="3278">
                  <c:v>137.65</c:v>
                </c:pt>
                <c:pt idx="3279">
                  <c:v>136.69</c:v>
                </c:pt>
                <c:pt idx="3280">
                  <c:v>135.76</c:v>
                </c:pt>
                <c:pt idx="3281">
                  <c:v>134.82</c:v>
                </c:pt>
                <c:pt idx="3282">
                  <c:v>133.88</c:v>
                </c:pt>
                <c:pt idx="3283">
                  <c:v>132.93</c:v>
                </c:pt>
                <c:pt idx="3284">
                  <c:v>131.97</c:v>
                </c:pt>
                <c:pt idx="3285">
                  <c:v>131</c:v>
                </c:pt>
                <c:pt idx="3286">
                  <c:v>130.02000000000001</c:v>
                </c:pt>
                <c:pt idx="3287">
                  <c:v>129.02000000000001</c:v>
                </c:pt>
                <c:pt idx="3288">
                  <c:v>128.02000000000001</c:v>
                </c:pt>
                <c:pt idx="3289">
                  <c:v>127.01</c:v>
                </c:pt>
                <c:pt idx="3290">
                  <c:v>126.01</c:v>
                </c:pt>
                <c:pt idx="3291">
                  <c:v>125</c:v>
                </c:pt>
                <c:pt idx="3292">
                  <c:v>124.01</c:v>
                </c:pt>
                <c:pt idx="3293">
                  <c:v>123.02</c:v>
                </c:pt>
                <c:pt idx="3294">
                  <c:v>122.04</c:v>
                </c:pt>
                <c:pt idx="3295">
                  <c:v>121.07</c:v>
                </c:pt>
                <c:pt idx="3296">
                  <c:v>120.11</c:v>
                </c:pt>
                <c:pt idx="3297">
                  <c:v>119.17</c:v>
                </c:pt>
                <c:pt idx="3298">
                  <c:v>118.24</c:v>
                </c:pt>
                <c:pt idx="3299">
                  <c:v>117.32</c:v>
                </c:pt>
                <c:pt idx="3300">
                  <c:v>116.41</c:v>
                </c:pt>
                <c:pt idx="3301">
                  <c:v>115.53</c:v>
                </c:pt>
                <c:pt idx="3302">
                  <c:v>114.67</c:v>
                </c:pt>
                <c:pt idx="3303">
                  <c:v>113.83</c:v>
                </c:pt>
                <c:pt idx="3304">
                  <c:v>113.03</c:v>
                </c:pt>
                <c:pt idx="3305">
                  <c:v>112.26</c:v>
                </c:pt>
                <c:pt idx="3306">
                  <c:v>111.54</c:v>
                </c:pt>
                <c:pt idx="3307">
                  <c:v>110.86</c:v>
                </c:pt>
                <c:pt idx="3308">
                  <c:v>110.24</c:v>
                </c:pt>
                <c:pt idx="3309">
                  <c:v>109.68</c:v>
                </c:pt>
                <c:pt idx="3310">
                  <c:v>109.18</c:v>
                </c:pt>
                <c:pt idx="3311">
                  <c:v>108.76</c:v>
                </c:pt>
                <c:pt idx="3312">
                  <c:v>108.42</c:v>
                </c:pt>
                <c:pt idx="3313">
                  <c:v>108.16</c:v>
                </c:pt>
                <c:pt idx="3314">
                  <c:v>107.99</c:v>
                </c:pt>
                <c:pt idx="3315">
                  <c:v>107.93</c:v>
                </c:pt>
                <c:pt idx="3316">
                  <c:v>107.98</c:v>
                </c:pt>
                <c:pt idx="3317">
                  <c:v>108.14</c:v>
                </c:pt>
                <c:pt idx="3318">
                  <c:v>108.43</c:v>
                </c:pt>
                <c:pt idx="3319">
                  <c:v>108.85</c:v>
                </c:pt>
                <c:pt idx="3320">
                  <c:v>109.39</c:v>
                </c:pt>
                <c:pt idx="3321">
                  <c:v>110.05</c:v>
                </c:pt>
                <c:pt idx="3322">
                  <c:v>110.84</c:v>
                </c:pt>
                <c:pt idx="3323">
                  <c:v>111.73</c:v>
                </c:pt>
                <c:pt idx="3324">
                  <c:v>112.71</c:v>
                </c:pt>
                <c:pt idx="3325">
                  <c:v>113.76</c:v>
                </c:pt>
                <c:pt idx="3326">
                  <c:v>114.87</c:v>
                </c:pt>
                <c:pt idx="3327">
                  <c:v>116</c:v>
                </c:pt>
                <c:pt idx="3328">
                  <c:v>117.13</c:v>
                </c:pt>
                <c:pt idx="3329">
                  <c:v>118.25</c:v>
                </c:pt>
                <c:pt idx="3330">
                  <c:v>119.32</c:v>
                </c:pt>
                <c:pt idx="3331">
                  <c:v>120.32</c:v>
                </c:pt>
                <c:pt idx="3332">
                  <c:v>121.24</c:v>
                </c:pt>
                <c:pt idx="3333">
                  <c:v>122.07</c:v>
                </c:pt>
                <c:pt idx="3334">
                  <c:v>122.78</c:v>
                </c:pt>
                <c:pt idx="3335">
                  <c:v>123.36</c:v>
                </c:pt>
                <c:pt idx="3336">
                  <c:v>123.82</c:v>
                </c:pt>
                <c:pt idx="3337">
                  <c:v>124.15</c:v>
                </c:pt>
                <c:pt idx="3338">
                  <c:v>124.34</c:v>
                </c:pt>
                <c:pt idx="3339">
                  <c:v>124.39</c:v>
                </c:pt>
                <c:pt idx="3340">
                  <c:v>124.32</c:v>
                </c:pt>
                <c:pt idx="3341">
                  <c:v>124.14</c:v>
                </c:pt>
                <c:pt idx="3342">
                  <c:v>123.84</c:v>
                </c:pt>
                <c:pt idx="3343">
                  <c:v>123.46</c:v>
                </c:pt>
                <c:pt idx="3344">
                  <c:v>123.03</c:v>
                </c:pt>
                <c:pt idx="3345">
                  <c:v>122.55</c:v>
                </c:pt>
                <c:pt idx="3346">
                  <c:v>122.09</c:v>
                </c:pt>
                <c:pt idx="3347">
                  <c:v>121.67</c:v>
                </c:pt>
                <c:pt idx="3348">
                  <c:v>121.33</c:v>
                </c:pt>
                <c:pt idx="3349">
                  <c:v>121.13</c:v>
                </c:pt>
                <c:pt idx="3350">
                  <c:v>121.12</c:v>
                </c:pt>
                <c:pt idx="3351">
                  <c:v>121.32</c:v>
                </c:pt>
                <c:pt idx="3352">
                  <c:v>121.8</c:v>
                </c:pt>
                <c:pt idx="3353">
                  <c:v>122.57</c:v>
                </c:pt>
                <c:pt idx="3354">
                  <c:v>123.68</c:v>
                </c:pt>
                <c:pt idx="3355">
                  <c:v>125.13</c:v>
                </c:pt>
                <c:pt idx="3356">
                  <c:v>126.94</c:v>
                </c:pt>
                <c:pt idx="3357">
                  <c:v>129.11000000000001</c:v>
                </c:pt>
                <c:pt idx="3358">
                  <c:v>131.61000000000001</c:v>
                </c:pt>
                <c:pt idx="3359">
                  <c:v>134.43</c:v>
                </c:pt>
                <c:pt idx="3360">
                  <c:v>137.52000000000001</c:v>
                </c:pt>
                <c:pt idx="3361">
                  <c:v>140.85</c:v>
                </c:pt>
                <c:pt idx="3362">
                  <c:v>144.37</c:v>
                </c:pt>
                <c:pt idx="3363">
                  <c:v>148.03</c:v>
                </c:pt>
                <c:pt idx="3364">
                  <c:v>151.75</c:v>
                </c:pt>
                <c:pt idx="3365">
                  <c:v>155.5</c:v>
                </c:pt>
                <c:pt idx="3366">
                  <c:v>159.21</c:v>
                </c:pt>
                <c:pt idx="3367">
                  <c:v>162.82</c:v>
                </c:pt>
                <c:pt idx="3368">
                  <c:v>166.3</c:v>
                </c:pt>
                <c:pt idx="3369">
                  <c:v>169.59</c:v>
                </c:pt>
                <c:pt idx="3370">
                  <c:v>172.67</c:v>
                </c:pt>
                <c:pt idx="3371">
                  <c:v>175.49</c:v>
                </c:pt>
                <c:pt idx="3372">
                  <c:v>178.06</c:v>
                </c:pt>
                <c:pt idx="3373">
                  <c:v>180.34</c:v>
                </c:pt>
                <c:pt idx="3374">
                  <c:v>182.36</c:v>
                </c:pt>
                <c:pt idx="3375">
                  <c:v>184.1</c:v>
                </c:pt>
                <c:pt idx="3376">
                  <c:v>185.58</c:v>
                </c:pt>
                <c:pt idx="3377">
                  <c:v>186.82</c:v>
                </c:pt>
                <c:pt idx="3378">
                  <c:v>187.85</c:v>
                </c:pt>
                <c:pt idx="3379">
                  <c:v>188.69</c:v>
                </c:pt>
                <c:pt idx="3380">
                  <c:v>189.37</c:v>
                </c:pt>
                <c:pt idx="3381">
                  <c:v>189.91</c:v>
                </c:pt>
                <c:pt idx="3382">
                  <c:v>190.35</c:v>
                </c:pt>
                <c:pt idx="3383">
                  <c:v>190.7</c:v>
                </c:pt>
                <c:pt idx="3384">
                  <c:v>190.99</c:v>
                </c:pt>
                <c:pt idx="3385">
                  <c:v>191.23</c:v>
                </c:pt>
                <c:pt idx="3386">
                  <c:v>191.42</c:v>
                </c:pt>
                <c:pt idx="3387">
                  <c:v>191.59</c:v>
                </c:pt>
                <c:pt idx="3388">
                  <c:v>191.72</c:v>
                </c:pt>
                <c:pt idx="3389">
                  <c:v>191.83</c:v>
                </c:pt>
                <c:pt idx="3390">
                  <c:v>191.89</c:v>
                </c:pt>
                <c:pt idx="3391">
                  <c:v>191.92</c:v>
                </c:pt>
                <c:pt idx="3392">
                  <c:v>191.9</c:v>
                </c:pt>
                <c:pt idx="3393">
                  <c:v>191.82</c:v>
                </c:pt>
                <c:pt idx="3394">
                  <c:v>191.69</c:v>
                </c:pt>
                <c:pt idx="3395">
                  <c:v>191.51</c:v>
                </c:pt>
                <c:pt idx="3396">
                  <c:v>191.27</c:v>
                </c:pt>
                <c:pt idx="3397">
                  <c:v>190.98</c:v>
                </c:pt>
                <c:pt idx="3398">
                  <c:v>190.66</c:v>
                </c:pt>
                <c:pt idx="3399">
                  <c:v>190.3</c:v>
                </c:pt>
                <c:pt idx="3400">
                  <c:v>189.94</c:v>
                </c:pt>
                <c:pt idx="3401">
                  <c:v>189.58</c:v>
                </c:pt>
                <c:pt idx="3402">
                  <c:v>189.25</c:v>
                </c:pt>
                <c:pt idx="3403">
                  <c:v>188.96</c:v>
                </c:pt>
                <c:pt idx="3404">
                  <c:v>188.73</c:v>
                </c:pt>
                <c:pt idx="3405">
                  <c:v>188.57</c:v>
                </c:pt>
                <c:pt idx="3406">
                  <c:v>188.49</c:v>
                </c:pt>
                <c:pt idx="3407">
                  <c:v>188.51</c:v>
                </c:pt>
                <c:pt idx="3408">
                  <c:v>188.62</c:v>
                </c:pt>
                <c:pt idx="3409">
                  <c:v>188.82</c:v>
                </c:pt>
                <c:pt idx="3410">
                  <c:v>189.1</c:v>
                </c:pt>
                <c:pt idx="3411">
                  <c:v>189.46</c:v>
                </c:pt>
                <c:pt idx="3412">
                  <c:v>189.86</c:v>
                </c:pt>
                <c:pt idx="3413">
                  <c:v>190.3</c:v>
                </c:pt>
                <c:pt idx="3414">
                  <c:v>190.74</c:v>
                </c:pt>
                <c:pt idx="3415">
                  <c:v>191.18</c:v>
                </c:pt>
                <c:pt idx="3416">
                  <c:v>191.58</c:v>
                </c:pt>
                <c:pt idx="3417">
                  <c:v>191.94</c:v>
                </c:pt>
                <c:pt idx="3418">
                  <c:v>192.24</c:v>
                </c:pt>
                <c:pt idx="3419">
                  <c:v>192.46</c:v>
                </c:pt>
                <c:pt idx="3420">
                  <c:v>192.61</c:v>
                </c:pt>
                <c:pt idx="3421">
                  <c:v>192.67</c:v>
                </c:pt>
                <c:pt idx="3422">
                  <c:v>192.65</c:v>
                </c:pt>
                <c:pt idx="3423">
                  <c:v>192.54</c:v>
                </c:pt>
                <c:pt idx="3424">
                  <c:v>192.35</c:v>
                </c:pt>
                <c:pt idx="3425">
                  <c:v>192.07</c:v>
                </c:pt>
                <c:pt idx="3426">
                  <c:v>191.69</c:v>
                </c:pt>
                <c:pt idx="3427">
                  <c:v>191.21</c:v>
                </c:pt>
                <c:pt idx="3428">
                  <c:v>190.62</c:v>
                </c:pt>
                <c:pt idx="3429">
                  <c:v>189.91</c:v>
                </c:pt>
                <c:pt idx="3430">
                  <c:v>189.07</c:v>
                </c:pt>
                <c:pt idx="3431">
                  <c:v>188.07</c:v>
                </c:pt>
                <c:pt idx="3432">
                  <c:v>186.93</c:v>
                </c:pt>
                <c:pt idx="3433">
                  <c:v>185.63</c:v>
                </c:pt>
                <c:pt idx="3434">
                  <c:v>184.17</c:v>
                </c:pt>
                <c:pt idx="3435">
                  <c:v>182.56</c:v>
                </c:pt>
                <c:pt idx="3436">
                  <c:v>180.83</c:v>
                </c:pt>
                <c:pt idx="3437">
                  <c:v>178.99</c:v>
                </c:pt>
                <c:pt idx="3438">
                  <c:v>177.08</c:v>
                </c:pt>
                <c:pt idx="3439">
                  <c:v>175.13</c:v>
                </c:pt>
                <c:pt idx="3440">
                  <c:v>173.19</c:v>
                </c:pt>
                <c:pt idx="3441">
                  <c:v>171.28</c:v>
                </c:pt>
                <c:pt idx="3442">
                  <c:v>169.46</c:v>
                </c:pt>
                <c:pt idx="3443">
                  <c:v>167.76</c:v>
                </c:pt>
                <c:pt idx="3444">
                  <c:v>166.21</c:v>
                </c:pt>
                <c:pt idx="3445">
                  <c:v>164.84</c:v>
                </c:pt>
                <c:pt idx="3446">
                  <c:v>163.65</c:v>
                </c:pt>
                <c:pt idx="3447">
                  <c:v>162.66</c:v>
                </c:pt>
                <c:pt idx="3448">
                  <c:v>161.88</c:v>
                </c:pt>
                <c:pt idx="3449">
                  <c:v>161.29</c:v>
                </c:pt>
                <c:pt idx="3450">
                  <c:v>160.88</c:v>
                </c:pt>
                <c:pt idx="3451">
                  <c:v>160.63999999999999</c:v>
                </c:pt>
                <c:pt idx="3452">
                  <c:v>160.54</c:v>
                </c:pt>
                <c:pt idx="3453">
                  <c:v>160.57</c:v>
                </c:pt>
                <c:pt idx="3454">
                  <c:v>160.71</c:v>
                </c:pt>
                <c:pt idx="3455">
                  <c:v>160.93</c:v>
                </c:pt>
                <c:pt idx="3456">
                  <c:v>161.21</c:v>
                </c:pt>
                <c:pt idx="3457">
                  <c:v>161.54</c:v>
                </c:pt>
                <c:pt idx="3458">
                  <c:v>161.91</c:v>
                </c:pt>
                <c:pt idx="3459">
                  <c:v>162.30000000000001</c:v>
                </c:pt>
                <c:pt idx="3460">
                  <c:v>162.69999999999999</c:v>
                </c:pt>
                <c:pt idx="3461">
                  <c:v>163.09</c:v>
                </c:pt>
                <c:pt idx="3462">
                  <c:v>163.46</c:v>
                </c:pt>
                <c:pt idx="3463">
                  <c:v>163.81</c:v>
                </c:pt>
                <c:pt idx="3464">
                  <c:v>164.11</c:v>
                </c:pt>
                <c:pt idx="3465">
                  <c:v>164.35</c:v>
                </c:pt>
                <c:pt idx="3466">
                  <c:v>164.51</c:v>
                </c:pt>
                <c:pt idx="3467">
                  <c:v>164.58</c:v>
                </c:pt>
                <c:pt idx="3468">
                  <c:v>164.55</c:v>
                </c:pt>
                <c:pt idx="3469">
                  <c:v>164.4</c:v>
                </c:pt>
                <c:pt idx="3470">
                  <c:v>164.12</c:v>
                </c:pt>
                <c:pt idx="3471">
                  <c:v>163.69999999999999</c:v>
                </c:pt>
                <c:pt idx="3472">
                  <c:v>163.13</c:v>
                </c:pt>
                <c:pt idx="3473">
                  <c:v>162.41999999999999</c:v>
                </c:pt>
                <c:pt idx="3474">
                  <c:v>161.58000000000001</c:v>
                </c:pt>
                <c:pt idx="3475">
                  <c:v>160.6</c:v>
                </c:pt>
                <c:pt idx="3476">
                  <c:v>159.5</c:v>
                </c:pt>
                <c:pt idx="3477">
                  <c:v>158.30000000000001</c:v>
                </c:pt>
                <c:pt idx="3478">
                  <c:v>157.01</c:v>
                </c:pt>
                <c:pt idx="3479">
                  <c:v>155.66</c:v>
                </c:pt>
                <c:pt idx="3480">
                  <c:v>154.26</c:v>
                </c:pt>
                <c:pt idx="3481">
                  <c:v>152.84</c:v>
                </c:pt>
                <c:pt idx="3482">
                  <c:v>151.41999999999999</c:v>
                </c:pt>
                <c:pt idx="3483">
                  <c:v>150</c:v>
                </c:pt>
                <c:pt idx="3484">
                  <c:v>148.61000000000001</c:v>
                </c:pt>
                <c:pt idx="3485">
                  <c:v>147.26</c:v>
                </c:pt>
                <c:pt idx="3486">
                  <c:v>145.94999999999999</c:v>
                </c:pt>
                <c:pt idx="3487">
                  <c:v>144.66999999999999</c:v>
                </c:pt>
                <c:pt idx="3488">
                  <c:v>143.44</c:v>
                </c:pt>
                <c:pt idx="3489">
                  <c:v>142.24</c:v>
                </c:pt>
                <c:pt idx="3490">
                  <c:v>141.07</c:v>
                </c:pt>
                <c:pt idx="3491">
                  <c:v>139.91999999999999</c:v>
                </c:pt>
                <c:pt idx="3492">
                  <c:v>138.77000000000001</c:v>
                </c:pt>
                <c:pt idx="3493">
                  <c:v>137.63</c:v>
                </c:pt>
                <c:pt idx="3494">
                  <c:v>136.47</c:v>
                </c:pt>
                <c:pt idx="3495">
                  <c:v>135.30000000000001</c:v>
                </c:pt>
                <c:pt idx="3496">
                  <c:v>134.1</c:v>
                </c:pt>
                <c:pt idx="3497">
                  <c:v>132.88999999999999</c:v>
                </c:pt>
                <c:pt idx="3498">
                  <c:v>131.66</c:v>
                </c:pt>
                <c:pt idx="3499">
                  <c:v>130.41999999999999</c:v>
                </c:pt>
                <c:pt idx="3500">
                  <c:v>129.18</c:v>
                </c:pt>
                <c:pt idx="3501">
                  <c:v>127.95</c:v>
                </c:pt>
                <c:pt idx="3502">
                  <c:v>126.75</c:v>
                </c:pt>
                <c:pt idx="3503">
                  <c:v>125.58</c:v>
                </c:pt>
                <c:pt idx="3504">
                  <c:v>124.46</c:v>
                </c:pt>
                <c:pt idx="3505">
                  <c:v>123.41</c:v>
                </c:pt>
                <c:pt idx="3506">
                  <c:v>122.41</c:v>
                </c:pt>
                <c:pt idx="3507">
                  <c:v>121.5</c:v>
                </c:pt>
                <c:pt idx="3508">
                  <c:v>120.65</c:v>
                </c:pt>
                <c:pt idx="3509">
                  <c:v>119.87</c:v>
                </c:pt>
                <c:pt idx="3510">
                  <c:v>119.16</c:v>
                </c:pt>
                <c:pt idx="3511">
                  <c:v>118.51</c:v>
                </c:pt>
                <c:pt idx="3512">
                  <c:v>117.9</c:v>
                </c:pt>
                <c:pt idx="3513">
                  <c:v>117.34</c:v>
                </c:pt>
                <c:pt idx="3514">
                  <c:v>116.81</c:v>
                </c:pt>
                <c:pt idx="3515">
                  <c:v>116.3</c:v>
                </c:pt>
                <c:pt idx="3516">
                  <c:v>115.81</c:v>
                </c:pt>
                <c:pt idx="3517">
                  <c:v>115.34</c:v>
                </c:pt>
                <c:pt idx="3518">
                  <c:v>114.87</c:v>
                </c:pt>
                <c:pt idx="3519">
                  <c:v>114.41</c:v>
                </c:pt>
                <c:pt idx="3520">
                  <c:v>113.96</c:v>
                </c:pt>
                <c:pt idx="3521">
                  <c:v>113.52</c:v>
                </c:pt>
                <c:pt idx="3522">
                  <c:v>113.09</c:v>
                </c:pt>
                <c:pt idx="3523">
                  <c:v>112.68</c:v>
                </c:pt>
                <c:pt idx="3524">
                  <c:v>112.28</c:v>
                </c:pt>
                <c:pt idx="3525">
                  <c:v>111.91</c:v>
                </c:pt>
                <c:pt idx="3526">
                  <c:v>111.57</c:v>
                </c:pt>
                <c:pt idx="3527">
                  <c:v>111.27</c:v>
                </c:pt>
                <c:pt idx="3528">
                  <c:v>111.01</c:v>
                </c:pt>
                <c:pt idx="3529">
                  <c:v>110.81</c:v>
                </c:pt>
                <c:pt idx="3530">
                  <c:v>110.68</c:v>
                </c:pt>
                <c:pt idx="3531">
                  <c:v>110.63</c:v>
                </c:pt>
                <c:pt idx="3532">
                  <c:v>110.68</c:v>
                </c:pt>
                <c:pt idx="3533">
                  <c:v>110.83</c:v>
                </c:pt>
                <c:pt idx="3534">
                  <c:v>111.1</c:v>
                </c:pt>
                <c:pt idx="3535">
                  <c:v>111.5</c:v>
                </c:pt>
                <c:pt idx="3536">
                  <c:v>112.02</c:v>
                </c:pt>
                <c:pt idx="3537">
                  <c:v>112.68</c:v>
                </c:pt>
                <c:pt idx="3538">
                  <c:v>113.47</c:v>
                </c:pt>
                <c:pt idx="3539">
                  <c:v>114.38</c:v>
                </c:pt>
                <c:pt idx="3540">
                  <c:v>115.4</c:v>
                </c:pt>
                <c:pt idx="3541">
                  <c:v>116.51</c:v>
                </c:pt>
                <c:pt idx="3542">
                  <c:v>117.69</c:v>
                </c:pt>
                <c:pt idx="3543">
                  <c:v>118.91</c:v>
                </c:pt>
                <c:pt idx="3544">
                  <c:v>120.16</c:v>
                </c:pt>
                <c:pt idx="3545">
                  <c:v>121.39</c:v>
                </c:pt>
                <c:pt idx="3546">
                  <c:v>122.59</c:v>
                </c:pt>
                <c:pt idx="3547">
                  <c:v>123.73</c:v>
                </c:pt>
                <c:pt idx="3548">
                  <c:v>124.78</c:v>
                </c:pt>
                <c:pt idx="3549">
                  <c:v>125.73</c:v>
                </c:pt>
                <c:pt idx="3550">
                  <c:v>126.56</c:v>
                </c:pt>
                <c:pt idx="3551">
                  <c:v>127.25</c:v>
                </c:pt>
                <c:pt idx="3552">
                  <c:v>127.79</c:v>
                </c:pt>
                <c:pt idx="3553">
                  <c:v>128.19</c:v>
                </c:pt>
                <c:pt idx="3554">
                  <c:v>128.43</c:v>
                </c:pt>
                <c:pt idx="3555">
                  <c:v>128.51</c:v>
                </c:pt>
                <c:pt idx="3556">
                  <c:v>128.44999999999999</c:v>
                </c:pt>
                <c:pt idx="3557">
                  <c:v>128.25</c:v>
                </c:pt>
                <c:pt idx="3558">
                  <c:v>127.94</c:v>
                </c:pt>
                <c:pt idx="3559">
                  <c:v>127.52</c:v>
                </c:pt>
                <c:pt idx="3560">
                  <c:v>127.02</c:v>
                </c:pt>
                <c:pt idx="3561">
                  <c:v>126.48</c:v>
                </c:pt>
                <c:pt idx="3562">
                  <c:v>125.94</c:v>
                </c:pt>
                <c:pt idx="3563">
                  <c:v>125.42</c:v>
                </c:pt>
                <c:pt idx="3564">
                  <c:v>124.98</c:v>
                </c:pt>
                <c:pt idx="3565">
                  <c:v>124.65</c:v>
                </c:pt>
                <c:pt idx="3566">
                  <c:v>124.49</c:v>
                </c:pt>
                <c:pt idx="3567">
                  <c:v>124.53</c:v>
                </c:pt>
                <c:pt idx="3568">
                  <c:v>124.81</c:v>
                </c:pt>
                <c:pt idx="3569">
                  <c:v>125.36</c:v>
                </c:pt>
                <c:pt idx="3570">
                  <c:v>126.21</c:v>
                </c:pt>
                <c:pt idx="3571">
                  <c:v>127.37</c:v>
                </c:pt>
                <c:pt idx="3572">
                  <c:v>128.85</c:v>
                </c:pt>
                <c:pt idx="3573">
                  <c:v>130.63999999999999</c:v>
                </c:pt>
                <c:pt idx="3574">
                  <c:v>132.75</c:v>
                </c:pt>
                <c:pt idx="3575">
                  <c:v>135.13999999999999</c:v>
                </c:pt>
                <c:pt idx="3576">
                  <c:v>137.80000000000001</c:v>
                </c:pt>
                <c:pt idx="3577">
                  <c:v>140.69</c:v>
                </c:pt>
                <c:pt idx="3578">
                  <c:v>143.77000000000001</c:v>
                </c:pt>
                <c:pt idx="3579">
                  <c:v>147.01</c:v>
                </c:pt>
                <c:pt idx="3580">
                  <c:v>150.36000000000001</c:v>
                </c:pt>
                <c:pt idx="3581">
                  <c:v>153.77000000000001</c:v>
                </c:pt>
                <c:pt idx="3582">
                  <c:v>157.19999999999999</c:v>
                </c:pt>
                <c:pt idx="3583">
                  <c:v>160.6</c:v>
                </c:pt>
                <c:pt idx="3584">
                  <c:v>163.92</c:v>
                </c:pt>
                <c:pt idx="3585">
                  <c:v>167.12</c:v>
                </c:pt>
                <c:pt idx="3586">
                  <c:v>170.15</c:v>
                </c:pt>
                <c:pt idx="3587">
                  <c:v>172.97</c:v>
                </c:pt>
                <c:pt idx="3588">
                  <c:v>175.55</c:v>
                </c:pt>
                <c:pt idx="3589">
                  <c:v>177.86</c:v>
                </c:pt>
                <c:pt idx="3590">
                  <c:v>179.89</c:v>
                </c:pt>
                <c:pt idx="3591">
                  <c:v>181.62</c:v>
                </c:pt>
                <c:pt idx="3592">
                  <c:v>183.05</c:v>
                </c:pt>
                <c:pt idx="3593">
                  <c:v>184.19</c:v>
                </c:pt>
                <c:pt idx="3594">
                  <c:v>185.05</c:v>
                </c:pt>
                <c:pt idx="3595">
                  <c:v>185.68</c:v>
                </c:pt>
                <c:pt idx="3596">
                  <c:v>186.08</c:v>
                </c:pt>
                <c:pt idx="3597">
                  <c:v>186.31</c:v>
                </c:pt>
                <c:pt idx="3598">
                  <c:v>186.41</c:v>
                </c:pt>
                <c:pt idx="3599">
                  <c:v>186.4</c:v>
                </c:pt>
                <c:pt idx="3600">
                  <c:v>186.32</c:v>
                </c:pt>
                <c:pt idx="3601">
                  <c:v>186.22</c:v>
                </c:pt>
                <c:pt idx="3602">
                  <c:v>186.1</c:v>
                </c:pt>
                <c:pt idx="3603">
                  <c:v>186</c:v>
                </c:pt>
                <c:pt idx="3604">
                  <c:v>185.92</c:v>
                </c:pt>
                <c:pt idx="3605">
                  <c:v>185.86</c:v>
                </c:pt>
                <c:pt idx="3606">
                  <c:v>185.82</c:v>
                </c:pt>
                <c:pt idx="3607">
                  <c:v>185.8</c:v>
                </c:pt>
                <c:pt idx="3608">
                  <c:v>185.78</c:v>
                </c:pt>
                <c:pt idx="3609">
                  <c:v>185.77</c:v>
                </c:pt>
                <c:pt idx="3610">
                  <c:v>185.75</c:v>
                </c:pt>
                <c:pt idx="3611">
                  <c:v>185.71</c:v>
                </c:pt>
                <c:pt idx="3612">
                  <c:v>185.66</c:v>
                </c:pt>
                <c:pt idx="3613">
                  <c:v>185.6</c:v>
                </c:pt>
                <c:pt idx="3614">
                  <c:v>185.54</c:v>
                </c:pt>
                <c:pt idx="3615">
                  <c:v>185.49</c:v>
                </c:pt>
                <c:pt idx="3616">
                  <c:v>185.45</c:v>
                </c:pt>
                <c:pt idx="3617">
                  <c:v>185.45</c:v>
                </c:pt>
                <c:pt idx="3618">
                  <c:v>185.51</c:v>
                </c:pt>
                <c:pt idx="3619">
                  <c:v>185.61</c:v>
                </c:pt>
                <c:pt idx="3620">
                  <c:v>185.79</c:v>
                </c:pt>
                <c:pt idx="3621">
                  <c:v>186.04</c:v>
                </c:pt>
                <c:pt idx="3622">
                  <c:v>186.36</c:v>
                </c:pt>
                <c:pt idx="3623">
                  <c:v>186.74</c:v>
                </c:pt>
                <c:pt idx="3624">
                  <c:v>187.17</c:v>
                </c:pt>
                <c:pt idx="3625">
                  <c:v>187.64</c:v>
                </c:pt>
                <c:pt idx="3626">
                  <c:v>188.14</c:v>
                </c:pt>
                <c:pt idx="3627">
                  <c:v>188.64</c:v>
                </c:pt>
                <c:pt idx="3628">
                  <c:v>189.12</c:v>
                </c:pt>
                <c:pt idx="3629">
                  <c:v>189.57</c:v>
                </c:pt>
                <c:pt idx="3630">
                  <c:v>189.98</c:v>
                </c:pt>
                <c:pt idx="3631">
                  <c:v>190.33</c:v>
                </c:pt>
                <c:pt idx="3632">
                  <c:v>190.61</c:v>
                </c:pt>
                <c:pt idx="3633">
                  <c:v>190.83</c:v>
                </c:pt>
                <c:pt idx="3634">
                  <c:v>190.97</c:v>
                </c:pt>
                <c:pt idx="3635">
                  <c:v>191.04</c:v>
                </c:pt>
                <c:pt idx="3636">
                  <c:v>191.03</c:v>
                </c:pt>
                <c:pt idx="3637">
                  <c:v>190.95</c:v>
                </c:pt>
                <c:pt idx="3638">
                  <c:v>190.8</c:v>
                </c:pt>
                <c:pt idx="3639">
                  <c:v>190.57</c:v>
                </c:pt>
                <c:pt idx="3640">
                  <c:v>190.26</c:v>
                </c:pt>
                <c:pt idx="3641">
                  <c:v>189.86</c:v>
                </c:pt>
                <c:pt idx="3642">
                  <c:v>189.37</c:v>
                </c:pt>
                <c:pt idx="3643">
                  <c:v>188.78</c:v>
                </c:pt>
                <c:pt idx="3644">
                  <c:v>188.06</c:v>
                </c:pt>
                <c:pt idx="3645">
                  <c:v>187.22</c:v>
                </c:pt>
                <c:pt idx="3646">
                  <c:v>186.24</c:v>
                </c:pt>
                <c:pt idx="3647">
                  <c:v>185.12</c:v>
                </c:pt>
                <c:pt idx="3648">
                  <c:v>183.85</c:v>
                </c:pt>
                <c:pt idx="3649">
                  <c:v>182.44</c:v>
                </c:pt>
                <c:pt idx="3650">
                  <c:v>180.91</c:v>
                </c:pt>
                <c:pt idx="3651">
                  <c:v>179.28</c:v>
                </c:pt>
                <c:pt idx="3652">
                  <c:v>177.56</c:v>
                </c:pt>
                <c:pt idx="3653">
                  <c:v>175.79</c:v>
                </c:pt>
                <c:pt idx="3654">
                  <c:v>174</c:v>
                </c:pt>
                <c:pt idx="3655">
                  <c:v>172.23</c:v>
                </c:pt>
                <c:pt idx="3656">
                  <c:v>170.5</c:v>
                </c:pt>
                <c:pt idx="3657">
                  <c:v>168.86</c:v>
                </c:pt>
                <c:pt idx="3658">
                  <c:v>167.34</c:v>
                </c:pt>
                <c:pt idx="3659">
                  <c:v>165.95</c:v>
                </c:pt>
                <c:pt idx="3660">
                  <c:v>164.71</c:v>
                </c:pt>
                <c:pt idx="3661">
                  <c:v>163.63999999999999</c:v>
                </c:pt>
                <c:pt idx="3662">
                  <c:v>162.72999999999999</c:v>
                </c:pt>
                <c:pt idx="3663">
                  <c:v>161.99</c:v>
                </c:pt>
                <c:pt idx="3664">
                  <c:v>161.41</c:v>
                </c:pt>
                <c:pt idx="3665">
                  <c:v>160.97999999999999</c:v>
                </c:pt>
                <c:pt idx="3666">
                  <c:v>160.68</c:v>
                </c:pt>
                <c:pt idx="3667">
                  <c:v>160.49</c:v>
                </c:pt>
                <c:pt idx="3668">
                  <c:v>160.4</c:v>
                </c:pt>
                <c:pt idx="3669">
                  <c:v>160.38</c:v>
                </c:pt>
                <c:pt idx="3670">
                  <c:v>160.41999999999999</c:v>
                </c:pt>
                <c:pt idx="3671">
                  <c:v>160.51</c:v>
                </c:pt>
                <c:pt idx="3672">
                  <c:v>160.61000000000001</c:v>
                </c:pt>
                <c:pt idx="3673">
                  <c:v>160.72999999999999</c:v>
                </c:pt>
                <c:pt idx="3674">
                  <c:v>160.84</c:v>
                </c:pt>
                <c:pt idx="3675">
                  <c:v>160.93</c:v>
                </c:pt>
                <c:pt idx="3676">
                  <c:v>160.97999999999999</c:v>
                </c:pt>
                <c:pt idx="3677">
                  <c:v>161</c:v>
                </c:pt>
                <c:pt idx="3678">
                  <c:v>160.97</c:v>
                </c:pt>
                <c:pt idx="3679">
                  <c:v>160.88</c:v>
                </c:pt>
                <c:pt idx="3680">
                  <c:v>160.72</c:v>
                </c:pt>
                <c:pt idx="3681">
                  <c:v>160.49</c:v>
                </c:pt>
                <c:pt idx="3682">
                  <c:v>160.18</c:v>
                </c:pt>
                <c:pt idx="3683">
                  <c:v>159.80000000000001</c:v>
                </c:pt>
                <c:pt idx="3684">
                  <c:v>159.34</c:v>
                </c:pt>
                <c:pt idx="3685">
                  <c:v>158.80000000000001</c:v>
                </c:pt>
                <c:pt idx="3686">
                  <c:v>158.19</c:v>
                </c:pt>
                <c:pt idx="3687">
                  <c:v>157.52000000000001</c:v>
                </c:pt>
                <c:pt idx="3688">
                  <c:v>156.78</c:v>
                </c:pt>
                <c:pt idx="3689">
                  <c:v>156</c:v>
                </c:pt>
                <c:pt idx="3690">
                  <c:v>155.16999999999999</c:v>
                </c:pt>
                <c:pt idx="3691">
                  <c:v>154.30000000000001</c:v>
                </c:pt>
                <c:pt idx="3692">
                  <c:v>153.4</c:v>
                </c:pt>
                <c:pt idx="3693">
                  <c:v>152.49</c:v>
                </c:pt>
                <c:pt idx="3694">
                  <c:v>151.55000000000001</c:v>
                </c:pt>
                <c:pt idx="3695">
                  <c:v>150.61000000000001</c:v>
                </c:pt>
                <c:pt idx="3696">
                  <c:v>149.66</c:v>
                </c:pt>
                <c:pt idx="3697">
                  <c:v>148.69</c:v>
                </c:pt>
                <c:pt idx="3698">
                  <c:v>147.71</c:v>
                </c:pt>
                <c:pt idx="3699">
                  <c:v>146.71</c:v>
                </c:pt>
                <c:pt idx="3700">
                  <c:v>145.69</c:v>
                </c:pt>
                <c:pt idx="3701">
                  <c:v>144.63999999999999</c:v>
                </c:pt>
                <c:pt idx="3702">
                  <c:v>143.55000000000001</c:v>
                </c:pt>
                <c:pt idx="3703">
                  <c:v>142.43</c:v>
                </c:pt>
                <c:pt idx="3704">
                  <c:v>141.27000000000001</c:v>
                </c:pt>
                <c:pt idx="3705">
                  <c:v>140.07</c:v>
                </c:pt>
                <c:pt idx="3706">
                  <c:v>138.84</c:v>
                </c:pt>
                <c:pt idx="3707">
                  <c:v>137.59</c:v>
                </c:pt>
                <c:pt idx="3708">
                  <c:v>136.32</c:v>
                </c:pt>
                <c:pt idx="3709">
                  <c:v>135.04</c:v>
                </c:pt>
                <c:pt idx="3710">
                  <c:v>133.78</c:v>
                </c:pt>
                <c:pt idx="3711">
                  <c:v>132.54</c:v>
                </c:pt>
                <c:pt idx="3712">
                  <c:v>131.33000000000001</c:v>
                </c:pt>
                <c:pt idx="3713">
                  <c:v>130.18</c:v>
                </c:pt>
                <c:pt idx="3714">
                  <c:v>129.08000000000001</c:v>
                </c:pt>
                <c:pt idx="3715">
                  <c:v>128.04</c:v>
                </c:pt>
                <c:pt idx="3716">
                  <c:v>127.07</c:v>
                </c:pt>
                <c:pt idx="3717">
                  <c:v>126.17</c:v>
                </c:pt>
                <c:pt idx="3718">
                  <c:v>125.32</c:v>
                </c:pt>
                <c:pt idx="3719">
                  <c:v>124.52</c:v>
                </c:pt>
                <c:pt idx="3720">
                  <c:v>123.76</c:v>
                </c:pt>
                <c:pt idx="3721">
                  <c:v>123.03</c:v>
                </c:pt>
                <c:pt idx="3722">
                  <c:v>122.32</c:v>
                </c:pt>
                <c:pt idx="3723">
                  <c:v>121.62</c:v>
                </c:pt>
                <c:pt idx="3724">
                  <c:v>120.9</c:v>
                </c:pt>
                <c:pt idx="3725">
                  <c:v>120.18</c:v>
                </c:pt>
                <c:pt idx="3726">
                  <c:v>119.44</c:v>
                </c:pt>
                <c:pt idx="3727">
                  <c:v>118.67</c:v>
                </c:pt>
                <c:pt idx="3728">
                  <c:v>117.88</c:v>
                </c:pt>
                <c:pt idx="3729">
                  <c:v>117.08</c:v>
                </c:pt>
                <c:pt idx="3730">
                  <c:v>116.26</c:v>
                </c:pt>
                <c:pt idx="3731">
                  <c:v>115.44</c:v>
                </c:pt>
                <c:pt idx="3732">
                  <c:v>114.62</c:v>
                </c:pt>
                <c:pt idx="3733">
                  <c:v>113.82</c:v>
                </c:pt>
                <c:pt idx="3734">
                  <c:v>113.04</c:v>
                </c:pt>
                <c:pt idx="3735">
                  <c:v>112.28</c:v>
                </c:pt>
                <c:pt idx="3736">
                  <c:v>111.56</c:v>
                </c:pt>
                <c:pt idx="3737">
                  <c:v>110.89</c:v>
                </c:pt>
                <c:pt idx="3738">
                  <c:v>110.25</c:v>
                </c:pt>
                <c:pt idx="3739">
                  <c:v>109.67</c:v>
                </c:pt>
                <c:pt idx="3740">
                  <c:v>109.14</c:v>
                </c:pt>
                <c:pt idx="3741">
                  <c:v>108.67</c:v>
                </c:pt>
                <c:pt idx="3742">
                  <c:v>108.26</c:v>
                </c:pt>
                <c:pt idx="3743">
                  <c:v>107.92</c:v>
                </c:pt>
                <c:pt idx="3744">
                  <c:v>107.66</c:v>
                </c:pt>
                <c:pt idx="3745">
                  <c:v>107.48</c:v>
                </c:pt>
                <c:pt idx="3746">
                  <c:v>107.39</c:v>
                </c:pt>
                <c:pt idx="3747">
                  <c:v>107.39</c:v>
                </c:pt>
                <c:pt idx="3748">
                  <c:v>107.51</c:v>
                </c:pt>
                <c:pt idx="3749">
                  <c:v>107.74</c:v>
                </c:pt>
                <c:pt idx="3750">
                  <c:v>108.08</c:v>
                </c:pt>
                <c:pt idx="3751">
                  <c:v>108.54</c:v>
                </c:pt>
                <c:pt idx="3752">
                  <c:v>109.11</c:v>
                </c:pt>
                <c:pt idx="3753">
                  <c:v>109.79</c:v>
                </c:pt>
                <c:pt idx="3754">
                  <c:v>110.57</c:v>
                </c:pt>
                <c:pt idx="3755">
                  <c:v>111.43</c:v>
                </c:pt>
                <c:pt idx="3756">
                  <c:v>112.35</c:v>
                </c:pt>
                <c:pt idx="3757">
                  <c:v>113.33</c:v>
                </c:pt>
                <c:pt idx="3758">
                  <c:v>114.34</c:v>
                </c:pt>
                <c:pt idx="3759">
                  <c:v>115.36</c:v>
                </c:pt>
                <c:pt idx="3760">
                  <c:v>116.38</c:v>
                </c:pt>
                <c:pt idx="3761">
                  <c:v>117.36</c:v>
                </c:pt>
                <c:pt idx="3762">
                  <c:v>118.3</c:v>
                </c:pt>
                <c:pt idx="3763">
                  <c:v>119.17</c:v>
                </c:pt>
                <c:pt idx="3764">
                  <c:v>119.95</c:v>
                </c:pt>
                <c:pt idx="3765">
                  <c:v>120.63</c:v>
                </c:pt>
                <c:pt idx="3766">
                  <c:v>121.2</c:v>
                </c:pt>
                <c:pt idx="3767">
                  <c:v>121.63</c:v>
                </c:pt>
                <c:pt idx="3768">
                  <c:v>121.92</c:v>
                </c:pt>
                <c:pt idx="3769">
                  <c:v>122.06</c:v>
                </c:pt>
                <c:pt idx="3770">
                  <c:v>122.05</c:v>
                </c:pt>
                <c:pt idx="3771">
                  <c:v>121.9</c:v>
                </c:pt>
                <c:pt idx="3772">
                  <c:v>121.61</c:v>
                </c:pt>
                <c:pt idx="3773">
                  <c:v>121.2</c:v>
                </c:pt>
                <c:pt idx="3774">
                  <c:v>120.7</c:v>
                </c:pt>
                <c:pt idx="3775">
                  <c:v>120.14</c:v>
                </c:pt>
                <c:pt idx="3776">
                  <c:v>119.54</c:v>
                </c:pt>
                <c:pt idx="3777">
                  <c:v>118.96</c:v>
                </c:pt>
                <c:pt idx="3778">
                  <c:v>118.44</c:v>
                </c:pt>
                <c:pt idx="3779">
                  <c:v>118.02</c:v>
                </c:pt>
                <c:pt idx="3780">
                  <c:v>117.74</c:v>
                </c:pt>
                <c:pt idx="3781">
                  <c:v>117.65</c:v>
                </c:pt>
                <c:pt idx="3782">
                  <c:v>117.79</c:v>
                </c:pt>
                <c:pt idx="3783">
                  <c:v>118.2</c:v>
                </c:pt>
                <c:pt idx="3784">
                  <c:v>118.89</c:v>
                </c:pt>
                <c:pt idx="3785">
                  <c:v>119.89</c:v>
                </c:pt>
                <c:pt idx="3786">
                  <c:v>121.21</c:v>
                </c:pt>
                <c:pt idx="3787">
                  <c:v>122.85</c:v>
                </c:pt>
                <c:pt idx="3788">
                  <c:v>124.8</c:v>
                </c:pt>
                <c:pt idx="3789">
                  <c:v>127.05</c:v>
                </c:pt>
                <c:pt idx="3790">
                  <c:v>129.57</c:v>
                </c:pt>
                <c:pt idx="3791">
                  <c:v>132.35</c:v>
                </c:pt>
                <c:pt idx="3792">
                  <c:v>135.35</c:v>
                </c:pt>
                <c:pt idx="3793">
                  <c:v>138.52000000000001</c:v>
                </c:pt>
                <c:pt idx="3794">
                  <c:v>141.83000000000001</c:v>
                </c:pt>
                <c:pt idx="3795">
                  <c:v>145.25</c:v>
                </c:pt>
                <c:pt idx="3796">
                  <c:v>148.72</c:v>
                </c:pt>
                <c:pt idx="3797">
                  <c:v>152.21</c:v>
                </c:pt>
                <c:pt idx="3798">
                  <c:v>155.68</c:v>
                </c:pt>
                <c:pt idx="3799">
                  <c:v>159.08000000000001</c:v>
                </c:pt>
                <c:pt idx="3800">
                  <c:v>162.38</c:v>
                </c:pt>
                <c:pt idx="3801">
                  <c:v>165.55</c:v>
                </c:pt>
                <c:pt idx="3802">
                  <c:v>168.56</c:v>
                </c:pt>
                <c:pt idx="3803">
                  <c:v>171.38</c:v>
                </c:pt>
                <c:pt idx="3804">
                  <c:v>173.99</c:v>
                </c:pt>
                <c:pt idx="3805">
                  <c:v>176.36</c:v>
                </c:pt>
                <c:pt idx="3806">
                  <c:v>178.5</c:v>
                </c:pt>
                <c:pt idx="3807">
                  <c:v>180.38</c:v>
                </c:pt>
                <c:pt idx="3808">
                  <c:v>182</c:v>
                </c:pt>
                <c:pt idx="3809">
                  <c:v>183.36</c:v>
                </c:pt>
                <c:pt idx="3810">
                  <c:v>184.47</c:v>
                </c:pt>
                <c:pt idx="3811">
                  <c:v>185.34</c:v>
                </c:pt>
                <c:pt idx="3812">
                  <c:v>185.97</c:v>
                </c:pt>
                <c:pt idx="3813">
                  <c:v>186.4</c:v>
                </c:pt>
                <c:pt idx="3814">
                  <c:v>186.64</c:v>
                </c:pt>
                <c:pt idx="3815">
                  <c:v>186.71</c:v>
                </c:pt>
                <c:pt idx="3816">
                  <c:v>186.65</c:v>
                </c:pt>
                <c:pt idx="3817">
                  <c:v>186.47</c:v>
                </c:pt>
                <c:pt idx="3818">
                  <c:v>186.22</c:v>
                </c:pt>
                <c:pt idx="3819">
                  <c:v>185.91</c:v>
                </c:pt>
                <c:pt idx="3820">
                  <c:v>185.57</c:v>
                </c:pt>
                <c:pt idx="3821">
                  <c:v>185.21</c:v>
                </c:pt>
                <c:pt idx="3822">
                  <c:v>184.87</c:v>
                </c:pt>
                <c:pt idx="3823">
                  <c:v>184.54</c:v>
                </c:pt>
                <c:pt idx="3824">
                  <c:v>184.25</c:v>
                </c:pt>
                <c:pt idx="3825">
                  <c:v>183.99</c:v>
                </c:pt>
                <c:pt idx="3826">
                  <c:v>183.78</c:v>
                </c:pt>
                <c:pt idx="3827">
                  <c:v>183.61</c:v>
                </c:pt>
                <c:pt idx="3828">
                  <c:v>183.48</c:v>
                </c:pt>
                <c:pt idx="3829">
                  <c:v>183.4</c:v>
                </c:pt>
                <c:pt idx="3830">
                  <c:v>183.36</c:v>
                </c:pt>
                <c:pt idx="3831">
                  <c:v>183.36</c:v>
                </c:pt>
                <c:pt idx="3832">
                  <c:v>183.4</c:v>
                </c:pt>
                <c:pt idx="3833">
                  <c:v>183.48</c:v>
                </c:pt>
                <c:pt idx="3834">
                  <c:v>183.59</c:v>
                </c:pt>
                <c:pt idx="3835">
                  <c:v>183.74</c:v>
                </c:pt>
                <c:pt idx="3836">
                  <c:v>183.92</c:v>
                </c:pt>
                <c:pt idx="3837">
                  <c:v>184.13</c:v>
                </c:pt>
                <c:pt idx="3838">
                  <c:v>184.37</c:v>
                </c:pt>
                <c:pt idx="3839">
                  <c:v>184.63</c:v>
                </c:pt>
                <c:pt idx="3840">
                  <c:v>184.92</c:v>
                </c:pt>
                <c:pt idx="3841">
                  <c:v>185.22</c:v>
                </c:pt>
                <c:pt idx="3842">
                  <c:v>185.54</c:v>
                </c:pt>
                <c:pt idx="3843">
                  <c:v>185.86</c:v>
                </c:pt>
                <c:pt idx="3844">
                  <c:v>186.17</c:v>
                </c:pt>
                <c:pt idx="3845">
                  <c:v>186.47</c:v>
                </c:pt>
                <c:pt idx="3846">
                  <c:v>186.75</c:v>
                </c:pt>
                <c:pt idx="3847">
                  <c:v>187</c:v>
                </c:pt>
                <c:pt idx="3848">
                  <c:v>187.21</c:v>
                </c:pt>
                <c:pt idx="3849">
                  <c:v>187.38</c:v>
                </c:pt>
                <c:pt idx="3850">
                  <c:v>187.5</c:v>
                </c:pt>
                <c:pt idx="3851">
                  <c:v>187.56</c:v>
                </c:pt>
                <c:pt idx="3852">
                  <c:v>187.56</c:v>
                </c:pt>
                <c:pt idx="3853">
                  <c:v>187.51</c:v>
                </c:pt>
                <c:pt idx="3854">
                  <c:v>187.39</c:v>
                </c:pt>
                <c:pt idx="3855">
                  <c:v>187.21</c:v>
                </c:pt>
                <c:pt idx="3856">
                  <c:v>186.96</c:v>
                </c:pt>
                <c:pt idx="3857">
                  <c:v>186.64</c:v>
                </c:pt>
                <c:pt idx="3858">
                  <c:v>186.24</c:v>
                </c:pt>
                <c:pt idx="3859">
                  <c:v>185.77</c:v>
                </c:pt>
                <c:pt idx="3860">
                  <c:v>185.22</c:v>
                </c:pt>
                <c:pt idx="3861">
                  <c:v>184.57</c:v>
                </c:pt>
                <c:pt idx="3862">
                  <c:v>183.83</c:v>
                </c:pt>
                <c:pt idx="3863">
                  <c:v>183</c:v>
                </c:pt>
                <c:pt idx="3864">
                  <c:v>182.06</c:v>
                </c:pt>
                <c:pt idx="3865">
                  <c:v>181.02</c:v>
                </c:pt>
                <c:pt idx="3866">
                  <c:v>179.89</c:v>
                </c:pt>
                <c:pt idx="3867">
                  <c:v>178.67</c:v>
                </c:pt>
                <c:pt idx="3868">
                  <c:v>177.38</c:v>
                </c:pt>
                <c:pt idx="3869">
                  <c:v>176.05</c:v>
                </c:pt>
                <c:pt idx="3870">
                  <c:v>174.68</c:v>
                </c:pt>
                <c:pt idx="3871">
                  <c:v>173.31</c:v>
                </c:pt>
                <c:pt idx="3872">
                  <c:v>171.97</c:v>
                </c:pt>
                <c:pt idx="3873">
                  <c:v>170.67</c:v>
                </c:pt>
                <c:pt idx="3874">
                  <c:v>169.44</c:v>
                </c:pt>
                <c:pt idx="3875">
                  <c:v>168.31</c:v>
                </c:pt>
                <c:pt idx="3876">
                  <c:v>167.29</c:v>
                </c:pt>
                <c:pt idx="3877">
                  <c:v>166.4</c:v>
                </c:pt>
                <c:pt idx="3878">
                  <c:v>165.63</c:v>
                </c:pt>
                <c:pt idx="3879">
                  <c:v>164.99</c:v>
                </c:pt>
                <c:pt idx="3880">
                  <c:v>164.47</c:v>
                </c:pt>
                <c:pt idx="3881">
                  <c:v>164.07</c:v>
                </c:pt>
                <c:pt idx="3882">
                  <c:v>163.77000000000001</c:v>
                </c:pt>
                <c:pt idx="3883">
                  <c:v>163.56</c:v>
                </c:pt>
                <c:pt idx="3884">
                  <c:v>163.41999999999999</c:v>
                </c:pt>
                <c:pt idx="3885">
                  <c:v>163.34</c:v>
                </c:pt>
                <c:pt idx="3886">
                  <c:v>163.29</c:v>
                </c:pt>
                <c:pt idx="3887">
                  <c:v>163.28</c:v>
                </c:pt>
                <c:pt idx="3888">
                  <c:v>163.27000000000001</c:v>
                </c:pt>
                <c:pt idx="3889">
                  <c:v>163.26</c:v>
                </c:pt>
                <c:pt idx="3890">
                  <c:v>163.24</c:v>
                </c:pt>
                <c:pt idx="3891">
                  <c:v>163.19</c:v>
                </c:pt>
                <c:pt idx="3892">
                  <c:v>163.1</c:v>
                </c:pt>
                <c:pt idx="3893">
                  <c:v>162.96</c:v>
                </c:pt>
                <c:pt idx="3894">
                  <c:v>162.77000000000001</c:v>
                </c:pt>
                <c:pt idx="3895">
                  <c:v>162.51</c:v>
                </c:pt>
                <c:pt idx="3896">
                  <c:v>162.19</c:v>
                </c:pt>
                <c:pt idx="3897">
                  <c:v>161.79</c:v>
                </c:pt>
                <c:pt idx="3898">
                  <c:v>161.31</c:v>
                </c:pt>
                <c:pt idx="3899">
                  <c:v>160.75</c:v>
                </c:pt>
                <c:pt idx="3900">
                  <c:v>160.11000000000001</c:v>
                </c:pt>
                <c:pt idx="3901">
                  <c:v>159.38999999999999</c:v>
                </c:pt>
                <c:pt idx="3902">
                  <c:v>158.6</c:v>
                </c:pt>
                <c:pt idx="3903">
                  <c:v>157.74</c:v>
                </c:pt>
                <c:pt idx="3904">
                  <c:v>156.82</c:v>
                </c:pt>
                <c:pt idx="3905">
                  <c:v>155.83000000000001</c:v>
                </c:pt>
                <c:pt idx="3906">
                  <c:v>154.78</c:v>
                </c:pt>
                <c:pt idx="3907">
                  <c:v>153.66999999999999</c:v>
                </c:pt>
                <c:pt idx="3908">
                  <c:v>152.51</c:v>
                </c:pt>
                <c:pt idx="3909">
                  <c:v>151.31</c:v>
                </c:pt>
                <c:pt idx="3910">
                  <c:v>150.05000000000001</c:v>
                </c:pt>
                <c:pt idx="3911">
                  <c:v>148.76</c:v>
                </c:pt>
                <c:pt idx="3912">
                  <c:v>147.44</c:v>
                </c:pt>
                <c:pt idx="3913">
                  <c:v>146.09</c:v>
                </c:pt>
                <c:pt idx="3914">
                  <c:v>144.72999999999999</c:v>
                </c:pt>
                <c:pt idx="3915">
                  <c:v>143.36000000000001</c:v>
                </c:pt>
                <c:pt idx="3916">
                  <c:v>141.99</c:v>
                </c:pt>
                <c:pt idx="3917">
                  <c:v>140.63999999999999</c:v>
                </c:pt>
                <c:pt idx="3918">
                  <c:v>139.32</c:v>
                </c:pt>
                <c:pt idx="3919">
                  <c:v>138.03</c:v>
                </c:pt>
                <c:pt idx="3920">
                  <c:v>136.79</c:v>
                </c:pt>
                <c:pt idx="3921">
                  <c:v>135.58000000000001</c:v>
                </c:pt>
                <c:pt idx="3922">
                  <c:v>134.41999999999999</c:v>
                </c:pt>
                <c:pt idx="3923">
                  <c:v>133.29</c:v>
                </c:pt>
                <c:pt idx="3924">
                  <c:v>132.19</c:v>
                </c:pt>
                <c:pt idx="3925">
                  <c:v>131.11000000000001</c:v>
                </c:pt>
                <c:pt idx="3926">
                  <c:v>130.04</c:v>
                </c:pt>
                <c:pt idx="3927">
                  <c:v>128.97</c:v>
                </c:pt>
                <c:pt idx="3928">
                  <c:v>127.89</c:v>
                </c:pt>
                <c:pt idx="3929">
                  <c:v>126.79</c:v>
                </c:pt>
                <c:pt idx="3930">
                  <c:v>125.67</c:v>
                </c:pt>
                <c:pt idx="3931">
                  <c:v>124.54</c:v>
                </c:pt>
                <c:pt idx="3932">
                  <c:v>123.39</c:v>
                </c:pt>
                <c:pt idx="3933">
                  <c:v>122.24</c:v>
                </c:pt>
                <c:pt idx="3934">
                  <c:v>121.09</c:v>
                </c:pt>
                <c:pt idx="3935">
                  <c:v>119.97</c:v>
                </c:pt>
                <c:pt idx="3936">
                  <c:v>118.89</c:v>
                </c:pt>
                <c:pt idx="3937">
                  <c:v>117.85</c:v>
                </c:pt>
                <c:pt idx="3938">
                  <c:v>116.89</c:v>
                </c:pt>
                <c:pt idx="3939">
                  <c:v>116</c:v>
                </c:pt>
                <c:pt idx="3940">
                  <c:v>115.19</c:v>
                </c:pt>
                <c:pt idx="3941">
                  <c:v>114.47</c:v>
                </c:pt>
                <c:pt idx="3942">
                  <c:v>113.83</c:v>
                </c:pt>
                <c:pt idx="3943">
                  <c:v>113.27</c:v>
                </c:pt>
                <c:pt idx="3944">
                  <c:v>112.77</c:v>
                </c:pt>
                <c:pt idx="3945">
                  <c:v>112.34</c:v>
                </c:pt>
                <c:pt idx="3946">
                  <c:v>111.95</c:v>
                </c:pt>
                <c:pt idx="3947">
                  <c:v>111.6</c:v>
                </c:pt>
                <c:pt idx="3948">
                  <c:v>111.27</c:v>
                </c:pt>
                <c:pt idx="3949">
                  <c:v>110.94</c:v>
                </c:pt>
                <c:pt idx="3950">
                  <c:v>110.62</c:v>
                </c:pt>
                <c:pt idx="3951">
                  <c:v>110.28</c:v>
                </c:pt>
                <c:pt idx="3952">
                  <c:v>109.93</c:v>
                </c:pt>
                <c:pt idx="3953">
                  <c:v>109.56</c:v>
                </c:pt>
                <c:pt idx="3954">
                  <c:v>109.17</c:v>
                </c:pt>
                <c:pt idx="3955">
                  <c:v>108.77</c:v>
                </c:pt>
                <c:pt idx="3956">
                  <c:v>108.38</c:v>
                </c:pt>
                <c:pt idx="3957">
                  <c:v>108</c:v>
                </c:pt>
                <c:pt idx="3958">
                  <c:v>107.64</c:v>
                </c:pt>
                <c:pt idx="3959">
                  <c:v>107.34</c:v>
                </c:pt>
                <c:pt idx="3960">
                  <c:v>107.1</c:v>
                </c:pt>
                <c:pt idx="3961">
                  <c:v>106.94</c:v>
                </c:pt>
                <c:pt idx="3962">
                  <c:v>106.87</c:v>
                </c:pt>
                <c:pt idx="3963">
                  <c:v>106.92</c:v>
                </c:pt>
                <c:pt idx="3964">
                  <c:v>107.08</c:v>
                </c:pt>
                <c:pt idx="3965">
                  <c:v>107.36</c:v>
                </c:pt>
                <c:pt idx="3966">
                  <c:v>107.75</c:v>
                </c:pt>
                <c:pt idx="3967">
                  <c:v>108.27</c:v>
                </c:pt>
                <c:pt idx="3968">
                  <c:v>108.89</c:v>
                </c:pt>
                <c:pt idx="3969">
                  <c:v>109.6</c:v>
                </c:pt>
                <c:pt idx="3970">
                  <c:v>110.39</c:v>
                </c:pt>
                <c:pt idx="3971">
                  <c:v>111.25</c:v>
                </c:pt>
                <c:pt idx="3972">
                  <c:v>112.15</c:v>
                </c:pt>
                <c:pt idx="3973">
                  <c:v>113.09</c:v>
                </c:pt>
                <c:pt idx="3974">
                  <c:v>114.05</c:v>
                </c:pt>
                <c:pt idx="3975">
                  <c:v>115</c:v>
                </c:pt>
                <c:pt idx="3976">
                  <c:v>115.93</c:v>
                </c:pt>
                <c:pt idx="3977">
                  <c:v>116.83</c:v>
                </c:pt>
                <c:pt idx="3978">
                  <c:v>117.67</c:v>
                </c:pt>
                <c:pt idx="3979">
                  <c:v>118.44</c:v>
                </c:pt>
                <c:pt idx="3980">
                  <c:v>119.12</c:v>
                </c:pt>
                <c:pt idx="3981">
                  <c:v>119.69</c:v>
                </c:pt>
                <c:pt idx="3982">
                  <c:v>120.14</c:v>
                </c:pt>
                <c:pt idx="3983">
                  <c:v>120.45</c:v>
                </c:pt>
                <c:pt idx="3984">
                  <c:v>120.61</c:v>
                </c:pt>
                <c:pt idx="3985">
                  <c:v>120.62</c:v>
                </c:pt>
                <c:pt idx="3986">
                  <c:v>120.5</c:v>
                </c:pt>
                <c:pt idx="3987">
                  <c:v>120.24</c:v>
                </c:pt>
                <c:pt idx="3988">
                  <c:v>119.88</c:v>
                </c:pt>
                <c:pt idx="3989">
                  <c:v>119.44</c:v>
                </c:pt>
                <c:pt idx="3990">
                  <c:v>118.95</c:v>
                </c:pt>
                <c:pt idx="3991">
                  <c:v>118.47</c:v>
                </c:pt>
                <c:pt idx="3992">
                  <c:v>118.04</c:v>
                </c:pt>
                <c:pt idx="3993">
                  <c:v>117.7</c:v>
                </c:pt>
                <c:pt idx="3994">
                  <c:v>117.51</c:v>
                </c:pt>
                <c:pt idx="3995">
                  <c:v>117.51</c:v>
                </c:pt>
                <c:pt idx="3996">
                  <c:v>117.76</c:v>
                </c:pt>
                <c:pt idx="3997">
                  <c:v>118.27</c:v>
                </c:pt>
                <c:pt idx="3998">
                  <c:v>119.1</c:v>
                </c:pt>
                <c:pt idx="3999">
                  <c:v>120.24</c:v>
                </c:pt>
                <c:pt idx="4000">
                  <c:v>121.71</c:v>
                </c:pt>
                <c:pt idx="4001">
                  <c:v>123.52</c:v>
                </c:pt>
                <c:pt idx="4002">
                  <c:v>125.66</c:v>
                </c:pt>
                <c:pt idx="4003">
                  <c:v>128.1</c:v>
                </c:pt>
                <c:pt idx="4004">
                  <c:v>130.81</c:v>
                </c:pt>
                <c:pt idx="4005">
                  <c:v>133.78</c:v>
                </c:pt>
                <c:pt idx="4006">
                  <c:v>136.94999999999999</c:v>
                </c:pt>
                <c:pt idx="4007">
                  <c:v>140.28</c:v>
                </c:pt>
                <c:pt idx="4008">
                  <c:v>143.72999999999999</c:v>
                </c:pt>
                <c:pt idx="4009">
                  <c:v>147.25</c:v>
                </c:pt>
                <c:pt idx="4010">
                  <c:v>150.79</c:v>
                </c:pt>
                <c:pt idx="4011">
                  <c:v>154.31</c:v>
                </c:pt>
                <c:pt idx="4012">
                  <c:v>157.75</c:v>
                </c:pt>
                <c:pt idx="4013">
                  <c:v>161.07</c:v>
                </c:pt>
                <c:pt idx="4014">
                  <c:v>164.23</c:v>
                </c:pt>
                <c:pt idx="4015">
                  <c:v>167.2</c:v>
                </c:pt>
                <c:pt idx="4016">
                  <c:v>169.94</c:v>
                </c:pt>
                <c:pt idx="4017">
                  <c:v>172.44</c:v>
                </c:pt>
                <c:pt idx="4018">
                  <c:v>174.67</c:v>
                </c:pt>
                <c:pt idx="4019">
                  <c:v>176.62</c:v>
                </c:pt>
                <c:pt idx="4020">
                  <c:v>178.29</c:v>
                </c:pt>
                <c:pt idx="4021">
                  <c:v>179.68</c:v>
                </c:pt>
                <c:pt idx="4022">
                  <c:v>180.81</c:v>
                </c:pt>
                <c:pt idx="4023">
                  <c:v>181.69</c:v>
                </c:pt>
                <c:pt idx="4024">
                  <c:v>182.34</c:v>
                </c:pt>
                <c:pt idx="4025">
                  <c:v>182.79</c:v>
                </c:pt>
                <c:pt idx="4026">
                  <c:v>183.07</c:v>
                </c:pt>
                <c:pt idx="4027">
                  <c:v>183.22</c:v>
                </c:pt>
                <c:pt idx="4028">
                  <c:v>183.27</c:v>
                </c:pt>
                <c:pt idx="4029">
                  <c:v>183.26</c:v>
                </c:pt>
                <c:pt idx="4030">
                  <c:v>183.21</c:v>
                </c:pt>
                <c:pt idx="4031">
                  <c:v>183.15</c:v>
                </c:pt>
                <c:pt idx="4032">
                  <c:v>183.09</c:v>
                </c:pt>
                <c:pt idx="4033">
                  <c:v>183.06</c:v>
                </c:pt>
                <c:pt idx="4034">
                  <c:v>183.06</c:v>
                </c:pt>
                <c:pt idx="4035">
                  <c:v>183.09</c:v>
                </c:pt>
                <c:pt idx="4036">
                  <c:v>183.15</c:v>
                </c:pt>
                <c:pt idx="4037">
                  <c:v>183.23</c:v>
                </c:pt>
                <c:pt idx="4038">
                  <c:v>183.32</c:v>
                </c:pt>
                <c:pt idx="4039">
                  <c:v>183.41</c:v>
                </c:pt>
                <c:pt idx="4040">
                  <c:v>183.49</c:v>
                </c:pt>
                <c:pt idx="4041">
                  <c:v>183.54</c:v>
                </c:pt>
                <c:pt idx="4042">
                  <c:v>183.56</c:v>
                </c:pt>
                <c:pt idx="4043">
                  <c:v>183.55</c:v>
                </c:pt>
                <c:pt idx="4044">
                  <c:v>183.51</c:v>
                </c:pt>
                <c:pt idx="4045">
                  <c:v>183.44</c:v>
                </c:pt>
                <c:pt idx="4046">
                  <c:v>183.34</c:v>
                </c:pt>
                <c:pt idx="4047">
                  <c:v>183.24</c:v>
                </c:pt>
                <c:pt idx="4048">
                  <c:v>183.14</c:v>
                </c:pt>
                <c:pt idx="4049">
                  <c:v>183.06</c:v>
                </c:pt>
                <c:pt idx="4050">
                  <c:v>183.01</c:v>
                </c:pt>
                <c:pt idx="4051">
                  <c:v>183.01</c:v>
                </c:pt>
                <c:pt idx="4052">
                  <c:v>183.07</c:v>
                </c:pt>
                <c:pt idx="4053">
                  <c:v>183.2</c:v>
                </c:pt>
                <c:pt idx="4054">
                  <c:v>183.38</c:v>
                </c:pt>
                <c:pt idx="4055">
                  <c:v>183.63</c:v>
                </c:pt>
                <c:pt idx="4056">
                  <c:v>183.94</c:v>
                </c:pt>
                <c:pt idx="4057">
                  <c:v>184.29</c:v>
                </c:pt>
                <c:pt idx="4058">
                  <c:v>184.66</c:v>
                </c:pt>
                <c:pt idx="4059">
                  <c:v>185.04</c:v>
                </c:pt>
                <c:pt idx="4060">
                  <c:v>185.41</c:v>
                </c:pt>
                <c:pt idx="4061">
                  <c:v>185.74</c:v>
                </c:pt>
                <c:pt idx="4062">
                  <c:v>186.03</c:v>
                </c:pt>
                <c:pt idx="4063">
                  <c:v>186.25</c:v>
                </c:pt>
                <c:pt idx="4064">
                  <c:v>186.39</c:v>
                </c:pt>
                <c:pt idx="4065">
                  <c:v>186.44</c:v>
                </c:pt>
                <c:pt idx="4066">
                  <c:v>186.4</c:v>
                </c:pt>
                <c:pt idx="4067">
                  <c:v>186.27</c:v>
                </c:pt>
                <c:pt idx="4068">
                  <c:v>186.03</c:v>
                </c:pt>
                <c:pt idx="4069">
                  <c:v>185.7</c:v>
                </c:pt>
                <c:pt idx="4070">
                  <c:v>185.27</c:v>
                </c:pt>
                <c:pt idx="4071">
                  <c:v>184.75</c:v>
                </c:pt>
                <c:pt idx="4072">
                  <c:v>184.13</c:v>
                </c:pt>
                <c:pt idx="4073">
                  <c:v>183.42</c:v>
                </c:pt>
                <c:pt idx="4074">
                  <c:v>182.62</c:v>
                </c:pt>
                <c:pt idx="4075">
                  <c:v>181.72</c:v>
                </c:pt>
              </c:numCache>
            </c:numRef>
          </c:xVal>
          <c:yVal>
            <c:numRef>
              <c:f>Sheet1!$H$20:$H$4095</c:f>
              <c:numCache>
                <c:formatCode>General</c:formatCode>
                <c:ptCount val="4076"/>
                <c:pt idx="0">
                  <c:v>10.85</c:v>
                </c:pt>
                <c:pt idx="1">
                  <c:v>11.14</c:v>
                </c:pt>
                <c:pt idx="2">
                  <c:v>11.47</c:v>
                </c:pt>
                <c:pt idx="3">
                  <c:v>11.87</c:v>
                </c:pt>
                <c:pt idx="4">
                  <c:v>12.35</c:v>
                </c:pt>
                <c:pt idx="5">
                  <c:v>12.92</c:v>
                </c:pt>
                <c:pt idx="6">
                  <c:v>13.6</c:v>
                </c:pt>
                <c:pt idx="7">
                  <c:v>14.4</c:v>
                </c:pt>
                <c:pt idx="8">
                  <c:v>15.35</c:v>
                </c:pt>
                <c:pt idx="9">
                  <c:v>16.45</c:v>
                </c:pt>
                <c:pt idx="10">
                  <c:v>17.71</c:v>
                </c:pt>
                <c:pt idx="11">
                  <c:v>19.149999999999999</c:v>
                </c:pt>
                <c:pt idx="12">
                  <c:v>20.78</c:v>
                </c:pt>
                <c:pt idx="13">
                  <c:v>22.58</c:v>
                </c:pt>
                <c:pt idx="14">
                  <c:v>24.57</c:v>
                </c:pt>
                <c:pt idx="15">
                  <c:v>26.73</c:v>
                </c:pt>
                <c:pt idx="16">
                  <c:v>29.07</c:v>
                </c:pt>
                <c:pt idx="17">
                  <c:v>31.55</c:v>
                </c:pt>
                <c:pt idx="18">
                  <c:v>34.18</c:v>
                </c:pt>
                <c:pt idx="19">
                  <c:v>36.93</c:v>
                </c:pt>
                <c:pt idx="20">
                  <c:v>39.79</c:v>
                </c:pt>
                <c:pt idx="21">
                  <c:v>42.73</c:v>
                </c:pt>
                <c:pt idx="22">
                  <c:v>45.73</c:v>
                </c:pt>
                <c:pt idx="23">
                  <c:v>48.76</c:v>
                </c:pt>
                <c:pt idx="24">
                  <c:v>51.81</c:v>
                </c:pt>
                <c:pt idx="25">
                  <c:v>54.85</c:v>
                </c:pt>
                <c:pt idx="26">
                  <c:v>57.85</c:v>
                </c:pt>
                <c:pt idx="27">
                  <c:v>60.8</c:v>
                </c:pt>
                <c:pt idx="28">
                  <c:v>63.66</c:v>
                </c:pt>
                <c:pt idx="29">
                  <c:v>66.430000000000007</c:v>
                </c:pt>
                <c:pt idx="30">
                  <c:v>69.069999999999993</c:v>
                </c:pt>
                <c:pt idx="31">
                  <c:v>71.58</c:v>
                </c:pt>
                <c:pt idx="32">
                  <c:v>73.95</c:v>
                </c:pt>
                <c:pt idx="33">
                  <c:v>76.150000000000006</c:v>
                </c:pt>
                <c:pt idx="34">
                  <c:v>78.209999999999994</c:v>
                </c:pt>
                <c:pt idx="35">
                  <c:v>80.099999999999994</c:v>
                </c:pt>
                <c:pt idx="36">
                  <c:v>81.84</c:v>
                </c:pt>
                <c:pt idx="37">
                  <c:v>83.44</c:v>
                </c:pt>
                <c:pt idx="38">
                  <c:v>84.9</c:v>
                </c:pt>
                <c:pt idx="39">
                  <c:v>86.24</c:v>
                </c:pt>
                <c:pt idx="40">
                  <c:v>87.47</c:v>
                </c:pt>
                <c:pt idx="41">
                  <c:v>88.6</c:v>
                </c:pt>
                <c:pt idx="42">
                  <c:v>89.66</c:v>
                </c:pt>
                <c:pt idx="43">
                  <c:v>90.66</c:v>
                </c:pt>
                <c:pt idx="44">
                  <c:v>91.6</c:v>
                </c:pt>
                <c:pt idx="45">
                  <c:v>92.5</c:v>
                </c:pt>
                <c:pt idx="46">
                  <c:v>93.37</c:v>
                </c:pt>
                <c:pt idx="47">
                  <c:v>94.21</c:v>
                </c:pt>
                <c:pt idx="48">
                  <c:v>95.03</c:v>
                </c:pt>
                <c:pt idx="49">
                  <c:v>95.84</c:v>
                </c:pt>
                <c:pt idx="50">
                  <c:v>96.64</c:v>
                </c:pt>
                <c:pt idx="51">
                  <c:v>97.43</c:v>
                </c:pt>
                <c:pt idx="52">
                  <c:v>98.21</c:v>
                </c:pt>
                <c:pt idx="53">
                  <c:v>98.98</c:v>
                </c:pt>
                <c:pt idx="54">
                  <c:v>99.74</c:v>
                </c:pt>
                <c:pt idx="55">
                  <c:v>100.49</c:v>
                </c:pt>
                <c:pt idx="56">
                  <c:v>101.22</c:v>
                </c:pt>
                <c:pt idx="57">
                  <c:v>101.95</c:v>
                </c:pt>
                <c:pt idx="58">
                  <c:v>102.66</c:v>
                </c:pt>
                <c:pt idx="59">
                  <c:v>103.35</c:v>
                </c:pt>
                <c:pt idx="60">
                  <c:v>104.03</c:v>
                </c:pt>
                <c:pt idx="61">
                  <c:v>104.68</c:v>
                </c:pt>
                <c:pt idx="62">
                  <c:v>105.31</c:v>
                </c:pt>
                <c:pt idx="63">
                  <c:v>105.92</c:v>
                </c:pt>
                <c:pt idx="64">
                  <c:v>106.5</c:v>
                </c:pt>
                <c:pt idx="65">
                  <c:v>107.05</c:v>
                </c:pt>
                <c:pt idx="66">
                  <c:v>107.58</c:v>
                </c:pt>
                <c:pt idx="67">
                  <c:v>108.07</c:v>
                </c:pt>
                <c:pt idx="68">
                  <c:v>108.54</c:v>
                </c:pt>
                <c:pt idx="69">
                  <c:v>108.97</c:v>
                </c:pt>
                <c:pt idx="70">
                  <c:v>109.37</c:v>
                </c:pt>
                <c:pt idx="71">
                  <c:v>109.75</c:v>
                </c:pt>
                <c:pt idx="72">
                  <c:v>110.09</c:v>
                </c:pt>
                <c:pt idx="73">
                  <c:v>110.41</c:v>
                </c:pt>
                <c:pt idx="74">
                  <c:v>110.7</c:v>
                </c:pt>
                <c:pt idx="75">
                  <c:v>110.96</c:v>
                </c:pt>
                <c:pt idx="76">
                  <c:v>111.2</c:v>
                </c:pt>
                <c:pt idx="77">
                  <c:v>111.41</c:v>
                </c:pt>
                <c:pt idx="78">
                  <c:v>111.6</c:v>
                </c:pt>
                <c:pt idx="79">
                  <c:v>111.77</c:v>
                </c:pt>
                <c:pt idx="80">
                  <c:v>111.91</c:v>
                </c:pt>
                <c:pt idx="81">
                  <c:v>112.03</c:v>
                </c:pt>
                <c:pt idx="82">
                  <c:v>112.13</c:v>
                </c:pt>
                <c:pt idx="83">
                  <c:v>112.2</c:v>
                </c:pt>
                <c:pt idx="84">
                  <c:v>112.25</c:v>
                </c:pt>
                <c:pt idx="85">
                  <c:v>112.27</c:v>
                </c:pt>
                <c:pt idx="86">
                  <c:v>112.26</c:v>
                </c:pt>
                <c:pt idx="87">
                  <c:v>112.21</c:v>
                </c:pt>
                <c:pt idx="88">
                  <c:v>112.13</c:v>
                </c:pt>
                <c:pt idx="89">
                  <c:v>112.01</c:v>
                </c:pt>
                <c:pt idx="90">
                  <c:v>111.83</c:v>
                </c:pt>
                <c:pt idx="91">
                  <c:v>111.6</c:v>
                </c:pt>
                <c:pt idx="92">
                  <c:v>111.3</c:v>
                </c:pt>
                <c:pt idx="93">
                  <c:v>110.93</c:v>
                </c:pt>
                <c:pt idx="94">
                  <c:v>110.48</c:v>
                </c:pt>
                <c:pt idx="95">
                  <c:v>109.94</c:v>
                </c:pt>
                <c:pt idx="96">
                  <c:v>109.29</c:v>
                </c:pt>
                <c:pt idx="97">
                  <c:v>108.53</c:v>
                </c:pt>
                <c:pt idx="98">
                  <c:v>107.66</c:v>
                </c:pt>
                <c:pt idx="99">
                  <c:v>106.64</c:v>
                </c:pt>
                <c:pt idx="100">
                  <c:v>105.49</c:v>
                </c:pt>
                <c:pt idx="101">
                  <c:v>104.2</c:v>
                </c:pt>
                <c:pt idx="102">
                  <c:v>102.74</c:v>
                </c:pt>
                <c:pt idx="103">
                  <c:v>101.12</c:v>
                </c:pt>
                <c:pt idx="104">
                  <c:v>99.33</c:v>
                </c:pt>
                <c:pt idx="105">
                  <c:v>97.36</c:v>
                </c:pt>
                <c:pt idx="106">
                  <c:v>95.21</c:v>
                </c:pt>
                <c:pt idx="107">
                  <c:v>92.87</c:v>
                </c:pt>
                <c:pt idx="108">
                  <c:v>90.34</c:v>
                </c:pt>
                <c:pt idx="109">
                  <c:v>87.63</c:v>
                </c:pt>
                <c:pt idx="110">
                  <c:v>84.72</c:v>
                </c:pt>
                <c:pt idx="111">
                  <c:v>81.64</c:v>
                </c:pt>
                <c:pt idx="112">
                  <c:v>78.39</c:v>
                </c:pt>
                <c:pt idx="113">
                  <c:v>75</c:v>
                </c:pt>
                <c:pt idx="114">
                  <c:v>71.48</c:v>
                </c:pt>
                <c:pt idx="115">
                  <c:v>67.87</c:v>
                </c:pt>
                <c:pt idx="116">
                  <c:v>64.2</c:v>
                </c:pt>
                <c:pt idx="117">
                  <c:v>60.5</c:v>
                </c:pt>
                <c:pt idx="118">
                  <c:v>56.81</c:v>
                </c:pt>
                <c:pt idx="119">
                  <c:v>53.17</c:v>
                </c:pt>
                <c:pt idx="120">
                  <c:v>49.61</c:v>
                </c:pt>
                <c:pt idx="121">
                  <c:v>46.17</c:v>
                </c:pt>
                <c:pt idx="122">
                  <c:v>42.88</c:v>
                </c:pt>
                <c:pt idx="123">
                  <c:v>39.76</c:v>
                </c:pt>
                <c:pt idx="124">
                  <c:v>36.83</c:v>
                </c:pt>
                <c:pt idx="125">
                  <c:v>34.1</c:v>
                </c:pt>
                <c:pt idx="126">
                  <c:v>31.57</c:v>
                </c:pt>
                <c:pt idx="127">
                  <c:v>29.24</c:v>
                </c:pt>
                <c:pt idx="128">
                  <c:v>27.11</c:v>
                </c:pt>
                <c:pt idx="129">
                  <c:v>25.18</c:v>
                </c:pt>
                <c:pt idx="130">
                  <c:v>23.41</c:v>
                </c:pt>
                <c:pt idx="131">
                  <c:v>21.82</c:v>
                </c:pt>
                <c:pt idx="132">
                  <c:v>20.37</c:v>
                </c:pt>
                <c:pt idx="133">
                  <c:v>19.07</c:v>
                </c:pt>
                <c:pt idx="134">
                  <c:v>17.88</c:v>
                </c:pt>
                <c:pt idx="135">
                  <c:v>16.82</c:v>
                </c:pt>
                <c:pt idx="136">
                  <c:v>15.85</c:v>
                </c:pt>
                <c:pt idx="137">
                  <c:v>14.98</c:v>
                </c:pt>
                <c:pt idx="138">
                  <c:v>14.2</c:v>
                </c:pt>
                <c:pt idx="139">
                  <c:v>13.5</c:v>
                </c:pt>
                <c:pt idx="140">
                  <c:v>12.88</c:v>
                </c:pt>
                <c:pt idx="141">
                  <c:v>12.33</c:v>
                </c:pt>
                <c:pt idx="142">
                  <c:v>11.85</c:v>
                </c:pt>
                <c:pt idx="143">
                  <c:v>11.42</c:v>
                </c:pt>
                <c:pt idx="144">
                  <c:v>11.06</c:v>
                </c:pt>
                <c:pt idx="145">
                  <c:v>10.76</c:v>
                </c:pt>
                <c:pt idx="146">
                  <c:v>10.5</c:v>
                </c:pt>
                <c:pt idx="147">
                  <c:v>10.29</c:v>
                </c:pt>
                <c:pt idx="148">
                  <c:v>10.130000000000001</c:v>
                </c:pt>
                <c:pt idx="149">
                  <c:v>10.01</c:v>
                </c:pt>
                <c:pt idx="150">
                  <c:v>9.93</c:v>
                </c:pt>
                <c:pt idx="151">
                  <c:v>9.8800000000000008</c:v>
                </c:pt>
                <c:pt idx="152">
                  <c:v>9.86</c:v>
                </c:pt>
                <c:pt idx="153">
                  <c:v>9.8699999999999992</c:v>
                </c:pt>
                <c:pt idx="154">
                  <c:v>9.91</c:v>
                </c:pt>
                <c:pt idx="155">
                  <c:v>9.9600000000000009</c:v>
                </c:pt>
                <c:pt idx="156">
                  <c:v>10.02</c:v>
                </c:pt>
                <c:pt idx="157">
                  <c:v>10.1</c:v>
                </c:pt>
                <c:pt idx="158">
                  <c:v>10.18</c:v>
                </c:pt>
                <c:pt idx="159">
                  <c:v>10.26</c:v>
                </c:pt>
                <c:pt idx="160">
                  <c:v>10.34</c:v>
                </c:pt>
                <c:pt idx="161">
                  <c:v>10.41</c:v>
                </c:pt>
                <c:pt idx="162">
                  <c:v>10.47</c:v>
                </c:pt>
                <c:pt idx="163">
                  <c:v>10.53</c:v>
                </c:pt>
                <c:pt idx="164">
                  <c:v>10.57</c:v>
                </c:pt>
                <c:pt idx="165">
                  <c:v>10.6</c:v>
                </c:pt>
                <c:pt idx="166">
                  <c:v>10.62</c:v>
                </c:pt>
                <c:pt idx="167">
                  <c:v>10.62</c:v>
                </c:pt>
                <c:pt idx="168">
                  <c:v>10.61</c:v>
                </c:pt>
                <c:pt idx="169">
                  <c:v>10.59</c:v>
                </c:pt>
                <c:pt idx="170">
                  <c:v>10.57</c:v>
                </c:pt>
                <c:pt idx="171">
                  <c:v>10.53</c:v>
                </c:pt>
                <c:pt idx="172">
                  <c:v>10.5</c:v>
                </c:pt>
                <c:pt idx="173">
                  <c:v>10.46</c:v>
                </c:pt>
                <c:pt idx="174">
                  <c:v>10.42</c:v>
                </c:pt>
                <c:pt idx="175">
                  <c:v>10.38</c:v>
                </c:pt>
                <c:pt idx="176">
                  <c:v>10.34</c:v>
                </c:pt>
                <c:pt idx="177">
                  <c:v>10.3</c:v>
                </c:pt>
                <c:pt idx="178">
                  <c:v>10.27</c:v>
                </c:pt>
                <c:pt idx="179">
                  <c:v>10.25</c:v>
                </c:pt>
                <c:pt idx="180">
                  <c:v>10.23</c:v>
                </c:pt>
                <c:pt idx="181">
                  <c:v>10.210000000000001</c:v>
                </c:pt>
                <c:pt idx="182">
                  <c:v>10.19</c:v>
                </c:pt>
                <c:pt idx="183">
                  <c:v>10.19</c:v>
                </c:pt>
                <c:pt idx="184">
                  <c:v>10.18</c:v>
                </c:pt>
                <c:pt idx="185">
                  <c:v>10.18</c:v>
                </c:pt>
                <c:pt idx="186">
                  <c:v>10.18</c:v>
                </c:pt>
                <c:pt idx="187">
                  <c:v>10.18</c:v>
                </c:pt>
                <c:pt idx="188">
                  <c:v>10.19</c:v>
                </c:pt>
                <c:pt idx="189">
                  <c:v>10.199999999999999</c:v>
                </c:pt>
                <c:pt idx="190">
                  <c:v>10.210000000000001</c:v>
                </c:pt>
                <c:pt idx="191">
                  <c:v>10.23</c:v>
                </c:pt>
                <c:pt idx="192">
                  <c:v>10.24</c:v>
                </c:pt>
                <c:pt idx="193">
                  <c:v>10.26</c:v>
                </c:pt>
                <c:pt idx="194">
                  <c:v>10.28</c:v>
                </c:pt>
                <c:pt idx="195">
                  <c:v>10.3</c:v>
                </c:pt>
                <c:pt idx="196">
                  <c:v>10.33</c:v>
                </c:pt>
                <c:pt idx="197">
                  <c:v>10.35</c:v>
                </c:pt>
                <c:pt idx="198">
                  <c:v>10.38</c:v>
                </c:pt>
                <c:pt idx="199">
                  <c:v>10.41</c:v>
                </c:pt>
                <c:pt idx="200">
                  <c:v>10.44</c:v>
                </c:pt>
                <c:pt idx="201">
                  <c:v>10.47</c:v>
                </c:pt>
                <c:pt idx="202">
                  <c:v>10.52</c:v>
                </c:pt>
                <c:pt idx="203">
                  <c:v>10.56</c:v>
                </c:pt>
                <c:pt idx="204">
                  <c:v>10.62</c:v>
                </c:pt>
                <c:pt idx="205">
                  <c:v>10.68</c:v>
                </c:pt>
                <c:pt idx="206">
                  <c:v>10.75</c:v>
                </c:pt>
                <c:pt idx="207">
                  <c:v>10.82</c:v>
                </c:pt>
                <c:pt idx="208">
                  <c:v>10.9</c:v>
                </c:pt>
                <c:pt idx="209">
                  <c:v>11</c:v>
                </c:pt>
                <c:pt idx="210">
                  <c:v>11.1</c:v>
                </c:pt>
                <c:pt idx="211">
                  <c:v>11.21</c:v>
                </c:pt>
                <c:pt idx="212">
                  <c:v>11.34</c:v>
                </c:pt>
                <c:pt idx="213">
                  <c:v>11.5</c:v>
                </c:pt>
                <c:pt idx="214">
                  <c:v>11.68</c:v>
                </c:pt>
                <c:pt idx="215">
                  <c:v>11.91</c:v>
                </c:pt>
                <c:pt idx="216">
                  <c:v>12.19</c:v>
                </c:pt>
                <c:pt idx="217">
                  <c:v>12.54</c:v>
                </c:pt>
                <c:pt idx="218">
                  <c:v>12.97</c:v>
                </c:pt>
                <c:pt idx="219">
                  <c:v>13.51</c:v>
                </c:pt>
                <c:pt idx="220">
                  <c:v>14.17</c:v>
                </c:pt>
                <c:pt idx="221">
                  <c:v>14.96</c:v>
                </c:pt>
                <c:pt idx="222">
                  <c:v>15.91</c:v>
                </c:pt>
                <c:pt idx="223">
                  <c:v>17.02</c:v>
                </c:pt>
                <c:pt idx="224">
                  <c:v>18.3</c:v>
                </c:pt>
                <c:pt idx="225">
                  <c:v>19.77</c:v>
                </c:pt>
                <c:pt idx="226">
                  <c:v>21.43</c:v>
                </c:pt>
                <c:pt idx="227">
                  <c:v>23.28</c:v>
                </c:pt>
                <c:pt idx="228">
                  <c:v>25.3</c:v>
                </c:pt>
                <c:pt idx="229">
                  <c:v>27.5</c:v>
                </c:pt>
                <c:pt idx="230">
                  <c:v>29.87</c:v>
                </c:pt>
                <c:pt idx="231">
                  <c:v>32.39</c:v>
                </c:pt>
                <c:pt idx="232">
                  <c:v>35.04</c:v>
                </c:pt>
                <c:pt idx="233">
                  <c:v>37.81</c:v>
                </c:pt>
                <c:pt idx="234">
                  <c:v>40.68</c:v>
                </c:pt>
                <c:pt idx="235">
                  <c:v>43.63</c:v>
                </c:pt>
                <c:pt idx="236">
                  <c:v>46.63</c:v>
                </c:pt>
                <c:pt idx="237">
                  <c:v>49.67</c:v>
                </c:pt>
                <c:pt idx="238">
                  <c:v>52.71</c:v>
                </c:pt>
                <c:pt idx="239">
                  <c:v>55.74</c:v>
                </c:pt>
                <c:pt idx="240">
                  <c:v>58.73</c:v>
                </c:pt>
                <c:pt idx="241">
                  <c:v>61.66</c:v>
                </c:pt>
                <c:pt idx="242">
                  <c:v>64.510000000000005</c:v>
                </c:pt>
                <c:pt idx="243">
                  <c:v>67.25</c:v>
                </c:pt>
                <c:pt idx="244">
                  <c:v>69.87</c:v>
                </c:pt>
                <c:pt idx="245">
                  <c:v>72.349999999999994</c:v>
                </c:pt>
                <c:pt idx="246">
                  <c:v>74.680000000000007</c:v>
                </c:pt>
                <c:pt idx="247">
                  <c:v>76.86</c:v>
                </c:pt>
                <c:pt idx="248">
                  <c:v>78.87</c:v>
                </c:pt>
                <c:pt idx="249">
                  <c:v>80.73</c:v>
                </c:pt>
                <c:pt idx="250">
                  <c:v>82.43</c:v>
                </c:pt>
                <c:pt idx="251">
                  <c:v>83.99</c:v>
                </c:pt>
                <c:pt idx="252">
                  <c:v>85.42</c:v>
                </c:pt>
                <c:pt idx="253">
                  <c:v>86.73</c:v>
                </c:pt>
                <c:pt idx="254">
                  <c:v>87.93</c:v>
                </c:pt>
                <c:pt idx="255">
                  <c:v>89.04</c:v>
                </c:pt>
                <c:pt idx="256">
                  <c:v>90.08</c:v>
                </c:pt>
                <c:pt idx="257">
                  <c:v>91.06</c:v>
                </c:pt>
                <c:pt idx="258">
                  <c:v>91.98</c:v>
                </c:pt>
                <c:pt idx="259">
                  <c:v>92.88</c:v>
                </c:pt>
                <c:pt idx="260">
                  <c:v>93.74</c:v>
                </c:pt>
                <c:pt idx="261">
                  <c:v>94.58</c:v>
                </c:pt>
                <c:pt idx="262">
                  <c:v>95.41</c:v>
                </c:pt>
                <c:pt idx="263">
                  <c:v>96.23</c:v>
                </c:pt>
                <c:pt idx="264">
                  <c:v>97.04</c:v>
                </c:pt>
                <c:pt idx="265">
                  <c:v>97.84</c:v>
                </c:pt>
                <c:pt idx="266">
                  <c:v>98.63</c:v>
                </c:pt>
                <c:pt idx="267">
                  <c:v>99.42</c:v>
                </c:pt>
                <c:pt idx="268">
                  <c:v>100.19</c:v>
                </c:pt>
                <c:pt idx="269">
                  <c:v>100.96</c:v>
                </c:pt>
                <c:pt idx="270">
                  <c:v>101.71</c:v>
                </c:pt>
                <c:pt idx="271">
                  <c:v>102.46</c:v>
                </c:pt>
                <c:pt idx="272">
                  <c:v>103.18</c:v>
                </c:pt>
                <c:pt idx="273">
                  <c:v>103.89</c:v>
                </c:pt>
                <c:pt idx="274">
                  <c:v>104.58</c:v>
                </c:pt>
                <c:pt idx="275">
                  <c:v>105.25</c:v>
                </c:pt>
                <c:pt idx="276">
                  <c:v>105.9</c:v>
                </c:pt>
                <c:pt idx="277">
                  <c:v>106.52</c:v>
                </c:pt>
                <c:pt idx="278">
                  <c:v>107.12</c:v>
                </c:pt>
                <c:pt idx="279">
                  <c:v>107.69</c:v>
                </c:pt>
                <c:pt idx="280">
                  <c:v>108.24</c:v>
                </c:pt>
                <c:pt idx="281">
                  <c:v>108.75</c:v>
                </c:pt>
                <c:pt idx="282">
                  <c:v>109.24</c:v>
                </c:pt>
                <c:pt idx="283">
                  <c:v>109.69</c:v>
                </c:pt>
                <c:pt idx="284">
                  <c:v>110.12</c:v>
                </c:pt>
                <c:pt idx="285">
                  <c:v>110.51</c:v>
                </c:pt>
                <c:pt idx="286">
                  <c:v>110.88</c:v>
                </c:pt>
                <c:pt idx="287">
                  <c:v>111.22</c:v>
                </c:pt>
                <c:pt idx="288">
                  <c:v>111.53</c:v>
                </c:pt>
                <c:pt idx="289">
                  <c:v>111.81</c:v>
                </c:pt>
                <c:pt idx="290">
                  <c:v>112.06</c:v>
                </c:pt>
                <c:pt idx="291">
                  <c:v>112.29</c:v>
                </c:pt>
                <c:pt idx="292">
                  <c:v>112.49</c:v>
                </c:pt>
                <c:pt idx="293">
                  <c:v>112.66</c:v>
                </c:pt>
                <c:pt idx="294">
                  <c:v>112.81</c:v>
                </c:pt>
                <c:pt idx="295">
                  <c:v>112.93</c:v>
                </c:pt>
                <c:pt idx="296">
                  <c:v>113.03</c:v>
                </c:pt>
                <c:pt idx="297">
                  <c:v>113.1</c:v>
                </c:pt>
                <c:pt idx="298">
                  <c:v>113.15</c:v>
                </c:pt>
                <c:pt idx="299">
                  <c:v>113.17</c:v>
                </c:pt>
                <c:pt idx="300">
                  <c:v>113.15</c:v>
                </c:pt>
                <c:pt idx="301">
                  <c:v>113.11</c:v>
                </c:pt>
                <c:pt idx="302">
                  <c:v>113.02</c:v>
                </c:pt>
                <c:pt idx="303">
                  <c:v>112.9</c:v>
                </c:pt>
                <c:pt idx="304">
                  <c:v>112.72</c:v>
                </c:pt>
                <c:pt idx="305">
                  <c:v>112.5</c:v>
                </c:pt>
                <c:pt idx="306">
                  <c:v>112.21</c:v>
                </c:pt>
                <c:pt idx="307">
                  <c:v>111.85</c:v>
                </c:pt>
                <c:pt idx="308">
                  <c:v>111.41</c:v>
                </c:pt>
                <c:pt idx="309">
                  <c:v>110.89</c:v>
                </c:pt>
                <c:pt idx="310">
                  <c:v>110.26</c:v>
                </c:pt>
                <c:pt idx="311">
                  <c:v>109.53</c:v>
                </c:pt>
                <c:pt idx="312">
                  <c:v>108.68</c:v>
                </c:pt>
                <c:pt idx="313">
                  <c:v>107.7</c:v>
                </c:pt>
                <c:pt idx="314">
                  <c:v>106.58</c:v>
                </c:pt>
                <c:pt idx="315">
                  <c:v>105.32</c:v>
                </c:pt>
                <c:pt idx="316">
                  <c:v>103.9</c:v>
                </c:pt>
                <c:pt idx="317">
                  <c:v>102.32</c:v>
                </c:pt>
                <c:pt idx="318">
                  <c:v>100.56</c:v>
                </c:pt>
                <c:pt idx="319">
                  <c:v>98.64</c:v>
                </c:pt>
                <c:pt idx="320">
                  <c:v>96.52</c:v>
                </c:pt>
                <c:pt idx="321">
                  <c:v>94.22</c:v>
                </c:pt>
                <c:pt idx="322">
                  <c:v>91.73</c:v>
                </c:pt>
                <c:pt idx="323">
                  <c:v>89.05</c:v>
                </c:pt>
                <c:pt idx="324">
                  <c:v>86.18</c:v>
                </c:pt>
                <c:pt idx="325">
                  <c:v>83.13</c:v>
                </c:pt>
                <c:pt idx="326">
                  <c:v>79.91</c:v>
                </c:pt>
                <c:pt idx="327">
                  <c:v>76.540000000000006</c:v>
                </c:pt>
                <c:pt idx="328">
                  <c:v>73.040000000000006</c:v>
                </c:pt>
                <c:pt idx="329">
                  <c:v>69.44</c:v>
                </c:pt>
                <c:pt idx="330">
                  <c:v>65.77</c:v>
                </c:pt>
                <c:pt idx="331">
                  <c:v>62.05</c:v>
                </c:pt>
                <c:pt idx="332">
                  <c:v>58.34</c:v>
                </c:pt>
                <c:pt idx="333">
                  <c:v>54.66</c:v>
                </c:pt>
                <c:pt idx="334">
                  <c:v>51.05</c:v>
                </c:pt>
                <c:pt idx="335">
                  <c:v>47.54</c:v>
                </c:pt>
                <c:pt idx="336">
                  <c:v>44.16</c:v>
                </c:pt>
                <c:pt idx="337">
                  <c:v>40.94</c:v>
                </c:pt>
                <c:pt idx="338">
                  <c:v>37.89</c:v>
                </c:pt>
                <c:pt idx="339">
                  <c:v>35.04</c:v>
                </c:pt>
                <c:pt idx="340">
                  <c:v>32.369999999999997</c:v>
                </c:pt>
                <c:pt idx="341">
                  <c:v>29.9</c:v>
                </c:pt>
                <c:pt idx="342">
                  <c:v>27.63</c:v>
                </c:pt>
                <c:pt idx="343">
                  <c:v>25.54</c:v>
                </c:pt>
                <c:pt idx="344">
                  <c:v>23.62</c:v>
                </c:pt>
                <c:pt idx="345">
                  <c:v>21.87</c:v>
                </c:pt>
                <c:pt idx="346">
                  <c:v>20.28</c:v>
                </c:pt>
                <c:pt idx="347">
                  <c:v>18.82</c:v>
                </c:pt>
                <c:pt idx="348">
                  <c:v>17.5</c:v>
                </c:pt>
                <c:pt idx="349">
                  <c:v>16.29</c:v>
                </c:pt>
                <c:pt idx="350">
                  <c:v>15.2</c:v>
                </c:pt>
                <c:pt idx="351">
                  <c:v>14.21</c:v>
                </c:pt>
                <c:pt idx="352">
                  <c:v>13.32</c:v>
                </c:pt>
                <c:pt idx="353">
                  <c:v>12.52</c:v>
                </c:pt>
                <c:pt idx="354">
                  <c:v>11.8</c:v>
                </c:pt>
                <c:pt idx="355">
                  <c:v>11.17</c:v>
                </c:pt>
                <c:pt idx="356">
                  <c:v>10.61</c:v>
                </c:pt>
                <c:pt idx="357">
                  <c:v>10.119999999999999</c:v>
                </c:pt>
                <c:pt idx="358">
                  <c:v>9.69</c:v>
                </c:pt>
                <c:pt idx="359">
                  <c:v>9.32</c:v>
                </c:pt>
                <c:pt idx="360">
                  <c:v>9</c:v>
                </c:pt>
                <c:pt idx="361">
                  <c:v>8.73</c:v>
                </c:pt>
                <c:pt idx="362">
                  <c:v>8.51</c:v>
                </c:pt>
                <c:pt idx="363">
                  <c:v>8.33</c:v>
                </c:pt>
                <c:pt idx="364">
                  <c:v>8.18</c:v>
                </c:pt>
                <c:pt idx="365">
                  <c:v>8.07</c:v>
                </c:pt>
                <c:pt idx="366">
                  <c:v>7.99</c:v>
                </c:pt>
                <c:pt idx="367">
                  <c:v>7.93</c:v>
                </c:pt>
                <c:pt idx="368">
                  <c:v>7.9</c:v>
                </c:pt>
                <c:pt idx="369">
                  <c:v>7.9</c:v>
                </c:pt>
                <c:pt idx="370">
                  <c:v>7.91</c:v>
                </c:pt>
                <c:pt idx="371">
                  <c:v>7.94</c:v>
                </c:pt>
                <c:pt idx="372">
                  <c:v>7.98</c:v>
                </c:pt>
                <c:pt idx="373">
                  <c:v>8.0299999999999994</c:v>
                </c:pt>
                <c:pt idx="374">
                  <c:v>8.08</c:v>
                </c:pt>
                <c:pt idx="375">
                  <c:v>8.14</c:v>
                </c:pt>
                <c:pt idx="376">
                  <c:v>8.19</c:v>
                </c:pt>
                <c:pt idx="377">
                  <c:v>8.24</c:v>
                </c:pt>
                <c:pt idx="378">
                  <c:v>8.2799999999999994</c:v>
                </c:pt>
                <c:pt idx="379">
                  <c:v>8.32</c:v>
                </c:pt>
                <c:pt idx="380">
                  <c:v>8.34</c:v>
                </c:pt>
                <c:pt idx="381">
                  <c:v>8.35</c:v>
                </c:pt>
                <c:pt idx="382">
                  <c:v>8.36</c:v>
                </c:pt>
                <c:pt idx="383">
                  <c:v>8.35</c:v>
                </c:pt>
                <c:pt idx="384">
                  <c:v>8.33</c:v>
                </c:pt>
                <c:pt idx="385">
                  <c:v>8.31</c:v>
                </c:pt>
                <c:pt idx="386">
                  <c:v>8.2799999999999994</c:v>
                </c:pt>
                <c:pt idx="387">
                  <c:v>8.25</c:v>
                </c:pt>
                <c:pt idx="388">
                  <c:v>8.2200000000000006</c:v>
                </c:pt>
                <c:pt idx="389">
                  <c:v>8.19</c:v>
                </c:pt>
                <c:pt idx="390">
                  <c:v>8.16</c:v>
                </c:pt>
                <c:pt idx="391">
                  <c:v>8.1300000000000008</c:v>
                </c:pt>
                <c:pt idx="392">
                  <c:v>8.11</c:v>
                </c:pt>
                <c:pt idx="393">
                  <c:v>8.1</c:v>
                </c:pt>
                <c:pt idx="394">
                  <c:v>8.08</c:v>
                </c:pt>
                <c:pt idx="395">
                  <c:v>8.07</c:v>
                </c:pt>
                <c:pt idx="396">
                  <c:v>8.07</c:v>
                </c:pt>
                <c:pt idx="397">
                  <c:v>8.07</c:v>
                </c:pt>
                <c:pt idx="398">
                  <c:v>8.07</c:v>
                </c:pt>
                <c:pt idx="399">
                  <c:v>8.07</c:v>
                </c:pt>
                <c:pt idx="400">
                  <c:v>8.08</c:v>
                </c:pt>
                <c:pt idx="401">
                  <c:v>8.08</c:v>
                </c:pt>
                <c:pt idx="402">
                  <c:v>8.09</c:v>
                </c:pt>
                <c:pt idx="403">
                  <c:v>8.1</c:v>
                </c:pt>
                <c:pt idx="404">
                  <c:v>8.11</c:v>
                </c:pt>
                <c:pt idx="405">
                  <c:v>8.1199999999999992</c:v>
                </c:pt>
                <c:pt idx="406">
                  <c:v>8.14</c:v>
                </c:pt>
                <c:pt idx="407">
                  <c:v>8.15</c:v>
                </c:pt>
                <c:pt idx="408">
                  <c:v>8.16</c:v>
                </c:pt>
                <c:pt idx="409">
                  <c:v>8.18</c:v>
                </c:pt>
                <c:pt idx="410">
                  <c:v>8.19</c:v>
                </c:pt>
                <c:pt idx="411">
                  <c:v>8.2100000000000009</c:v>
                </c:pt>
                <c:pt idx="412">
                  <c:v>8.2200000000000006</c:v>
                </c:pt>
                <c:pt idx="413">
                  <c:v>8.24</c:v>
                </c:pt>
                <c:pt idx="414">
                  <c:v>8.27</c:v>
                </c:pt>
                <c:pt idx="415">
                  <c:v>8.2899999999999991</c:v>
                </c:pt>
                <c:pt idx="416">
                  <c:v>8.32</c:v>
                </c:pt>
                <c:pt idx="417">
                  <c:v>8.35</c:v>
                </c:pt>
                <c:pt idx="418">
                  <c:v>8.39</c:v>
                </c:pt>
                <c:pt idx="419">
                  <c:v>8.44</c:v>
                </c:pt>
                <c:pt idx="420">
                  <c:v>8.49</c:v>
                </c:pt>
                <c:pt idx="421">
                  <c:v>8.5500000000000007</c:v>
                </c:pt>
                <c:pt idx="422">
                  <c:v>8.6199999999999992</c:v>
                </c:pt>
                <c:pt idx="423">
                  <c:v>8.69</c:v>
                </c:pt>
                <c:pt idx="424">
                  <c:v>8.7799999999999994</c:v>
                </c:pt>
                <c:pt idx="425">
                  <c:v>8.89</c:v>
                </c:pt>
                <c:pt idx="426">
                  <c:v>9</c:v>
                </c:pt>
                <c:pt idx="427">
                  <c:v>9.14</c:v>
                </c:pt>
                <c:pt idx="428">
                  <c:v>9.31</c:v>
                </c:pt>
                <c:pt idx="429">
                  <c:v>9.5</c:v>
                </c:pt>
                <c:pt idx="430">
                  <c:v>9.74</c:v>
                </c:pt>
                <c:pt idx="431">
                  <c:v>10.029999999999999</c:v>
                </c:pt>
                <c:pt idx="432">
                  <c:v>10.38</c:v>
                </c:pt>
                <c:pt idx="433">
                  <c:v>10.82</c:v>
                </c:pt>
                <c:pt idx="434">
                  <c:v>11.34</c:v>
                </c:pt>
                <c:pt idx="435">
                  <c:v>11.97</c:v>
                </c:pt>
                <c:pt idx="436">
                  <c:v>12.73</c:v>
                </c:pt>
                <c:pt idx="437">
                  <c:v>13.63</c:v>
                </c:pt>
                <c:pt idx="438">
                  <c:v>14.67</c:v>
                </c:pt>
                <c:pt idx="439">
                  <c:v>15.88</c:v>
                </c:pt>
                <c:pt idx="440">
                  <c:v>17.27</c:v>
                </c:pt>
                <c:pt idx="441">
                  <c:v>18.829999999999998</c:v>
                </c:pt>
                <c:pt idx="442">
                  <c:v>20.57</c:v>
                </c:pt>
                <c:pt idx="443">
                  <c:v>22.5</c:v>
                </c:pt>
                <c:pt idx="444">
                  <c:v>24.59</c:v>
                </c:pt>
                <c:pt idx="445">
                  <c:v>26.86</c:v>
                </c:pt>
                <c:pt idx="446">
                  <c:v>29.28</c:v>
                </c:pt>
                <c:pt idx="447">
                  <c:v>31.85</c:v>
                </c:pt>
                <c:pt idx="448">
                  <c:v>34.54</c:v>
                </c:pt>
                <c:pt idx="449">
                  <c:v>37.35</c:v>
                </c:pt>
                <c:pt idx="450">
                  <c:v>40.25</c:v>
                </c:pt>
                <c:pt idx="451">
                  <c:v>43.23</c:v>
                </c:pt>
                <c:pt idx="452">
                  <c:v>46.25</c:v>
                </c:pt>
                <c:pt idx="453">
                  <c:v>49.3</c:v>
                </c:pt>
                <c:pt idx="454">
                  <c:v>52.36</c:v>
                </c:pt>
                <c:pt idx="455">
                  <c:v>55.39</c:v>
                </c:pt>
                <c:pt idx="456">
                  <c:v>58.39</c:v>
                </c:pt>
                <c:pt idx="457">
                  <c:v>61.32</c:v>
                </c:pt>
                <c:pt idx="458">
                  <c:v>64.16</c:v>
                </c:pt>
                <c:pt idx="459">
                  <c:v>66.89</c:v>
                </c:pt>
                <c:pt idx="460">
                  <c:v>69.5</c:v>
                </c:pt>
                <c:pt idx="461">
                  <c:v>71.959999999999994</c:v>
                </c:pt>
                <c:pt idx="462">
                  <c:v>74.28</c:v>
                </c:pt>
                <c:pt idx="463">
                  <c:v>76.430000000000007</c:v>
                </c:pt>
                <c:pt idx="464">
                  <c:v>78.430000000000007</c:v>
                </c:pt>
                <c:pt idx="465">
                  <c:v>80.27</c:v>
                </c:pt>
                <c:pt idx="466">
                  <c:v>81.96</c:v>
                </c:pt>
                <c:pt idx="467">
                  <c:v>83.51</c:v>
                </c:pt>
                <c:pt idx="468">
                  <c:v>84.92</c:v>
                </c:pt>
                <c:pt idx="469">
                  <c:v>86.22</c:v>
                </c:pt>
                <c:pt idx="470">
                  <c:v>87.41</c:v>
                </c:pt>
                <c:pt idx="471">
                  <c:v>88.52</c:v>
                </c:pt>
                <c:pt idx="472">
                  <c:v>89.55</c:v>
                </c:pt>
                <c:pt idx="473">
                  <c:v>90.53</c:v>
                </c:pt>
                <c:pt idx="474">
                  <c:v>91.45</c:v>
                </c:pt>
                <c:pt idx="475">
                  <c:v>92.35</c:v>
                </c:pt>
                <c:pt idx="476">
                  <c:v>93.22</c:v>
                </c:pt>
                <c:pt idx="477">
                  <c:v>94.07</c:v>
                </c:pt>
                <c:pt idx="478">
                  <c:v>94.91</c:v>
                </c:pt>
                <c:pt idx="479">
                  <c:v>95.75</c:v>
                </c:pt>
                <c:pt idx="480">
                  <c:v>96.58</c:v>
                </c:pt>
                <c:pt idx="481">
                  <c:v>97.41</c:v>
                </c:pt>
                <c:pt idx="482">
                  <c:v>98.24</c:v>
                </c:pt>
                <c:pt idx="483">
                  <c:v>99.07</c:v>
                </c:pt>
                <c:pt idx="484">
                  <c:v>99.9</c:v>
                </c:pt>
                <c:pt idx="485">
                  <c:v>100.71</c:v>
                </c:pt>
                <c:pt idx="486">
                  <c:v>101.51</c:v>
                </c:pt>
                <c:pt idx="487">
                  <c:v>102.3</c:v>
                </c:pt>
                <c:pt idx="488">
                  <c:v>103.06</c:v>
                </c:pt>
                <c:pt idx="489">
                  <c:v>103.8</c:v>
                </c:pt>
                <c:pt idx="490">
                  <c:v>104.51</c:v>
                </c:pt>
                <c:pt idx="491">
                  <c:v>105.19</c:v>
                </c:pt>
                <c:pt idx="492">
                  <c:v>105.83</c:v>
                </c:pt>
                <c:pt idx="493">
                  <c:v>106.44</c:v>
                </c:pt>
                <c:pt idx="494">
                  <c:v>107</c:v>
                </c:pt>
                <c:pt idx="495">
                  <c:v>107.53</c:v>
                </c:pt>
                <c:pt idx="496">
                  <c:v>108.01</c:v>
                </c:pt>
                <c:pt idx="497">
                  <c:v>108.46</c:v>
                </c:pt>
                <c:pt idx="498">
                  <c:v>108.88</c:v>
                </c:pt>
                <c:pt idx="499">
                  <c:v>109.26</c:v>
                </c:pt>
                <c:pt idx="500">
                  <c:v>109.61</c:v>
                </c:pt>
                <c:pt idx="501">
                  <c:v>109.93</c:v>
                </c:pt>
                <c:pt idx="502">
                  <c:v>110.22</c:v>
                </c:pt>
                <c:pt idx="503">
                  <c:v>110.48</c:v>
                </c:pt>
                <c:pt idx="504">
                  <c:v>110.72</c:v>
                </c:pt>
                <c:pt idx="505">
                  <c:v>110.93</c:v>
                </c:pt>
                <c:pt idx="506">
                  <c:v>111.11</c:v>
                </c:pt>
                <c:pt idx="507">
                  <c:v>111.27</c:v>
                </c:pt>
                <c:pt idx="508">
                  <c:v>111.41</c:v>
                </c:pt>
                <c:pt idx="509">
                  <c:v>111.52</c:v>
                </c:pt>
                <c:pt idx="510">
                  <c:v>111.61</c:v>
                </c:pt>
                <c:pt idx="511">
                  <c:v>111.67</c:v>
                </c:pt>
                <c:pt idx="512">
                  <c:v>111.71</c:v>
                </c:pt>
                <c:pt idx="513">
                  <c:v>111.72</c:v>
                </c:pt>
                <c:pt idx="514">
                  <c:v>111.71</c:v>
                </c:pt>
                <c:pt idx="515">
                  <c:v>111.66</c:v>
                </c:pt>
                <c:pt idx="516">
                  <c:v>111.59</c:v>
                </c:pt>
                <c:pt idx="517">
                  <c:v>111.47</c:v>
                </c:pt>
                <c:pt idx="518">
                  <c:v>111.32</c:v>
                </c:pt>
                <c:pt idx="519">
                  <c:v>111.11</c:v>
                </c:pt>
                <c:pt idx="520">
                  <c:v>110.84</c:v>
                </c:pt>
                <c:pt idx="521">
                  <c:v>110.51</c:v>
                </c:pt>
                <c:pt idx="522">
                  <c:v>110.1</c:v>
                </c:pt>
                <c:pt idx="523">
                  <c:v>109.6</c:v>
                </c:pt>
                <c:pt idx="524">
                  <c:v>109.01</c:v>
                </c:pt>
                <c:pt idx="525">
                  <c:v>108.3</c:v>
                </c:pt>
                <c:pt idx="526">
                  <c:v>107.47</c:v>
                </c:pt>
                <c:pt idx="527">
                  <c:v>106.51</c:v>
                </c:pt>
                <c:pt idx="528">
                  <c:v>105.41</c:v>
                </c:pt>
                <c:pt idx="529">
                  <c:v>104.16</c:v>
                </c:pt>
                <c:pt idx="530">
                  <c:v>102.75</c:v>
                </c:pt>
                <c:pt idx="531">
                  <c:v>101.16</c:v>
                </c:pt>
                <c:pt idx="532">
                  <c:v>99.39</c:v>
                </c:pt>
                <c:pt idx="533">
                  <c:v>97.44</c:v>
                </c:pt>
                <c:pt idx="534">
                  <c:v>95.29</c:v>
                </c:pt>
                <c:pt idx="535">
                  <c:v>92.94</c:v>
                </c:pt>
                <c:pt idx="536">
                  <c:v>90.38</c:v>
                </c:pt>
                <c:pt idx="537">
                  <c:v>87.63</c:v>
                </c:pt>
                <c:pt idx="538">
                  <c:v>84.67</c:v>
                </c:pt>
                <c:pt idx="539">
                  <c:v>81.53</c:v>
                </c:pt>
                <c:pt idx="540">
                  <c:v>78.209999999999994</c:v>
                </c:pt>
                <c:pt idx="541">
                  <c:v>74.739999999999995</c:v>
                </c:pt>
                <c:pt idx="542">
                  <c:v>71.13</c:v>
                </c:pt>
                <c:pt idx="543">
                  <c:v>67.430000000000007</c:v>
                </c:pt>
                <c:pt idx="544">
                  <c:v>63.66</c:v>
                </c:pt>
                <c:pt idx="545">
                  <c:v>59.86</c:v>
                </c:pt>
                <c:pt idx="546">
                  <c:v>56.08</c:v>
                </c:pt>
                <c:pt idx="547">
                  <c:v>52.34</c:v>
                </c:pt>
                <c:pt idx="548">
                  <c:v>48.69</c:v>
                </c:pt>
                <c:pt idx="549">
                  <c:v>45.16</c:v>
                </c:pt>
                <c:pt idx="550">
                  <c:v>41.78</c:v>
                </c:pt>
                <c:pt idx="551">
                  <c:v>38.57</c:v>
                </c:pt>
                <c:pt idx="552">
                  <c:v>35.549999999999997</c:v>
                </c:pt>
                <c:pt idx="553">
                  <c:v>32.729999999999997</c:v>
                </c:pt>
                <c:pt idx="554">
                  <c:v>30.12</c:v>
                </c:pt>
                <c:pt idx="555">
                  <c:v>27.71</c:v>
                </c:pt>
                <c:pt idx="556">
                  <c:v>25.5</c:v>
                </c:pt>
                <c:pt idx="557">
                  <c:v>23.48</c:v>
                </c:pt>
                <c:pt idx="558">
                  <c:v>21.64</c:v>
                </c:pt>
                <c:pt idx="559">
                  <c:v>19.96</c:v>
                </c:pt>
                <c:pt idx="560">
                  <c:v>18.43</c:v>
                </c:pt>
                <c:pt idx="561">
                  <c:v>17.04</c:v>
                </c:pt>
                <c:pt idx="562">
                  <c:v>15.78</c:v>
                </c:pt>
                <c:pt idx="563">
                  <c:v>14.63</c:v>
                </c:pt>
                <c:pt idx="564">
                  <c:v>13.6</c:v>
                </c:pt>
                <c:pt idx="565">
                  <c:v>12.66</c:v>
                </c:pt>
                <c:pt idx="566">
                  <c:v>11.82</c:v>
                </c:pt>
                <c:pt idx="567">
                  <c:v>11.06</c:v>
                </c:pt>
                <c:pt idx="568">
                  <c:v>10.39</c:v>
                </c:pt>
                <c:pt idx="569">
                  <c:v>9.7899999999999991</c:v>
                </c:pt>
                <c:pt idx="570">
                  <c:v>9.27</c:v>
                </c:pt>
                <c:pt idx="571">
                  <c:v>8.81</c:v>
                </c:pt>
                <c:pt idx="572">
                  <c:v>8.41</c:v>
                </c:pt>
                <c:pt idx="573">
                  <c:v>8.07</c:v>
                </c:pt>
                <c:pt idx="574">
                  <c:v>7.78</c:v>
                </c:pt>
                <c:pt idx="575">
                  <c:v>7.54</c:v>
                </c:pt>
                <c:pt idx="576">
                  <c:v>7.34</c:v>
                </c:pt>
                <c:pt idx="577">
                  <c:v>7.18</c:v>
                </c:pt>
                <c:pt idx="578">
                  <c:v>7.05</c:v>
                </c:pt>
                <c:pt idx="579">
                  <c:v>6.95</c:v>
                </c:pt>
                <c:pt idx="580">
                  <c:v>6.88</c:v>
                </c:pt>
                <c:pt idx="581">
                  <c:v>6.84</c:v>
                </c:pt>
                <c:pt idx="582">
                  <c:v>6.81</c:v>
                </c:pt>
                <c:pt idx="583">
                  <c:v>6.81</c:v>
                </c:pt>
                <c:pt idx="584">
                  <c:v>6.82</c:v>
                </c:pt>
                <c:pt idx="585">
                  <c:v>6.85</c:v>
                </c:pt>
                <c:pt idx="586">
                  <c:v>6.89</c:v>
                </c:pt>
                <c:pt idx="587">
                  <c:v>6.94</c:v>
                </c:pt>
                <c:pt idx="588">
                  <c:v>7</c:v>
                </c:pt>
                <c:pt idx="589">
                  <c:v>7.06</c:v>
                </c:pt>
                <c:pt idx="590">
                  <c:v>7.13</c:v>
                </c:pt>
                <c:pt idx="591">
                  <c:v>7.19</c:v>
                </c:pt>
                <c:pt idx="592">
                  <c:v>7.25</c:v>
                </c:pt>
                <c:pt idx="593">
                  <c:v>7.31</c:v>
                </c:pt>
                <c:pt idx="594">
                  <c:v>7.36</c:v>
                </c:pt>
                <c:pt idx="595">
                  <c:v>7.41</c:v>
                </c:pt>
                <c:pt idx="596">
                  <c:v>7.44</c:v>
                </c:pt>
                <c:pt idx="597">
                  <c:v>7.47</c:v>
                </c:pt>
                <c:pt idx="598">
                  <c:v>7.48</c:v>
                </c:pt>
                <c:pt idx="599">
                  <c:v>7.49</c:v>
                </c:pt>
                <c:pt idx="600">
                  <c:v>7.49</c:v>
                </c:pt>
                <c:pt idx="601">
                  <c:v>7.48</c:v>
                </c:pt>
                <c:pt idx="602">
                  <c:v>7.47</c:v>
                </c:pt>
                <c:pt idx="603">
                  <c:v>7.46</c:v>
                </c:pt>
                <c:pt idx="604">
                  <c:v>7.44</c:v>
                </c:pt>
                <c:pt idx="605">
                  <c:v>7.43</c:v>
                </c:pt>
                <c:pt idx="606">
                  <c:v>7.41</c:v>
                </c:pt>
                <c:pt idx="607">
                  <c:v>7.4</c:v>
                </c:pt>
                <c:pt idx="608">
                  <c:v>7.39</c:v>
                </c:pt>
                <c:pt idx="609">
                  <c:v>7.38</c:v>
                </c:pt>
                <c:pt idx="610">
                  <c:v>7.38</c:v>
                </c:pt>
                <c:pt idx="611">
                  <c:v>7.38</c:v>
                </c:pt>
                <c:pt idx="612">
                  <c:v>7.38</c:v>
                </c:pt>
                <c:pt idx="613">
                  <c:v>7.38</c:v>
                </c:pt>
                <c:pt idx="614">
                  <c:v>7.38</c:v>
                </c:pt>
                <c:pt idx="615">
                  <c:v>7.38</c:v>
                </c:pt>
                <c:pt idx="616">
                  <c:v>7.39</c:v>
                </c:pt>
                <c:pt idx="617">
                  <c:v>7.39</c:v>
                </c:pt>
                <c:pt idx="618">
                  <c:v>7.4</c:v>
                </c:pt>
                <c:pt idx="619">
                  <c:v>7.41</c:v>
                </c:pt>
                <c:pt idx="620">
                  <c:v>7.42</c:v>
                </c:pt>
                <c:pt idx="621">
                  <c:v>7.43</c:v>
                </c:pt>
                <c:pt idx="622">
                  <c:v>7.44</c:v>
                </c:pt>
                <c:pt idx="623">
                  <c:v>7.45</c:v>
                </c:pt>
                <c:pt idx="624">
                  <c:v>7.46</c:v>
                </c:pt>
                <c:pt idx="625">
                  <c:v>7.47</c:v>
                </c:pt>
                <c:pt idx="626">
                  <c:v>7.48</c:v>
                </c:pt>
                <c:pt idx="627">
                  <c:v>7.49</c:v>
                </c:pt>
                <c:pt idx="628">
                  <c:v>7.5</c:v>
                </c:pt>
                <c:pt idx="629">
                  <c:v>7.52</c:v>
                </c:pt>
                <c:pt idx="630">
                  <c:v>7.54</c:v>
                </c:pt>
                <c:pt idx="631">
                  <c:v>7.56</c:v>
                </c:pt>
                <c:pt idx="632">
                  <c:v>7.59</c:v>
                </c:pt>
                <c:pt idx="633">
                  <c:v>7.62</c:v>
                </c:pt>
                <c:pt idx="634">
                  <c:v>7.67</c:v>
                </c:pt>
                <c:pt idx="635">
                  <c:v>7.72</c:v>
                </c:pt>
                <c:pt idx="636">
                  <c:v>7.78</c:v>
                </c:pt>
                <c:pt idx="637">
                  <c:v>7.86</c:v>
                </c:pt>
                <c:pt idx="638">
                  <c:v>7.94</c:v>
                </c:pt>
                <c:pt idx="639">
                  <c:v>8.0500000000000007</c:v>
                </c:pt>
                <c:pt idx="640">
                  <c:v>8.17</c:v>
                </c:pt>
                <c:pt idx="641">
                  <c:v>8.32</c:v>
                </c:pt>
                <c:pt idx="642">
                  <c:v>8.49</c:v>
                </c:pt>
                <c:pt idx="643">
                  <c:v>8.69</c:v>
                </c:pt>
                <c:pt idx="644">
                  <c:v>8.93</c:v>
                </c:pt>
                <c:pt idx="645">
                  <c:v>9.2100000000000009</c:v>
                </c:pt>
                <c:pt idx="646">
                  <c:v>9.56</c:v>
                </c:pt>
                <c:pt idx="647">
                  <c:v>9.9700000000000006</c:v>
                </c:pt>
                <c:pt idx="648">
                  <c:v>10.46</c:v>
                </c:pt>
                <c:pt idx="649">
                  <c:v>11.05</c:v>
                </c:pt>
                <c:pt idx="650">
                  <c:v>11.76</c:v>
                </c:pt>
                <c:pt idx="651">
                  <c:v>12.59</c:v>
                </c:pt>
                <c:pt idx="652">
                  <c:v>13.56</c:v>
                </c:pt>
                <c:pt idx="653">
                  <c:v>14.68</c:v>
                </c:pt>
                <c:pt idx="654">
                  <c:v>15.97</c:v>
                </c:pt>
                <c:pt idx="655">
                  <c:v>17.43</c:v>
                </c:pt>
                <c:pt idx="656">
                  <c:v>19.079999999999998</c:v>
                </c:pt>
                <c:pt idx="657">
                  <c:v>20.9</c:v>
                </c:pt>
                <c:pt idx="658">
                  <c:v>22.9</c:v>
                </c:pt>
                <c:pt idx="659">
                  <c:v>25.07</c:v>
                </c:pt>
                <c:pt idx="660">
                  <c:v>27.4</c:v>
                </c:pt>
                <c:pt idx="661">
                  <c:v>29.89</c:v>
                </c:pt>
                <c:pt idx="662">
                  <c:v>32.520000000000003</c:v>
                </c:pt>
                <c:pt idx="663">
                  <c:v>35.26</c:v>
                </c:pt>
                <c:pt idx="664">
                  <c:v>38.11</c:v>
                </c:pt>
                <c:pt idx="665">
                  <c:v>41.04</c:v>
                </c:pt>
                <c:pt idx="666">
                  <c:v>44.03</c:v>
                </c:pt>
                <c:pt idx="667">
                  <c:v>47.06</c:v>
                </c:pt>
                <c:pt idx="668">
                  <c:v>50.1</c:v>
                </c:pt>
                <c:pt idx="669">
                  <c:v>53.14</c:v>
                </c:pt>
                <c:pt idx="670">
                  <c:v>56.14</c:v>
                </c:pt>
                <c:pt idx="671">
                  <c:v>59.1</c:v>
                </c:pt>
                <c:pt idx="672">
                  <c:v>61.97</c:v>
                </c:pt>
                <c:pt idx="673">
                  <c:v>64.760000000000005</c:v>
                </c:pt>
                <c:pt idx="674">
                  <c:v>67.42</c:v>
                </c:pt>
                <c:pt idx="675">
                  <c:v>69.959999999999994</c:v>
                </c:pt>
                <c:pt idx="676">
                  <c:v>72.349999999999994</c:v>
                </c:pt>
                <c:pt idx="677">
                  <c:v>74.59</c:v>
                </c:pt>
                <c:pt idx="678">
                  <c:v>76.680000000000007</c:v>
                </c:pt>
                <c:pt idx="679">
                  <c:v>78.61</c:v>
                </c:pt>
                <c:pt idx="680">
                  <c:v>80.38</c:v>
                </c:pt>
                <c:pt idx="681">
                  <c:v>82.01</c:v>
                </c:pt>
                <c:pt idx="682">
                  <c:v>83.5</c:v>
                </c:pt>
                <c:pt idx="683">
                  <c:v>84.87</c:v>
                </c:pt>
                <c:pt idx="684">
                  <c:v>86.13</c:v>
                </c:pt>
                <c:pt idx="685">
                  <c:v>87.29</c:v>
                </c:pt>
                <c:pt idx="686">
                  <c:v>88.37</c:v>
                </c:pt>
                <c:pt idx="687">
                  <c:v>89.39</c:v>
                </c:pt>
                <c:pt idx="688">
                  <c:v>90.34</c:v>
                </c:pt>
                <c:pt idx="689">
                  <c:v>91.26</c:v>
                </c:pt>
                <c:pt idx="690">
                  <c:v>92.13</c:v>
                </c:pt>
                <c:pt idx="691">
                  <c:v>92.98</c:v>
                </c:pt>
                <c:pt idx="692">
                  <c:v>93.81</c:v>
                </c:pt>
                <c:pt idx="693">
                  <c:v>94.61</c:v>
                </c:pt>
                <c:pt idx="694">
                  <c:v>95.41</c:v>
                </c:pt>
                <c:pt idx="695">
                  <c:v>96.18</c:v>
                </c:pt>
                <c:pt idx="696">
                  <c:v>96.95</c:v>
                </c:pt>
                <c:pt idx="697">
                  <c:v>97.7</c:v>
                </c:pt>
                <c:pt idx="698">
                  <c:v>98.44</c:v>
                </c:pt>
                <c:pt idx="699">
                  <c:v>99.17</c:v>
                </c:pt>
                <c:pt idx="700">
                  <c:v>99.88</c:v>
                </c:pt>
                <c:pt idx="701">
                  <c:v>100.58</c:v>
                </c:pt>
                <c:pt idx="702">
                  <c:v>101.27</c:v>
                </c:pt>
                <c:pt idx="703">
                  <c:v>101.93</c:v>
                </c:pt>
                <c:pt idx="704">
                  <c:v>102.58</c:v>
                </c:pt>
                <c:pt idx="705">
                  <c:v>103.21</c:v>
                </c:pt>
                <c:pt idx="706">
                  <c:v>103.82</c:v>
                </c:pt>
                <c:pt idx="707">
                  <c:v>104.4</c:v>
                </c:pt>
                <c:pt idx="708">
                  <c:v>104.97</c:v>
                </c:pt>
                <c:pt idx="709">
                  <c:v>105.5</c:v>
                </c:pt>
                <c:pt idx="710">
                  <c:v>106.01</c:v>
                </c:pt>
                <c:pt idx="711">
                  <c:v>106.49</c:v>
                </c:pt>
                <c:pt idx="712">
                  <c:v>106.94</c:v>
                </c:pt>
                <c:pt idx="713">
                  <c:v>107.37</c:v>
                </c:pt>
                <c:pt idx="714">
                  <c:v>107.76</c:v>
                </c:pt>
                <c:pt idx="715">
                  <c:v>108.13</c:v>
                </c:pt>
                <c:pt idx="716">
                  <c:v>108.46</c:v>
                </c:pt>
                <c:pt idx="717">
                  <c:v>108.77</c:v>
                </c:pt>
                <c:pt idx="718">
                  <c:v>109.04</c:v>
                </c:pt>
                <c:pt idx="719">
                  <c:v>109.29</c:v>
                </c:pt>
                <c:pt idx="720">
                  <c:v>109.51</c:v>
                </c:pt>
                <c:pt idx="721">
                  <c:v>109.7</c:v>
                </c:pt>
                <c:pt idx="722">
                  <c:v>109.86</c:v>
                </c:pt>
                <c:pt idx="723">
                  <c:v>110</c:v>
                </c:pt>
                <c:pt idx="724">
                  <c:v>110.11</c:v>
                </c:pt>
                <c:pt idx="725">
                  <c:v>110.2</c:v>
                </c:pt>
                <c:pt idx="726">
                  <c:v>110.26</c:v>
                </c:pt>
                <c:pt idx="727">
                  <c:v>110.3</c:v>
                </c:pt>
                <c:pt idx="728">
                  <c:v>110.32</c:v>
                </c:pt>
                <c:pt idx="729">
                  <c:v>110.31</c:v>
                </c:pt>
                <c:pt idx="730">
                  <c:v>110.27</c:v>
                </c:pt>
                <c:pt idx="731">
                  <c:v>110.2</c:v>
                </c:pt>
                <c:pt idx="732">
                  <c:v>110.1</c:v>
                </c:pt>
                <c:pt idx="733">
                  <c:v>109.95</c:v>
                </c:pt>
                <c:pt idx="734">
                  <c:v>109.77</c:v>
                </c:pt>
                <c:pt idx="735">
                  <c:v>109.52</c:v>
                </c:pt>
                <c:pt idx="736">
                  <c:v>109.21</c:v>
                </c:pt>
                <c:pt idx="737">
                  <c:v>108.81</c:v>
                </c:pt>
                <c:pt idx="738">
                  <c:v>108.33</c:v>
                </c:pt>
                <c:pt idx="739">
                  <c:v>107.73</c:v>
                </c:pt>
                <c:pt idx="740">
                  <c:v>107.01</c:v>
                </c:pt>
                <c:pt idx="741">
                  <c:v>106.15</c:v>
                </c:pt>
                <c:pt idx="742">
                  <c:v>105.13</c:v>
                </c:pt>
                <c:pt idx="743">
                  <c:v>103.94</c:v>
                </c:pt>
                <c:pt idx="744">
                  <c:v>102.55</c:v>
                </c:pt>
                <c:pt idx="745">
                  <c:v>100.96</c:v>
                </c:pt>
                <c:pt idx="746">
                  <c:v>99.16</c:v>
                </c:pt>
                <c:pt idx="747">
                  <c:v>97.13</c:v>
                </c:pt>
                <c:pt idx="748">
                  <c:v>94.88</c:v>
                </c:pt>
                <c:pt idx="749">
                  <c:v>92.4</c:v>
                </c:pt>
                <c:pt idx="750">
                  <c:v>89.69</c:v>
                </c:pt>
                <c:pt idx="751">
                  <c:v>86.77</c:v>
                </c:pt>
                <c:pt idx="752">
                  <c:v>83.63</c:v>
                </c:pt>
                <c:pt idx="753">
                  <c:v>80.31</c:v>
                </c:pt>
                <c:pt idx="754">
                  <c:v>76.819999999999993</c:v>
                </c:pt>
                <c:pt idx="755">
                  <c:v>73.19</c:v>
                </c:pt>
                <c:pt idx="756">
                  <c:v>69.45</c:v>
                </c:pt>
                <c:pt idx="757">
                  <c:v>65.63</c:v>
                </c:pt>
                <c:pt idx="758">
                  <c:v>61.77</c:v>
                </c:pt>
                <c:pt idx="759">
                  <c:v>57.91</c:v>
                </c:pt>
                <c:pt idx="760">
                  <c:v>54.09</c:v>
                </c:pt>
                <c:pt idx="761">
                  <c:v>50.35</c:v>
                </c:pt>
                <c:pt idx="762">
                  <c:v>46.71</c:v>
                </c:pt>
                <c:pt idx="763">
                  <c:v>43.21</c:v>
                </c:pt>
                <c:pt idx="764">
                  <c:v>39.880000000000003</c:v>
                </c:pt>
                <c:pt idx="765">
                  <c:v>36.74</c:v>
                </c:pt>
                <c:pt idx="766">
                  <c:v>33.799999999999997</c:v>
                </c:pt>
                <c:pt idx="767">
                  <c:v>31.07</c:v>
                </c:pt>
                <c:pt idx="768">
                  <c:v>28.55</c:v>
                </c:pt>
                <c:pt idx="769">
                  <c:v>26.24</c:v>
                </c:pt>
                <c:pt idx="770">
                  <c:v>24.12</c:v>
                </c:pt>
                <c:pt idx="771">
                  <c:v>22.2</c:v>
                </c:pt>
                <c:pt idx="772">
                  <c:v>20.46</c:v>
                </c:pt>
                <c:pt idx="773">
                  <c:v>18.88</c:v>
                </c:pt>
                <c:pt idx="774">
                  <c:v>17.45</c:v>
                </c:pt>
                <c:pt idx="775">
                  <c:v>16.149999999999999</c:v>
                </c:pt>
                <c:pt idx="776">
                  <c:v>14.97</c:v>
                </c:pt>
                <c:pt idx="777">
                  <c:v>13.9</c:v>
                </c:pt>
                <c:pt idx="778">
                  <c:v>12.94</c:v>
                </c:pt>
                <c:pt idx="779">
                  <c:v>12.06</c:v>
                </c:pt>
                <c:pt idx="780">
                  <c:v>11.27</c:v>
                </c:pt>
                <c:pt idx="781">
                  <c:v>10.56</c:v>
                </c:pt>
                <c:pt idx="782">
                  <c:v>9.93</c:v>
                </c:pt>
                <c:pt idx="783">
                  <c:v>9.36</c:v>
                </c:pt>
                <c:pt idx="784">
                  <c:v>8.8699999999999992</c:v>
                </c:pt>
                <c:pt idx="785">
                  <c:v>8.43</c:v>
                </c:pt>
                <c:pt idx="786">
                  <c:v>8.0500000000000007</c:v>
                </c:pt>
                <c:pt idx="787">
                  <c:v>7.72</c:v>
                </c:pt>
                <c:pt idx="788">
                  <c:v>7.44</c:v>
                </c:pt>
                <c:pt idx="789">
                  <c:v>7.2</c:v>
                </c:pt>
                <c:pt idx="790">
                  <c:v>7.01</c:v>
                </c:pt>
                <c:pt idx="791">
                  <c:v>6.85</c:v>
                </c:pt>
                <c:pt idx="792">
                  <c:v>6.73</c:v>
                </c:pt>
                <c:pt idx="793">
                  <c:v>6.64</c:v>
                </c:pt>
                <c:pt idx="794">
                  <c:v>6.58</c:v>
                </c:pt>
                <c:pt idx="795">
                  <c:v>6.55</c:v>
                </c:pt>
                <c:pt idx="796">
                  <c:v>6.54</c:v>
                </c:pt>
                <c:pt idx="797">
                  <c:v>6.55</c:v>
                </c:pt>
                <c:pt idx="798">
                  <c:v>6.57</c:v>
                </c:pt>
                <c:pt idx="799">
                  <c:v>6.62</c:v>
                </c:pt>
                <c:pt idx="800">
                  <c:v>6.67</c:v>
                </c:pt>
                <c:pt idx="801">
                  <c:v>6.73</c:v>
                </c:pt>
                <c:pt idx="802">
                  <c:v>6.79</c:v>
                </c:pt>
                <c:pt idx="803">
                  <c:v>6.85</c:v>
                </c:pt>
                <c:pt idx="804">
                  <c:v>6.91</c:v>
                </c:pt>
                <c:pt idx="805">
                  <c:v>6.97</c:v>
                </c:pt>
                <c:pt idx="806">
                  <c:v>7.01</c:v>
                </c:pt>
                <c:pt idx="807">
                  <c:v>7.05</c:v>
                </c:pt>
                <c:pt idx="808">
                  <c:v>7.08</c:v>
                </c:pt>
                <c:pt idx="809">
                  <c:v>7.1</c:v>
                </c:pt>
                <c:pt idx="810">
                  <c:v>7.11</c:v>
                </c:pt>
                <c:pt idx="811">
                  <c:v>7.11</c:v>
                </c:pt>
                <c:pt idx="812">
                  <c:v>7.1</c:v>
                </c:pt>
                <c:pt idx="813">
                  <c:v>7.09</c:v>
                </c:pt>
                <c:pt idx="814">
                  <c:v>7.08</c:v>
                </c:pt>
                <c:pt idx="815">
                  <c:v>7.06</c:v>
                </c:pt>
                <c:pt idx="816">
                  <c:v>7.05</c:v>
                </c:pt>
                <c:pt idx="817">
                  <c:v>7.04</c:v>
                </c:pt>
                <c:pt idx="818">
                  <c:v>7.03</c:v>
                </c:pt>
                <c:pt idx="819">
                  <c:v>7.03</c:v>
                </c:pt>
                <c:pt idx="820">
                  <c:v>7.03</c:v>
                </c:pt>
                <c:pt idx="821">
                  <c:v>7.03</c:v>
                </c:pt>
                <c:pt idx="822">
                  <c:v>7.04</c:v>
                </c:pt>
                <c:pt idx="823">
                  <c:v>7.05</c:v>
                </c:pt>
                <c:pt idx="824">
                  <c:v>7.06</c:v>
                </c:pt>
                <c:pt idx="825">
                  <c:v>7.07</c:v>
                </c:pt>
                <c:pt idx="826">
                  <c:v>7.09</c:v>
                </c:pt>
                <c:pt idx="827">
                  <c:v>7.11</c:v>
                </c:pt>
                <c:pt idx="828">
                  <c:v>7.13</c:v>
                </c:pt>
                <c:pt idx="829">
                  <c:v>7.14</c:v>
                </c:pt>
                <c:pt idx="830">
                  <c:v>7.16</c:v>
                </c:pt>
                <c:pt idx="831">
                  <c:v>7.18</c:v>
                </c:pt>
                <c:pt idx="832">
                  <c:v>7.2</c:v>
                </c:pt>
                <c:pt idx="833">
                  <c:v>7.21</c:v>
                </c:pt>
                <c:pt idx="834">
                  <c:v>7.23</c:v>
                </c:pt>
                <c:pt idx="835">
                  <c:v>7.25</c:v>
                </c:pt>
                <c:pt idx="836">
                  <c:v>7.27</c:v>
                </c:pt>
                <c:pt idx="837">
                  <c:v>7.28</c:v>
                </c:pt>
                <c:pt idx="838">
                  <c:v>7.3</c:v>
                </c:pt>
                <c:pt idx="839">
                  <c:v>7.32</c:v>
                </c:pt>
                <c:pt idx="840">
                  <c:v>7.34</c:v>
                </c:pt>
                <c:pt idx="841">
                  <c:v>7.37</c:v>
                </c:pt>
                <c:pt idx="842">
                  <c:v>7.39</c:v>
                </c:pt>
                <c:pt idx="843">
                  <c:v>7.42</c:v>
                </c:pt>
                <c:pt idx="844">
                  <c:v>7.45</c:v>
                </c:pt>
                <c:pt idx="845">
                  <c:v>7.49</c:v>
                </c:pt>
                <c:pt idx="846">
                  <c:v>7.54</c:v>
                </c:pt>
                <c:pt idx="847">
                  <c:v>7.59</c:v>
                </c:pt>
                <c:pt idx="848">
                  <c:v>7.64</c:v>
                </c:pt>
                <c:pt idx="849">
                  <c:v>7.71</c:v>
                </c:pt>
                <c:pt idx="850">
                  <c:v>7.78</c:v>
                </c:pt>
                <c:pt idx="851">
                  <c:v>7.87</c:v>
                </c:pt>
                <c:pt idx="852">
                  <c:v>7.96</c:v>
                </c:pt>
                <c:pt idx="853">
                  <c:v>8.07</c:v>
                </c:pt>
                <c:pt idx="854">
                  <c:v>8.19</c:v>
                </c:pt>
                <c:pt idx="855">
                  <c:v>8.33</c:v>
                </c:pt>
                <c:pt idx="856">
                  <c:v>8.49</c:v>
                </c:pt>
                <c:pt idx="857">
                  <c:v>8.69</c:v>
                </c:pt>
                <c:pt idx="858">
                  <c:v>8.92</c:v>
                </c:pt>
                <c:pt idx="859">
                  <c:v>9.19</c:v>
                </c:pt>
                <c:pt idx="860">
                  <c:v>9.5299999999999994</c:v>
                </c:pt>
                <c:pt idx="861">
                  <c:v>9.93</c:v>
                </c:pt>
                <c:pt idx="862">
                  <c:v>10.43</c:v>
                </c:pt>
                <c:pt idx="863">
                  <c:v>11.02</c:v>
                </c:pt>
                <c:pt idx="864">
                  <c:v>11.73</c:v>
                </c:pt>
                <c:pt idx="865">
                  <c:v>12.58</c:v>
                </c:pt>
                <c:pt idx="866">
                  <c:v>13.57</c:v>
                </c:pt>
                <c:pt idx="867">
                  <c:v>14.72</c:v>
                </c:pt>
                <c:pt idx="868">
                  <c:v>16.04</c:v>
                </c:pt>
                <c:pt idx="869">
                  <c:v>17.54</c:v>
                </c:pt>
                <c:pt idx="870">
                  <c:v>19.22</c:v>
                </c:pt>
                <c:pt idx="871">
                  <c:v>21.08</c:v>
                </c:pt>
                <c:pt idx="872">
                  <c:v>23.13</c:v>
                </c:pt>
                <c:pt idx="873">
                  <c:v>25.34</c:v>
                </c:pt>
                <c:pt idx="874">
                  <c:v>27.72</c:v>
                </c:pt>
                <c:pt idx="875">
                  <c:v>30.26</c:v>
                </c:pt>
                <c:pt idx="876">
                  <c:v>32.93</c:v>
                </c:pt>
                <c:pt idx="877">
                  <c:v>35.72</c:v>
                </c:pt>
                <c:pt idx="878">
                  <c:v>38.61</c:v>
                </c:pt>
                <c:pt idx="879">
                  <c:v>41.58</c:v>
                </c:pt>
                <c:pt idx="880">
                  <c:v>44.61</c:v>
                </c:pt>
                <c:pt idx="881">
                  <c:v>47.68</c:v>
                </c:pt>
                <c:pt idx="882">
                  <c:v>50.76</c:v>
                </c:pt>
                <c:pt idx="883">
                  <c:v>53.83</c:v>
                </c:pt>
                <c:pt idx="884">
                  <c:v>56.85</c:v>
                </c:pt>
                <c:pt idx="885">
                  <c:v>59.82</c:v>
                </c:pt>
                <c:pt idx="886">
                  <c:v>62.71</c:v>
                </c:pt>
                <c:pt idx="887">
                  <c:v>65.489999999999995</c:v>
                </c:pt>
                <c:pt idx="888">
                  <c:v>68.150000000000006</c:v>
                </c:pt>
                <c:pt idx="889">
                  <c:v>70.67</c:v>
                </c:pt>
                <c:pt idx="890">
                  <c:v>73.05</c:v>
                </c:pt>
                <c:pt idx="891">
                  <c:v>75.260000000000005</c:v>
                </c:pt>
                <c:pt idx="892">
                  <c:v>77.319999999999993</c:v>
                </c:pt>
                <c:pt idx="893">
                  <c:v>79.22</c:v>
                </c:pt>
                <c:pt idx="894">
                  <c:v>80.97</c:v>
                </c:pt>
                <c:pt idx="895">
                  <c:v>82.57</c:v>
                </c:pt>
                <c:pt idx="896">
                  <c:v>84.04</c:v>
                </c:pt>
                <c:pt idx="897">
                  <c:v>85.39</c:v>
                </c:pt>
                <c:pt idx="898">
                  <c:v>86.63</c:v>
                </c:pt>
                <c:pt idx="899">
                  <c:v>87.79</c:v>
                </c:pt>
                <c:pt idx="900">
                  <c:v>88.87</c:v>
                </c:pt>
                <c:pt idx="901">
                  <c:v>89.88</c:v>
                </c:pt>
                <c:pt idx="902">
                  <c:v>90.85</c:v>
                </c:pt>
                <c:pt idx="903">
                  <c:v>91.78</c:v>
                </c:pt>
                <c:pt idx="904">
                  <c:v>92.67</c:v>
                </c:pt>
                <c:pt idx="905">
                  <c:v>93.55</c:v>
                </c:pt>
                <c:pt idx="906">
                  <c:v>94.4</c:v>
                </c:pt>
                <c:pt idx="907">
                  <c:v>95.24</c:v>
                </c:pt>
                <c:pt idx="908">
                  <c:v>96.07</c:v>
                </c:pt>
                <c:pt idx="909">
                  <c:v>96.88</c:v>
                </c:pt>
                <c:pt idx="910">
                  <c:v>97.68</c:v>
                </c:pt>
                <c:pt idx="911">
                  <c:v>98.48</c:v>
                </c:pt>
                <c:pt idx="912">
                  <c:v>99.26</c:v>
                </c:pt>
                <c:pt idx="913">
                  <c:v>100.02</c:v>
                </c:pt>
                <c:pt idx="914">
                  <c:v>100.78</c:v>
                </c:pt>
                <c:pt idx="915">
                  <c:v>101.52</c:v>
                </c:pt>
                <c:pt idx="916">
                  <c:v>102.24</c:v>
                </c:pt>
                <c:pt idx="917">
                  <c:v>102.94</c:v>
                </c:pt>
                <c:pt idx="918">
                  <c:v>103.62</c:v>
                </c:pt>
                <c:pt idx="919">
                  <c:v>104.28</c:v>
                </c:pt>
                <c:pt idx="920">
                  <c:v>104.91</c:v>
                </c:pt>
                <c:pt idx="921">
                  <c:v>105.52</c:v>
                </c:pt>
                <c:pt idx="922">
                  <c:v>106.1</c:v>
                </c:pt>
                <c:pt idx="923">
                  <c:v>106.65</c:v>
                </c:pt>
                <c:pt idx="924">
                  <c:v>107.17</c:v>
                </c:pt>
                <c:pt idx="925">
                  <c:v>107.67</c:v>
                </c:pt>
                <c:pt idx="926">
                  <c:v>108.13</c:v>
                </c:pt>
                <c:pt idx="927">
                  <c:v>108.57</c:v>
                </c:pt>
                <c:pt idx="928">
                  <c:v>108.97</c:v>
                </c:pt>
                <c:pt idx="929">
                  <c:v>109.35</c:v>
                </c:pt>
                <c:pt idx="930">
                  <c:v>109.7</c:v>
                </c:pt>
                <c:pt idx="931">
                  <c:v>110.01</c:v>
                </c:pt>
                <c:pt idx="932">
                  <c:v>110.31</c:v>
                </c:pt>
                <c:pt idx="933">
                  <c:v>110.57</c:v>
                </c:pt>
                <c:pt idx="934">
                  <c:v>110.81</c:v>
                </c:pt>
                <c:pt idx="935">
                  <c:v>111.02</c:v>
                </c:pt>
                <c:pt idx="936">
                  <c:v>111.21</c:v>
                </c:pt>
                <c:pt idx="937">
                  <c:v>111.37</c:v>
                </c:pt>
                <c:pt idx="938">
                  <c:v>111.5</c:v>
                </c:pt>
                <c:pt idx="939">
                  <c:v>111.61</c:v>
                </c:pt>
                <c:pt idx="940">
                  <c:v>111.7</c:v>
                </c:pt>
                <c:pt idx="941">
                  <c:v>111.76</c:v>
                </c:pt>
                <c:pt idx="942">
                  <c:v>111.79</c:v>
                </c:pt>
                <c:pt idx="943">
                  <c:v>111.79</c:v>
                </c:pt>
                <c:pt idx="944">
                  <c:v>111.77</c:v>
                </c:pt>
                <c:pt idx="945">
                  <c:v>111.71</c:v>
                </c:pt>
                <c:pt idx="946">
                  <c:v>111.62</c:v>
                </c:pt>
                <c:pt idx="947">
                  <c:v>111.49</c:v>
                </c:pt>
                <c:pt idx="948">
                  <c:v>111.31</c:v>
                </c:pt>
                <c:pt idx="949">
                  <c:v>111.07</c:v>
                </c:pt>
                <c:pt idx="950">
                  <c:v>110.78</c:v>
                </c:pt>
                <c:pt idx="951">
                  <c:v>110.42</c:v>
                </c:pt>
                <c:pt idx="952">
                  <c:v>109.98</c:v>
                </c:pt>
                <c:pt idx="953">
                  <c:v>109.45</c:v>
                </c:pt>
                <c:pt idx="954">
                  <c:v>108.82</c:v>
                </c:pt>
                <c:pt idx="955">
                  <c:v>108.08</c:v>
                </c:pt>
                <c:pt idx="956">
                  <c:v>107.22</c:v>
                </c:pt>
                <c:pt idx="957">
                  <c:v>106.23</c:v>
                </c:pt>
                <c:pt idx="958">
                  <c:v>105.1</c:v>
                </c:pt>
                <c:pt idx="959">
                  <c:v>103.81</c:v>
                </c:pt>
                <c:pt idx="960">
                  <c:v>102.37</c:v>
                </c:pt>
                <c:pt idx="961">
                  <c:v>100.75</c:v>
                </c:pt>
                <c:pt idx="962">
                  <c:v>98.95</c:v>
                </c:pt>
                <c:pt idx="963">
                  <c:v>96.97</c:v>
                </c:pt>
                <c:pt idx="964">
                  <c:v>94.8</c:v>
                </c:pt>
                <c:pt idx="965">
                  <c:v>92.42</c:v>
                </c:pt>
                <c:pt idx="966">
                  <c:v>89.85</c:v>
                </c:pt>
                <c:pt idx="967">
                  <c:v>87.08</c:v>
                </c:pt>
                <c:pt idx="968">
                  <c:v>84.11</c:v>
                </c:pt>
                <c:pt idx="969">
                  <c:v>80.959999999999994</c:v>
                </c:pt>
                <c:pt idx="970">
                  <c:v>77.64</c:v>
                </c:pt>
                <c:pt idx="971">
                  <c:v>74.180000000000007</c:v>
                </c:pt>
                <c:pt idx="972">
                  <c:v>70.58</c:v>
                </c:pt>
                <c:pt idx="973">
                  <c:v>66.900000000000006</c:v>
                </c:pt>
                <c:pt idx="974">
                  <c:v>63.16</c:v>
                </c:pt>
                <c:pt idx="975">
                  <c:v>59.39</c:v>
                </c:pt>
                <c:pt idx="976">
                  <c:v>55.65</c:v>
                </c:pt>
                <c:pt idx="977">
                  <c:v>51.95</c:v>
                </c:pt>
                <c:pt idx="978">
                  <c:v>48.35</c:v>
                </c:pt>
                <c:pt idx="979">
                  <c:v>44.88</c:v>
                </c:pt>
                <c:pt idx="980">
                  <c:v>41.56</c:v>
                </c:pt>
                <c:pt idx="981">
                  <c:v>38.409999999999997</c:v>
                </c:pt>
                <c:pt idx="982">
                  <c:v>35.450000000000003</c:v>
                </c:pt>
                <c:pt idx="983">
                  <c:v>32.69</c:v>
                </c:pt>
                <c:pt idx="984">
                  <c:v>30.14</c:v>
                </c:pt>
                <c:pt idx="985">
                  <c:v>27.79</c:v>
                </c:pt>
                <c:pt idx="986">
                  <c:v>25.64</c:v>
                </c:pt>
                <c:pt idx="987">
                  <c:v>23.68</c:v>
                </c:pt>
                <c:pt idx="988">
                  <c:v>21.89</c:v>
                </c:pt>
                <c:pt idx="989">
                  <c:v>20.260000000000002</c:v>
                </c:pt>
                <c:pt idx="990">
                  <c:v>18.79</c:v>
                </c:pt>
                <c:pt idx="991">
                  <c:v>17.45</c:v>
                </c:pt>
                <c:pt idx="992">
                  <c:v>16.239999999999998</c:v>
                </c:pt>
                <c:pt idx="993">
                  <c:v>15.14</c:v>
                </c:pt>
                <c:pt idx="994">
                  <c:v>14.15</c:v>
                </c:pt>
                <c:pt idx="995">
                  <c:v>13.26</c:v>
                </c:pt>
                <c:pt idx="996">
                  <c:v>12.46</c:v>
                </c:pt>
                <c:pt idx="997">
                  <c:v>11.74</c:v>
                </c:pt>
                <c:pt idx="998">
                  <c:v>11.1</c:v>
                </c:pt>
                <c:pt idx="999">
                  <c:v>10.54</c:v>
                </c:pt>
                <c:pt idx="1000">
                  <c:v>10.039999999999999</c:v>
                </c:pt>
                <c:pt idx="1001">
                  <c:v>9.61</c:v>
                </c:pt>
                <c:pt idx="1002">
                  <c:v>9.23</c:v>
                </c:pt>
                <c:pt idx="1003">
                  <c:v>8.91</c:v>
                </c:pt>
                <c:pt idx="1004">
                  <c:v>8.64</c:v>
                </c:pt>
                <c:pt idx="1005">
                  <c:v>8.41</c:v>
                </c:pt>
                <c:pt idx="1006">
                  <c:v>8.23</c:v>
                </c:pt>
                <c:pt idx="1007">
                  <c:v>8.08</c:v>
                </c:pt>
                <c:pt idx="1008">
                  <c:v>7.97</c:v>
                </c:pt>
                <c:pt idx="1009">
                  <c:v>7.89</c:v>
                </c:pt>
                <c:pt idx="1010">
                  <c:v>7.84</c:v>
                </c:pt>
                <c:pt idx="1011">
                  <c:v>7.82</c:v>
                </c:pt>
                <c:pt idx="1012">
                  <c:v>7.83</c:v>
                </c:pt>
                <c:pt idx="1013">
                  <c:v>7.85</c:v>
                </c:pt>
                <c:pt idx="1014">
                  <c:v>7.89</c:v>
                </c:pt>
                <c:pt idx="1015">
                  <c:v>7.95</c:v>
                </c:pt>
                <c:pt idx="1016">
                  <c:v>8.01</c:v>
                </c:pt>
                <c:pt idx="1017">
                  <c:v>8.08</c:v>
                </c:pt>
                <c:pt idx="1018">
                  <c:v>8.15</c:v>
                </c:pt>
                <c:pt idx="1019">
                  <c:v>8.2200000000000006</c:v>
                </c:pt>
                <c:pt idx="1020">
                  <c:v>8.2899999999999991</c:v>
                </c:pt>
                <c:pt idx="1021">
                  <c:v>8.34</c:v>
                </c:pt>
                <c:pt idx="1022">
                  <c:v>8.39</c:v>
                </c:pt>
                <c:pt idx="1023">
                  <c:v>8.43</c:v>
                </c:pt>
                <c:pt idx="1024">
                  <c:v>8.4700000000000006</c:v>
                </c:pt>
                <c:pt idx="1025">
                  <c:v>8.49</c:v>
                </c:pt>
                <c:pt idx="1026">
                  <c:v>8.51</c:v>
                </c:pt>
                <c:pt idx="1027">
                  <c:v>8.52</c:v>
                </c:pt>
                <c:pt idx="1028">
                  <c:v>8.52</c:v>
                </c:pt>
                <c:pt idx="1029">
                  <c:v>8.5299999999999994</c:v>
                </c:pt>
                <c:pt idx="1030">
                  <c:v>8.5299999999999994</c:v>
                </c:pt>
                <c:pt idx="1031">
                  <c:v>8.5399999999999991</c:v>
                </c:pt>
                <c:pt idx="1032">
                  <c:v>8.5399999999999991</c:v>
                </c:pt>
                <c:pt idx="1033">
                  <c:v>8.5500000000000007</c:v>
                </c:pt>
                <c:pt idx="1034">
                  <c:v>8.5500000000000007</c:v>
                </c:pt>
                <c:pt idx="1035">
                  <c:v>8.56</c:v>
                </c:pt>
                <c:pt idx="1036">
                  <c:v>8.57</c:v>
                </c:pt>
                <c:pt idx="1037">
                  <c:v>8.59</c:v>
                </c:pt>
                <c:pt idx="1038">
                  <c:v>8.6</c:v>
                </c:pt>
                <c:pt idx="1039">
                  <c:v>8.61</c:v>
                </c:pt>
                <c:pt idx="1040">
                  <c:v>8.6300000000000008</c:v>
                </c:pt>
                <c:pt idx="1041">
                  <c:v>8.64</c:v>
                </c:pt>
                <c:pt idx="1042">
                  <c:v>8.65</c:v>
                </c:pt>
                <c:pt idx="1043">
                  <c:v>8.67</c:v>
                </c:pt>
                <c:pt idx="1044">
                  <c:v>8.69</c:v>
                </c:pt>
                <c:pt idx="1045">
                  <c:v>8.6999999999999993</c:v>
                </c:pt>
                <c:pt idx="1046">
                  <c:v>8.73</c:v>
                </c:pt>
                <c:pt idx="1047">
                  <c:v>8.75</c:v>
                </c:pt>
                <c:pt idx="1048">
                  <c:v>8.77</c:v>
                </c:pt>
                <c:pt idx="1049">
                  <c:v>8.8000000000000007</c:v>
                </c:pt>
                <c:pt idx="1050">
                  <c:v>8.83</c:v>
                </c:pt>
                <c:pt idx="1051">
                  <c:v>8.86</c:v>
                </c:pt>
                <c:pt idx="1052">
                  <c:v>8.89</c:v>
                </c:pt>
                <c:pt idx="1053">
                  <c:v>8.93</c:v>
                </c:pt>
                <c:pt idx="1054">
                  <c:v>8.9700000000000006</c:v>
                </c:pt>
                <c:pt idx="1055">
                  <c:v>9.01</c:v>
                </c:pt>
                <c:pt idx="1056">
                  <c:v>9.0500000000000007</c:v>
                </c:pt>
                <c:pt idx="1057">
                  <c:v>9.09</c:v>
                </c:pt>
                <c:pt idx="1058">
                  <c:v>9.14</c:v>
                </c:pt>
                <c:pt idx="1059">
                  <c:v>9.19</c:v>
                </c:pt>
                <c:pt idx="1060">
                  <c:v>9.25</c:v>
                </c:pt>
                <c:pt idx="1061">
                  <c:v>9.31</c:v>
                </c:pt>
                <c:pt idx="1062">
                  <c:v>9.3699999999999992</c:v>
                </c:pt>
                <c:pt idx="1063">
                  <c:v>9.44</c:v>
                </c:pt>
                <c:pt idx="1064">
                  <c:v>9.52</c:v>
                </c:pt>
                <c:pt idx="1065">
                  <c:v>9.6</c:v>
                </c:pt>
                <c:pt idx="1066">
                  <c:v>9.6999999999999993</c:v>
                </c:pt>
                <c:pt idx="1067">
                  <c:v>9.8000000000000007</c:v>
                </c:pt>
                <c:pt idx="1068">
                  <c:v>9.92</c:v>
                </c:pt>
                <c:pt idx="1069">
                  <c:v>10.06</c:v>
                </c:pt>
                <c:pt idx="1070">
                  <c:v>10.220000000000001</c:v>
                </c:pt>
                <c:pt idx="1071">
                  <c:v>10.41</c:v>
                </c:pt>
                <c:pt idx="1072">
                  <c:v>10.64</c:v>
                </c:pt>
                <c:pt idx="1073">
                  <c:v>10.91</c:v>
                </c:pt>
                <c:pt idx="1074">
                  <c:v>11.24</c:v>
                </c:pt>
                <c:pt idx="1075">
                  <c:v>11.64</c:v>
                </c:pt>
                <c:pt idx="1076">
                  <c:v>12.13</c:v>
                </c:pt>
                <c:pt idx="1077">
                  <c:v>12.72</c:v>
                </c:pt>
                <c:pt idx="1078">
                  <c:v>13.42</c:v>
                </c:pt>
                <c:pt idx="1079">
                  <c:v>14.25</c:v>
                </c:pt>
                <c:pt idx="1080">
                  <c:v>15.23</c:v>
                </c:pt>
                <c:pt idx="1081">
                  <c:v>16.37</c:v>
                </c:pt>
                <c:pt idx="1082">
                  <c:v>17.670000000000002</c:v>
                </c:pt>
                <c:pt idx="1083">
                  <c:v>19.149999999999999</c:v>
                </c:pt>
                <c:pt idx="1084">
                  <c:v>20.81</c:v>
                </c:pt>
                <c:pt idx="1085">
                  <c:v>22.65</c:v>
                </c:pt>
                <c:pt idx="1086">
                  <c:v>24.67</c:v>
                </c:pt>
                <c:pt idx="1087">
                  <c:v>26.86</c:v>
                </c:pt>
                <c:pt idx="1088">
                  <c:v>29.22</c:v>
                </c:pt>
                <c:pt idx="1089">
                  <c:v>31.73</c:v>
                </c:pt>
                <c:pt idx="1090">
                  <c:v>34.380000000000003</c:v>
                </c:pt>
                <c:pt idx="1091">
                  <c:v>37.15</c:v>
                </c:pt>
                <c:pt idx="1092">
                  <c:v>40.020000000000003</c:v>
                </c:pt>
                <c:pt idx="1093">
                  <c:v>42.97</c:v>
                </c:pt>
                <c:pt idx="1094">
                  <c:v>45.98</c:v>
                </c:pt>
                <c:pt idx="1095">
                  <c:v>49.04</c:v>
                </c:pt>
                <c:pt idx="1096">
                  <c:v>52.1</c:v>
                </c:pt>
                <c:pt idx="1097">
                  <c:v>55.16</c:v>
                </c:pt>
                <c:pt idx="1098">
                  <c:v>58.18</c:v>
                </c:pt>
                <c:pt idx="1099">
                  <c:v>61.15</c:v>
                </c:pt>
                <c:pt idx="1100">
                  <c:v>64.03</c:v>
                </c:pt>
                <c:pt idx="1101">
                  <c:v>66.81</c:v>
                </c:pt>
                <c:pt idx="1102">
                  <c:v>69.47</c:v>
                </c:pt>
                <c:pt idx="1103">
                  <c:v>71.989999999999995</c:v>
                </c:pt>
                <c:pt idx="1104">
                  <c:v>74.37</c:v>
                </c:pt>
                <c:pt idx="1105">
                  <c:v>76.59</c:v>
                </c:pt>
                <c:pt idx="1106">
                  <c:v>78.66</c:v>
                </c:pt>
                <c:pt idx="1107">
                  <c:v>80.56</c:v>
                </c:pt>
                <c:pt idx="1108">
                  <c:v>82.31</c:v>
                </c:pt>
                <c:pt idx="1109">
                  <c:v>83.91</c:v>
                </c:pt>
                <c:pt idx="1110">
                  <c:v>85.38</c:v>
                </c:pt>
                <c:pt idx="1111">
                  <c:v>86.72</c:v>
                </c:pt>
                <c:pt idx="1112">
                  <c:v>87.96</c:v>
                </c:pt>
                <c:pt idx="1113">
                  <c:v>89.11</c:v>
                </c:pt>
                <c:pt idx="1114">
                  <c:v>90.18</c:v>
                </c:pt>
                <c:pt idx="1115">
                  <c:v>91.18</c:v>
                </c:pt>
                <c:pt idx="1116">
                  <c:v>92.13</c:v>
                </c:pt>
                <c:pt idx="1117">
                  <c:v>93.04</c:v>
                </c:pt>
                <c:pt idx="1118">
                  <c:v>93.92</c:v>
                </c:pt>
                <c:pt idx="1119">
                  <c:v>94.77</c:v>
                </c:pt>
                <c:pt idx="1120">
                  <c:v>95.61</c:v>
                </c:pt>
                <c:pt idx="1121">
                  <c:v>96.42</c:v>
                </c:pt>
                <c:pt idx="1122">
                  <c:v>97.23</c:v>
                </c:pt>
                <c:pt idx="1123">
                  <c:v>98.02</c:v>
                </c:pt>
                <c:pt idx="1124">
                  <c:v>98.81</c:v>
                </c:pt>
                <c:pt idx="1125">
                  <c:v>99.58</c:v>
                </c:pt>
                <c:pt idx="1126">
                  <c:v>100.34</c:v>
                </c:pt>
                <c:pt idx="1127">
                  <c:v>101.09</c:v>
                </c:pt>
                <c:pt idx="1128">
                  <c:v>101.83</c:v>
                </c:pt>
                <c:pt idx="1129">
                  <c:v>102.55</c:v>
                </c:pt>
                <c:pt idx="1130">
                  <c:v>103.26</c:v>
                </c:pt>
                <c:pt idx="1131">
                  <c:v>103.94</c:v>
                </c:pt>
                <c:pt idx="1132">
                  <c:v>104.61</c:v>
                </c:pt>
                <c:pt idx="1133">
                  <c:v>105.25</c:v>
                </c:pt>
                <c:pt idx="1134">
                  <c:v>105.86</c:v>
                </c:pt>
                <c:pt idx="1135">
                  <c:v>106.45</c:v>
                </c:pt>
                <c:pt idx="1136">
                  <c:v>107.02</c:v>
                </c:pt>
                <c:pt idx="1137">
                  <c:v>107.55</c:v>
                </c:pt>
                <c:pt idx="1138">
                  <c:v>108.05</c:v>
                </c:pt>
                <c:pt idx="1139">
                  <c:v>108.53</c:v>
                </c:pt>
                <c:pt idx="1140">
                  <c:v>108.97</c:v>
                </c:pt>
                <c:pt idx="1141">
                  <c:v>109.38</c:v>
                </c:pt>
                <c:pt idx="1142">
                  <c:v>109.76</c:v>
                </c:pt>
                <c:pt idx="1143">
                  <c:v>110.11</c:v>
                </c:pt>
                <c:pt idx="1144">
                  <c:v>110.43</c:v>
                </c:pt>
                <c:pt idx="1145">
                  <c:v>110.72</c:v>
                </c:pt>
                <c:pt idx="1146">
                  <c:v>110.98</c:v>
                </c:pt>
                <c:pt idx="1147">
                  <c:v>111.22</c:v>
                </c:pt>
                <c:pt idx="1148">
                  <c:v>111.43</c:v>
                </c:pt>
                <c:pt idx="1149">
                  <c:v>111.62</c:v>
                </c:pt>
                <c:pt idx="1150">
                  <c:v>111.78</c:v>
                </c:pt>
                <c:pt idx="1151">
                  <c:v>111.92</c:v>
                </c:pt>
                <c:pt idx="1152">
                  <c:v>112.03</c:v>
                </c:pt>
                <c:pt idx="1153">
                  <c:v>112.13</c:v>
                </c:pt>
                <c:pt idx="1154">
                  <c:v>112.2</c:v>
                </c:pt>
                <c:pt idx="1155">
                  <c:v>112.24</c:v>
                </c:pt>
                <c:pt idx="1156">
                  <c:v>112.27</c:v>
                </c:pt>
                <c:pt idx="1157">
                  <c:v>112.27</c:v>
                </c:pt>
                <c:pt idx="1158">
                  <c:v>112.24</c:v>
                </c:pt>
                <c:pt idx="1159">
                  <c:v>112.18</c:v>
                </c:pt>
                <c:pt idx="1160">
                  <c:v>112.09</c:v>
                </c:pt>
                <c:pt idx="1161">
                  <c:v>111.96</c:v>
                </c:pt>
                <c:pt idx="1162">
                  <c:v>111.78</c:v>
                </c:pt>
                <c:pt idx="1163">
                  <c:v>111.55</c:v>
                </c:pt>
                <c:pt idx="1164">
                  <c:v>111.26</c:v>
                </c:pt>
                <c:pt idx="1165">
                  <c:v>110.89</c:v>
                </c:pt>
                <c:pt idx="1166">
                  <c:v>110.44</c:v>
                </c:pt>
                <c:pt idx="1167">
                  <c:v>109.9</c:v>
                </c:pt>
                <c:pt idx="1168">
                  <c:v>109.25</c:v>
                </c:pt>
                <c:pt idx="1169">
                  <c:v>108.49</c:v>
                </c:pt>
                <c:pt idx="1170">
                  <c:v>107.6</c:v>
                </c:pt>
                <c:pt idx="1171">
                  <c:v>106.58</c:v>
                </c:pt>
                <c:pt idx="1172">
                  <c:v>105.41</c:v>
                </c:pt>
                <c:pt idx="1173">
                  <c:v>104.08</c:v>
                </c:pt>
                <c:pt idx="1174">
                  <c:v>102.59</c:v>
                </c:pt>
                <c:pt idx="1175">
                  <c:v>100.93</c:v>
                </c:pt>
                <c:pt idx="1176">
                  <c:v>99.09</c:v>
                </c:pt>
                <c:pt idx="1177">
                  <c:v>97.06</c:v>
                </c:pt>
                <c:pt idx="1178">
                  <c:v>94.84</c:v>
                </c:pt>
                <c:pt idx="1179">
                  <c:v>92.42</c:v>
                </c:pt>
                <c:pt idx="1180">
                  <c:v>89.8</c:v>
                </c:pt>
                <c:pt idx="1181">
                  <c:v>87</c:v>
                </c:pt>
                <c:pt idx="1182">
                  <c:v>84</c:v>
                </c:pt>
                <c:pt idx="1183">
                  <c:v>80.819999999999993</c:v>
                </c:pt>
                <c:pt idx="1184">
                  <c:v>77.48</c:v>
                </c:pt>
                <c:pt idx="1185">
                  <c:v>74</c:v>
                </c:pt>
                <c:pt idx="1186">
                  <c:v>70.41</c:v>
                </c:pt>
                <c:pt idx="1187">
                  <c:v>66.73</c:v>
                </c:pt>
                <c:pt idx="1188">
                  <c:v>63.01</c:v>
                </c:pt>
                <c:pt idx="1189">
                  <c:v>59.27</c:v>
                </c:pt>
                <c:pt idx="1190">
                  <c:v>55.57</c:v>
                </c:pt>
                <c:pt idx="1191">
                  <c:v>51.93</c:v>
                </c:pt>
                <c:pt idx="1192">
                  <c:v>48.39</c:v>
                </c:pt>
                <c:pt idx="1193">
                  <c:v>44.98</c:v>
                </c:pt>
                <c:pt idx="1194">
                  <c:v>41.74</c:v>
                </c:pt>
                <c:pt idx="1195">
                  <c:v>38.68</c:v>
                </c:pt>
                <c:pt idx="1196">
                  <c:v>35.81</c:v>
                </c:pt>
                <c:pt idx="1197">
                  <c:v>33.15</c:v>
                </c:pt>
                <c:pt idx="1198">
                  <c:v>30.7</c:v>
                </c:pt>
                <c:pt idx="1199">
                  <c:v>28.45</c:v>
                </c:pt>
                <c:pt idx="1200">
                  <c:v>26.4</c:v>
                </c:pt>
                <c:pt idx="1201">
                  <c:v>24.53</c:v>
                </c:pt>
                <c:pt idx="1202">
                  <c:v>22.84</c:v>
                </c:pt>
                <c:pt idx="1203">
                  <c:v>21.3</c:v>
                </c:pt>
                <c:pt idx="1204">
                  <c:v>19.91</c:v>
                </c:pt>
                <c:pt idx="1205">
                  <c:v>18.66</c:v>
                </c:pt>
                <c:pt idx="1206">
                  <c:v>17.52</c:v>
                </c:pt>
                <c:pt idx="1207">
                  <c:v>16.489999999999998</c:v>
                </c:pt>
                <c:pt idx="1208">
                  <c:v>15.56</c:v>
                </c:pt>
                <c:pt idx="1209">
                  <c:v>14.72</c:v>
                </c:pt>
                <c:pt idx="1210">
                  <c:v>13.97</c:v>
                </c:pt>
                <c:pt idx="1211">
                  <c:v>13.29</c:v>
                </c:pt>
                <c:pt idx="1212">
                  <c:v>12.68</c:v>
                </c:pt>
                <c:pt idx="1213">
                  <c:v>12.15</c:v>
                </c:pt>
                <c:pt idx="1214">
                  <c:v>11.68</c:v>
                </c:pt>
                <c:pt idx="1215">
                  <c:v>11.27</c:v>
                </c:pt>
                <c:pt idx="1216">
                  <c:v>10.91</c:v>
                </c:pt>
                <c:pt idx="1217">
                  <c:v>10.61</c:v>
                </c:pt>
                <c:pt idx="1218">
                  <c:v>10.36</c:v>
                </c:pt>
                <c:pt idx="1219">
                  <c:v>10.16</c:v>
                </c:pt>
                <c:pt idx="1220">
                  <c:v>10</c:v>
                </c:pt>
                <c:pt idx="1221">
                  <c:v>9.8800000000000008</c:v>
                </c:pt>
                <c:pt idx="1222">
                  <c:v>9.8000000000000007</c:v>
                </c:pt>
                <c:pt idx="1223">
                  <c:v>9.75</c:v>
                </c:pt>
                <c:pt idx="1224">
                  <c:v>9.73</c:v>
                </c:pt>
                <c:pt idx="1225">
                  <c:v>9.73</c:v>
                </c:pt>
                <c:pt idx="1226">
                  <c:v>9.75</c:v>
                </c:pt>
                <c:pt idx="1227">
                  <c:v>9.7899999999999991</c:v>
                </c:pt>
                <c:pt idx="1228">
                  <c:v>9.84</c:v>
                </c:pt>
                <c:pt idx="1229">
                  <c:v>9.9</c:v>
                </c:pt>
                <c:pt idx="1230">
                  <c:v>9.9600000000000009</c:v>
                </c:pt>
                <c:pt idx="1231">
                  <c:v>10.02</c:v>
                </c:pt>
                <c:pt idx="1232">
                  <c:v>10.07</c:v>
                </c:pt>
                <c:pt idx="1233">
                  <c:v>10.130000000000001</c:v>
                </c:pt>
                <c:pt idx="1234">
                  <c:v>10.17</c:v>
                </c:pt>
                <c:pt idx="1235">
                  <c:v>10.210000000000001</c:v>
                </c:pt>
                <c:pt idx="1236">
                  <c:v>10.25</c:v>
                </c:pt>
                <c:pt idx="1237">
                  <c:v>10.27</c:v>
                </c:pt>
                <c:pt idx="1238">
                  <c:v>10.29</c:v>
                </c:pt>
                <c:pt idx="1239">
                  <c:v>10.31</c:v>
                </c:pt>
                <c:pt idx="1240">
                  <c:v>10.31</c:v>
                </c:pt>
                <c:pt idx="1241">
                  <c:v>10.32</c:v>
                </c:pt>
                <c:pt idx="1242">
                  <c:v>10.32</c:v>
                </c:pt>
                <c:pt idx="1243">
                  <c:v>10.31</c:v>
                </c:pt>
                <c:pt idx="1244">
                  <c:v>10.31</c:v>
                </c:pt>
                <c:pt idx="1245">
                  <c:v>10.3</c:v>
                </c:pt>
                <c:pt idx="1246">
                  <c:v>10.29</c:v>
                </c:pt>
                <c:pt idx="1247">
                  <c:v>10.28</c:v>
                </c:pt>
                <c:pt idx="1248">
                  <c:v>10.27</c:v>
                </c:pt>
                <c:pt idx="1249">
                  <c:v>10.26</c:v>
                </c:pt>
                <c:pt idx="1250">
                  <c:v>10.25</c:v>
                </c:pt>
                <c:pt idx="1251">
                  <c:v>10.24</c:v>
                </c:pt>
                <c:pt idx="1252">
                  <c:v>10.23</c:v>
                </c:pt>
                <c:pt idx="1253">
                  <c:v>10.220000000000001</c:v>
                </c:pt>
                <c:pt idx="1254">
                  <c:v>10.220000000000001</c:v>
                </c:pt>
                <c:pt idx="1255">
                  <c:v>10.210000000000001</c:v>
                </c:pt>
                <c:pt idx="1256">
                  <c:v>10.220000000000001</c:v>
                </c:pt>
                <c:pt idx="1257">
                  <c:v>10.220000000000001</c:v>
                </c:pt>
                <c:pt idx="1258">
                  <c:v>10.220000000000001</c:v>
                </c:pt>
                <c:pt idx="1259">
                  <c:v>10.23</c:v>
                </c:pt>
                <c:pt idx="1260">
                  <c:v>10.24</c:v>
                </c:pt>
                <c:pt idx="1261">
                  <c:v>10.26</c:v>
                </c:pt>
                <c:pt idx="1262">
                  <c:v>10.27</c:v>
                </c:pt>
                <c:pt idx="1263">
                  <c:v>10.29</c:v>
                </c:pt>
                <c:pt idx="1264">
                  <c:v>10.31</c:v>
                </c:pt>
                <c:pt idx="1265">
                  <c:v>10.33</c:v>
                </c:pt>
                <c:pt idx="1266">
                  <c:v>10.35</c:v>
                </c:pt>
                <c:pt idx="1267">
                  <c:v>10.37</c:v>
                </c:pt>
                <c:pt idx="1268">
                  <c:v>10.4</c:v>
                </c:pt>
                <c:pt idx="1269">
                  <c:v>10.42</c:v>
                </c:pt>
                <c:pt idx="1270">
                  <c:v>10.45</c:v>
                </c:pt>
                <c:pt idx="1271">
                  <c:v>10.48</c:v>
                </c:pt>
                <c:pt idx="1272">
                  <c:v>10.5</c:v>
                </c:pt>
                <c:pt idx="1273">
                  <c:v>10.53</c:v>
                </c:pt>
                <c:pt idx="1274">
                  <c:v>10.57</c:v>
                </c:pt>
                <c:pt idx="1275">
                  <c:v>10.6</c:v>
                </c:pt>
                <c:pt idx="1276">
                  <c:v>10.64</c:v>
                </c:pt>
                <c:pt idx="1277">
                  <c:v>10.69</c:v>
                </c:pt>
                <c:pt idx="1278">
                  <c:v>10.74</c:v>
                </c:pt>
                <c:pt idx="1279">
                  <c:v>10.8</c:v>
                </c:pt>
                <c:pt idx="1280">
                  <c:v>10.87</c:v>
                </c:pt>
                <c:pt idx="1281">
                  <c:v>10.95</c:v>
                </c:pt>
                <c:pt idx="1282">
                  <c:v>11.05</c:v>
                </c:pt>
                <c:pt idx="1283">
                  <c:v>11.16</c:v>
                </c:pt>
                <c:pt idx="1284">
                  <c:v>11.3</c:v>
                </c:pt>
                <c:pt idx="1285">
                  <c:v>11.47</c:v>
                </c:pt>
                <c:pt idx="1286">
                  <c:v>11.68</c:v>
                </c:pt>
                <c:pt idx="1287">
                  <c:v>11.93</c:v>
                </c:pt>
                <c:pt idx="1288">
                  <c:v>12.23</c:v>
                </c:pt>
                <c:pt idx="1289">
                  <c:v>12.6</c:v>
                </c:pt>
                <c:pt idx="1290">
                  <c:v>13.06</c:v>
                </c:pt>
                <c:pt idx="1291">
                  <c:v>13.61</c:v>
                </c:pt>
                <c:pt idx="1292">
                  <c:v>14.27</c:v>
                </c:pt>
                <c:pt idx="1293">
                  <c:v>15.05</c:v>
                </c:pt>
                <c:pt idx="1294">
                  <c:v>15.98</c:v>
                </c:pt>
                <c:pt idx="1295">
                  <c:v>17.059999999999999</c:v>
                </c:pt>
                <c:pt idx="1296">
                  <c:v>18.309999999999999</c:v>
                </c:pt>
                <c:pt idx="1297">
                  <c:v>19.739999999999998</c:v>
                </c:pt>
                <c:pt idx="1298">
                  <c:v>21.34</c:v>
                </c:pt>
                <c:pt idx="1299">
                  <c:v>23.13</c:v>
                </c:pt>
                <c:pt idx="1300">
                  <c:v>25.11</c:v>
                </c:pt>
                <c:pt idx="1301">
                  <c:v>27.26</c:v>
                </c:pt>
                <c:pt idx="1302">
                  <c:v>29.59</c:v>
                </c:pt>
                <c:pt idx="1303">
                  <c:v>32.07</c:v>
                </c:pt>
                <c:pt idx="1304">
                  <c:v>34.700000000000003</c:v>
                </c:pt>
                <c:pt idx="1305">
                  <c:v>37.46</c:v>
                </c:pt>
                <c:pt idx="1306">
                  <c:v>40.33</c:v>
                </c:pt>
                <c:pt idx="1307">
                  <c:v>43.28</c:v>
                </c:pt>
                <c:pt idx="1308">
                  <c:v>46.3</c:v>
                </c:pt>
                <c:pt idx="1309">
                  <c:v>49.36</c:v>
                </c:pt>
                <c:pt idx="1310">
                  <c:v>52.44</c:v>
                </c:pt>
                <c:pt idx="1311">
                  <c:v>55.5</c:v>
                </c:pt>
                <c:pt idx="1312">
                  <c:v>58.54</c:v>
                </c:pt>
                <c:pt idx="1313">
                  <c:v>61.51</c:v>
                </c:pt>
                <c:pt idx="1314">
                  <c:v>64.400000000000006</c:v>
                </c:pt>
                <c:pt idx="1315">
                  <c:v>67.19</c:v>
                </c:pt>
                <c:pt idx="1316">
                  <c:v>69.849999999999994</c:v>
                </c:pt>
                <c:pt idx="1317">
                  <c:v>72.37</c:v>
                </c:pt>
                <c:pt idx="1318">
                  <c:v>74.75</c:v>
                </c:pt>
                <c:pt idx="1319">
                  <c:v>76.959999999999994</c:v>
                </c:pt>
                <c:pt idx="1320">
                  <c:v>79.02</c:v>
                </c:pt>
                <c:pt idx="1321">
                  <c:v>80.91</c:v>
                </c:pt>
                <c:pt idx="1322">
                  <c:v>82.65</c:v>
                </c:pt>
                <c:pt idx="1323">
                  <c:v>84.24</c:v>
                </c:pt>
                <c:pt idx="1324">
                  <c:v>85.69</c:v>
                </c:pt>
                <c:pt idx="1325">
                  <c:v>87.02</c:v>
                </c:pt>
                <c:pt idx="1326">
                  <c:v>88.24</c:v>
                </c:pt>
                <c:pt idx="1327">
                  <c:v>89.37</c:v>
                </c:pt>
                <c:pt idx="1328">
                  <c:v>90.42</c:v>
                </c:pt>
                <c:pt idx="1329">
                  <c:v>91.41</c:v>
                </c:pt>
                <c:pt idx="1330">
                  <c:v>92.34</c:v>
                </c:pt>
                <c:pt idx="1331">
                  <c:v>93.24</c:v>
                </c:pt>
                <c:pt idx="1332">
                  <c:v>94.11</c:v>
                </c:pt>
                <c:pt idx="1333">
                  <c:v>94.95</c:v>
                </c:pt>
                <c:pt idx="1334">
                  <c:v>95.78</c:v>
                </c:pt>
                <c:pt idx="1335">
                  <c:v>96.6</c:v>
                </c:pt>
                <c:pt idx="1336">
                  <c:v>97.4</c:v>
                </c:pt>
                <c:pt idx="1337">
                  <c:v>98.2</c:v>
                </c:pt>
                <c:pt idx="1338">
                  <c:v>98.99</c:v>
                </c:pt>
                <c:pt idx="1339">
                  <c:v>99.77</c:v>
                </c:pt>
                <c:pt idx="1340">
                  <c:v>100.54</c:v>
                </c:pt>
                <c:pt idx="1341">
                  <c:v>101.29</c:v>
                </c:pt>
                <c:pt idx="1342">
                  <c:v>102.04</c:v>
                </c:pt>
                <c:pt idx="1343">
                  <c:v>102.77</c:v>
                </c:pt>
                <c:pt idx="1344">
                  <c:v>103.48</c:v>
                </c:pt>
                <c:pt idx="1345">
                  <c:v>104.18</c:v>
                </c:pt>
                <c:pt idx="1346">
                  <c:v>104.86</c:v>
                </c:pt>
                <c:pt idx="1347">
                  <c:v>105.51</c:v>
                </c:pt>
                <c:pt idx="1348">
                  <c:v>106.14</c:v>
                </c:pt>
                <c:pt idx="1349">
                  <c:v>106.74</c:v>
                </c:pt>
                <c:pt idx="1350">
                  <c:v>107.32</c:v>
                </c:pt>
                <c:pt idx="1351">
                  <c:v>107.87</c:v>
                </c:pt>
                <c:pt idx="1352">
                  <c:v>108.39</c:v>
                </c:pt>
                <c:pt idx="1353">
                  <c:v>108.88</c:v>
                </c:pt>
                <c:pt idx="1354">
                  <c:v>109.35</c:v>
                </c:pt>
                <c:pt idx="1355">
                  <c:v>109.78</c:v>
                </c:pt>
                <c:pt idx="1356">
                  <c:v>110.18</c:v>
                </c:pt>
                <c:pt idx="1357">
                  <c:v>110.56</c:v>
                </c:pt>
                <c:pt idx="1358">
                  <c:v>110.9</c:v>
                </c:pt>
                <c:pt idx="1359">
                  <c:v>111.22</c:v>
                </c:pt>
                <c:pt idx="1360">
                  <c:v>111.51</c:v>
                </c:pt>
                <c:pt idx="1361">
                  <c:v>111.78</c:v>
                </c:pt>
                <c:pt idx="1362">
                  <c:v>112.02</c:v>
                </c:pt>
                <c:pt idx="1363">
                  <c:v>112.23</c:v>
                </c:pt>
                <c:pt idx="1364">
                  <c:v>112.43</c:v>
                </c:pt>
                <c:pt idx="1365">
                  <c:v>112.59</c:v>
                </c:pt>
                <c:pt idx="1366">
                  <c:v>112.73</c:v>
                </c:pt>
                <c:pt idx="1367">
                  <c:v>112.85</c:v>
                </c:pt>
                <c:pt idx="1368">
                  <c:v>112.95</c:v>
                </c:pt>
                <c:pt idx="1369">
                  <c:v>113.01</c:v>
                </c:pt>
                <c:pt idx="1370">
                  <c:v>113.06</c:v>
                </c:pt>
                <c:pt idx="1371">
                  <c:v>113.07</c:v>
                </c:pt>
                <c:pt idx="1372">
                  <c:v>113.05</c:v>
                </c:pt>
                <c:pt idx="1373">
                  <c:v>113</c:v>
                </c:pt>
                <c:pt idx="1374">
                  <c:v>112.91</c:v>
                </c:pt>
                <c:pt idx="1375">
                  <c:v>112.78</c:v>
                </c:pt>
                <c:pt idx="1376">
                  <c:v>112.59</c:v>
                </c:pt>
                <c:pt idx="1377">
                  <c:v>112.36</c:v>
                </c:pt>
                <c:pt idx="1378">
                  <c:v>112.06</c:v>
                </c:pt>
                <c:pt idx="1379">
                  <c:v>111.68</c:v>
                </c:pt>
                <c:pt idx="1380">
                  <c:v>111.23</c:v>
                </c:pt>
                <c:pt idx="1381">
                  <c:v>110.69</c:v>
                </c:pt>
                <c:pt idx="1382">
                  <c:v>110.04</c:v>
                </c:pt>
                <c:pt idx="1383">
                  <c:v>109.28</c:v>
                </c:pt>
                <c:pt idx="1384">
                  <c:v>108.4</c:v>
                </c:pt>
                <c:pt idx="1385">
                  <c:v>107.4</c:v>
                </c:pt>
                <c:pt idx="1386">
                  <c:v>106.25</c:v>
                </c:pt>
                <c:pt idx="1387">
                  <c:v>104.95</c:v>
                </c:pt>
                <c:pt idx="1388">
                  <c:v>103.49</c:v>
                </c:pt>
                <c:pt idx="1389">
                  <c:v>101.87</c:v>
                </c:pt>
                <c:pt idx="1390">
                  <c:v>100.07</c:v>
                </c:pt>
                <c:pt idx="1391">
                  <c:v>98.09</c:v>
                </c:pt>
                <c:pt idx="1392">
                  <c:v>95.92</c:v>
                </c:pt>
                <c:pt idx="1393">
                  <c:v>93.56</c:v>
                </c:pt>
                <c:pt idx="1394">
                  <c:v>91</c:v>
                </c:pt>
                <c:pt idx="1395">
                  <c:v>88.26</c:v>
                </c:pt>
                <c:pt idx="1396">
                  <c:v>85.32</c:v>
                </c:pt>
                <c:pt idx="1397">
                  <c:v>82.2</c:v>
                </c:pt>
                <c:pt idx="1398">
                  <c:v>78.91</c:v>
                </c:pt>
                <c:pt idx="1399">
                  <c:v>75.48</c:v>
                </c:pt>
                <c:pt idx="1400">
                  <c:v>71.92</c:v>
                </c:pt>
                <c:pt idx="1401">
                  <c:v>68.27</c:v>
                </c:pt>
                <c:pt idx="1402">
                  <c:v>64.56</c:v>
                </c:pt>
                <c:pt idx="1403">
                  <c:v>60.82</c:v>
                </c:pt>
                <c:pt idx="1404">
                  <c:v>57.09</c:v>
                </c:pt>
                <c:pt idx="1405">
                  <c:v>53.41</c:v>
                </c:pt>
                <c:pt idx="1406">
                  <c:v>49.81</c:v>
                </c:pt>
                <c:pt idx="1407">
                  <c:v>46.33</c:v>
                </c:pt>
                <c:pt idx="1408">
                  <c:v>42.99</c:v>
                </c:pt>
                <c:pt idx="1409">
                  <c:v>39.81</c:v>
                </c:pt>
                <c:pt idx="1410">
                  <c:v>36.82</c:v>
                </c:pt>
                <c:pt idx="1411">
                  <c:v>34.020000000000003</c:v>
                </c:pt>
                <c:pt idx="1412">
                  <c:v>31.41</c:v>
                </c:pt>
                <c:pt idx="1413">
                  <c:v>29.01</c:v>
                </c:pt>
                <c:pt idx="1414">
                  <c:v>26.79</c:v>
                </c:pt>
                <c:pt idx="1415">
                  <c:v>24.75</c:v>
                </c:pt>
                <c:pt idx="1416">
                  <c:v>22.89</c:v>
                </c:pt>
                <c:pt idx="1417">
                  <c:v>21.19</c:v>
                </c:pt>
                <c:pt idx="1418">
                  <c:v>19.63</c:v>
                </c:pt>
                <c:pt idx="1419">
                  <c:v>18.22</c:v>
                </c:pt>
                <c:pt idx="1420">
                  <c:v>16.93</c:v>
                </c:pt>
                <c:pt idx="1421">
                  <c:v>15.76</c:v>
                </c:pt>
                <c:pt idx="1422">
                  <c:v>14.71</c:v>
                </c:pt>
                <c:pt idx="1423">
                  <c:v>13.75</c:v>
                </c:pt>
                <c:pt idx="1424">
                  <c:v>12.89</c:v>
                </c:pt>
                <c:pt idx="1425">
                  <c:v>12.12</c:v>
                </c:pt>
                <c:pt idx="1426">
                  <c:v>11.43</c:v>
                </c:pt>
                <c:pt idx="1427">
                  <c:v>10.83</c:v>
                </c:pt>
                <c:pt idx="1428">
                  <c:v>10.29</c:v>
                </c:pt>
                <c:pt idx="1429">
                  <c:v>9.83</c:v>
                </c:pt>
                <c:pt idx="1430">
                  <c:v>9.43</c:v>
                </c:pt>
                <c:pt idx="1431">
                  <c:v>9.08</c:v>
                </c:pt>
                <c:pt idx="1432">
                  <c:v>8.7899999999999991</c:v>
                </c:pt>
                <c:pt idx="1433">
                  <c:v>8.5500000000000007</c:v>
                </c:pt>
                <c:pt idx="1434">
                  <c:v>8.34</c:v>
                </c:pt>
                <c:pt idx="1435">
                  <c:v>8.18</c:v>
                </c:pt>
                <c:pt idx="1436">
                  <c:v>8.06</c:v>
                </c:pt>
                <c:pt idx="1437">
                  <c:v>7.96</c:v>
                </c:pt>
                <c:pt idx="1438">
                  <c:v>7.9</c:v>
                </c:pt>
                <c:pt idx="1439">
                  <c:v>7.86</c:v>
                </c:pt>
                <c:pt idx="1440">
                  <c:v>7.84</c:v>
                </c:pt>
                <c:pt idx="1441">
                  <c:v>7.85</c:v>
                </c:pt>
                <c:pt idx="1442">
                  <c:v>7.87</c:v>
                </c:pt>
                <c:pt idx="1443">
                  <c:v>7.9</c:v>
                </c:pt>
                <c:pt idx="1444">
                  <c:v>7.95</c:v>
                </c:pt>
                <c:pt idx="1445">
                  <c:v>8</c:v>
                </c:pt>
                <c:pt idx="1446">
                  <c:v>8.0500000000000007</c:v>
                </c:pt>
                <c:pt idx="1447">
                  <c:v>8.11</c:v>
                </c:pt>
                <c:pt idx="1448">
                  <c:v>8.16</c:v>
                </c:pt>
                <c:pt idx="1449">
                  <c:v>8.2100000000000009</c:v>
                </c:pt>
                <c:pt idx="1450">
                  <c:v>8.25</c:v>
                </c:pt>
                <c:pt idx="1451">
                  <c:v>8.2899999999999991</c:v>
                </c:pt>
                <c:pt idx="1452">
                  <c:v>8.31</c:v>
                </c:pt>
                <c:pt idx="1453">
                  <c:v>8.33</c:v>
                </c:pt>
                <c:pt idx="1454">
                  <c:v>8.34</c:v>
                </c:pt>
                <c:pt idx="1455">
                  <c:v>8.34</c:v>
                </c:pt>
                <c:pt idx="1456">
                  <c:v>8.33</c:v>
                </c:pt>
                <c:pt idx="1457">
                  <c:v>8.32</c:v>
                </c:pt>
                <c:pt idx="1458">
                  <c:v>8.3000000000000007</c:v>
                </c:pt>
                <c:pt idx="1459">
                  <c:v>8.2799999999999994</c:v>
                </c:pt>
                <c:pt idx="1460">
                  <c:v>8.26</c:v>
                </c:pt>
                <c:pt idx="1461">
                  <c:v>8.24</c:v>
                </c:pt>
                <c:pt idx="1462">
                  <c:v>8.2100000000000009</c:v>
                </c:pt>
                <c:pt idx="1463">
                  <c:v>8.19</c:v>
                </c:pt>
                <c:pt idx="1464">
                  <c:v>8.17</c:v>
                </c:pt>
                <c:pt idx="1465">
                  <c:v>8.15</c:v>
                </c:pt>
                <c:pt idx="1466">
                  <c:v>8.1199999999999992</c:v>
                </c:pt>
                <c:pt idx="1467">
                  <c:v>8.1</c:v>
                </c:pt>
                <c:pt idx="1468">
                  <c:v>8.08</c:v>
                </c:pt>
                <c:pt idx="1469">
                  <c:v>8.07</c:v>
                </c:pt>
                <c:pt idx="1470">
                  <c:v>8.0500000000000007</c:v>
                </c:pt>
                <c:pt idx="1471">
                  <c:v>8.0299999999999994</c:v>
                </c:pt>
                <c:pt idx="1472">
                  <c:v>8.01</c:v>
                </c:pt>
                <c:pt idx="1473">
                  <c:v>8</c:v>
                </c:pt>
                <c:pt idx="1474">
                  <c:v>7.99</c:v>
                </c:pt>
                <c:pt idx="1475">
                  <c:v>7.98</c:v>
                </c:pt>
                <c:pt idx="1476">
                  <c:v>7.97</c:v>
                </c:pt>
                <c:pt idx="1477">
                  <c:v>7.97</c:v>
                </c:pt>
                <c:pt idx="1478">
                  <c:v>7.97</c:v>
                </c:pt>
                <c:pt idx="1479">
                  <c:v>7.97</c:v>
                </c:pt>
                <c:pt idx="1480">
                  <c:v>7.98</c:v>
                </c:pt>
                <c:pt idx="1481">
                  <c:v>7.99</c:v>
                </c:pt>
                <c:pt idx="1482">
                  <c:v>8.01</c:v>
                </c:pt>
                <c:pt idx="1483">
                  <c:v>8.0299999999999994</c:v>
                </c:pt>
                <c:pt idx="1484">
                  <c:v>8.0500000000000007</c:v>
                </c:pt>
                <c:pt idx="1485">
                  <c:v>8.08</c:v>
                </c:pt>
                <c:pt idx="1486">
                  <c:v>8.11</c:v>
                </c:pt>
                <c:pt idx="1487">
                  <c:v>8.15</c:v>
                </c:pt>
                <c:pt idx="1488">
                  <c:v>8.19</c:v>
                </c:pt>
                <c:pt idx="1489">
                  <c:v>8.24</c:v>
                </c:pt>
                <c:pt idx="1490">
                  <c:v>8.2899999999999991</c:v>
                </c:pt>
                <c:pt idx="1491">
                  <c:v>8.35</c:v>
                </c:pt>
                <c:pt idx="1492">
                  <c:v>8.42</c:v>
                </c:pt>
                <c:pt idx="1493">
                  <c:v>8.49</c:v>
                </c:pt>
                <c:pt idx="1494">
                  <c:v>8.57</c:v>
                </c:pt>
                <c:pt idx="1495">
                  <c:v>8.67</c:v>
                </c:pt>
                <c:pt idx="1496">
                  <c:v>8.77</c:v>
                </c:pt>
                <c:pt idx="1497">
                  <c:v>8.89</c:v>
                </c:pt>
                <c:pt idx="1498">
                  <c:v>9.02</c:v>
                </c:pt>
                <c:pt idx="1499">
                  <c:v>9.17</c:v>
                </c:pt>
                <c:pt idx="1500">
                  <c:v>9.34</c:v>
                </c:pt>
                <c:pt idx="1501">
                  <c:v>9.5500000000000007</c:v>
                </c:pt>
                <c:pt idx="1502">
                  <c:v>9.7899999999999991</c:v>
                </c:pt>
                <c:pt idx="1503">
                  <c:v>10.09</c:v>
                </c:pt>
                <c:pt idx="1504">
                  <c:v>10.45</c:v>
                </c:pt>
                <c:pt idx="1505">
                  <c:v>10.88</c:v>
                </c:pt>
                <c:pt idx="1506">
                  <c:v>11.41</c:v>
                </c:pt>
                <c:pt idx="1507">
                  <c:v>12.04</c:v>
                </c:pt>
                <c:pt idx="1508">
                  <c:v>12.8</c:v>
                </c:pt>
                <c:pt idx="1509">
                  <c:v>13.69</c:v>
                </c:pt>
                <c:pt idx="1510">
                  <c:v>14.74</c:v>
                </c:pt>
                <c:pt idx="1511">
                  <c:v>15.95</c:v>
                </c:pt>
                <c:pt idx="1512">
                  <c:v>17.329999999999998</c:v>
                </c:pt>
                <c:pt idx="1513">
                  <c:v>18.899999999999999</c:v>
                </c:pt>
                <c:pt idx="1514">
                  <c:v>20.67</c:v>
                </c:pt>
                <c:pt idx="1515">
                  <c:v>22.62</c:v>
                </c:pt>
                <c:pt idx="1516">
                  <c:v>24.77</c:v>
                </c:pt>
                <c:pt idx="1517">
                  <c:v>27.1</c:v>
                </c:pt>
                <c:pt idx="1518">
                  <c:v>29.63</c:v>
                </c:pt>
                <c:pt idx="1519">
                  <c:v>32.32</c:v>
                </c:pt>
                <c:pt idx="1520">
                  <c:v>35.18</c:v>
                </c:pt>
                <c:pt idx="1521">
                  <c:v>38.17</c:v>
                </c:pt>
                <c:pt idx="1522">
                  <c:v>41.29</c:v>
                </c:pt>
                <c:pt idx="1523">
                  <c:v>44.5</c:v>
                </c:pt>
                <c:pt idx="1524">
                  <c:v>47.78</c:v>
                </c:pt>
                <c:pt idx="1525">
                  <c:v>51.09</c:v>
                </c:pt>
                <c:pt idx="1526">
                  <c:v>54.4</c:v>
                </c:pt>
                <c:pt idx="1527">
                  <c:v>57.67</c:v>
                </c:pt>
                <c:pt idx="1528">
                  <c:v>60.88</c:v>
                </c:pt>
                <c:pt idx="1529">
                  <c:v>63.98</c:v>
                </c:pt>
                <c:pt idx="1530">
                  <c:v>66.95</c:v>
                </c:pt>
                <c:pt idx="1531">
                  <c:v>69.760000000000005</c:v>
                </c:pt>
                <c:pt idx="1532">
                  <c:v>72.400000000000006</c:v>
                </c:pt>
                <c:pt idx="1533">
                  <c:v>74.849999999999994</c:v>
                </c:pt>
                <c:pt idx="1534">
                  <c:v>77.11</c:v>
                </c:pt>
                <c:pt idx="1535">
                  <c:v>79.180000000000007</c:v>
                </c:pt>
                <c:pt idx="1536">
                  <c:v>81.06</c:v>
                </c:pt>
                <c:pt idx="1537">
                  <c:v>82.77</c:v>
                </c:pt>
                <c:pt idx="1538">
                  <c:v>84.32</c:v>
                </c:pt>
                <c:pt idx="1539">
                  <c:v>85.72</c:v>
                </c:pt>
                <c:pt idx="1540">
                  <c:v>87.01</c:v>
                </c:pt>
                <c:pt idx="1541">
                  <c:v>88.19</c:v>
                </c:pt>
                <c:pt idx="1542">
                  <c:v>89.29</c:v>
                </c:pt>
                <c:pt idx="1543">
                  <c:v>90.32</c:v>
                </c:pt>
                <c:pt idx="1544">
                  <c:v>91.3</c:v>
                </c:pt>
                <c:pt idx="1545">
                  <c:v>92.24</c:v>
                </c:pt>
                <c:pt idx="1546">
                  <c:v>93.14</c:v>
                </c:pt>
                <c:pt idx="1547">
                  <c:v>94.02</c:v>
                </c:pt>
                <c:pt idx="1548">
                  <c:v>94.89</c:v>
                </c:pt>
                <c:pt idx="1549">
                  <c:v>95.73</c:v>
                </c:pt>
                <c:pt idx="1550">
                  <c:v>96.56</c:v>
                </c:pt>
                <c:pt idx="1551">
                  <c:v>97.38</c:v>
                </c:pt>
                <c:pt idx="1552">
                  <c:v>98.19</c:v>
                </c:pt>
                <c:pt idx="1553">
                  <c:v>98.99</c:v>
                </c:pt>
                <c:pt idx="1554">
                  <c:v>99.77</c:v>
                </c:pt>
                <c:pt idx="1555">
                  <c:v>100.55</c:v>
                </c:pt>
                <c:pt idx="1556">
                  <c:v>101.31</c:v>
                </c:pt>
                <c:pt idx="1557">
                  <c:v>102.05</c:v>
                </c:pt>
                <c:pt idx="1558">
                  <c:v>102.79</c:v>
                </c:pt>
                <c:pt idx="1559">
                  <c:v>103.5</c:v>
                </c:pt>
                <c:pt idx="1560">
                  <c:v>104.19</c:v>
                </c:pt>
                <c:pt idx="1561">
                  <c:v>104.86</c:v>
                </c:pt>
                <c:pt idx="1562">
                  <c:v>105.5</c:v>
                </c:pt>
                <c:pt idx="1563">
                  <c:v>106.12</c:v>
                </c:pt>
                <c:pt idx="1564">
                  <c:v>106.71</c:v>
                </c:pt>
                <c:pt idx="1565">
                  <c:v>107.28</c:v>
                </c:pt>
                <c:pt idx="1566">
                  <c:v>107.81</c:v>
                </c:pt>
                <c:pt idx="1567">
                  <c:v>108.31</c:v>
                </c:pt>
                <c:pt idx="1568">
                  <c:v>108.78</c:v>
                </c:pt>
                <c:pt idx="1569">
                  <c:v>109.22</c:v>
                </c:pt>
                <c:pt idx="1570">
                  <c:v>109.62</c:v>
                </c:pt>
                <c:pt idx="1571">
                  <c:v>110</c:v>
                </c:pt>
                <c:pt idx="1572">
                  <c:v>110.35</c:v>
                </c:pt>
                <c:pt idx="1573">
                  <c:v>110.66</c:v>
                </c:pt>
                <c:pt idx="1574">
                  <c:v>110.95</c:v>
                </c:pt>
                <c:pt idx="1575">
                  <c:v>111.21</c:v>
                </c:pt>
                <c:pt idx="1576">
                  <c:v>111.44</c:v>
                </c:pt>
                <c:pt idx="1577">
                  <c:v>111.65</c:v>
                </c:pt>
                <c:pt idx="1578">
                  <c:v>111.83</c:v>
                </c:pt>
                <c:pt idx="1579">
                  <c:v>111.99</c:v>
                </c:pt>
                <c:pt idx="1580">
                  <c:v>112.12</c:v>
                </c:pt>
                <c:pt idx="1581">
                  <c:v>112.23</c:v>
                </c:pt>
                <c:pt idx="1582">
                  <c:v>112.31</c:v>
                </c:pt>
                <c:pt idx="1583">
                  <c:v>112.37</c:v>
                </c:pt>
                <c:pt idx="1584">
                  <c:v>112.41</c:v>
                </c:pt>
                <c:pt idx="1585">
                  <c:v>112.42</c:v>
                </c:pt>
                <c:pt idx="1586">
                  <c:v>112.4</c:v>
                </c:pt>
                <c:pt idx="1587">
                  <c:v>112.36</c:v>
                </c:pt>
                <c:pt idx="1588">
                  <c:v>112.28</c:v>
                </c:pt>
                <c:pt idx="1589">
                  <c:v>112.16</c:v>
                </c:pt>
                <c:pt idx="1590">
                  <c:v>112</c:v>
                </c:pt>
                <c:pt idx="1591">
                  <c:v>111.79</c:v>
                </c:pt>
                <c:pt idx="1592">
                  <c:v>111.52</c:v>
                </c:pt>
                <c:pt idx="1593">
                  <c:v>111.19</c:v>
                </c:pt>
                <c:pt idx="1594">
                  <c:v>110.78</c:v>
                </c:pt>
                <c:pt idx="1595">
                  <c:v>110.28</c:v>
                </c:pt>
                <c:pt idx="1596">
                  <c:v>109.68</c:v>
                </c:pt>
                <c:pt idx="1597">
                  <c:v>108.98</c:v>
                </c:pt>
                <c:pt idx="1598">
                  <c:v>108.16</c:v>
                </c:pt>
                <c:pt idx="1599">
                  <c:v>107.21</c:v>
                </c:pt>
                <c:pt idx="1600">
                  <c:v>106.12</c:v>
                </c:pt>
                <c:pt idx="1601">
                  <c:v>104.88</c:v>
                </c:pt>
                <c:pt idx="1602">
                  <c:v>103.48</c:v>
                </c:pt>
                <c:pt idx="1603">
                  <c:v>101.91</c:v>
                </c:pt>
                <c:pt idx="1604">
                  <c:v>100.17</c:v>
                </c:pt>
                <c:pt idx="1605">
                  <c:v>98.24</c:v>
                </c:pt>
                <c:pt idx="1606">
                  <c:v>96.12</c:v>
                </c:pt>
                <c:pt idx="1607">
                  <c:v>93.81</c:v>
                </c:pt>
                <c:pt idx="1608">
                  <c:v>91.29</c:v>
                </c:pt>
                <c:pt idx="1609">
                  <c:v>88.58</c:v>
                </c:pt>
                <c:pt idx="1610">
                  <c:v>85.67</c:v>
                </c:pt>
                <c:pt idx="1611">
                  <c:v>82.58</c:v>
                </c:pt>
                <c:pt idx="1612">
                  <c:v>79.31</c:v>
                </c:pt>
                <c:pt idx="1613">
                  <c:v>75.87</c:v>
                </c:pt>
                <c:pt idx="1614">
                  <c:v>72.31</c:v>
                </c:pt>
                <c:pt idx="1615">
                  <c:v>68.63</c:v>
                </c:pt>
                <c:pt idx="1616">
                  <c:v>64.88</c:v>
                </c:pt>
                <c:pt idx="1617">
                  <c:v>61.09</c:v>
                </c:pt>
                <c:pt idx="1618">
                  <c:v>57.3</c:v>
                </c:pt>
                <c:pt idx="1619">
                  <c:v>53.55</c:v>
                </c:pt>
                <c:pt idx="1620">
                  <c:v>49.87</c:v>
                </c:pt>
                <c:pt idx="1621">
                  <c:v>46.31</c:v>
                </c:pt>
                <c:pt idx="1622">
                  <c:v>42.87</c:v>
                </c:pt>
                <c:pt idx="1623">
                  <c:v>39.61</c:v>
                </c:pt>
                <c:pt idx="1624">
                  <c:v>36.53</c:v>
                </c:pt>
                <c:pt idx="1625">
                  <c:v>33.64</c:v>
                </c:pt>
                <c:pt idx="1626">
                  <c:v>30.95</c:v>
                </c:pt>
                <c:pt idx="1627">
                  <c:v>28.47</c:v>
                </c:pt>
                <c:pt idx="1628">
                  <c:v>26.18</c:v>
                </c:pt>
                <c:pt idx="1629">
                  <c:v>24.08</c:v>
                </c:pt>
                <c:pt idx="1630">
                  <c:v>22.17</c:v>
                </c:pt>
                <c:pt idx="1631">
                  <c:v>20.420000000000002</c:v>
                </c:pt>
                <c:pt idx="1632">
                  <c:v>18.829999999999998</c:v>
                </c:pt>
                <c:pt idx="1633">
                  <c:v>17.38</c:v>
                </c:pt>
                <c:pt idx="1634">
                  <c:v>16.07</c:v>
                </c:pt>
                <c:pt idx="1635">
                  <c:v>14.87</c:v>
                </c:pt>
                <c:pt idx="1636">
                  <c:v>13.8</c:v>
                </c:pt>
                <c:pt idx="1637">
                  <c:v>12.82</c:v>
                </c:pt>
                <c:pt idx="1638">
                  <c:v>11.95</c:v>
                </c:pt>
                <c:pt idx="1639">
                  <c:v>11.16</c:v>
                </c:pt>
                <c:pt idx="1640">
                  <c:v>10.47</c:v>
                </c:pt>
                <c:pt idx="1641">
                  <c:v>9.86</c:v>
                </c:pt>
                <c:pt idx="1642">
                  <c:v>9.32</c:v>
                </c:pt>
                <c:pt idx="1643">
                  <c:v>8.85</c:v>
                </c:pt>
                <c:pt idx="1644">
                  <c:v>8.4499999999999993</c:v>
                </c:pt>
                <c:pt idx="1645">
                  <c:v>8.1</c:v>
                </c:pt>
                <c:pt idx="1646">
                  <c:v>7.81</c:v>
                </c:pt>
                <c:pt idx="1647">
                  <c:v>7.57</c:v>
                </c:pt>
                <c:pt idx="1648">
                  <c:v>7.37</c:v>
                </c:pt>
                <c:pt idx="1649">
                  <c:v>7.21</c:v>
                </c:pt>
                <c:pt idx="1650">
                  <c:v>7.08</c:v>
                </c:pt>
                <c:pt idx="1651">
                  <c:v>6.98</c:v>
                </c:pt>
                <c:pt idx="1652">
                  <c:v>6.91</c:v>
                </c:pt>
                <c:pt idx="1653">
                  <c:v>6.87</c:v>
                </c:pt>
                <c:pt idx="1654">
                  <c:v>6.85</c:v>
                </c:pt>
                <c:pt idx="1655">
                  <c:v>6.84</c:v>
                </c:pt>
                <c:pt idx="1656">
                  <c:v>6.86</c:v>
                </c:pt>
                <c:pt idx="1657">
                  <c:v>6.89</c:v>
                </c:pt>
                <c:pt idx="1658">
                  <c:v>6.94</c:v>
                </c:pt>
                <c:pt idx="1659">
                  <c:v>6.99</c:v>
                </c:pt>
                <c:pt idx="1660">
                  <c:v>7.06</c:v>
                </c:pt>
                <c:pt idx="1661">
                  <c:v>7.13</c:v>
                </c:pt>
                <c:pt idx="1662">
                  <c:v>7.2</c:v>
                </c:pt>
                <c:pt idx="1663">
                  <c:v>7.27</c:v>
                </c:pt>
                <c:pt idx="1664">
                  <c:v>7.34</c:v>
                </c:pt>
                <c:pt idx="1665">
                  <c:v>7.41</c:v>
                </c:pt>
                <c:pt idx="1666">
                  <c:v>7.46</c:v>
                </c:pt>
                <c:pt idx="1667">
                  <c:v>7.51</c:v>
                </c:pt>
                <c:pt idx="1668">
                  <c:v>7.54</c:v>
                </c:pt>
                <c:pt idx="1669">
                  <c:v>7.56</c:v>
                </c:pt>
                <c:pt idx="1670">
                  <c:v>7.57</c:v>
                </c:pt>
                <c:pt idx="1671">
                  <c:v>7.57</c:v>
                </c:pt>
                <c:pt idx="1672">
                  <c:v>7.56</c:v>
                </c:pt>
                <c:pt idx="1673">
                  <c:v>7.54</c:v>
                </c:pt>
                <c:pt idx="1674">
                  <c:v>7.51</c:v>
                </c:pt>
                <c:pt idx="1675">
                  <c:v>7.48</c:v>
                </c:pt>
                <c:pt idx="1676">
                  <c:v>7.44</c:v>
                </c:pt>
                <c:pt idx="1677">
                  <c:v>7.41</c:v>
                </c:pt>
                <c:pt idx="1678">
                  <c:v>7.38</c:v>
                </c:pt>
                <c:pt idx="1679">
                  <c:v>7.35</c:v>
                </c:pt>
                <c:pt idx="1680">
                  <c:v>7.32</c:v>
                </c:pt>
                <c:pt idx="1681">
                  <c:v>7.3</c:v>
                </c:pt>
                <c:pt idx="1682">
                  <c:v>7.29</c:v>
                </c:pt>
                <c:pt idx="1683">
                  <c:v>7.28</c:v>
                </c:pt>
                <c:pt idx="1684">
                  <c:v>7.27</c:v>
                </c:pt>
                <c:pt idx="1685">
                  <c:v>7.27</c:v>
                </c:pt>
                <c:pt idx="1686">
                  <c:v>7.27</c:v>
                </c:pt>
                <c:pt idx="1687">
                  <c:v>7.27</c:v>
                </c:pt>
                <c:pt idx="1688">
                  <c:v>7.28</c:v>
                </c:pt>
                <c:pt idx="1689">
                  <c:v>7.28</c:v>
                </c:pt>
                <c:pt idx="1690">
                  <c:v>7.29</c:v>
                </c:pt>
                <c:pt idx="1691">
                  <c:v>7.3</c:v>
                </c:pt>
                <c:pt idx="1692">
                  <c:v>7.32</c:v>
                </c:pt>
                <c:pt idx="1693">
                  <c:v>7.33</c:v>
                </c:pt>
                <c:pt idx="1694">
                  <c:v>7.34</c:v>
                </c:pt>
                <c:pt idx="1695">
                  <c:v>7.36</c:v>
                </c:pt>
                <c:pt idx="1696">
                  <c:v>7.38</c:v>
                </c:pt>
                <c:pt idx="1697">
                  <c:v>7.4</c:v>
                </c:pt>
                <c:pt idx="1698">
                  <c:v>7.42</c:v>
                </c:pt>
                <c:pt idx="1699">
                  <c:v>7.44</c:v>
                </c:pt>
                <c:pt idx="1700">
                  <c:v>7.47</c:v>
                </c:pt>
                <c:pt idx="1701">
                  <c:v>7.51</c:v>
                </c:pt>
                <c:pt idx="1702">
                  <c:v>7.54</c:v>
                </c:pt>
                <c:pt idx="1703">
                  <c:v>7.59</c:v>
                </c:pt>
                <c:pt idx="1704">
                  <c:v>7.63</c:v>
                </c:pt>
                <c:pt idx="1705">
                  <c:v>7.69</c:v>
                </c:pt>
                <c:pt idx="1706">
                  <c:v>7.75</c:v>
                </c:pt>
                <c:pt idx="1707">
                  <c:v>7.83</c:v>
                </c:pt>
                <c:pt idx="1708">
                  <c:v>7.91</c:v>
                </c:pt>
                <c:pt idx="1709">
                  <c:v>8</c:v>
                </c:pt>
                <c:pt idx="1710">
                  <c:v>8.1</c:v>
                </c:pt>
                <c:pt idx="1711">
                  <c:v>8.2200000000000006</c:v>
                </c:pt>
                <c:pt idx="1712">
                  <c:v>8.35</c:v>
                </c:pt>
                <c:pt idx="1713">
                  <c:v>8.5</c:v>
                </c:pt>
                <c:pt idx="1714">
                  <c:v>8.67</c:v>
                </c:pt>
                <c:pt idx="1715">
                  <c:v>8.8699999999999992</c:v>
                </c:pt>
                <c:pt idx="1716">
                  <c:v>9.1</c:v>
                </c:pt>
                <c:pt idx="1717">
                  <c:v>9.3800000000000008</c:v>
                </c:pt>
                <c:pt idx="1718">
                  <c:v>9.7200000000000006</c:v>
                </c:pt>
                <c:pt idx="1719">
                  <c:v>10.14</c:v>
                </c:pt>
                <c:pt idx="1720">
                  <c:v>10.63</c:v>
                </c:pt>
                <c:pt idx="1721">
                  <c:v>11.24</c:v>
                </c:pt>
                <c:pt idx="1722">
                  <c:v>11.96</c:v>
                </c:pt>
                <c:pt idx="1723">
                  <c:v>12.83</c:v>
                </c:pt>
                <c:pt idx="1724">
                  <c:v>13.84</c:v>
                </c:pt>
                <c:pt idx="1725">
                  <c:v>15.03</c:v>
                </c:pt>
                <c:pt idx="1726">
                  <c:v>16.39</c:v>
                </c:pt>
                <c:pt idx="1727">
                  <c:v>17.940000000000001</c:v>
                </c:pt>
                <c:pt idx="1728">
                  <c:v>19.68</c:v>
                </c:pt>
                <c:pt idx="1729">
                  <c:v>21.6</c:v>
                </c:pt>
                <c:pt idx="1730">
                  <c:v>23.71</c:v>
                </c:pt>
                <c:pt idx="1731">
                  <c:v>26</c:v>
                </c:pt>
                <c:pt idx="1732">
                  <c:v>28.46</c:v>
                </c:pt>
                <c:pt idx="1733">
                  <c:v>31.07</c:v>
                </c:pt>
                <c:pt idx="1734">
                  <c:v>33.81</c:v>
                </c:pt>
                <c:pt idx="1735">
                  <c:v>36.67</c:v>
                </c:pt>
                <c:pt idx="1736">
                  <c:v>39.619999999999997</c:v>
                </c:pt>
                <c:pt idx="1737">
                  <c:v>42.64</c:v>
                </c:pt>
                <c:pt idx="1738">
                  <c:v>45.72</c:v>
                </c:pt>
                <c:pt idx="1739">
                  <c:v>48.82</c:v>
                </c:pt>
                <c:pt idx="1740">
                  <c:v>51.91</c:v>
                </c:pt>
                <c:pt idx="1741">
                  <c:v>54.99</c:v>
                </c:pt>
                <c:pt idx="1742">
                  <c:v>58.01</c:v>
                </c:pt>
                <c:pt idx="1743">
                  <c:v>60.96</c:v>
                </c:pt>
                <c:pt idx="1744">
                  <c:v>63.82</c:v>
                </c:pt>
                <c:pt idx="1745">
                  <c:v>66.569999999999993</c:v>
                </c:pt>
                <c:pt idx="1746">
                  <c:v>69.180000000000007</c:v>
                </c:pt>
                <c:pt idx="1747">
                  <c:v>71.650000000000006</c:v>
                </c:pt>
                <c:pt idx="1748">
                  <c:v>73.97</c:v>
                </c:pt>
                <c:pt idx="1749">
                  <c:v>76.13</c:v>
                </c:pt>
                <c:pt idx="1750">
                  <c:v>78.13</c:v>
                </c:pt>
                <c:pt idx="1751">
                  <c:v>79.98</c:v>
                </c:pt>
                <c:pt idx="1752">
                  <c:v>81.67</c:v>
                </c:pt>
                <c:pt idx="1753">
                  <c:v>83.22</c:v>
                </c:pt>
                <c:pt idx="1754">
                  <c:v>84.65</c:v>
                </c:pt>
                <c:pt idx="1755">
                  <c:v>85.96</c:v>
                </c:pt>
                <c:pt idx="1756">
                  <c:v>87.17</c:v>
                </c:pt>
                <c:pt idx="1757">
                  <c:v>88.3</c:v>
                </c:pt>
                <c:pt idx="1758">
                  <c:v>89.36</c:v>
                </c:pt>
                <c:pt idx="1759">
                  <c:v>90.36</c:v>
                </c:pt>
                <c:pt idx="1760">
                  <c:v>91.31</c:v>
                </c:pt>
                <c:pt idx="1761">
                  <c:v>92.22</c:v>
                </c:pt>
                <c:pt idx="1762">
                  <c:v>93.11</c:v>
                </c:pt>
                <c:pt idx="1763">
                  <c:v>93.97</c:v>
                </c:pt>
                <c:pt idx="1764">
                  <c:v>94.81</c:v>
                </c:pt>
                <c:pt idx="1765">
                  <c:v>95.64</c:v>
                </c:pt>
                <c:pt idx="1766">
                  <c:v>96.45</c:v>
                </c:pt>
                <c:pt idx="1767">
                  <c:v>97.25</c:v>
                </c:pt>
                <c:pt idx="1768">
                  <c:v>98.04</c:v>
                </c:pt>
                <c:pt idx="1769">
                  <c:v>98.81</c:v>
                </c:pt>
                <c:pt idx="1770">
                  <c:v>99.58</c:v>
                </c:pt>
                <c:pt idx="1771">
                  <c:v>100.33</c:v>
                </c:pt>
                <c:pt idx="1772">
                  <c:v>101.07</c:v>
                </c:pt>
                <c:pt idx="1773">
                  <c:v>101.79</c:v>
                </c:pt>
                <c:pt idx="1774">
                  <c:v>102.51</c:v>
                </c:pt>
                <c:pt idx="1775">
                  <c:v>103.2</c:v>
                </c:pt>
                <c:pt idx="1776">
                  <c:v>103.89</c:v>
                </c:pt>
                <c:pt idx="1777">
                  <c:v>104.55</c:v>
                </c:pt>
                <c:pt idx="1778">
                  <c:v>105.19</c:v>
                </c:pt>
                <c:pt idx="1779">
                  <c:v>105.81</c:v>
                </c:pt>
                <c:pt idx="1780">
                  <c:v>106.41</c:v>
                </c:pt>
                <c:pt idx="1781">
                  <c:v>106.98</c:v>
                </c:pt>
                <c:pt idx="1782">
                  <c:v>107.52</c:v>
                </c:pt>
                <c:pt idx="1783">
                  <c:v>108.03</c:v>
                </c:pt>
                <c:pt idx="1784">
                  <c:v>108.51</c:v>
                </c:pt>
                <c:pt idx="1785">
                  <c:v>108.95</c:v>
                </c:pt>
                <c:pt idx="1786">
                  <c:v>109.37</c:v>
                </c:pt>
                <c:pt idx="1787">
                  <c:v>109.74</c:v>
                </c:pt>
                <c:pt idx="1788">
                  <c:v>110.08</c:v>
                </c:pt>
                <c:pt idx="1789">
                  <c:v>110.39</c:v>
                </c:pt>
                <c:pt idx="1790">
                  <c:v>110.66</c:v>
                </c:pt>
                <c:pt idx="1791">
                  <c:v>110.9</c:v>
                </c:pt>
                <c:pt idx="1792">
                  <c:v>111.11</c:v>
                </c:pt>
                <c:pt idx="1793">
                  <c:v>111.29</c:v>
                </c:pt>
                <c:pt idx="1794">
                  <c:v>111.43</c:v>
                </c:pt>
                <c:pt idx="1795">
                  <c:v>111.55</c:v>
                </c:pt>
                <c:pt idx="1796">
                  <c:v>111.64</c:v>
                </c:pt>
                <c:pt idx="1797">
                  <c:v>111.71</c:v>
                </c:pt>
                <c:pt idx="1798">
                  <c:v>111.75</c:v>
                </c:pt>
                <c:pt idx="1799">
                  <c:v>111.76</c:v>
                </c:pt>
                <c:pt idx="1800">
                  <c:v>111.74</c:v>
                </c:pt>
                <c:pt idx="1801">
                  <c:v>111.7</c:v>
                </c:pt>
                <c:pt idx="1802">
                  <c:v>111.62</c:v>
                </c:pt>
                <c:pt idx="1803">
                  <c:v>111.5</c:v>
                </c:pt>
                <c:pt idx="1804">
                  <c:v>111.34</c:v>
                </c:pt>
                <c:pt idx="1805">
                  <c:v>111.13</c:v>
                </c:pt>
                <c:pt idx="1806">
                  <c:v>110.87</c:v>
                </c:pt>
                <c:pt idx="1807">
                  <c:v>110.54</c:v>
                </c:pt>
                <c:pt idx="1808">
                  <c:v>110.13</c:v>
                </c:pt>
                <c:pt idx="1809">
                  <c:v>109.64</c:v>
                </c:pt>
                <c:pt idx="1810">
                  <c:v>109.06</c:v>
                </c:pt>
                <c:pt idx="1811">
                  <c:v>108.37</c:v>
                </c:pt>
                <c:pt idx="1812">
                  <c:v>107.57</c:v>
                </c:pt>
                <c:pt idx="1813">
                  <c:v>106.64</c:v>
                </c:pt>
                <c:pt idx="1814">
                  <c:v>105.57</c:v>
                </c:pt>
                <c:pt idx="1815">
                  <c:v>104.36</c:v>
                </c:pt>
                <c:pt idx="1816">
                  <c:v>103</c:v>
                </c:pt>
                <c:pt idx="1817">
                  <c:v>101.48</c:v>
                </c:pt>
                <c:pt idx="1818">
                  <c:v>99.78</c:v>
                </c:pt>
                <c:pt idx="1819">
                  <c:v>97.91</c:v>
                </c:pt>
                <c:pt idx="1820">
                  <c:v>95.86</c:v>
                </c:pt>
                <c:pt idx="1821">
                  <c:v>93.61</c:v>
                </c:pt>
                <c:pt idx="1822">
                  <c:v>91.17</c:v>
                </c:pt>
                <c:pt idx="1823">
                  <c:v>88.54</c:v>
                </c:pt>
                <c:pt idx="1824">
                  <c:v>85.7</c:v>
                </c:pt>
                <c:pt idx="1825">
                  <c:v>82.68</c:v>
                </c:pt>
                <c:pt idx="1826">
                  <c:v>79.48</c:v>
                </c:pt>
                <c:pt idx="1827">
                  <c:v>76.11</c:v>
                </c:pt>
                <c:pt idx="1828">
                  <c:v>72.59</c:v>
                </c:pt>
                <c:pt idx="1829">
                  <c:v>68.959999999999994</c:v>
                </c:pt>
                <c:pt idx="1830">
                  <c:v>65.239999999999995</c:v>
                </c:pt>
                <c:pt idx="1831">
                  <c:v>61.46</c:v>
                </c:pt>
                <c:pt idx="1832">
                  <c:v>57.67</c:v>
                </c:pt>
                <c:pt idx="1833">
                  <c:v>53.9</c:v>
                </c:pt>
                <c:pt idx="1834">
                  <c:v>50.2</c:v>
                </c:pt>
                <c:pt idx="1835">
                  <c:v>46.59</c:v>
                </c:pt>
                <c:pt idx="1836">
                  <c:v>43.11</c:v>
                </c:pt>
                <c:pt idx="1837">
                  <c:v>39.79</c:v>
                </c:pt>
                <c:pt idx="1838">
                  <c:v>36.65</c:v>
                </c:pt>
                <c:pt idx="1839">
                  <c:v>33.71</c:v>
                </c:pt>
                <c:pt idx="1840">
                  <c:v>30.98</c:v>
                </c:pt>
                <c:pt idx="1841">
                  <c:v>28.45</c:v>
                </c:pt>
                <c:pt idx="1842">
                  <c:v>26.13</c:v>
                </c:pt>
                <c:pt idx="1843">
                  <c:v>24</c:v>
                </c:pt>
                <c:pt idx="1844">
                  <c:v>22.06</c:v>
                </c:pt>
                <c:pt idx="1845">
                  <c:v>20.3</c:v>
                </c:pt>
                <c:pt idx="1846">
                  <c:v>18.71</c:v>
                </c:pt>
                <c:pt idx="1847">
                  <c:v>17.260000000000002</c:v>
                </c:pt>
                <c:pt idx="1848">
                  <c:v>15.95</c:v>
                </c:pt>
                <c:pt idx="1849">
                  <c:v>14.76</c:v>
                </c:pt>
                <c:pt idx="1850">
                  <c:v>13.68</c:v>
                </c:pt>
                <c:pt idx="1851">
                  <c:v>12.72</c:v>
                </c:pt>
                <c:pt idx="1852">
                  <c:v>11.84</c:v>
                </c:pt>
                <c:pt idx="1853">
                  <c:v>11.06</c:v>
                </c:pt>
                <c:pt idx="1854">
                  <c:v>10.36</c:v>
                </c:pt>
                <c:pt idx="1855">
                  <c:v>9.74</c:v>
                </c:pt>
                <c:pt idx="1856">
                  <c:v>9.19</c:v>
                </c:pt>
                <c:pt idx="1857">
                  <c:v>8.7100000000000009</c:v>
                </c:pt>
                <c:pt idx="1858">
                  <c:v>8.2899999999999991</c:v>
                </c:pt>
                <c:pt idx="1859">
                  <c:v>7.93</c:v>
                </c:pt>
                <c:pt idx="1860">
                  <c:v>7.62</c:v>
                </c:pt>
                <c:pt idx="1861">
                  <c:v>7.36</c:v>
                </c:pt>
                <c:pt idx="1862">
                  <c:v>7.14</c:v>
                </c:pt>
                <c:pt idx="1863">
                  <c:v>6.96</c:v>
                </c:pt>
                <c:pt idx="1864">
                  <c:v>6.83</c:v>
                </c:pt>
                <c:pt idx="1865">
                  <c:v>6.73</c:v>
                </c:pt>
                <c:pt idx="1866">
                  <c:v>6.66</c:v>
                </c:pt>
                <c:pt idx="1867">
                  <c:v>6.62</c:v>
                </c:pt>
                <c:pt idx="1868">
                  <c:v>6.61</c:v>
                </c:pt>
                <c:pt idx="1869">
                  <c:v>6.62</c:v>
                </c:pt>
                <c:pt idx="1870">
                  <c:v>6.65</c:v>
                </c:pt>
                <c:pt idx="1871">
                  <c:v>6.7</c:v>
                </c:pt>
                <c:pt idx="1872">
                  <c:v>6.76</c:v>
                </c:pt>
                <c:pt idx="1873">
                  <c:v>6.83</c:v>
                </c:pt>
                <c:pt idx="1874">
                  <c:v>6.9</c:v>
                </c:pt>
                <c:pt idx="1875">
                  <c:v>6.98</c:v>
                </c:pt>
                <c:pt idx="1876">
                  <c:v>7.05</c:v>
                </c:pt>
                <c:pt idx="1877">
                  <c:v>7.12</c:v>
                </c:pt>
                <c:pt idx="1878">
                  <c:v>7.18</c:v>
                </c:pt>
                <c:pt idx="1879">
                  <c:v>7.23</c:v>
                </c:pt>
                <c:pt idx="1880">
                  <c:v>7.26</c:v>
                </c:pt>
                <c:pt idx="1881">
                  <c:v>7.29</c:v>
                </c:pt>
                <c:pt idx="1882">
                  <c:v>7.3</c:v>
                </c:pt>
                <c:pt idx="1883">
                  <c:v>7.29</c:v>
                </c:pt>
                <c:pt idx="1884">
                  <c:v>7.28</c:v>
                </c:pt>
                <c:pt idx="1885">
                  <c:v>7.26</c:v>
                </c:pt>
                <c:pt idx="1886">
                  <c:v>7.24</c:v>
                </c:pt>
                <c:pt idx="1887">
                  <c:v>7.21</c:v>
                </c:pt>
                <c:pt idx="1888">
                  <c:v>7.17</c:v>
                </c:pt>
                <c:pt idx="1889">
                  <c:v>7.14</c:v>
                </c:pt>
                <c:pt idx="1890">
                  <c:v>7.12</c:v>
                </c:pt>
                <c:pt idx="1891">
                  <c:v>7.09</c:v>
                </c:pt>
                <c:pt idx="1892">
                  <c:v>7.07</c:v>
                </c:pt>
                <c:pt idx="1893">
                  <c:v>7.05</c:v>
                </c:pt>
                <c:pt idx="1894">
                  <c:v>7.04</c:v>
                </c:pt>
                <c:pt idx="1895">
                  <c:v>7.03</c:v>
                </c:pt>
                <c:pt idx="1896">
                  <c:v>7.03</c:v>
                </c:pt>
                <c:pt idx="1897">
                  <c:v>7.03</c:v>
                </c:pt>
                <c:pt idx="1898">
                  <c:v>7.03</c:v>
                </c:pt>
                <c:pt idx="1899">
                  <c:v>7.03</c:v>
                </c:pt>
                <c:pt idx="1900">
                  <c:v>7.04</c:v>
                </c:pt>
                <c:pt idx="1901">
                  <c:v>7.05</c:v>
                </c:pt>
                <c:pt idx="1902">
                  <c:v>7.06</c:v>
                </c:pt>
                <c:pt idx="1903">
                  <c:v>7.07</c:v>
                </c:pt>
                <c:pt idx="1904">
                  <c:v>7.08</c:v>
                </c:pt>
                <c:pt idx="1905">
                  <c:v>7.1</c:v>
                </c:pt>
                <c:pt idx="1906">
                  <c:v>7.11</c:v>
                </c:pt>
                <c:pt idx="1907">
                  <c:v>7.13</c:v>
                </c:pt>
                <c:pt idx="1908">
                  <c:v>7.15</c:v>
                </c:pt>
                <c:pt idx="1909">
                  <c:v>7.18</c:v>
                </c:pt>
                <c:pt idx="1910">
                  <c:v>7.21</c:v>
                </c:pt>
                <c:pt idx="1911">
                  <c:v>7.24</c:v>
                </c:pt>
                <c:pt idx="1912">
                  <c:v>7.27</c:v>
                </c:pt>
                <c:pt idx="1913">
                  <c:v>7.31</c:v>
                </c:pt>
                <c:pt idx="1914">
                  <c:v>7.36</c:v>
                </c:pt>
                <c:pt idx="1915">
                  <c:v>7.41</c:v>
                </c:pt>
                <c:pt idx="1916">
                  <c:v>7.47</c:v>
                </c:pt>
                <c:pt idx="1917">
                  <c:v>7.54</c:v>
                </c:pt>
                <c:pt idx="1918">
                  <c:v>7.61</c:v>
                </c:pt>
                <c:pt idx="1919">
                  <c:v>7.7</c:v>
                </c:pt>
                <c:pt idx="1920">
                  <c:v>7.79</c:v>
                </c:pt>
                <c:pt idx="1921">
                  <c:v>7.88</c:v>
                </c:pt>
                <c:pt idx="1922">
                  <c:v>7.99</c:v>
                </c:pt>
                <c:pt idx="1923">
                  <c:v>8.1</c:v>
                </c:pt>
                <c:pt idx="1924">
                  <c:v>8.2200000000000006</c:v>
                </c:pt>
                <c:pt idx="1925">
                  <c:v>8.35</c:v>
                </c:pt>
                <c:pt idx="1926">
                  <c:v>8.49</c:v>
                </c:pt>
                <c:pt idx="1927">
                  <c:v>8.64</c:v>
                </c:pt>
                <c:pt idx="1928">
                  <c:v>8.82</c:v>
                </c:pt>
                <c:pt idx="1929">
                  <c:v>9.02</c:v>
                </c:pt>
                <c:pt idx="1930">
                  <c:v>9.25</c:v>
                </c:pt>
                <c:pt idx="1931">
                  <c:v>9.5299999999999994</c:v>
                </c:pt>
                <c:pt idx="1932">
                  <c:v>9.86</c:v>
                </c:pt>
                <c:pt idx="1933">
                  <c:v>10.28</c:v>
                </c:pt>
                <c:pt idx="1934">
                  <c:v>10.78</c:v>
                </c:pt>
                <c:pt idx="1935">
                  <c:v>11.39</c:v>
                </c:pt>
                <c:pt idx="1936">
                  <c:v>12.12</c:v>
                </c:pt>
                <c:pt idx="1937">
                  <c:v>12.99</c:v>
                </c:pt>
                <c:pt idx="1938">
                  <c:v>14.03</c:v>
                </c:pt>
                <c:pt idx="1939">
                  <c:v>15.23</c:v>
                </c:pt>
                <c:pt idx="1940">
                  <c:v>16.62</c:v>
                </c:pt>
                <c:pt idx="1941">
                  <c:v>18.190000000000001</c:v>
                </c:pt>
                <c:pt idx="1942">
                  <c:v>19.95</c:v>
                </c:pt>
                <c:pt idx="1943">
                  <c:v>21.91</c:v>
                </c:pt>
                <c:pt idx="1944">
                  <c:v>24.05</c:v>
                </c:pt>
                <c:pt idx="1945">
                  <c:v>26.37</c:v>
                </c:pt>
                <c:pt idx="1946">
                  <c:v>28.86</c:v>
                </c:pt>
                <c:pt idx="1947">
                  <c:v>31.5</c:v>
                </c:pt>
                <c:pt idx="1948">
                  <c:v>34.270000000000003</c:v>
                </c:pt>
                <c:pt idx="1949">
                  <c:v>37.159999999999997</c:v>
                </c:pt>
                <c:pt idx="1950">
                  <c:v>40.15</c:v>
                </c:pt>
                <c:pt idx="1951">
                  <c:v>43.21</c:v>
                </c:pt>
                <c:pt idx="1952">
                  <c:v>46.32</c:v>
                </c:pt>
                <c:pt idx="1953">
                  <c:v>49.45</c:v>
                </c:pt>
                <c:pt idx="1954">
                  <c:v>52.58</c:v>
                </c:pt>
                <c:pt idx="1955">
                  <c:v>55.68</c:v>
                </c:pt>
                <c:pt idx="1956">
                  <c:v>58.73</c:v>
                </c:pt>
                <c:pt idx="1957">
                  <c:v>61.7</c:v>
                </c:pt>
                <c:pt idx="1958">
                  <c:v>64.58</c:v>
                </c:pt>
                <c:pt idx="1959">
                  <c:v>67.33</c:v>
                </c:pt>
                <c:pt idx="1960">
                  <c:v>69.94</c:v>
                </c:pt>
                <c:pt idx="1961">
                  <c:v>72.41</c:v>
                </c:pt>
                <c:pt idx="1962">
                  <c:v>74.709999999999994</c:v>
                </c:pt>
                <c:pt idx="1963">
                  <c:v>76.849999999999994</c:v>
                </c:pt>
                <c:pt idx="1964">
                  <c:v>78.83</c:v>
                </c:pt>
                <c:pt idx="1965">
                  <c:v>80.650000000000006</c:v>
                </c:pt>
                <c:pt idx="1966">
                  <c:v>82.32</c:v>
                </c:pt>
                <c:pt idx="1967">
                  <c:v>83.85</c:v>
                </c:pt>
                <c:pt idx="1968">
                  <c:v>85.25</c:v>
                </c:pt>
                <c:pt idx="1969">
                  <c:v>86.54</c:v>
                </c:pt>
                <c:pt idx="1970">
                  <c:v>87.74</c:v>
                </c:pt>
                <c:pt idx="1971">
                  <c:v>88.86</c:v>
                </c:pt>
                <c:pt idx="1972">
                  <c:v>89.9</c:v>
                </c:pt>
                <c:pt idx="1973">
                  <c:v>90.9</c:v>
                </c:pt>
                <c:pt idx="1974">
                  <c:v>91.85</c:v>
                </c:pt>
                <c:pt idx="1975">
                  <c:v>92.78</c:v>
                </c:pt>
                <c:pt idx="1976">
                  <c:v>93.67</c:v>
                </c:pt>
                <c:pt idx="1977">
                  <c:v>94.55</c:v>
                </c:pt>
                <c:pt idx="1978">
                  <c:v>95.41</c:v>
                </c:pt>
                <c:pt idx="1979">
                  <c:v>96.26</c:v>
                </c:pt>
                <c:pt idx="1980">
                  <c:v>97.1</c:v>
                </c:pt>
                <c:pt idx="1981">
                  <c:v>97.93</c:v>
                </c:pt>
                <c:pt idx="1982">
                  <c:v>98.75</c:v>
                </c:pt>
                <c:pt idx="1983">
                  <c:v>99.56</c:v>
                </c:pt>
                <c:pt idx="1984">
                  <c:v>100.36</c:v>
                </c:pt>
                <c:pt idx="1985">
                  <c:v>101.15</c:v>
                </c:pt>
                <c:pt idx="1986">
                  <c:v>101.92</c:v>
                </c:pt>
                <c:pt idx="1987">
                  <c:v>102.68</c:v>
                </c:pt>
                <c:pt idx="1988">
                  <c:v>103.43</c:v>
                </c:pt>
                <c:pt idx="1989">
                  <c:v>104.16</c:v>
                </c:pt>
                <c:pt idx="1990">
                  <c:v>104.87</c:v>
                </c:pt>
                <c:pt idx="1991">
                  <c:v>105.55</c:v>
                </c:pt>
                <c:pt idx="1992">
                  <c:v>106.22</c:v>
                </c:pt>
                <c:pt idx="1993">
                  <c:v>106.85</c:v>
                </c:pt>
                <c:pt idx="1994">
                  <c:v>107.46</c:v>
                </c:pt>
                <c:pt idx="1995">
                  <c:v>108.04</c:v>
                </c:pt>
                <c:pt idx="1996">
                  <c:v>108.59</c:v>
                </c:pt>
                <c:pt idx="1997">
                  <c:v>109.11</c:v>
                </c:pt>
                <c:pt idx="1998">
                  <c:v>109.6</c:v>
                </c:pt>
                <c:pt idx="1999">
                  <c:v>110.06</c:v>
                </c:pt>
                <c:pt idx="2000">
                  <c:v>110.48</c:v>
                </c:pt>
                <c:pt idx="2001">
                  <c:v>110.88</c:v>
                </c:pt>
                <c:pt idx="2002">
                  <c:v>111.24</c:v>
                </c:pt>
                <c:pt idx="2003">
                  <c:v>111.58</c:v>
                </c:pt>
                <c:pt idx="2004">
                  <c:v>111.88</c:v>
                </c:pt>
                <c:pt idx="2005">
                  <c:v>112.16</c:v>
                </c:pt>
                <c:pt idx="2006">
                  <c:v>112.41</c:v>
                </c:pt>
                <c:pt idx="2007">
                  <c:v>112.63</c:v>
                </c:pt>
                <c:pt idx="2008">
                  <c:v>112.82</c:v>
                </c:pt>
                <c:pt idx="2009">
                  <c:v>112.99</c:v>
                </c:pt>
                <c:pt idx="2010">
                  <c:v>113.13</c:v>
                </c:pt>
                <c:pt idx="2011">
                  <c:v>113.24</c:v>
                </c:pt>
                <c:pt idx="2012">
                  <c:v>113.33</c:v>
                </c:pt>
                <c:pt idx="2013">
                  <c:v>113.39</c:v>
                </c:pt>
                <c:pt idx="2014">
                  <c:v>113.42</c:v>
                </c:pt>
                <c:pt idx="2015">
                  <c:v>113.43</c:v>
                </c:pt>
                <c:pt idx="2016">
                  <c:v>113.4</c:v>
                </c:pt>
                <c:pt idx="2017">
                  <c:v>113.33</c:v>
                </c:pt>
                <c:pt idx="2018">
                  <c:v>113.23</c:v>
                </c:pt>
                <c:pt idx="2019">
                  <c:v>113.08</c:v>
                </c:pt>
                <c:pt idx="2020">
                  <c:v>112.89</c:v>
                </c:pt>
                <c:pt idx="2021">
                  <c:v>112.64</c:v>
                </c:pt>
                <c:pt idx="2022">
                  <c:v>112.33</c:v>
                </c:pt>
                <c:pt idx="2023">
                  <c:v>111.95</c:v>
                </c:pt>
                <c:pt idx="2024">
                  <c:v>111.49</c:v>
                </c:pt>
                <c:pt idx="2025">
                  <c:v>110.95</c:v>
                </c:pt>
                <c:pt idx="2026">
                  <c:v>110.31</c:v>
                </c:pt>
                <c:pt idx="2027">
                  <c:v>109.57</c:v>
                </c:pt>
                <c:pt idx="2028">
                  <c:v>108.72</c:v>
                </c:pt>
                <c:pt idx="2029">
                  <c:v>107.75</c:v>
                </c:pt>
                <c:pt idx="2030">
                  <c:v>106.65</c:v>
                </c:pt>
                <c:pt idx="2031">
                  <c:v>105.4</c:v>
                </c:pt>
                <c:pt idx="2032">
                  <c:v>104</c:v>
                </c:pt>
                <c:pt idx="2033">
                  <c:v>102.44</c:v>
                </c:pt>
                <c:pt idx="2034">
                  <c:v>100.69</c:v>
                </c:pt>
                <c:pt idx="2035">
                  <c:v>98.75</c:v>
                </c:pt>
                <c:pt idx="2036">
                  <c:v>96.6</c:v>
                </c:pt>
                <c:pt idx="2037">
                  <c:v>94.23</c:v>
                </c:pt>
                <c:pt idx="2038">
                  <c:v>91.63</c:v>
                </c:pt>
                <c:pt idx="2039">
                  <c:v>88.79</c:v>
                </c:pt>
                <c:pt idx="2040">
                  <c:v>85.73</c:v>
                </c:pt>
                <c:pt idx="2041">
                  <c:v>82.44</c:v>
                </c:pt>
                <c:pt idx="2042">
                  <c:v>78.94</c:v>
                </c:pt>
                <c:pt idx="2043">
                  <c:v>75.27</c:v>
                </c:pt>
                <c:pt idx="2044">
                  <c:v>71.45</c:v>
                </c:pt>
                <c:pt idx="2045">
                  <c:v>67.52</c:v>
                </c:pt>
                <c:pt idx="2046">
                  <c:v>63.53</c:v>
                </c:pt>
                <c:pt idx="2047">
                  <c:v>59.53</c:v>
                </c:pt>
                <c:pt idx="2048">
                  <c:v>55.56</c:v>
                </c:pt>
                <c:pt idx="2049">
                  <c:v>51.67</c:v>
                </c:pt>
                <c:pt idx="2050">
                  <c:v>47.91</c:v>
                </c:pt>
                <c:pt idx="2051">
                  <c:v>44.3</c:v>
                </c:pt>
                <c:pt idx="2052">
                  <c:v>40.89</c:v>
                </c:pt>
                <c:pt idx="2053">
                  <c:v>37.69</c:v>
                </c:pt>
                <c:pt idx="2054">
                  <c:v>34.72</c:v>
                </c:pt>
                <c:pt idx="2055">
                  <c:v>31.97</c:v>
                </c:pt>
                <c:pt idx="2056">
                  <c:v>29.44</c:v>
                </c:pt>
                <c:pt idx="2057">
                  <c:v>27.14</c:v>
                </c:pt>
                <c:pt idx="2058">
                  <c:v>25.03</c:v>
                </c:pt>
                <c:pt idx="2059">
                  <c:v>23.12</c:v>
                </c:pt>
                <c:pt idx="2060">
                  <c:v>21.38</c:v>
                </c:pt>
                <c:pt idx="2061">
                  <c:v>19.79</c:v>
                </c:pt>
                <c:pt idx="2062">
                  <c:v>18.350000000000001</c:v>
                </c:pt>
                <c:pt idx="2063">
                  <c:v>17.04</c:v>
                </c:pt>
                <c:pt idx="2064">
                  <c:v>15.84</c:v>
                </c:pt>
                <c:pt idx="2065">
                  <c:v>14.76</c:v>
                </c:pt>
                <c:pt idx="2066">
                  <c:v>13.79</c:v>
                </c:pt>
                <c:pt idx="2067">
                  <c:v>12.91</c:v>
                </c:pt>
                <c:pt idx="2068">
                  <c:v>12.12</c:v>
                </c:pt>
                <c:pt idx="2069">
                  <c:v>11.42</c:v>
                </c:pt>
                <c:pt idx="2070">
                  <c:v>10.81</c:v>
                </c:pt>
                <c:pt idx="2071">
                  <c:v>10.27</c:v>
                </c:pt>
                <c:pt idx="2072">
                  <c:v>9.8000000000000007</c:v>
                </c:pt>
                <c:pt idx="2073">
                  <c:v>9.4</c:v>
                </c:pt>
                <c:pt idx="2074">
                  <c:v>9.0500000000000007</c:v>
                </c:pt>
                <c:pt idx="2075">
                  <c:v>8.76</c:v>
                </c:pt>
                <c:pt idx="2076">
                  <c:v>8.52</c:v>
                </c:pt>
                <c:pt idx="2077">
                  <c:v>8.32</c:v>
                </c:pt>
                <c:pt idx="2078">
                  <c:v>8.16</c:v>
                </c:pt>
                <c:pt idx="2079">
                  <c:v>8.0399999999999991</c:v>
                </c:pt>
                <c:pt idx="2080">
                  <c:v>7.95</c:v>
                </c:pt>
                <c:pt idx="2081">
                  <c:v>7.89</c:v>
                </c:pt>
                <c:pt idx="2082">
                  <c:v>7.86</c:v>
                </c:pt>
                <c:pt idx="2083">
                  <c:v>7.85</c:v>
                </c:pt>
                <c:pt idx="2084">
                  <c:v>7.86</c:v>
                </c:pt>
                <c:pt idx="2085">
                  <c:v>7.9</c:v>
                </c:pt>
                <c:pt idx="2086">
                  <c:v>7.95</c:v>
                </c:pt>
                <c:pt idx="2087">
                  <c:v>8.01</c:v>
                </c:pt>
                <c:pt idx="2088">
                  <c:v>8.09</c:v>
                </c:pt>
                <c:pt idx="2089">
                  <c:v>8.17</c:v>
                </c:pt>
                <c:pt idx="2090">
                  <c:v>8.25</c:v>
                </c:pt>
                <c:pt idx="2091">
                  <c:v>8.33</c:v>
                </c:pt>
                <c:pt idx="2092">
                  <c:v>8.42</c:v>
                </c:pt>
                <c:pt idx="2093">
                  <c:v>8.49</c:v>
                </c:pt>
                <c:pt idx="2094">
                  <c:v>8.56</c:v>
                </c:pt>
                <c:pt idx="2095">
                  <c:v>8.6199999999999992</c:v>
                </c:pt>
                <c:pt idx="2096">
                  <c:v>8.68</c:v>
                </c:pt>
                <c:pt idx="2097">
                  <c:v>8.7200000000000006</c:v>
                </c:pt>
                <c:pt idx="2098">
                  <c:v>8.75</c:v>
                </c:pt>
                <c:pt idx="2099">
                  <c:v>8.7799999999999994</c:v>
                </c:pt>
                <c:pt idx="2100">
                  <c:v>8.7899999999999991</c:v>
                </c:pt>
                <c:pt idx="2101">
                  <c:v>8.8000000000000007</c:v>
                </c:pt>
                <c:pt idx="2102">
                  <c:v>8.81</c:v>
                </c:pt>
                <c:pt idx="2103">
                  <c:v>8.81</c:v>
                </c:pt>
                <c:pt idx="2104">
                  <c:v>8.8000000000000007</c:v>
                </c:pt>
                <c:pt idx="2105">
                  <c:v>8.8000000000000007</c:v>
                </c:pt>
                <c:pt idx="2106">
                  <c:v>8.7899999999999991</c:v>
                </c:pt>
                <c:pt idx="2107">
                  <c:v>8.7799999999999994</c:v>
                </c:pt>
                <c:pt idx="2108">
                  <c:v>8.77</c:v>
                </c:pt>
                <c:pt idx="2109">
                  <c:v>8.76</c:v>
                </c:pt>
                <c:pt idx="2110">
                  <c:v>8.76</c:v>
                </c:pt>
                <c:pt idx="2111">
                  <c:v>8.75</c:v>
                </c:pt>
                <c:pt idx="2112">
                  <c:v>8.75</c:v>
                </c:pt>
                <c:pt idx="2113">
                  <c:v>8.75</c:v>
                </c:pt>
                <c:pt idx="2114">
                  <c:v>8.75</c:v>
                </c:pt>
                <c:pt idx="2115">
                  <c:v>8.76</c:v>
                </c:pt>
                <c:pt idx="2116">
                  <c:v>8.77</c:v>
                </c:pt>
                <c:pt idx="2117">
                  <c:v>8.77</c:v>
                </c:pt>
                <c:pt idx="2118">
                  <c:v>8.7799999999999994</c:v>
                </c:pt>
                <c:pt idx="2119">
                  <c:v>8.7899999999999991</c:v>
                </c:pt>
                <c:pt idx="2120">
                  <c:v>8.8000000000000007</c:v>
                </c:pt>
                <c:pt idx="2121">
                  <c:v>8.82</c:v>
                </c:pt>
                <c:pt idx="2122">
                  <c:v>8.83</c:v>
                </c:pt>
                <c:pt idx="2123">
                  <c:v>8.84</c:v>
                </c:pt>
                <c:pt idx="2124">
                  <c:v>8.86</c:v>
                </c:pt>
                <c:pt idx="2125">
                  <c:v>8.8699999999999992</c:v>
                </c:pt>
                <c:pt idx="2126">
                  <c:v>8.89</c:v>
                </c:pt>
                <c:pt idx="2127">
                  <c:v>8.92</c:v>
                </c:pt>
                <c:pt idx="2128">
                  <c:v>8.9499999999999993</c:v>
                </c:pt>
                <c:pt idx="2129">
                  <c:v>8.99</c:v>
                </c:pt>
                <c:pt idx="2130">
                  <c:v>9.0299999999999994</c:v>
                </c:pt>
                <c:pt idx="2131">
                  <c:v>9.08</c:v>
                </c:pt>
                <c:pt idx="2132">
                  <c:v>9.14</c:v>
                </c:pt>
                <c:pt idx="2133">
                  <c:v>9.2200000000000006</c:v>
                </c:pt>
                <c:pt idx="2134">
                  <c:v>9.3000000000000007</c:v>
                </c:pt>
                <c:pt idx="2135">
                  <c:v>9.39</c:v>
                </c:pt>
                <c:pt idx="2136">
                  <c:v>9.5</c:v>
                </c:pt>
                <c:pt idx="2137">
                  <c:v>9.6199999999999992</c:v>
                </c:pt>
                <c:pt idx="2138">
                  <c:v>9.75</c:v>
                </c:pt>
                <c:pt idx="2139">
                  <c:v>9.9</c:v>
                </c:pt>
                <c:pt idx="2140">
                  <c:v>10.07</c:v>
                </c:pt>
                <c:pt idx="2141">
                  <c:v>10.25</c:v>
                </c:pt>
                <c:pt idx="2142">
                  <c:v>10.46</c:v>
                </c:pt>
                <c:pt idx="2143">
                  <c:v>10.69</c:v>
                </c:pt>
                <c:pt idx="2144">
                  <c:v>10.96</c:v>
                </c:pt>
                <c:pt idx="2145">
                  <c:v>11.27</c:v>
                </c:pt>
                <c:pt idx="2146">
                  <c:v>11.63</c:v>
                </c:pt>
                <c:pt idx="2147">
                  <c:v>12.05</c:v>
                </c:pt>
                <c:pt idx="2148">
                  <c:v>12.55</c:v>
                </c:pt>
                <c:pt idx="2149">
                  <c:v>13.13</c:v>
                </c:pt>
                <c:pt idx="2150">
                  <c:v>13.83</c:v>
                </c:pt>
                <c:pt idx="2151">
                  <c:v>14.65</c:v>
                </c:pt>
                <c:pt idx="2152">
                  <c:v>15.61</c:v>
                </c:pt>
                <c:pt idx="2153">
                  <c:v>16.72</c:v>
                </c:pt>
                <c:pt idx="2154">
                  <c:v>18</c:v>
                </c:pt>
                <c:pt idx="2155">
                  <c:v>19.47</c:v>
                </c:pt>
                <c:pt idx="2156">
                  <c:v>21.11</c:v>
                </c:pt>
                <c:pt idx="2157">
                  <c:v>22.95</c:v>
                </c:pt>
                <c:pt idx="2158">
                  <c:v>24.97</c:v>
                </c:pt>
                <c:pt idx="2159">
                  <c:v>27.18</c:v>
                </c:pt>
                <c:pt idx="2160">
                  <c:v>29.56</c:v>
                </c:pt>
                <c:pt idx="2161">
                  <c:v>32.11</c:v>
                </c:pt>
                <c:pt idx="2162">
                  <c:v>34.799999999999997</c:v>
                </c:pt>
                <c:pt idx="2163">
                  <c:v>37.619999999999997</c:v>
                </c:pt>
                <c:pt idx="2164">
                  <c:v>40.54</c:v>
                </c:pt>
                <c:pt idx="2165">
                  <c:v>43.54</c:v>
                </c:pt>
                <c:pt idx="2166">
                  <c:v>46.61</c:v>
                </c:pt>
                <c:pt idx="2167">
                  <c:v>49.7</c:v>
                </c:pt>
                <c:pt idx="2168">
                  <c:v>52.8</c:v>
                </c:pt>
                <c:pt idx="2169">
                  <c:v>55.88</c:v>
                </c:pt>
                <c:pt idx="2170">
                  <c:v>58.92</c:v>
                </c:pt>
                <c:pt idx="2171">
                  <c:v>61.88</c:v>
                </c:pt>
                <c:pt idx="2172">
                  <c:v>64.75</c:v>
                </c:pt>
                <c:pt idx="2173">
                  <c:v>67.52</c:v>
                </c:pt>
                <c:pt idx="2174">
                  <c:v>70.150000000000006</c:v>
                </c:pt>
                <c:pt idx="2175">
                  <c:v>72.64</c:v>
                </c:pt>
                <c:pt idx="2176">
                  <c:v>74.97</c:v>
                </c:pt>
                <c:pt idx="2177">
                  <c:v>77.150000000000006</c:v>
                </c:pt>
                <c:pt idx="2178">
                  <c:v>79.16</c:v>
                </c:pt>
                <c:pt idx="2179">
                  <c:v>81.02</c:v>
                </c:pt>
                <c:pt idx="2180">
                  <c:v>82.72</c:v>
                </c:pt>
                <c:pt idx="2181">
                  <c:v>84.28</c:v>
                </c:pt>
                <c:pt idx="2182">
                  <c:v>85.7</c:v>
                </c:pt>
                <c:pt idx="2183">
                  <c:v>87.01</c:v>
                </c:pt>
                <c:pt idx="2184">
                  <c:v>88.21</c:v>
                </c:pt>
                <c:pt idx="2185">
                  <c:v>89.32</c:v>
                </c:pt>
                <c:pt idx="2186">
                  <c:v>90.36</c:v>
                </c:pt>
                <c:pt idx="2187">
                  <c:v>91.34</c:v>
                </c:pt>
                <c:pt idx="2188">
                  <c:v>92.27</c:v>
                </c:pt>
                <c:pt idx="2189">
                  <c:v>93.16</c:v>
                </c:pt>
                <c:pt idx="2190">
                  <c:v>94.03</c:v>
                </c:pt>
                <c:pt idx="2191">
                  <c:v>94.87</c:v>
                </c:pt>
                <c:pt idx="2192">
                  <c:v>95.7</c:v>
                </c:pt>
                <c:pt idx="2193">
                  <c:v>96.52</c:v>
                </c:pt>
                <c:pt idx="2194">
                  <c:v>97.32</c:v>
                </c:pt>
                <c:pt idx="2195">
                  <c:v>98.12</c:v>
                </c:pt>
                <c:pt idx="2196">
                  <c:v>98.91</c:v>
                </c:pt>
                <c:pt idx="2197">
                  <c:v>99.69</c:v>
                </c:pt>
                <c:pt idx="2198">
                  <c:v>100.47</c:v>
                </c:pt>
                <c:pt idx="2199">
                  <c:v>101.23</c:v>
                </c:pt>
                <c:pt idx="2200">
                  <c:v>101.98</c:v>
                </c:pt>
                <c:pt idx="2201">
                  <c:v>102.71</c:v>
                </c:pt>
                <c:pt idx="2202">
                  <c:v>103.43</c:v>
                </c:pt>
                <c:pt idx="2203">
                  <c:v>104.13</c:v>
                </c:pt>
                <c:pt idx="2204">
                  <c:v>104.81</c:v>
                </c:pt>
                <c:pt idx="2205">
                  <c:v>105.47</c:v>
                </c:pt>
                <c:pt idx="2206">
                  <c:v>106.1</c:v>
                </c:pt>
                <c:pt idx="2207">
                  <c:v>106.7</c:v>
                </c:pt>
                <c:pt idx="2208">
                  <c:v>107.28</c:v>
                </c:pt>
                <c:pt idx="2209">
                  <c:v>107.83</c:v>
                </c:pt>
                <c:pt idx="2210">
                  <c:v>108.35</c:v>
                </c:pt>
                <c:pt idx="2211">
                  <c:v>108.83</c:v>
                </c:pt>
                <c:pt idx="2212">
                  <c:v>109.29</c:v>
                </c:pt>
                <c:pt idx="2213">
                  <c:v>109.71</c:v>
                </c:pt>
                <c:pt idx="2214">
                  <c:v>110.1</c:v>
                </c:pt>
                <c:pt idx="2215">
                  <c:v>110.46</c:v>
                </c:pt>
                <c:pt idx="2216">
                  <c:v>110.8</c:v>
                </c:pt>
                <c:pt idx="2217">
                  <c:v>111.1</c:v>
                </c:pt>
                <c:pt idx="2218">
                  <c:v>111.37</c:v>
                </c:pt>
                <c:pt idx="2219">
                  <c:v>111.62</c:v>
                </c:pt>
                <c:pt idx="2220">
                  <c:v>111.84</c:v>
                </c:pt>
                <c:pt idx="2221">
                  <c:v>112.03</c:v>
                </c:pt>
                <c:pt idx="2222">
                  <c:v>112.19</c:v>
                </c:pt>
                <c:pt idx="2223">
                  <c:v>112.33</c:v>
                </c:pt>
                <c:pt idx="2224">
                  <c:v>112.45</c:v>
                </c:pt>
                <c:pt idx="2225">
                  <c:v>112.54</c:v>
                </c:pt>
                <c:pt idx="2226">
                  <c:v>112.61</c:v>
                </c:pt>
                <c:pt idx="2227">
                  <c:v>112.66</c:v>
                </c:pt>
                <c:pt idx="2228">
                  <c:v>112.67</c:v>
                </c:pt>
                <c:pt idx="2229">
                  <c:v>112.66</c:v>
                </c:pt>
                <c:pt idx="2230">
                  <c:v>112.62</c:v>
                </c:pt>
                <c:pt idx="2231">
                  <c:v>112.54</c:v>
                </c:pt>
                <c:pt idx="2232">
                  <c:v>112.43</c:v>
                </c:pt>
                <c:pt idx="2233">
                  <c:v>112.27</c:v>
                </c:pt>
                <c:pt idx="2234">
                  <c:v>112.06</c:v>
                </c:pt>
                <c:pt idx="2235">
                  <c:v>111.8</c:v>
                </c:pt>
                <c:pt idx="2236">
                  <c:v>111.47</c:v>
                </c:pt>
                <c:pt idx="2237">
                  <c:v>111.06</c:v>
                </c:pt>
                <c:pt idx="2238">
                  <c:v>110.57</c:v>
                </c:pt>
                <c:pt idx="2239">
                  <c:v>109.98</c:v>
                </c:pt>
                <c:pt idx="2240">
                  <c:v>109.29</c:v>
                </c:pt>
                <c:pt idx="2241">
                  <c:v>108.49</c:v>
                </c:pt>
                <c:pt idx="2242">
                  <c:v>107.55</c:v>
                </c:pt>
                <c:pt idx="2243">
                  <c:v>106.48</c:v>
                </c:pt>
                <c:pt idx="2244">
                  <c:v>105.27</c:v>
                </c:pt>
                <c:pt idx="2245">
                  <c:v>103.91</c:v>
                </c:pt>
                <c:pt idx="2246">
                  <c:v>102.38</c:v>
                </c:pt>
                <c:pt idx="2247">
                  <c:v>100.68</c:v>
                </c:pt>
                <c:pt idx="2248">
                  <c:v>98.8</c:v>
                </c:pt>
                <c:pt idx="2249">
                  <c:v>96.74</c:v>
                </c:pt>
                <c:pt idx="2250">
                  <c:v>94.49</c:v>
                </c:pt>
                <c:pt idx="2251">
                  <c:v>92.04</c:v>
                </c:pt>
                <c:pt idx="2252">
                  <c:v>89.4</c:v>
                </c:pt>
                <c:pt idx="2253">
                  <c:v>86.56</c:v>
                </c:pt>
                <c:pt idx="2254">
                  <c:v>83.54</c:v>
                </c:pt>
                <c:pt idx="2255">
                  <c:v>80.34</c:v>
                </c:pt>
                <c:pt idx="2256">
                  <c:v>76.989999999999995</c:v>
                </c:pt>
                <c:pt idx="2257">
                  <c:v>73.5</c:v>
                </c:pt>
                <c:pt idx="2258">
                  <c:v>69.900000000000006</c:v>
                </c:pt>
                <c:pt idx="2259">
                  <c:v>66.209999999999994</c:v>
                </c:pt>
                <c:pt idx="2260">
                  <c:v>62.49</c:v>
                </c:pt>
                <c:pt idx="2261">
                  <c:v>58.76</c:v>
                </c:pt>
                <c:pt idx="2262">
                  <c:v>55.06</c:v>
                </c:pt>
                <c:pt idx="2263">
                  <c:v>51.43</c:v>
                </c:pt>
                <c:pt idx="2264">
                  <c:v>47.91</c:v>
                </c:pt>
                <c:pt idx="2265">
                  <c:v>44.52</c:v>
                </c:pt>
                <c:pt idx="2266">
                  <c:v>41.29</c:v>
                </c:pt>
                <c:pt idx="2267">
                  <c:v>38.25</c:v>
                </c:pt>
                <c:pt idx="2268">
                  <c:v>35.4</c:v>
                </c:pt>
                <c:pt idx="2269">
                  <c:v>32.75</c:v>
                </c:pt>
                <c:pt idx="2270">
                  <c:v>30.31</c:v>
                </c:pt>
                <c:pt idx="2271">
                  <c:v>28.07</c:v>
                </c:pt>
                <c:pt idx="2272">
                  <c:v>26.03</c:v>
                </c:pt>
                <c:pt idx="2273">
                  <c:v>24.16</c:v>
                </c:pt>
                <c:pt idx="2274">
                  <c:v>22.48</c:v>
                </c:pt>
                <c:pt idx="2275">
                  <c:v>20.95</c:v>
                </c:pt>
                <c:pt idx="2276">
                  <c:v>19.559999999999999</c:v>
                </c:pt>
                <c:pt idx="2277">
                  <c:v>18.309999999999999</c:v>
                </c:pt>
                <c:pt idx="2278">
                  <c:v>17.18</c:v>
                </c:pt>
                <c:pt idx="2279">
                  <c:v>16.149999999999999</c:v>
                </c:pt>
                <c:pt idx="2280">
                  <c:v>15.23</c:v>
                </c:pt>
                <c:pt idx="2281">
                  <c:v>14.41</c:v>
                </c:pt>
                <c:pt idx="2282">
                  <c:v>13.67</c:v>
                </c:pt>
                <c:pt idx="2283">
                  <c:v>13.01</c:v>
                </c:pt>
                <c:pt idx="2284">
                  <c:v>12.43</c:v>
                </c:pt>
                <c:pt idx="2285">
                  <c:v>11.92</c:v>
                </c:pt>
                <c:pt idx="2286">
                  <c:v>11.47</c:v>
                </c:pt>
                <c:pt idx="2287">
                  <c:v>11.08</c:v>
                </c:pt>
                <c:pt idx="2288">
                  <c:v>10.75</c:v>
                </c:pt>
                <c:pt idx="2289">
                  <c:v>10.47</c:v>
                </c:pt>
                <c:pt idx="2290">
                  <c:v>10.25</c:v>
                </c:pt>
                <c:pt idx="2291">
                  <c:v>10.06</c:v>
                </c:pt>
                <c:pt idx="2292">
                  <c:v>9.92</c:v>
                </c:pt>
                <c:pt idx="2293">
                  <c:v>9.81</c:v>
                </c:pt>
                <c:pt idx="2294">
                  <c:v>9.74</c:v>
                </c:pt>
                <c:pt idx="2295">
                  <c:v>9.6999999999999993</c:v>
                </c:pt>
                <c:pt idx="2296">
                  <c:v>9.69</c:v>
                </c:pt>
                <c:pt idx="2297">
                  <c:v>9.6999999999999993</c:v>
                </c:pt>
                <c:pt idx="2298">
                  <c:v>9.74</c:v>
                </c:pt>
                <c:pt idx="2299">
                  <c:v>9.7899999999999991</c:v>
                </c:pt>
                <c:pt idx="2300">
                  <c:v>9.86</c:v>
                </c:pt>
                <c:pt idx="2301">
                  <c:v>9.93</c:v>
                </c:pt>
                <c:pt idx="2302">
                  <c:v>10.02</c:v>
                </c:pt>
                <c:pt idx="2303">
                  <c:v>10.1</c:v>
                </c:pt>
                <c:pt idx="2304">
                  <c:v>10.18</c:v>
                </c:pt>
                <c:pt idx="2305">
                  <c:v>10.26</c:v>
                </c:pt>
                <c:pt idx="2306">
                  <c:v>10.32</c:v>
                </c:pt>
                <c:pt idx="2307">
                  <c:v>10.38</c:v>
                </c:pt>
                <c:pt idx="2308">
                  <c:v>10.43</c:v>
                </c:pt>
                <c:pt idx="2309">
                  <c:v>10.46</c:v>
                </c:pt>
                <c:pt idx="2310">
                  <c:v>10.47</c:v>
                </c:pt>
                <c:pt idx="2311">
                  <c:v>10.48</c:v>
                </c:pt>
                <c:pt idx="2312">
                  <c:v>10.48</c:v>
                </c:pt>
                <c:pt idx="2313">
                  <c:v>10.46</c:v>
                </c:pt>
                <c:pt idx="2314">
                  <c:v>10.44</c:v>
                </c:pt>
                <c:pt idx="2315">
                  <c:v>10.41</c:v>
                </c:pt>
                <c:pt idx="2316">
                  <c:v>10.39</c:v>
                </c:pt>
                <c:pt idx="2317">
                  <c:v>10.36</c:v>
                </c:pt>
                <c:pt idx="2318">
                  <c:v>10.33</c:v>
                </c:pt>
                <c:pt idx="2319">
                  <c:v>10.3</c:v>
                </c:pt>
                <c:pt idx="2320">
                  <c:v>10.28</c:v>
                </c:pt>
                <c:pt idx="2321">
                  <c:v>10.26</c:v>
                </c:pt>
                <c:pt idx="2322">
                  <c:v>10.24</c:v>
                </c:pt>
                <c:pt idx="2323">
                  <c:v>10.23</c:v>
                </c:pt>
                <c:pt idx="2324">
                  <c:v>10.210000000000001</c:v>
                </c:pt>
                <c:pt idx="2325">
                  <c:v>10.210000000000001</c:v>
                </c:pt>
                <c:pt idx="2326">
                  <c:v>10.199999999999999</c:v>
                </c:pt>
                <c:pt idx="2327">
                  <c:v>10.19</c:v>
                </c:pt>
                <c:pt idx="2328">
                  <c:v>10.19</c:v>
                </c:pt>
                <c:pt idx="2329">
                  <c:v>10.19</c:v>
                </c:pt>
                <c:pt idx="2330">
                  <c:v>10.19</c:v>
                </c:pt>
                <c:pt idx="2331">
                  <c:v>10.19</c:v>
                </c:pt>
                <c:pt idx="2332">
                  <c:v>10.19</c:v>
                </c:pt>
                <c:pt idx="2333">
                  <c:v>10.19</c:v>
                </c:pt>
                <c:pt idx="2334">
                  <c:v>10.199999999999999</c:v>
                </c:pt>
                <c:pt idx="2335">
                  <c:v>10.199999999999999</c:v>
                </c:pt>
                <c:pt idx="2336">
                  <c:v>10.210000000000001</c:v>
                </c:pt>
                <c:pt idx="2337">
                  <c:v>10.220000000000001</c:v>
                </c:pt>
                <c:pt idx="2338">
                  <c:v>10.220000000000001</c:v>
                </c:pt>
                <c:pt idx="2339">
                  <c:v>10.23</c:v>
                </c:pt>
                <c:pt idx="2340">
                  <c:v>10.24</c:v>
                </c:pt>
                <c:pt idx="2341">
                  <c:v>10.24</c:v>
                </c:pt>
                <c:pt idx="2342">
                  <c:v>10.25</c:v>
                </c:pt>
                <c:pt idx="2343">
                  <c:v>10.26</c:v>
                </c:pt>
                <c:pt idx="2344">
                  <c:v>10.27</c:v>
                </c:pt>
                <c:pt idx="2345">
                  <c:v>10.29</c:v>
                </c:pt>
                <c:pt idx="2346">
                  <c:v>10.31</c:v>
                </c:pt>
                <c:pt idx="2347">
                  <c:v>10.34</c:v>
                </c:pt>
                <c:pt idx="2348">
                  <c:v>10.38</c:v>
                </c:pt>
                <c:pt idx="2349">
                  <c:v>10.43</c:v>
                </c:pt>
                <c:pt idx="2350">
                  <c:v>10.49</c:v>
                </c:pt>
                <c:pt idx="2351">
                  <c:v>10.56</c:v>
                </c:pt>
                <c:pt idx="2352">
                  <c:v>10.65</c:v>
                </c:pt>
                <c:pt idx="2353">
                  <c:v>10.75</c:v>
                </c:pt>
                <c:pt idx="2354">
                  <c:v>10.88</c:v>
                </c:pt>
                <c:pt idx="2355">
                  <c:v>11.02</c:v>
                </c:pt>
                <c:pt idx="2356">
                  <c:v>11.19</c:v>
                </c:pt>
                <c:pt idx="2357">
                  <c:v>11.38</c:v>
                </c:pt>
                <c:pt idx="2358">
                  <c:v>11.62</c:v>
                </c:pt>
                <c:pt idx="2359">
                  <c:v>11.89</c:v>
                </c:pt>
                <c:pt idx="2360">
                  <c:v>12.22</c:v>
                </c:pt>
                <c:pt idx="2361">
                  <c:v>12.61</c:v>
                </c:pt>
                <c:pt idx="2362">
                  <c:v>13.08</c:v>
                </c:pt>
                <c:pt idx="2363">
                  <c:v>13.64</c:v>
                </c:pt>
                <c:pt idx="2364">
                  <c:v>14.32</c:v>
                </c:pt>
                <c:pt idx="2365">
                  <c:v>15.12</c:v>
                </c:pt>
                <c:pt idx="2366">
                  <c:v>16.07</c:v>
                </c:pt>
                <c:pt idx="2367">
                  <c:v>17.170000000000002</c:v>
                </c:pt>
                <c:pt idx="2368">
                  <c:v>18.45</c:v>
                </c:pt>
                <c:pt idx="2369">
                  <c:v>19.91</c:v>
                </c:pt>
                <c:pt idx="2370">
                  <c:v>21.55</c:v>
                </c:pt>
                <c:pt idx="2371">
                  <c:v>23.39</c:v>
                </c:pt>
                <c:pt idx="2372">
                  <c:v>25.41</c:v>
                </c:pt>
                <c:pt idx="2373">
                  <c:v>27.62</c:v>
                </c:pt>
                <c:pt idx="2374">
                  <c:v>30</c:v>
                </c:pt>
                <c:pt idx="2375">
                  <c:v>32.54</c:v>
                </c:pt>
                <c:pt idx="2376">
                  <c:v>35.229999999999997</c:v>
                </c:pt>
                <c:pt idx="2377">
                  <c:v>38.04</c:v>
                </c:pt>
                <c:pt idx="2378">
                  <c:v>40.950000000000003</c:v>
                </c:pt>
                <c:pt idx="2379">
                  <c:v>43.95</c:v>
                </c:pt>
                <c:pt idx="2380">
                  <c:v>47</c:v>
                </c:pt>
                <c:pt idx="2381">
                  <c:v>50.08</c:v>
                </c:pt>
                <c:pt idx="2382">
                  <c:v>53.16</c:v>
                </c:pt>
                <c:pt idx="2383">
                  <c:v>56.23</c:v>
                </c:pt>
                <c:pt idx="2384">
                  <c:v>59.24</c:v>
                </c:pt>
                <c:pt idx="2385">
                  <c:v>62.19</c:v>
                </c:pt>
                <c:pt idx="2386">
                  <c:v>65.040000000000006</c:v>
                </c:pt>
                <c:pt idx="2387">
                  <c:v>67.78</c:v>
                </c:pt>
                <c:pt idx="2388">
                  <c:v>70.39</c:v>
                </c:pt>
                <c:pt idx="2389">
                  <c:v>72.86</c:v>
                </c:pt>
                <c:pt idx="2390">
                  <c:v>75.17</c:v>
                </c:pt>
                <c:pt idx="2391">
                  <c:v>77.33</c:v>
                </c:pt>
                <c:pt idx="2392">
                  <c:v>79.319999999999993</c:v>
                </c:pt>
                <c:pt idx="2393">
                  <c:v>81.150000000000006</c:v>
                </c:pt>
                <c:pt idx="2394">
                  <c:v>82.84</c:v>
                </c:pt>
                <c:pt idx="2395">
                  <c:v>84.37</c:v>
                </c:pt>
                <c:pt idx="2396">
                  <c:v>85.78</c:v>
                </c:pt>
                <c:pt idx="2397">
                  <c:v>87.06</c:v>
                </c:pt>
                <c:pt idx="2398">
                  <c:v>88.25</c:v>
                </c:pt>
                <c:pt idx="2399">
                  <c:v>89.34</c:v>
                </c:pt>
                <c:pt idx="2400">
                  <c:v>90.36</c:v>
                </c:pt>
                <c:pt idx="2401">
                  <c:v>91.33</c:v>
                </c:pt>
                <c:pt idx="2402">
                  <c:v>92.24</c:v>
                </c:pt>
                <c:pt idx="2403">
                  <c:v>93.12</c:v>
                </c:pt>
                <c:pt idx="2404">
                  <c:v>93.98</c:v>
                </c:pt>
                <c:pt idx="2405">
                  <c:v>94.81</c:v>
                </c:pt>
                <c:pt idx="2406">
                  <c:v>95.64</c:v>
                </c:pt>
                <c:pt idx="2407">
                  <c:v>96.45</c:v>
                </c:pt>
                <c:pt idx="2408">
                  <c:v>97.25</c:v>
                </c:pt>
                <c:pt idx="2409">
                  <c:v>98.05</c:v>
                </c:pt>
                <c:pt idx="2410">
                  <c:v>98.83</c:v>
                </c:pt>
                <c:pt idx="2411">
                  <c:v>99.62</c:v>
                </c:pt>
                <c:pt idx="2412">
                  <c:v>100.39</c:v>
                </c:pt>
                <c:pt idx="2413">
                  <c:v>101.15</c:v>
                </c:pt>
                <c:pt idx="2414">
                  <c:v>101.9</c:v>
                </c:pt>
                <c:pt idx="2415">
                  <c:v>102.64</c:v>
                </c:pt>
                <c:pt idx="2416">
                  <c:v>103.36</c:v>
                </c:pt>
                <c:pt idx="2417">
                  <c:v>104.06</c:v>
                </c:pt>
                <c:pt idx="2418">
                  <c:v>104.74</c:v>
                </c:pt>
                <c:pt idx="2419">
                  <c:v>105.4</c:v>
                </c:pt>
                <c:pt idx="2420">
                  <c:v>106.04</c:v>
                </c:pt>
                <c:pt idx="2421">
                  <c:v>106.64</c:v>
                </c:pt>
                <c:pt idx="2422">
                  <c:v>107.23</c:v>
                </c:pt>
                <c:pt idx="2423">
                  <c:v>107.78</c:v>
                </c:pt>
                <c:pt idx="2424">
                  <c:v>108.31</c:v>
                </c:pt>
                <c:pt idx="2425">
                  <c:v>108.8</c:v>
                </c:pt>
                <c:pt idx="2426">
                  <c:v>109.27</c:v>
                </c:pt>
                <c:pt idx="2427">
                  <c:v>109.7</c:v>
                </c:pt>
                <c:pt idx="2428">
                  <c:v>110.11</c:v>
                </c:pt>
                <c:pt idx="2429">
                  <c:v>110.49</c:v>
                </c:pt>
                <c:pt idx="2430">
                  <c:v>110.83</c:v>
                </c:pt>
                <c:pt idx="2431">
                  <c:v>111.15</c:v>
                </c:pt>
                <c:pt idx="2432">
                  <c:v>111.44</c:v>
                </c:pt>
                <c:pt idx="2433">
                  <c:v>111.7</c:v>
                </c:pt>
                <c:pt idx="2434">
                  <c:v>111.94</c:v>
                </c:pt>
                <c:pt idx="2435">
                  <c:v>112.14</c:v>
                </c:pt>
                <c:pt idx="2436">
                  <c:v>112.32</c:v>
                </c:pt>
                <c:pt idx="2437">
                  <c:v>112.48</c:v>
                </c:pt>
                <c:pt idx="2438">
                  <c:v>112.61</c:v>
                </c:pt>
                <c:pt idx="2439">
                  <c:v>112.72</c:v>
                </c:pt>
                <c:pt idx="2440">
                  <c:v>112.8</c:v>
                </c:pt>
                <c:pt idx="2441">
                  <c:v>112.85</c:v>
                </c:pt>
                <c:pt idx="2442">
                  <c:v>112.88</c:v>
                </c:pt>
                <c:pt idx="2443">
                  <c:v>112.88</c:v>
                </c:pt>
                <c:pt idx="2444">
                  <c:v>112.84</c:v>
                </c:pt>
                <c:pt idx="2445">
                  <c:v>112.77</c:v>
                </c:pt>
                <c:pt idx="2446">
                  <c:v>112.66</c:v>
                </c:pt>
                <c:pt idx="2447">
                  <c:v>112.51</c:v>
                </c:pt>
                <c:pt idx="2448">
                  <c:v>112.3</c:v>
                </c:pt>
                <c:pt idx="2449">
                  <c:v>112.04</c:v>
                </c:pt>
                <c:pt idx="2450">
                  <c:v>111.71</c:v>
                </c:pt>
                <c:pt idx="2451">
                  <c:v>111.3</c:v>
                </c:pt>
                <c:pt idx="2452">
                  <c:v>110.8</c:v>
                </c:pt>
                <c:pt idx="2453">
                  <c:v>110.2</c:v>
                </c:pt>
                <c:pt idx="2454">
                  <c:v>109.5</c:v>
                </c:pt>
                <c:pt idx="2455">
                  <c:v>108.68</c:v>
                </c:pt>
                <c:pt idx="2456">
                  <c:v>107.74</c:v>
                </c:pt>
                <c:pt idx="2457">
                  <c:v>106.66</c:v>
                </c:pt>
                <c:pt idx="2458">
                  <c:v>105.44</c:v>
                </c:pt>
                <c:pt idx="2459">
                  <c:v>104.06</c:v>
                </c:pt>
                <c:pt idx="2460">
                  <c:v>102.52</c:v>
                </c:pt>
                <c:pt idx="2461">
                  <c:v>100.81</c:v>
                </c:pt>
                <c:pt idx="2462">
                  <c:v>98.93</c:v>
                </c:pt>
                <c:pt idx="2463">
                  <c:v>96.86</c:v>
                </c:pt>
                <c:pt idx="2464">
                  <c:v>94.61</c:v>
                </c:pt>
                <c:pt idx="2465">
                  <c:v>92.16</c:v>
                </c:pt>
                <c:pt idx="2466">
                  <c:v>89.52</c:v>
                </c:pt>
                <c:pt idx="2467">
                  <c:v>86.69</c:v>
                </c:pt>
                <c:pt idx="2468">
                  <c:v>83.67</c:v>
                </c:pt>
                <c:pt idx="2469">
                  <c:v>80.48</c:v>
                </c:pt>
                <c:pt idx="2470">
                  <c:v>77.13</c:v>
                </c:pt>
                <c:pt idx="2471">
                  <c:v>73.64</c:v>
                </c:pt>
                <c:pt idx="2472">
                  <c:v>70.040000000000006</c:v>
                </c:pt>
                <c:pt idx="2473">
                  <c:v>66.36</c:v>
                </c:pt>
                <c:pt idx="2474">
                  <c:v>62.63</c:v>
                </c:pt>
                <c:pt idx="2475">
                  <c:v>58.88</c:v>
                </c:pt>
                <c:pt idx="2476">
                  <c:v>55.17</c:v>
                </c:pt>
                <c:pt idx="2477">
                  <c:v>51.52</c:v>
                </c:pt>
                <c:pt idx="2478">
                  <c:v>47.97</c:v>
                </c:pt>
                <c:pt idx="2479">
                  <c:v>44.54</c:v>
                </c:pt>
                <c:pt idx="2480">
                  <c:v>41.27</c:v>
                </c:pt>
                <c:pt idx="2481">
                  <c:v>38.18</c:v>
                </c:pt>
                <c:pt idx="2482">
                  <c:v>35.270000000000003</c:v>
                </c:pt>
                <c:pt idx="2483">
                  <c:v>32.56</c:v>
                </c:pt>
                <c:pt idx="2484">
                  <c:v>30.04</c:v>
                </c:pt>
                <c:pt idx="2485">
                  <c:v>27.72</c:v>
                </c:pt>
                <c:pt idx="2486">
                  <c:v>25.59</c:v>
                </c:pt>
                <c:pt idx="2487">
                  <c:v>23.64</c:v>
                </c:pt>
                <c:pt idx="2488">
                  <c:v>21.85</c:v>
                </c:pt>
                <c:pt idx="2489">
                  <c:v>20.23</c:v>
                </c:pt>
                <c:pt idx="2490">
                  <c:v>18.739999999999998</c:v>
                </c:pt>
                <c:pt idx="2491">
                  <c:v>17.399999999999999</c:v>
                </c:pt>
                <c:pt idx="2492">
                  <c:v>16.170000000000002</c:v>
                </c:pt>
                <c:pt idx="2493">
                  <c:v>15.06</c:v>
                </c:pt>
                <c:pt idx="2494">
                  <c:v>14.06</c:v>
                </c:pt>
                <c:pt idx="2495">
                  <c:v>13.16</c:v>
                </c:pt>
                <c:pt idx="2496">
                  <c:v>12.35</c:v>
                </c:pt>
                <c:pt idx="2497">
                  <c:v>11.63</c:v>
                </c:pt>
                <c:pt idx="2498">
                  <c:v>10.99</c:v>
                </c:pt>
                <c:pt idx="2499">
                  <c:v>10.43</c:v>
                </c:pt>
                <c:pt idx="2500">
                  <c:v>9.93</c:v>
                </c:pt>
                <c:pt idx="2501">
                  <c:v>9.51</c:v>
                </c:pt>
                <c:pt idx="2502">
                  <c:v>9.14</c:v>
                </c:pt>
                <c:pt idx="2503">
                  <c:v>8.82</c:v>
                </c:pt>
                <c:pt idx="2504">
                  <c:v>8.5500000000000007</c:v>
                </c:pt>
                <c:pt idx="2505">
                  <c:v>8.33</c:v>
                </c:pt>
                <c:pt idx="2506">
                  <c:v>8.14</c:v>
                </c:pt>
                <c:pt idx="2507">
                  <c:v>7.99</c:v>
                </c:pt>
                <c:pt idx="2508">
                  <c:v>7.88</c:v>
                </c:pt>
                <c:pt idx="2509">
                  <c:v>7.8</c:v>
                </c:pt>
                <c:pt idx="2510">
                  <c:v>7.75</c:v>
                </c:pt>
                <c:pt idx="2511">
                  <c:v>7.72</c:v>
                </c:pt>
                <c:pt idx="2512">
                  <c:v>7.72</c:v>
                </c:pt>
                <c:pt idx="2513">
                  <c:v>7.74</c:v>
                </c:pt>
                <c:pt idx="2514">
                  <c:v>7.78</c:v>
                </c:pt>
                <c:pt idx="2515">
                  <c:v>7.83</c:v>
                </c:pt>
                <c:pt idx="2516">
                  <c:v>7.88</c:v>
                </c:pt>
                <c:pt idx="2517">
                  <c:v>7.95</c:v>
                </c:pt>
                <c:pt idx="2518">
                  <c:v>8.02</c:v>
                </c:pt>
                <c:pt idx="2519">
                  <c:v>8.08</c:v>
                </c:pt>
                <c:pt idx="2520">
                  <c:v>8.14</c:v>
                </c:pt>
                <c:pt idx="2521">
                  <c:v>8.1999999999999993</c:v>
                </c:pt>
                <c:pt idx="2522">
                  <c:v>8.24</c:v>
                </c:pt>
                <c:pt idx="2523">
                  <c:v>8.27</c:v>
                </c:pt>
                <c:pt idx="2524">
                  <c:v>8.2899999999999991</c:v>
                </c:pt>
                <c:pt idx="2525">
                  <c:v>8.31</c:v>
                </c:pt>
                <c:pt idx="2526">
                  <c:v>8.31</c:v>
                </c:pt>
                <c:pt idx="2527">
                  <c:v>8.3000000000000007</c:v>
                </c:pt>
                <c:pt idx="2528">
                  <c:v>8.2899999999999991</c:v>
                </c:pt>
                <c:pt idx="2529">
                  <c:v>8.27</c:v>
                </c:pt>
                <c:pt idx="2530">
                  <c:v>8.25</c:v>
                </c:pt>
                <c:pt idx="2531">
                  <c:v>8.2200000000000006</c:v>
                </c:pt>
                <c:pt idx="2532">
                  <c:v>8.1999999999999993</c:v>
                </c:pt>
                <c:pt idx="2533">
                  <c:v>8.18</c:v>
                </c:pt>
                <c:pt idx="2534">
                  <c:v>8.16</c:v>
                </c:pt>
                <c:pt idx="2535">
                  <c:v>8.15</c:v>
                </c:pt>
                <c:pt idx="2536">
                  <c:v>8.14</c:v>
                </c:pt>
                <c:pt idx="2537">
                  <c:v>8.1300000000000008</c:v>
                </c:pt>
                <c:pt idx="2538">
                  <c:v>8.1199999999999992</c:v>
                </c:pt>
                <c:pt idx="2539">
                  <c:v>8.11</c:v>
                </c:pt>
                <c:pt idx="2540">
                  <c:v>8.11</c:v>
                </c:pt>
                <c:pt idx="2541">
                  <c:v>8.1</c:v>
                </c:pt>
                <c:pt idx="2542">
                  <c:v>8.1</c:v>
                </c:pt>
                <c:pt idx="2543">
                  <c:v>8.09</c:v>
                </c:pt>
                <c:pt idx="2544">
                  <c:v>8.09</c:v>
                </c:pt>
                <c:pt idx="2545">
                  <c:v>8.09</c:v>
                </c:pt>
                <c:pt idx="2546">
                  <c:v>8.08</c:v>
                </c:pt>
                <c:pt idx="2547">
                  <c:v>8.08</c:v>
                </c:pt>
                <c:pt idx="2548">
                  <c:v>8.07</c:v>
                </c:pt>
                <c:pt idx="2549">
                  <c:v>8.07</c:v>
                </c:pt>
                <c:pt idx="2550">
                  <c:v>8.06</c:v>
                </c:pt>
                <c:pt idx="2551">
                  <c:v>8.0500000000000007</c:v>
                </c:pt>
                <c:pt idx="2552">
                  <c:v>8.0500000000000007</c:v>
                </c:pt>
                <c:pt idx="2553">
                  <c:v>8.0500000000000007</c:v>
                </c:pt>
                <c:pt idx="2554">
                  <c:v>8.0500000000000007</c:v>
                </c:pt>
                <c:pt idx="2555">
                  <c:v>8.0500000000000007</c:v>
                </c:pt>
                <c:pt idx="2556">
                  <c:v>8.06</c:v>
                </c:pt>
                <c:pt idx="2557">
                  <c:v>8.07</c:v>
                </c:pt>
                <c:pt idx="2558">
                  <c:v>8.09</c:v>
                </c:pt>
                <c:pt idx="2559">
                  <c:v>8.11</c:v>
                </c:pt>
                <c:pt idx="2560">
                  <c:v>8.14</c:v>
                </c:pt>
                <c:pt idx="2561">
                  <c:v>8.18</c:v>
                </c:pt>
                <c:pt idx="2562">
                  <c:v>8.2200000000000006</c:v>
                </c:pt>
                <c:pt idx="2563">
                  <c:v>8.2799999999999994</c:v>
                </c:pt>
                <c:pt idx="2564">
                  <c:v>8.34</c:v>
                </c:pt>
                <c:pt idx="2565">
                  <c:v>8.42</c:v>
                </c:pt>
                <c:pt idx="2566">
                  <c:v>8.51</c:v>
                </c:pt>
                <c:pt idx="2567">
                  <c:v>8.61</c:v>
                </c:pt>
                <c:pt idx="2568">
                  <c:v>8.73</c:v>
                </c:pt>
                <c:pt idx="2569">
                  <c:v>8.8699999999999992</c:v>
                </c:pt>
                <c:pt idx="2570">
                  <c:v>9.0299999999999994</c:v>
                </c:pt>
                <c:pt idx="2571">
                  <c:v>9.2200000000000006</c:v>
                </c:pt>
                <c:pt idx="2572">
                  <c:v>9.4499999999999993</c:v>
                </c:pt>
                <c:pt idx="2573">
                  <c:v>9.7200000000000006</c:v>
                </c:pt>
                <c:pt idx="2574">
                  <c:v>10.050000000000001</c:v>
                </c:pt>
                <c:pt idx="2575">
                  <c:v>10.45</c:v>
                </c:pt>
                <c:pt idx="2576">
                  <c:v>10.92</c:v>
                </c:pt>
                <c:pt idx="2577">
                  <c:v>11.5</c:v>
                </c:pt>
                <c:pt idx="2578">
                  <c:v>12.19</c:v>
                </c:pt>
                <c:pt idx="2579">
                  <c:v>13</c:v>
                </c:pt>
                <c:pt idx="2580">
                  <c:v>13.97</c:v>
                </c:pt>
                <c:pt idx="2581">
                  <c:v>15.09</c:v>
                </c:pt>
                <c:pt idx="2582">
                  <c:v>16.38</c:v>
                </c:pt>
                <c:pt idx="2583">
                  <c:v>17.850000000000001</c:v>
                </c:pt>
                <c:pt idx="2584">
                  <c:v>19.510000000000002</c:v>
                </c:pt>
                <c:pt idx="2585">
                  <c:v>21.35</c:v>
                </c:pt>
                <c:pt idx="2586">
                  <c:v>23.38</c:v>
                </c:pt>
                <c:pt idx="2587">
                  <c:v>25.59</c:v>
                </c:pt>
                <c:pt idx="2588">
                  <c:v>27.97</c:v>
                </c:pt>
                <c:pt idx="2589">
                  <c:v>30.51</c:v>
                </c:pt>
                <c:pt idx="2590">
                  <c:v>33.19</c:v>
                </c:pt>
                <c:pt idx="2591">
                  <c:v>36</c:v>
                </c:pt>
                <c:pt idx="2592">
                  <c:v>38.909999999999997</c:v>
                </c:pt>
                <c:pt idx="2593">
                  <c:v>41.91</c:v>
                </c:pt>
                <c:pt idx="2594">
                  <c:v>44.97</c:v>
                </c:pt>
                <c:pt idx="2595">
                  <c:v>48.07</c:v>
                </c:pt>
                <c:pt idx="2596">
                  <c:v>51.18</c:v>
                </c:pt>
                <c:pt idx="2597">
                  <c:v>54.27</c:v>
                </c:pt>
                <c:pt idx="2598">
                  <c:v>57.33</c:v>
                </c:pt>
                <c:pt idx="2599">
                  <c:v>60.32</c:v>
                </c:pt>
                <c:pt idx="2600">
                  <c:v>63.23</c:v>
                </c:pt>
                <c:pt idx="2601">
                  <c:v>66.040000000000006</c:v>
                </c:pt>
                <c:pt idx="2602">
                  <c:v>68.709999999999994</c:v>
                </c:pt>
                <c:pt idx="2603">
                  <c:v>71.25</c:v>
                </c:pt>
                <c:pt idx="2604">
                  <c:v>73.64</c:v>
                </c:pt>
                <c:pt idx="2605">
                  <c:v>75.87</c:v>
                </c:pt>
                <c:pt idx="2606">
                  <c:v>77.94</c:v>
                </c:pt>
                <c:pt idx="2607">
                  <c:v>79.849999999999994</c:v>
                </c:pt>
                <c:pt idx="2608">
                  <c:v>81.599999999999994</c:v>
                </c:pt>
                <c:pt idx="2609">
                  <c:v>83.2</c:v>
                </c:pt>
                <c:pt idx="2610">
                  <c:v>84.67</c:v>
                </c:pt>
                <c:pt idx="2611">
                  <c:v>86.01</c:v>
                </c:pt>
                <c:pt idx="2612">
                  <c:v>87.25</c:v>
                </c:pt>
                <c:pt idx="2613">
                  <c:v>88.39</c:v>
                </c:pt>
                <c:pt idx="2614">
                  <c:v>89.46</c:v>
                </c:pt>
                <c:pt idx="2615">
                  <c:v>90.47</c:v>
                </c:pt>
                <c:pt idx="2616">
                  <c:v>91.43</c:v>
                </c:pt>
                <c:pt idx="2617">
                  <c:v>92.34</c:v>
                </c:pt>
                <c:pt idx="2618">
                  <c:v>93.23</c:v>
                </c:pt>
                <c:pt idx="2619">
                  <c:v>94.1</c:v>
                </c:pt>
                <c:pt idx="2620">
                  <c:v>94.95</c:v>
                </c:pt>
                <c:pt idx="2621">
                  <c:v>95.79</c:v>
                </c:pt>
                <c:pt idx="2622">
                  <c:v>96.61</c:v>
                </c:pt>
                <c:pt idx="2623">
                  <c:v>97.43</c:v>
                </c:pt>
                <c:pt idx="2624">
                  <c:v>98.25</c:v>
                </c:pt>
                <c:pt idx="2625">
                  <c:v>99.05</c:v>
                </c:pt>
                <c:pt idx="2626">
                  <c:v>99.84</c:v>
                </c:pt>
                <c:pt idx="2627">
                  <c:v>100.63</c:v>
                </c:pt>
                <c:pt idx="2628">
                  <c:v>101.4</c:v>
                </c:pt>
                <c:pt idx="2629">
                  <c:v>102.16</c:v>
                </c:pt>
                <c:pt idx="2630">
                  <c:v>102.91</c:v>
                </c:pt>
                <c:pt idx="2631">
                  <c:v>103.64</c:v>
                </c:pt>
                <c:pt idx="2632">
                  <c:v>104.35</c:v>
                </c:pt>
                <c:pt idx="2633">
                  <c:v>105.03</c:v>
                </c:pt>
                <c:pt idx="2634">
                  <c:v>105.7</c:v>
                </c:pt>
                <c:pt idx="2635">
                  <c:v>106.34</c:v>
                </c:pt>
                <c:pt idx="2636">
                  <c:v>106.95</c:v>
                </c:pt>
                <c:pt idx="2637">
                  <c:v>107.53</c:v>
                </c:pt>
                <c:pt idx="2638">
                  <c:v>108.08</c:v>
                </c:pt>
                <c:pt idx="2639">
                  <c:v>108.6</c:v>
                </c:pt>
                <c:pt idx="2640">
                  <c:v>109.08</c:v>
                </c:pt>
                <c:pt idx="2641">
                  <c:v>109.53</c:v>
                </c:pt>
                <c:pt idx="2642">
                  <c:v>109.95</c:v>
                </c:pt>
                <c:pt idx="2643">
                  <c:v>110.34</c:v>
                </c:pt>
                <c:pt idx="2644">
                  <c:v>110.69</c:v>
                </c:pt>
                <c:pt idx="2645">
                  <c:v>111.02</c:v>
                </c:pt>
                <c:pt idx="2646">
                  <c:v>111.31</c:v>
                </c:pt>
                <c:pt idx="2647">
                  <c:v>111.57</c:v>
                </c:pt>
                <c:pt idx="2648">
                  <c:v>111.8</c:v>
                </c:pt>
                <c:pt idx="2649">
                  <c:v>112.01</c:v>
                </c:pt>
                <c:pt idx="2650">
                  <c:v>112.19</c:v>
                </c:pt>
                <c:pt idx="2651">
                  <c:v>112.34</c:v>
                </c:pt>
                <c:pt idx="2652">
                  <c:v>112.47</c:v>
                </c:pt>
                <c:pt idx="2653">
                  <c:v>112.57</c:v>
                </c:pt>
                <c:pt idx="2654">
                  <c:v>112.65</c:v>
                </c:pt>
                <c:pt idx="2655">
                  <c:v>112.7</c:v>
                </c:pt>
                <c:pt idx="2656">
                  <c:v>112.73</c:v>
                </c:pt>
                <c:pt idx="2657">
                  <c:v>112.73</c:v>
                </c:pt>
                <c:pt idx="2658">
                  <c:v>112.69</c:v>
                </c:pt>
                <c:pt idx="2659">
                  <c:v>112.63</c:v>
                </c:pt>
                <c:pt idx="2660">
                  <c:v>112.53</c:v>
                </c:pt>
                <c:pt idx="2661">
                  <c:v>112.38</c:v>
                </c:pt>
                <c:pt idx="2662">
                  <c:v>112.19</c:v>
                </c:pt>
                <c:pt idx="2663">
                  <c:v>111.94</c:v>
                </c:pt>
                <c:pt idx="2664">
                  <c:v>111.64</c:v>
                </c:pt>
                <c:pt idx="2665">
                  <c:v>111.26</c:v>
                </c:pt>
                <c:pt idx="2666">
                  <c:v>110.8</c:v>
                </c:pt>
                <c:pt idx="2667">
                  <c:v>110.26</c:v>
                </c:pt>
                <c:pt idx="2668">
                  <c:v>109.62</c:v>
                </c:pt>
                <c:pt idx="2669">
                  <c:v>108.86</c:v>
                </c:pt>
                <c:pt idx="2670">
                  <c:v>107.99</c:v>
                </c:pt>
                <c:pt idx="2671">
                  <c:v>107</c:v>
                </c:pt>
                <c:pt idx="2672">
                  <c:v>105.86</c:v>
                </c:pt>
                <c:pt idx="2673">
                  <c:v>104.58</c:v>
                </c:pt>
                <c:pt idx="2674">
                  <c:v>103.14</c:v>
                </c:pt>
                <c:pt idx="2675">
                  <c:v>101.54</c:v>
                </c:pt>
                <c:pt idx="2676">
                  <c:v>99.77</c:v>
                </c:pt>
                <c:pt idx="2677">
                  <c:v>97.82</c:v>
                </c:pt>
                <c:pt idx="2678">
                  <c:v>95.69</c:v>
                </c:pt>
                <c:pt idx="2679">
                  <c:v>93.36</c:v>
                </c:pt>
                <c:pt idx="2680">
                  <c:v>90.84</c:v>
                </c:pt>
                <c:pt idx="2681">
                  <c:v>88.12</c:v>
                </c:pt>
                <c:pt idx="2682">
                  <c:v>85.22</c:v>
                </c:pt>
                <c:pt idx="2683">
                  <c:v>82.13</c:v>
                </c:pt>
                <c:pt idx="2684">
                  <c:v>78.86</c:v>
                </c:pt>
                <c:pt idx="2685">
                  <c:v>75.44</c:v>
                </c:pt>
                <c:pt idx="2686">
                  <c:v>71.88</c:v>
                </c:pt>
                <c:pt idx="2687">
                  <c:v>68.209999999999994</c:v>
                </c:pt>
                <c:pt idx="2688">
                  <c:v>64.459999999999994</c:v>
                </c:pt>
                <c:pt idx="2689">
                  <c:v>60.67</c:v>
                </c:pt>
                <c:pt idx="2690">
                  <c:v>56.88</c:v>
                </c:pt>
                <c:pt idx="2691">
                  <c:v>53.12</c:v>
                </c:pt>
                <c:pt idx="2692">
                  <c:v>49.44</c:v>
                </c:pt>
                <c:pt idx="2693">
                  <c:v>45.86</c:v>
                </c:pt>
                <c:pt idx="2694">
                  <c:v>42.42</c:v>
                </c:pt>
                <c:pt idx="2695">
                  <c:v>39.15</c:v>
                </c:pt>
                <c:pt idx="2696">
                  <c:v>36.049999999999997</c:v>
                </c:pt>
                <c:pt idx="2697">
                  <c:v>33.159999999999997</c:v>
                </c:pt>
                <c:pt idx="2698">
                  <c:v>30.47</c:v>
                </c:pt>
                <c:pt idx="2699">
                  <c:v>27.99</c:v>
                </c:pt>
                <c:pt idx="2700">
                  <c:v>25.71</c:v>
                </c:pt>
                <c:pt idx="2701">
                  <c:v>23.62</c:v>
                </c:pt>
                <c:pt idx="2702">
                  <c:v>21.72</c:v>
                </c:pt>
                <c:pt idx="2703">
                  <c:v>19.989999999999998</c:v>
                </c:pt>
                <c:pt idx="2704">
                  <c:v>18.43</c:v>
                </c:pt>
                <c:pt idx="2705">
                  <c:v>17.010000000000002</c:v>
                </c:pt>
                <c:pt idx="2706">
                  <c:v>15.72</c:v>
                </c:pt>
                <c:pt idx="2707">
                  <c:v>14.56</c:v>
                </c:pt>
                <c:pt idx="2708">
                  <c:v>13.51</c:v>
                </c:pt>
                <c:pt idx="2709">
                  <c:v>12.56</c:v>
                </c:pt>
                <c:pt idx="2710">
                  <c:v>11.72</c:v>
                </c:pt>
                <c:pt idx="2711">
                  <c:v>10.97</c:v>
                </c:pt>
                <c:pt idx="2712">
                  <c:v>10.3</c:v>
                </c:pt>
                <c:pt idx="2713">
                  <c:v>9.7100000000000009</c:v>
                </c:pt>
                <c:pt idx="2714">
                  <c:v>9.1999999999999993</c:v>
                </c:pt>
                <c:pt idx="2715">
                  <c:v>8.76</c:v>
                </c:pt>
                <c:pt idx="2716">
                  <c:v>8.3800000000000008</c:v>
                </c:pt>
                <c:pt idx="2717">
                  <c:v>8.0500000000000007</c:v>
                </c:pt>
                <c:pt idx="2718">
                  <c:v>7.78</c:v>
                </c:pt>
                <c:pt idx="2719">
                  <c:v>7.56</c:v>
                </c:pt>
                <c:pt idx="2720">
                  <c:v>7.37</c:v>
                </c:pt>
                <c:pt idx="2721">
                  <c:v>7.23</c:v>
                </c:pt>
                <c:pt idx="2722">
                  <c:v>7.11</c:v>
                </c:pt>
                <c:pt idx="2723">
                  <c:v>7.02</c:v>
                </c:pt>
                <c:pt idx="2724">
                  <c:v>6.96</c:v>
                </c:pt>
                <c:pt idx="2725">
                  <c:v>6.92</c:v>
                </c:pt>
                <c:pt idx="2726">
                  <c:v>6.9</c:v>
                </c:pt>
                <c:pt idx="2727">
                  <c:v>6.89</c:v>
                </c:pt>
                <c:pt idx="2728">
                  <c:v>6.9</c:v>
                </c:pt>
                <c:pt idx="2729">
                  <c:v>6.92</c:v>
                </c:pt>
                <c:pt idx="2730">
                  <c:v>6.95</c:v>
                </c:pt>
                <c:pt idx="2731">
                  <c:v>6.99</c:v>
                </c:pt>
                <c:pt idx="2732">
                  <c:v>7.04</c:v>
                </c:pt>
                <c:pt idx="2733">
                  <c:v>7.09</c:v>
                </c:pt>
                <c:pt idx="2734">
                  <c:v>7.14</c:v>
                </c:pt>
                <c:pt idx="2735">
                  <c:v>7.2</c:v>
                </c:pt>
                <c:pt idx="2736">
                  <c:v>7.25</c:v>
                </c:pt>
                <c:pt idx="2737">
                  <c:v>7.3</c:v>
                </c:pt>
                <c:pt idx="2738">
                  <c:v>7.34</c:v>
                </c:pt>
                <c:pt idx="2739">
                  <c:v>7.38</c:v>
                </c:pt>
                <c:pt idx="2740">
                  <c:v>7.41</c:v>
                </c:pt>
                <c:pt idx="2741">
                  <c:v>7.43</c:v>
                </c:pt>
                <c:pt idx="2742">
                  <c:v>7.44</c:v>
                </c:pt>
                <c:pt idx="2743">
                  <c:v>7.44</c:v>
                </c:pt>
                <c:pt idx="2744">
                  <c:v>7.43</c:v>
                </c:pt>
                <c:pt idx="2745">
                  <c:v>7.42</c:v>
                </c:pt>
                <c:pt idx="2746">
                  <c:v>7.41</c:v>
                </c:pt>
                <c:pt idx="2747">
                  <c:v>7.38</c:v>
                </c:pt>
                <c:pt idx="2748">
                  <c:v>7.36</c:v>
                </c:pt>
                <c:pt idx="2749">
                  <c:v>7.34</c:v>
                </c:pt>
                <c:pt idx="2750">
                  <c:v>7.31</c:v>
                </c:pt>
                <c:pt idx="2751">
                  <c:v>7.29</c:v>
                </c:pt>
                <c:pt idx="2752">
                  <c:v>7.27</c:v>
                </c:pt>
                <c:pt idx="2753">
                  <c:v>7.26</c:v>
                </c:pt>
                <c:pt idx="2754">
                  <c:v>7.24</c:v>
                </c:pt>
                <c:pt idx="2755">
                  <c:v>7.23</c:v>
                </c:pt>
                <c:pt idx="2756">
                  <c:v>7.23</c:v>
                </c:pt>
                <c:pt idx="2757">
                  <c:v>7.23</c:v>
                </c:pt>
                <c:pt idx="2758">
                  <c:v>7.23</c:v>
                </c:pt>
                <c:pt idx="2759">
                  <c:v>7.23</c:v>
                </c:pt>
                <c:pt idx="2760">
                  <c:v>7.24</c:v>
                </c:pt>
                <c:pt idx="2761">
                  <c:v>7.25</c:v>
                </c:pt>
                <c:pt idx="2762">
                  <c:v>7.26</c:v>
                </c:pt>
                <c:pt idx="2763">
                  <c:v>7.27</c:v>
                </c:pt>
                <c:pt idx="2764">
                  <c:v>7.29</c:v>
                </c:pt>
                <c:pt idx="2765">
                  <c:v>7.31</c:v>
                </c:pt>
                <c:pt idx="2766">
                  <c:v>7.33</c:v>
                </c:pt>
                <c:pt idx="2767">
                  <c:v>7.35</c:v>
                </c:pt>
                <c:pt idx="2768">
                  <c:v>7.38</c:v>
                </c:pt>
                <c:pt idx="2769">
                  <c:v>7.41</c:v>
                </c:pt>
                <c:pt idx="2770">
                  <c:v>7.44</c:v>
                </c:pt>
                <c:pt idx="2771">
                  <c:v>7.48</c:v>
                </c:pt>
                <c:pt idx="2772">
                  <c:v>7.52</c:v>
                </c:pt>
                <c:pt idx="2773">
                  <c:v>7.56</c:v>
                </c:pt>
                <c:pt idx="2774">
                  <c:v>7.61</c:v>
                </c:pt>
                <c:pt idx="2775">
                  <c:v>7.66</c:v>
                </c:pt>
                <c:pt idx="2776">
                  <c:v>7.72</c:v>
                </c:pt>
                <c:pt idx="2777">
                  <c:v>7.78</c:v>
                </c:pt>
                <c:pt idx="2778">
                  <c:v>7.85</c:v>
                </c:pt>
                <c:pt idx="2779">
                  <c:v>7.93</c:v>
                </c:pt>
                <c:pt idx="2780">
                  <c:v>8.01</c:v>
                </c:pt>
                <c:pt idx="2781">
                  <c:v>8.1</c:v>
                </c:pt>
                <c:pt idx="2782">
                  <c:v>8.2100000000000009</c:v>
                </c:pt>
                <c:pt idx="2783">
                  <c:v>8.32</c:v>
                </c:pt>
                <c:pt idx="2784">
                  <c:v>8.4499999999999993</c:v>
                </c:pt>
                <c:pt idx="2785">
                  <c:v>8.6</c:v>
                </c:pt>
                <c:pt idx="2786">
                  <c:v>8.77</c:v>
                </c:pt>
                <c:pt idx="2787">
                  <c:v>8.9700000000000006</c:v>
                </c:pt>
                <c:pt idx="2788">
                  <c:v>9.2100000000000009</c:v>
                </c:pt>
                <c:pt idx="2789">
                  <c:v>9.51</c:v>
                </c:pt>
                <c:pt idx="2790">
                  <c:v>9.8699999999999992</c:v>
                </c:pt>
                <c:pt idx="2791">
                  <c:v>10.32</c:v>
                </c:pt>
                <c:pt idx="2792">
                  <c:v>10.86</c:v>
                </c:pt>
                <c:pt idx="2793">
                  <c:v>11.51</c:v>
                </c:pt>
                <c:pt idx="2794">
                  <c:v>12.3</c:v>
                </c:pt>
                <c:pt idx="2795">
                  <c:v>13.24</c:v>
                </c:pt>
                <c:pt idx="2796">
                  <c:v>14.34</c:v>
                </c:pt>
                <c:pt idx="2797">
                  <c:v>15.62</c:v>
                </c:pt>
                <c:pt idx="2798">
                  <c:v>17.079999999999998</c:v>
                </c:pt>
                <c:pt idx="2799">
                  <c:v>18.72</c:v>
                </c:pt>
                <c:pt idx="2800">
                  <c:v>20.56</c:v>
                </c:pt>
                <c:pt idx="2801">
                  <c:v>22.58</c:v>
                </c:pt>
                <c:pt idx="2802">
                  <c:v>24.79</c:v>
                </c:pt>
                <c:pt idx="2803">
                  <c:v>27.16</c:v>
                </c:pt>
                <c:pt idx="2804">
                  <c:v>29.7</c:v>
                </c:pt>
                <c:pt idx="2805">
                  <c:v>32.380000000000003</c:v>
                </c:pt>
                <c:pt idx="2806">
                  <c:v>35.19</c:v>
                </c:pt>
                <c:pt idx="2807">
                  <c:v>38.1</c:v>
                </c:pt>
                <c:pt idx="2808">
                  <c:v>41.09</c:v>
                </c:pt>
                <c:pt idx="2809">
                  <c:v>44.15</c:v>
                </c:pt>
                <c:pt idx="2810">
                  <c:v>47.25</c:v>
                </c:pt>
                <c:pt idx="2811">
                  <c:v>50.36</c:v>
                </c:pt>
                <c:pt idx="2812">
                  <c:v>53.46</c:v>
                </c:pt>
                <c:pt idx="2813">
                  <c:v>56.53</c:v>
                </c:pt>
                <c:pt idx="2814">
                  <c:v>59.53</c:v>
                </c:pt>
                <c:pt idx="2815">
                  <c:v>62.45</c:v>
                </c:pt>
                <c:pt idx="2816">
                  <c:v>65.260000000000005</c:v>
                </c:pt>
                <c:pt idx="2817">
                  <c:v>67.95</c:v>
                </c:pt>
                <c:pt idx="2818">
                  <c:v>70.489999999999995</c:v>
                </c:pt>
                <c:pt idx="2819">
                  <c:v>72.89</c:v>
                </c:pt>
                <c:pt idx="2820">
                  <c:v>75.12</c:v>
                </c:pt>
                <c:pt idx="2821">
                  <c:v>77.2</c:v>
                </c:pt>
                <c:pt idx="2822">
                  <c:v>79.11</c:v>
                </c:pt>
                <c:pt idx="2823">
                  <c:v>80.86</c:v>
                </c:pt>
                <c:pt idx="2824">
                  <c:v>82.47</c:v>
                </c:pt>
                <c:pt idx="2825">
                  <c:v>83.94</c:v>
                </c:pt>
                <c:pt idx="2826">
                  <c:v>85.29</c:v>
                </c:pt>
                <c:pt idx="2827">
                  <c:v>86.54</c:v>
                </c:pt>
                <c:pt idx="2828">
                  <c:v>87.69</c:v>
                </c:pt>
                <c:pt idx="2829">
                  <c:v>88.77</c:v>
                </c:pt>
                <c:pt idx="2830">
                  <c:v>89.79</c:v>
                </c:pt>
                <c:pt idx="2831">
                  <c:v>90.76</c:v>
                </c:pt>
                <c:pt idx="2832">
                  <c:v>91.69</c:v>
                </c:pt>
                <c:pt idx="2833">
                  <c:v>92.6</c:v>
                </c:pt>
                <c:pt idx="2834">
                  <c:v>93.49</c:v>
                </c:pt>
                <c:pt idx="2835">
                  <c:v>94.36</c:v>
                </c:pt>
                <c:pt idx="2836">
                  <c:v>95.23</c:v>
                </c:pt>
                <c:pt idx="2837">
                  <c:v>96.09</c:v>
                </c:pt>
                <c:pt idx="2838">
                  <c:v>96.94</c:v>
                </c:pt>
                <c:pt idx="2839">
                  <c:v>97.79</c:v>
                </c:pt>
                <c:pt idx="2840">
                  <c:v>98.64</c:v>
                </c:pt>
                <c:pt idx="2841">
                  <c:v>99.49</c:v>
                </c:pt>
                <c:pt idx="2842">
                  <c:v>100.32</c:v>
                </c:pt>
                <c:pt idx="2843">
                  <c:v>101.15</c:v>
                </c:pt>
                <c:pt idx="2844">
                  <c:v>101.96</c:v>
                </c:pt>
                <c:pt idx="2845">
                  <c:v>102.75</c:v>
                </c:pt>
                <c:pt idx="2846">
                  <c:v>103.52</c:v>
                </c:pt>
                <c:pt idx="2847">
                  <c:v>104.27</c:v>
                </c:pt>
                <c:pt idx="2848">
                  <c:v>104.99</c:v>
                </c:pt>
                <c:pt idx="2849">
                  <c:v>105.67</c:v>
                </c:pt>
                <c:pt idx="2850">
                  <c:v>106.32</c:v>
                </c:pt>
                <c:pt idx="2851">
                  <c:v>106.94</c:v>
                </c:pt>
                <c:pt idx="2852">
                  <c:v>107.52</c:v>
                </c:pt>
                <c:pt idx="2853">
                  <c:v>108.06</c:v>
                </c:pt>
                <c:pt idx="2854">
                  <c:v>108.56</c:v>
                </c:pt>
                <c:pt idx="2855">
                  <c:v>109.03</c:v>
                </c:pt>
                <c:pt idx="2856">
                  <c:v>109.46</c:v>
                </c:pt>
                <c:pt idx="2857">
                  <c:v>109.85</c:v>
                </c:pt>
                <c:pt idx="2858">
                  <c:v>110.21</c:v>
                </c:pt>
                <c:pt idx="2859">
                  <c:v>110.54</c:v>
                </c:pt>
                <c:pt idx="2860">
                  <c:v>110.84</c:v>
                </c:pt>
                <c:pt idx="2861">
                  <c:v>111.11</c:v>
                </c:pt>
                <c:pt idx="2862">
                  <c:v>111.35</c:v>
                </c:pt>
                <c:pt idx="2863">
                  <c:v>111.56</c:v>
                </c:pt>
                <c:pt idx="2864">
                  <c:v>111.75</c:v>
                </c:pt>
                <c:pt idx="2865">
                  <c:v>111.91</c:v>
                </c:pt>
                <c:pt idx="2866">
                  <c:v>112.04</c:v>
                </c:pt>
                <c:pt idx="2867">
                  <c:v>112.15</c:v>
                </c:pt>
                <c:pt idx="2868">
                  <c:v>112.23</c:v>
                </c:pt>
                <c:pt idx="2869">
                  <c:v>112.29</c:v>
                </c:pt>
                <c:pt idx="2870">
                  <c:v>112.31</c:v>
                </c:pt>
                <c:pt idx="2871">
                  <c:v>112.31</c:v>
                </c:pt>
                <c:pt idx="2872">
                  <c:v>112.28</c:v>
                </c:pt>
                <c:pt idx="2873">
                  <c:v>112.22</c:v>
                </c:pt>
                <c:pt idx="2874">
                  <c:v>112.12</c:v>
                </c:pt>
                <c:pt idx="2875">
                  <c:v>111.97</c:v>
                </c:pt>
                <c:pt idx="2876">
                  <c:v>111.78</c:v>
                </c:pt>
                <c:pt idx="2877">
                  <c:v>111.54</c:v>
                </c:pt>
                <c:pt idx="2878">
                  <c:v>111.23</c:v>
                </c:pt>
                <c:pt idx="2879">
                  <c:v>110.86</c:v>
                </c:pt>
                <c:pt idx="2880">
                  <c:v>110.4</c:v>
                </c:pt>
                <c:pt idx="2881">
                  <c:v>109.86</c:v>
                </c:pt>
                <c:pt idx="2882">
                  <c:v>109.23</c:v>
                </c:pt>
                <c:pt idx="2883">
                  <c:v>108.49</c:v>
                </c:pt>
                <c:pt idx="2884">
                  <c:v>107.63</c:v>
                </c:pt>
                <c:pt idx="2885">
                  <c:v>106.65</c:v>
                </c:pt>
                <c:pt idx="2886">
                  <c:v>105.53</c:v>
                </c:pt>
                <c:pt idx="2887">
                  <c:v>104.26</c:v>
                </c:pt>
                <c:pt idx="2888">
                  <c:v>102.85</c:v>
                </c:pt>
                <c:pt idx="2889">
                  <c:v>101.27</c:v>
                </c:pt>
                <c:pt idx="2890">
                  <c:v>99.52</c:v>
                </c:pt>
                <c:pt idx="2891">
                  <c:v>97.6</c:v>
                </c:pt>
                <c:pt idx="2892">
                  <c:v>95.48</c:v>
                </c:pt>
                <c:pt idx="2893">
                  <c:v>93.18</c:v>
                </c:pt>
                <c:pt idx="2894">
                  <c:v>90.68</c:v>
                </c:pt>
                <c:pt idx="2895">
                  <c:v>87.98</c:v>
                </c:pt>
                <c:pt idx="2896">
                  <c:v>85.08</c:v>
                </c:pt>
                <c:pt idx="2897">
                  <c:v>82</c:v>
                </c:pt>
                <c:pt idx="2898">
                  <c:v>78.739999999999995</c:v>
                </c:pt>
                <c:pt idx="2899">
                  <c:v>75.319999999999993</c:v>
                </c:pt>
                <c:pt idx="2900">
                  <c:v>71.75</c:v>
                </c:pt>
                <c:pt idx="2901">
                  <c:v>68.08</c:v>
                </c:pt>
                <c:pt idx="2902">
                  <c:v>64.33</c:v>
                </c:pt>
                <c:pt idx="2903">
                  <c:v>60.53</c:v>
                </c:pt>
                <c:pt idx="2904">
                  <c:v>56.72</c:v>
                </c:pt>
                <c:pt idx="2905">
                  <c:v>52.95</c:v>
                </c:pt>
                <c:pt idx="2906">
                  <c:v>49.25</c:v>
                </c:pt>
                <c:pt idx="2907">
                  <c:v>45.65</c:v>
                </c:pt>
                <c:pt idx="2908">
                  <c:v>42.19</c:v>
                </c:pt>
                <c:pt idx="2909">
                  <c:v>38.89</c:v>
                </c:pt>
                <c:pt idx="2910">
                  <c:v>35.78</c:v>
                </c:pt>
                <c:pt idx="2911">
                  <c:v>32.869999999999997</c:v>
                </c:pt>
                <c:pt idx="2912">
                  <c:v>30.16</c:v>
                </c:pt>
                <c:pt idx="2913">
                  <c:v>27.66</c:v>
                </c:pt>
                <c:pt idx="2914">
                  <c:v>25.36</c:v>
                </c:pt>
                <c:pt idx="2915">
                  <c:v>23.26</c:v>
                </c:pt>
                <c:pt idx="2916">
                  <c:v>21.34</c:v>
                </c:pt>
                <c:pt idx="2917">
                  <c:v>19.600000000000001</c:v>
                </c:pt>
                <c:pt idx="2918">
                  <c:v>18.02</c:v>
                </c:pt>
                <c:pt idx="2919">
                  <c:v>16.59</c:v>
                </c:pt>
                <c:pt idx="2920">
                  <c:v>15.3</c:v>
                </c:pt>
                <c:pt idx="2921">
                  <c:v>14.12</c:v>
                </c:pt>
                <c:pt idx="2922">
                  <c:v>13.07</c:v>
                </c:pt>
                <c:pt idx="2923">
                  <c:v>12.12</c:v>
                </c:pt>
                <c:pt idx="2924">
                  <c:v>11.26</c:v>
                </c:pt>
                <c:pt idx="2925">
                  <c:v>10.5</c:v>
                </c:pt>
                <c:pt idx="2926">
                  <c:v>9.83</c:v>
                </c:pt>
                <c:pt idx="2927">
                  <c:v>9.23</c:v>
                </c:pt>
                <c:pt idx="2928">
                  <c:v>8.7100000000000009</c:v>
                </c:pt>
                <c:pt idx="2929">
                  <c:v>8.26</c:v>
                </c:pt>
                <c:pt idx="2930">
                  <c:v>7.87</c:v>
                </c:pt>
                <c:pt idx="2931">
                  <c:v>7.54</c:v>
                </c:pt>
                <c:pt idx="2932">
                  <c:v>7.26</c:v>
                </c:pt>
                <c:pt idx="2933">
                  <c:v>7.02</c:v>
                </c:pt>
                <c:pt idx="2934">
                  <c:v>6.83</c:v>
                </c:pt>
                <c:pt idx="2935">
                  <c:v>6.68</c:v>
                </c:pt>
                <c:pt idx="2936">
                  <c:v>6.56</c:v>
                </c:pt>
                <c:pt idx="2937">
                  <c:v>6.46</c:v>
                </c:pt>
                <c:pt idx="2938">
                  <c:v>6.4</c:v>
                </c:pt>
                <c:pt idx="2939">
                  <c:v>6.35</c:v>
                </c:pt>
                <c:pt idx="2940">
                  <c:v>6.33</c:v>
                </c:pt>
                <c:pt idx="2941">
                  <c:v>6.33</c:v>
                </c:pt>
                <c:pt idx="2942">
                  <c:v>6.34</c:v>
                </c:pt>
                <c:pt idx="2943">
                  <c:v>6.36</c:v>
                </c:pt>
                <c:pt idx="2944">
                  <c:v>6.4</c:v>
                </c:pt>
                <c:pt idx="2945">
                  <c:v>6.45</c:v>
                </c:pt>
                <c:pt idx="2946">
                  <c:v>6.51</c:v>
                </c:pt>
                <c:pt idx="2947">
                  <c:v>6.58</c:v>
                </c:pt>
                <c:pt idx="2948">
                  <c:v>6.65</c:v>
                </c:pt>
                <c:pt idx="2949">
                  <c:v>6.73</c:v>
                </c:pt>
                <c:pt idx="2950">
                  <c:v>6.8</c:v>
                </c:pt>
                <c:pt idx="2951">
                  <c:v>6.88</c:v>
                </c:pt>
                <c:pt idx="2952">
                  <c:v>6.94</c:v>
                </c:pt>
                <c:pt idx="2953">
                  <c:v>7</c:v>
                </c:pt>
                <c:pt idx="2954">
                  <c:v>7.05</c:v>
                </c:pt>
                <c:pt idx="2955">
                  <c:v>7.1</c:v>
                </c:pt>
                <c:pt idx="2956">
                  <c:v>7.13</c:v>
                </c:pt>
                <c:pt idx="2957">
                  <c:v>7.15</c:v>
                </c:pt>
                <c:pt idx="2958">
                  <c:v>7.16</c:v>
                </c:pt>
                <c:pt idx="2959">
                  <c:v>7.16</c:v>
                </c:pt>
                <c:pt idx="2960">
                  <c:v>7.16</c:v>
                </c:pt>
                <c:pt idx="2961">
                  <c:v>7.15</c:v>
                </c:pt>
                <c:pt idx="2962">
                  <c:v>7.13</c:v>
                </c:pt>
                <c:pt idx="2963">
                  <c:v>7.12</c:v>
                </c:pt>
                <c:pt idx="2964">
                  <c:v>7.11</c:v>
                </c:pt>
                <c:pt idx="2965">
                  <c:v>7.1</c:v>
                </c:pt>
                <c:pt idx="2966">
                  <c:v>7.09</c:v>
                </c:pt>
                <c:pt idx="2967">
                  <c:v>7.09</c:v>
                </c:pt>
                <c:pt idx="2968">
                  <c:v>7.09</c:v>
                </c:pt>
                <c:pt idx="2969">
                  <c:v>7.1</c:v>
                </c:pt>
                <c:pt idx="2970">
                  <c:v>7.11</c:v>
                </c:pt>
                <c:pt idx="2971">
                  <c:v>7.12</c:v>
                </c:pt>
                <c:pt idx="2972">
                  <c:v>7.14</c:v>
                </c:pt>
                <c:pt idx="2973">
                  <c:v>7.16</c:v>
                </c:pt>
                <c:pt idx="2974">
                  <c:v>7.17</c:v>
                </c:pt>
                <c:pt idx="2975">
                  <c:v>7.19</c:v>
                </c:pt>
                <c:pt idx="2976">
                  <c:v>7.21</c:v>
                </c:pt>
                <c:pt idx="2977">
                  <c:v>7.22</c:v>
                </c:pt>
                <c:pt idx="2978">
                  <c:v>7.23</c:v>
                </c:pt>
                <c:pt idx="2979">
                  <c:v>7.24</c:v>
                </c:pt>
                <c:pt idx="2980">
                  <c:v>7.24</c:v>
                </c:pt>
                <c:pt idx="2981">
                  <c:v>7.24</c:v>
                </c:pt>
                <c:pt idx="2982">
                  <c:v>7.24</c:v>
                </c:pt>
                <c:pt idx="2983">
                  <c:v>7.24</c:v>
                </c:pt>
                <c:pt idx="2984">
                  <c:v>7.24</c:v>
                </c:pt>
                <c:pt idx="2985">
                  <c:v>7.24</c:v>
                </c:pt>
                <c:pt idx="2986">
                  <c:v>7.24</c:v>
                </c:pt>
                <c:pt idx="2987">
                  <c:v>7.25</c:v>
                </c:pt>
                <c:pt idx="2988">
                  <c:v>7.26</c:v>
                </c:pt>
                <c:pt idx="2989">
                  <c:v>7.28</c:v>
                </c:pt>
                <c:pt idx="2990">
                  <c:v>7.31</c:v>
                </c:pt>
                <c:pt idx="2991">
                  <c:v>7.35</c:v>
                </c:pt>
                <c:pt idx="2992">
                  <c:v>7.4</c:v>
                </c:pt>
                <c:pt idx="2993">
                  <c:v>7.46</c:v>
                </c:pt>
                <c:pt idx="2994">
                  <c:v>7.53</c:v>
                </c:pt>
                <c:pt idx="2995">
                  <c:v>7.61</c:v>
                </c:pt>
                <c:pt idx="2996">
                  <c:v>7.71</c:v>
                </c:pt>
                <c:pt idx="2997">
                  <c:v>7.82</c:v>
                </c:pt>
                <c:pt idx="2998">
                  <c:v>7.96</c:v>
                </c:pt>
                <c:pt idx="2999">
                  <c:v>8.11</c:v>
                </c:pt>
                <c:pt idx="3000">
                  <c:v>8.2899999999999991</c:v>
                </c:pt>
                <c:pt idx="3001">
                  <c:v>8.5</c:v>
                </c:pt>
                <c:pt idx="3002">
                  <c:v>8.75</c:v>
                </c:pt>
                <c:pt idx="3003">
                  <c:v>9.0500000000000007</c:v>
                </c:pt>
                <c:pt idx="3004">
                  <c:v>9.4</c:v>
                </c:pt>
                <c:pt idx="3005">
                  <c:v>9.82</c:v>
                </c:pt>
                <c:pt idx="3006">
                  <c:v>10.33</c:v>
                </c:pt>
                <c:pt idx="3007">
                  <c:v>10.94</c:v>
                </c:pt>
                <c:pt idx="3008">
                  <c:v>11.66</c:v>
                </c:pt>
                <c:pt idx="3009">
                  <c:v>12.51</c:v>
                </c:pt>
                <c:pt idx="3010">
                  <c:v>13.5</c:v>
                </c:pt>
                <c:pt idx="3011">
                  <c:v>14.66</c:v>
                </c:pt>
                <c:pt idx="3012">
                  <c:v>15.98</c:v>
                </c:pt>
                <c:pt idx="3013">
                  <c:v>17.48</c:v>
                </c:pt>
                <c:pt idx="3014">
                  <c:v>19.170000000000002</c:v>
                </c:pt>
                <c:pt idx="3015">
                  <c:v>21.04</c:v>
                </c:pt>
                <c:pt idx="3016">
                  <c:v>23.09</c:v>
                </c:pt>
                <c:pt idx="3017">
                  <c:v>25.32</c:v>
                </c:pt>
                <c:pt idx="3018">
                  <c:v>27.71</c:v>
                </c:pt>
                <c:pt idx="3019">
                  <c:v>30.27</c:v>
                </c:pt>
                <c:pt idx="3020">
                  <c:v>32.96</c:v>
                </c:pt>
                <c:pt idx="3021">
                  <c:v>35.770000000000003</c:v>
                </c:pt>
                <c:pt idx="3022">
                  <c:v>38.69</c:v>
                </c:pt>
                <c:pt idx="3023">
                  <c:v>41.69</c:v>
                </c:pt>
                <c:pt idx="3024">
                  <c:v>44.74</c:v>
                </c:pt>
                <c:pt idx="3025">
                  <c:v>47.83</c:v>
                </c:pt>
                <c:pt idx="3026">
                  <c:v>50.93</c:v>
                </c:pt>
                <c:pt idx="3027">
                  <c:v>54.01</c:v>
                </c:pt>
                <c:pt idx="3028">
                  <c:v>57.05</c:v>
                </c:pt>
                <c:pt idx="3029">
                  <c:v>60.03</c:v>
                </c:pt>
                <c:pt idx="3030">
                  <c:v>62.91</c:v>
                </c:pt>
                <c:pt idx="3031">
                  <c:v>65.69</c:v>
                </c:pt>
                <c:pt idx="3032">
                  <c:v>68.34</c:v>
                </c:pt>
                <c:pt idx="3033">
                  <c:v>70.849999999999994</c:v>
                </c:pt>
                <c:pt idx="3034">
                  <c:v>73.209999999999994</c:v>
                </c:pt>
                <c:pt idx="3035">
                  <c:v>75.400000000000006</c:v>
                </c:pt>
                <c:pt idx="3036">
                  <c:v>77.44</c:v>
                </c:pt>
                <c:pt idx="3037">
                  <c:v>79.319999999999993</c:v>
                </c:pt>
                <c:pt idx="3038">
                  <c:v>81.040000000000006</c:v>
                </c:pt>
                <c:pt idx="3039">
                  <c:v>82.62</c:v>
                </c:pt>
                <c:pt idx="3040">
                  <c:v>84.07</c:v>
                </c:pt>
                <c:pt idx="3041">
                  <c:v>85.39</c:v>
                </c:pt>
                <c:pt idx="3042">
                  <c:v>86.61</c:v>
                </c:pt>
                <c:pt idx="3043">
                  <c:v>87.75</c:v>
                </c:pt>
                <c:pt idx="3044">
                  <c:v>88.8</c:v>
                </c:pt>
                <c:pt idx="3045">
                  <c:v>89.8</c:v>
                </c:pt>
                <c:pt idx="3046">
                  <c:v>90.74</c:v>
                </c:pt>
                <c:pt idx="3047">
                  <c:v>91.65</c:v>
                </c:pt>
                <c:pt idx="3048">
                  <c:v>92.52</c:v>
                </c:pt>
                <c:pt idx="3049">
                  <c:v>93.36</c:v>
                </c:pt>
                <c:pt idx="3050">
                  <c:v>94.18</c:v>
                </c:pt>
                <c:pt idx="3051">
                  <c:v>94.99</c:v>
                </c:pt>
                <c:pt idx="3052">
                  <c:v>95.78</c:v>
                </c:pt>
                <c:pt idx="3053">
                  <c:v>96.55</c:v>
                </c:pt>
                <c:pt idx="3054">
                  <c:v>97.31</c:v>
                </c:pt>
                <c:pt idx="3055">
                  <c:v>98.06</c:v>
                </c:pt>
                <c:pt idx="3056">
                  <c:v>98.8</c:v>
                </c:pt>
                <c:pt idx="3057">
                  <c:v>99.52</c:v>
                </c:pt>
                <c:pt idx="3058">
                  <c:v>100.23</c:v>
                </c:pt>
                <c:pt idx="3059">
                  <c:v>100.93</c:v>
                </c:pt>
                <c:pt idx="3060">
                  <c:v>101.61</c:v>
                </c:pt>
                <c:pt idx="3061">
                  <c:v>102.28</c:v>
                </c:pt>
                <c:pt idx="3062">
                  <c:v>102.92</c:v>
                </c:pt>
                <c:pt idx="3063">
                  <c:v>103.55</c:v>
                </c:pt>
                <c:pt idx="3064">
                  <c:v>104.16</c:v>
                </c:pt>
                <c:pt idx="3065">
                  <c:v>104.75</c:v>
                </c:pt>
                <c:pt idx="3066">
                  <c:v>105.31</c:v>
                </c:pt>
                <c:pt idx="3067">
                  <c:v>105.85</c:v>
                </c:pt>
                <c:pt idx="3068">
                  <c:v>106.36</c:v>
                </c:pt>
                <c:pt idx="3069">
                  <c:v>106.84</c:v>
                </c:pt>
                <c:pt idx="3070">
                  <c:v>107.29</c:v>
                </c:pt>
                <c:pt idx="3071">
                  <c:v>107.71</c:v>
                </c:pt>
                <c:pt idx="3072">
                  <c:v>108.1</c:v>
                </c:pt>
                <c:pt idx="3073">
                  <c:v>108.45</c:v>
                </c:pt>
                <c:pt idx="3074">
                  <c:v>108.78</c:v>
                </c:pt>
                <c:pt idx="3075">
                  <c:v>109.07</c:v>
                </c:pt>
                <c:pt idx="3076">
                  <c:v>109.33</c:v>
                </c:pt>
                <c:pt idx="3077">
                  <c:v>109.56</c:v>
                </c:pt>
                <c:pt idx="3078">
                  <c:v>109.76</c:v>
                </c:pt>
                <c:pt idx="3079">
                  <c:v>109.93</c:v>
                </c:pt>
                <c:pt idx="3080">
                  <c:v>110.08</c:v>
                </c:pt>
                <c:pt idx="3081">
                  <c:v>110.19</c:v>
                </c:pt>
                <c:pt idx="3082">
                  <c:v>110.28</c:v>
                </c:pt>
                <c:pt idx="3083">
                  <c:v>110.35</c:v>
                </c:pt>
                <c:pt idx="3084">
                  <c:v>110.39</c:v>
                </c:pt>
                <c:pt idx="3085">
                  <c:v>110.4</c:v>
                </c:pt>
                <c:pt idx="3086">
                  <c:v>110.39</c:v>
                </c:pt>
                <c:pt idx="3087">
                  <c:v>110.35</c:v>
                </c:pt>
                <c:pt idx="3088">
                  <c:v>110.28</c:v>
                </c:pt>
                <c:pt idx="3089">
                  <c:v>110.17</c:v>
                </c:pt>
                <c:pt idx="3090">
                  <c:v>110.03</c:v>
                </c:pt>
                <c:pt idx="3091">
                  <c:v>109.84</c:v>
                </c:pt>
                <c:pt idx="3092">
                  <c:v>109.6</c:v>
                </c:pt>
                <c:pt idx="3093">
                  <c:v>109.31</c:v>
                </c:pt>
                <c:pt idx="3094">
                  <c:v>108.95</c:v>
                </c:pt>
                <c:pt idx="3095">
                  <c:v>108.52</c:v>
                </c:pt>
                <c:pt idx="3096">
                  <c:v>108</c:v>
                </c:pt>
                <c:pt idx="3097">
                  <c:v>107.38</c:v>
                </c:pt>
                <c:pt idx="3098">
                  <c:v>106.64</c:v>
                </c:pt>
                <c:pt idx="3099">
                  <c:v>105.79</c:v>
                </c:pt>
                <c:pt idx="3100">
                  <c:v>104.78</c:v>
                </c:pt>
                <c:pt idx="3101">
                  <c:v>103.62</c:v>
                </c:pt>
                <c:pt idx="3102">
                  <c:v>102.28</c:v>
                </c:pt>
                <c:pt idx="3103">
                  <c:v>100.74</c:v>
                </c:pt>
                <c:pt idx="3104">
                  <c:v>98.98</c:v>
                </c:pt>
                <c:pt idx="3105">
                  <c:v>97</c:v>
                </c:pt>
                <c:pt idx="3106">
                  <c:v>94.78</c:v>
                </c:pt>
                <c:pt idx="3107">
                  <c:v>92.31</c:v>
                </c:pt>
                <c:pt idx="3108">
                  <c:v>89.59</c:v>
                </c:pt>
                <c:pt idx="3109">
                  <c:v>86.63</c:v>
                </c:pt>
                <c:pt idx="3110">
                  <c:v>83.44</c:v>
                </c:pt>
                <c:pt idx="3111">
                  <c:v>80.03</c:v>
                </c:pt>
                <c:pt idx="3112">
                  <c:v>76.430000000000007</c:v>
                </c:pt>
                <c:pt idx="3113">
                  <c:v>72.67</c:v>
                </c:pt>
                <c:pt idx="3114">
                  <c:v>68.8</c:v>
                </c:pt>
                <c:pt idx="3115">
                  <c:v>64.86</c:v>
                </c:pt>
                <c:pt idx="3116">
                  <c:v>60.89</c:v>
                </c:pt>
                <c:pt idx="3117">
                  <c:v>56.93</c:v>
                </c:pt>
                <c:pt idx="3118">
                  <c:v>53.04</c:v>
                </c:pt>
                <c:pt idx="3119">
                  <c:v>49.25</c:v>
                </c:pt>
                <c:pt idx="3120">
                  <c:v>45.6</c:v>
                </c:pt>
                <c:pt idx="3121">
                  <c:v>42.13</c:v>
                </c:pt>
                <c:pt idx="3122">
                  <c:v>38.85</c:v>
                </c:pt>
                <c:pt idx="3123">
                  <c:v>35.78</c:v>
                </c:pt>
                <c:pt idx="3124">
                  <c:v>32.94</c:v>
                </c:pt>
                <c:pt idx="3125">
                  <c:v>30.32</c:v>
                </c:pt>
                <c:pt idx="3126">
                  <c:v>27.92</c:v>
                </c:pt>
                <c:pt idx="3127">
                  <c:v>25.73</c:v>
                </c:pt>
                <c:pt idx="3128">
                  <c:v>23.74</c:v>
                </c:pt>
                <c:pt idx="3129">
                  <c:v>21.94</c:v>
                </c:pt>
                <c:pt idx="3130">
                  <c:v>20.309999999999999</c:v>
                </c:pt>
                <c:pt idx="3131">
                  <c:v>18.84</c:v>
                </c:pt>
                <c:pt idx="3132">
                  <c:v>17.510000000000002</c:v>
                </c:pt>
                <c:pt idx="3133">
                  <c:v>16.309999999999999</c:v>
                </c:pt>
                <c:pt idx="3134">
                  <c:v>15.23</c:v>
                </c:pt>
                <c:pt idx="3135">
                  <c:v>14.25</c:v>
                </c:pt>
                <c:pt idx="3136">
                  <c:v>13.37</c:v>
                </c:pt>
                <c:pt idx="3137">
                  <c:v>12.58</c:v>
                </c:pt>
                <c:pt idx="3138">
                  <c:v>11.88</c:v>
                </c:pt>
                <c:pt idx="3139">
                  <c:v>11.25</c:v>
                </c:pt>
                <c:pt idx="3140">
                  <c:v>10.69</c:v>
                </c:pt>
                <c:pt idx="3141">
                  <c:v>10.19</c:v>
                </c:pt>
                <c:pt idx="3142">
                  <c:v>9.76</c:v>
                </c:pt>
                <c:pt idx="3143">
                  <c:v>9.3800000000000008</c:v>
                </c:pt>
                <c:pt idx="3144">
                  <c:v>9.06</c:v>
                </c:pt>
                <c:pt idx="3145">
                  <c:v>8.7799999999999994</c:v>
                </c:pt>
                <c:pt idx="3146">
                  <c:v>8.5500000000000007</c:v>
                </c:pt>
                <c:pt idx="3147">
                  <c:v>8.36</c:v>
                </c:pt>
                <c:pt idx="3148">
                  <c:v>8.2100000000000009</c:v>
                </c:pt>
                <c:pt idx="3149">
                  <c:v>8.09</c:v>
                </c:pt>
                <c:pt idx="3150">
                  <c:v>7.99</c:v>
                </c:pt>
                <c:pt idx="3151">
                  <c:v>7.93</c:v>
                </c:pt>
                <c:pt idx="3152">
                  <c:v>7.9</c:v>
                </c:pt>
                <c:pt idx="3153">
                  <c:v>7.88</c:v>
                </c:pt>
                <c:pt idx="3154">
                  <c:v>7.89</c:v>
                </c:pt>
                <c:pt idx="3155">
                  <c:v>7.91</c:v>
                </c:pt>
                <c:pt idx="3156">
                  <c:v>7.94</c:v>
                </c:pt>
                <c:pt idx="3157">
                  <c:v>7.99</c:v>
                </c:pt>
                <c:pt idx="3158">
                  <c:v>8.0399999999999991</c:v>
                </c:pt>
                <c:pt idx="3159">
                  <c:v>8.1</c:v>
                </c:pt>
                <c:pt idx="3160">
                  <c:v>8.16</c:v>
                </c:pt>
                <c:pt idx="3161">
                  <c:v>8.2200000000000006</c:v>
                </c:pt>
                <c:pt idx="3162">
                  <c:v>8.2799999999999994</c:v>
                </c:pt>
                <c:pt idx="3163">
                  <c:v>8.33</c:v>
                </c:pt>
                <c:pt idx="3164">
                  <c:v>8.3699999999999992</c:v>
                </c:pt>
                <c:pt idx="3165">
                  <c:v>8.41</c:v>
                </c:pt>
                <c:pt idx="3166">
                  <c:v>8.44</c:v>
                </c:pt>
                <c:pt idx="3167">
                  <c:v>8.4600000000000009</c:v>
                </c:pt>
                <c:pt idx="3168">
                  <c:v>8.48</c:v>
                </c:pt>
                <c:pt idx="3169">
                  <c:v>8.49</c:v>
                </c:pt>
                <c:pt idx="3170">
                  <c:v>8.5</c:v>
                </c:pt>
                <c:pt idx="3171">
                  <c:v>8.51</c:v>
                </c:pt>
                <c:pt idx="3172">
                  <c:v>8.51</c:v>
                </c:pt>
                <c:pt idx="3173">
                  <c:v>8.52</c:v>
                </c:pt>
                <c:pt idx="3174">
                  <c:v>8.52</c:v>
                </c:pt>
                <c:pt idx="3175">
                  <c:v>8.5299999999999994</c:v>
                </c:pt>
                <c:pt idx="3176">
                  <c:v>8.5399999999999991</c:v>
                </c:pt>
                <c:pt idx="3177">
                  <c:v>8.5500000000000007</c:v>
                </c:pt>
                <c:pt idx="3178">
                  <c:v>8.57</c:v>
                </c:pt>
                <c:pt idx="3179">
                  <c:v>8.59</c:v>
                </c:pt>
                <c:pt idx="3180">
                  <c:v>8.61</c:v>
                </c:pt>
                <c:pt idx="3181">
                  <c:v>8.64</c:v>
                </c:pt>
                <c:pt idx="3182">
                  <c:v>8.66</c:v>
                </c:pt>
                <c:pt idx="3183">
                  <c:v>8.69</c:v>
                </c:pt>
                <c:pt idx="3184">
                  <c:v>8.7200000000000006</c:v>
                </c:pt>
                <c:pt idx="3185">
                  <c:v>8.75</c:v>
                </c:pt>
                <c:pt idx="3186">
                  <c:v>8.7799999999999994</c:v>
                </c:pt>
                <c:pt idx="3187">
                  <c:v>8.81</c:v>
                </c:pt>
                <c:pt idx="3188">
                  <c:v>8.83</c:v>
                </c:pt>
                <c:pt idx="3189">
                  <c:v>8.86</c:v>
                </c:pt>
                <c:pt idx="3190">
                  <c:v>8.89</c:v>
                </c:pt>
                <c:pt idx="3191">
                  <c:v>8.91</c:v>
                </c:pt>
                <c:pt idx="3192">
                  <c:v>8.94</c:v>
                </c:pt>
                <c:pt idx="3193">
                  <c:v>8.9600000000000009</c:v>
                </c:pt>
                <c:pt idx="3194">
                  <c:v>8.99</c:v>
                </c:pt>
                <c:pt idx="3195">
                  <c:v>9.01</c:v>
                </c:pt>
                <c:pt idx="3196">
                  <c:v>9.0299999999999994</c:v>
                </c:pt>
                <c:pt idx="3197">
                  <c:v>9.06</c:v>
                </c:pt>
                <c:pt idx="3198">
                  <c:v>9.08</c:v>
                </c:pt>
                <c:pt idx="3199">
                  <c:v>9.11</c:v>
                </c:pt>
                <c:pt idx="3200">
                  <c:v>9.14</c:v>
                </c:pt>
                <c:pt idx="3201">
                  <c:v>9.17</c:v>
                </c:pt>
                <c:pt idx="3202">
                  <c:v>9.1999999999999993</c:v>
                </c:pt>
                <c:pt idx="3203">
                  <c:v>9.24</c:v>
                </c:pt>
                <c:pt idx="3204">
                  <c:v>9.2799999999999994</c:v>
                </c:pt>
                <c:pt idx="3205">
                  <c:v>9.33</c:v>
                </c:pt>
                <c:pt idx="3206">
                  <c:v>9.3800000000000008</c:v>
                </c:pt>
                <c:pt idx="3207">
                  <c:v>9.44</c:v>
                </c:pt>
                <c:pt idx="3208">
                  <c:v>9.51</c:v>
                </c:pt>
                <c:pt idx="3209">
                  <c:v>9.59</c:v>
                </c:pt>
                <c:pt idx="3210">
                  <c:v>9.68</c:v>
                </c:pt>
                <c:pt idx="3211">
                  <c:v>9.7799999999999994</c:v>
                </c:pt>
                <c:pt idx="3212">
                  <c:v>9.9</c:v>
                </c:pt>
                <c:pt idx="3213">
                  <c:v>10.029999999999999</c:v>
                </c:pt>
                <c:pt idx="3214">
                  <c:v>10.199999999999999</c:v>
                </c:pt>
                <c:pt idx="3215">
                  <c:v>10.39</c:v>
                </c:pt>
                <c:pt idx="3216">
                  <c:v>10.63</c:v>
                </c:pt>
                <c:pt idx="3217">
                  <c:v>10.91</c:v>
                </c:pt>
                <c:pt idx="3218">
                  <c:v>11.26</c:v>
                </c:pt>
                <c:pt idx="3219">
                  <c:v>11.68</c:v>
                </c:pt>
                <c:pt idx="3220">
                  <c:v>12.18</c:v>
                </c:pt>
                <c:pt idx="3221">
                  <c:v>12.8</c:v>
                </c:pt>
                <c:pt idx="3222">
                  <c:v>13.53</c:v>
                </c:pt>
                <c:pt idx="3223">
                  <c:v>14.4</c:v>
                </c:pt>
                <c:pt idx="3224">
                  <c:v>15.42</c:v>
                </c:pt>
                <c:pt idx="3225">
                  <c:v>16.61</c:v>
                </c:pt>
                <c:pt idx="3226">
                  <c:v>17.96</c:v>
                </c:pt>
                <c:pt idx="3227">
                  <c:v>19.5</c:v>
                </c:pt>
                <c:pt idx="3228">
                  <c:v>21.22</c:v>
                </c:pt>
                <c:pt idx="3229">
                  <c:v>23.12</c:v>
                </c:pt>
                <c:pt idx="3230">
                  <c:v>25.21</c:v>
                </c:pt>
                <c:pt idx="3231">
                  <c:v>27.47</c:v>
                </c:pt>
                <c:pt idx="3232">
                  <c:v>29.9</c:v>
                </c:pt>
                <c:pt idx="3233">
                  <c:v>32.479999999999997</c:v>
                </c:pt>
                <c:pt idx="3234">
                  <c:v>35.200000000000003</c:v>
                </c:pt>
                <c:pt idx="3235">
                  <c:v>38.04</c:v>
                </c:pt>
                <c:pt idx="3236">
                  <c:v>40.97</c:v>
                </c:pt>
                <c:pt idx="3237">
                  <c:v>43.97</c:v>
                </c:pt>
                <c:pt idx="3238">
                  <c:v>47.03</c:v>
                </c:pt>
                <c:pt idx="3239">
                  <c:v>50.11</c:v>
                </c:pt>
                <c:pt idx="3240">
                  <c:v>53.19</c:v>
                </c:pt>
                <c:pt idx="3241">
                  <c:v>56.25</c:v>
                </c:pt>
                <c:pt idx="3242">
                  <c:v>59.25</c:v>
                </c:pt>
                <c:pt idx="3243">
                  <c:v>62.18</c:v>
                </c:pt>
                <c:pt idx="3244">
                  <c:v>65.010000000000005</c:v>
                </c:pt>
                <c:pt idx="3245">
                  <c:v>67.72</c:v>
                </c:pt>
                <c:pt idx="3246">
                  <c:v>70.3</c:v>
                </c:pt>
                <c:pt idx="3247">
                  <c:v>72.73</c:v>
                </c:pt>
                <c:pt idx="3248">
                  <c:v>75.010000000000005</c:v>
                </c:pt>
                <c:pt idx="3249">
                  <c:v>77.12</c:v>
                </c:pt>
                <c:pt idx="3250">
                  <c:v>79.069999999999993</c:v>
                </c:pt>
                <c:pt idx="3251">
                  <c:v>80.86</c:v>
                </c:pt>
                <c:pt idx="3252">
                  <c:v>82.5</c:v>
                </c:pt>
                <c:pt idx="3253">
                  <c:v>84.01</c:v>
                </c:pt>
                <c:pt idx="3254">
                  <c:v>85.38</c:v>
                </c:pt>
                <c:pt idx="3255">
                  <c:v>86.64</c:v>
                </c:pt>
                <c:pt idx="3256">
                  <c:v>87.8</c:v>
                </c:pt>
                <c:pt idx="3257">
                  <c:v>88.88</c:v>
                </c:pt>
                <c:pt idx="3258">
                  <c:v>89.88</c:v>
                </c:pt>
                <c:pt idx="3259">
                  <c:v>90.84</c:v>
                </c:pt>
                <c:pt idx="3260">
                  <c:v>91.75</c:v>
                </c:pt>
                <c:pt idx="3261">
                  <c:v>92.62</c:v>
                </c:pt>
                <c:pt idx="3262">
                  <c:v>93.47</c:v>
                </c:pt>
                <c:pt idx="3263">
                  <c:v>94.3</c:v>
                </c:pt>
                <c:pt idx="3264">
                  <c:v>95.11</c:v>
                </c:pt>
                <c:pt idx="3265">
                  <c:v>95.92</c:v>
                </c:pt>
                <c:pt idx="3266">
                  <c:v>96.71</c:v>
                </c:pt>
                <c:pt idx="3267">
                  <c:v>97.5</c:v>
                </c:pt>
                <c:pt idx="3268">
                  <c:v>98.28</c:v>
                </c:pt>
                <c:pt idx="3269">
                  <c:v>99.05</c:v>
                </c:pt>
                <c:pt idx="3270">
                  <c:v>99.81</c:v>
                </c:pt>
                <c:pt idx="3271">
                  <c:v>100.56</c:v>
                </c:pt>
                <c:pt idx="3272">
                  <c:v>101.29</c:v>
                </c:pt>
                <c:pt idx="3273">
                  <c:v>102.02</c:v>
                </c:pt>
                <c:pt idx="3274">
                  <c:v>102.73</c:v>
                </c:pt>
                <c:pt idx="3275">
                  <c:v>103.42</c:v>
                </c:pt>
                <c:pt idx="3276">
                  <c:v>104.09</c:v>
                </c:pt>
                <c:pt idx="3277">
                  <c:v>104.74</c:v>
                </c:pt>
                <c:pt idx="3278">
                  <c:v>105.36</c:v>
                </c:pt>
                <c:pt idx="3279">
                  <c:v>105.96</c:v>
                </c:pt>
                <c:pt idx="3280">
                  <c:v>106.53</c:v>
                </c:pt>
                <c:pt idx="3281">
                  <c:v>107.08</c:v>
                </c:pt>
                <c:pt idx="3282">
                  <c:v>107.59</c:v>
                </c:pt>
                <c:pt idx="3283">
                  <c:v>108.08</c:v>
                </c:pt>
                <c:pt idx="3284">
                  <c:v>108.53</c:v>
                </c:pt>
                <c:pt idx="3285">
                  <c:v>108.95</c:v>
                </c:pt>
                <c:pt idx="3286">
                  <c:v>109.34</c:v>
                </c:pt>
                <c:pt idx="3287">
                  <c:v>109.7</c:v>
                </c:pt>
                <c:pt idx="3288">
                  <c:v>110.03</c:v>
                </c:pt>
                <c:pt idx="3289">
                  <c:v>110.33</c:v>
                </c:pt>
                <c:pt idx="3290">
                  <c:v>110.6</c:v>
                </c:pt>
                <c:pt idx="3291">
                  <c:v>110.84</c:v>
                </c:pt>
                <c:pt idx="3292">
                  <c:v>111.05</c:v>
                </c:pt>
                <c:pt idx="3293">
                  <c:v>111.24</c:v>
                </c:pt>
                <c:pt idx="3294">
                  <c:v>111.4</c:v>
                </c:pt>
                <c:pt idx="3295">
                  <c:v>111.53</c:v>
                </c:pt>
                <c:pt idx="3296">
                  <c:v>111.63</c:v>
                </c:pt>
                <c:pt idx="3297">
                  <c:v>111.71</c:v>
                </c:pt>
                <c:pt idx="3298">
                  <c:v>111.76</c:v>
                </c:pt>
                <c:pt idx="3299">
                  <c:v>111.79</c:v>
                </c:pt>
                <c:pt idx="3300">
                  <c:v>111.79</c:v>
                </c:pt>
                <c:pt idx="3301">
                  <c:v>111.76</c:v>
                </c:pt>
                <c:pt idx="3302">
                  <c:v>111.69</c:v>
                </c:pt>
                <c:pt idx="3303">
                  <c:v>111.59</c:v>
                </c:pt>
                <c:pt idx="3304">
                  <c:v>111.45</c:v>
                </c:pt>
                <c:pt idx="3305">
                  <c:v>111.26</c:v>
                </c:pt>
                <c:pt idx="3306">
                  <c:v>111.02</c:v>
                </c:pt>
                <c:pt idx="3307">
                  <c:v>110.72</c:v>
                </c:pt>
                <c:pt idx="3308">
                  <c:v>110.34</c:v>
                </c:pt>
                <c:pt idx="3309">
                  <c:v>109.89</c:v>
                </c:pt>
                <c:pt idx="3310">
                  <c:v>109.34</c:v>
                </c:pt>
                <c:pt idx="3311">
                  <c:v>108.7</c:v>
                </c:pt>
                <c:pt idx="3312">
                  <c:v>107.94</c:v>
                </c:pt>
                <c:pt idx="3313">
                  <c:v>107.06</c:v>
                </c:pt>
                <c:pt idx="3314">
                  <c:v>106.05</c:v>
                </c:pt>
                <c:pt idx="3315">
                  <c:v>104.9</c:v>
                </c:pt>
                <c:pt idx="3316">
                  <c:v>103.6</c:v>
                </c:pt>
                <c:pt idx="3317">
                  <c:v>102.14</c:v>
                </c:pt>
                <c:pt idx="3318">
                  <c:v>100.51</c:v>
                </c:pt>
                <c:pt idx="3319">
                  <c:v>98.71</c:v>
                </c:pt>
                <c:pt idx="3320">
                  <c:v>96.73</c:v>
                </c:pt>
                <c:pt idx="3321">
                  <c:v>94.56</c:v>
                </c:pt>
                <c:pt idx="3322">
                  <c:v>92.19</c:v>
                </c:pt>
                <c:pt idx="3323">
                  <c:v>89.63</c:v>
                </c:pt>
                <c:pt idx="3324">
                  <c:v>86.87</c:v>
                </c:pt>
                <c:pt idx="3325">
                  <c:v>83.93</c:v>
                </c:pt>
                <c:pt idx="3326">
                  <c:v>80.81</c:v>
                </c:pt>
                <c:pt idx="3327">
                  <c:v>77.52</c:v>
                </c:pt>
                <c:pt idx="3328">
                  <c:v>74.09</c:v>
                </c:pt>
                <c:pt idx="3329">
                  <c:v>70.53</c:v>
                </c:pt>
                <c:pt idx="3330">
                  <c:v>66.89</c:v>
                </c:pt>
                <c:pt idx="3331">
                  <c:v>63.19</c:v>
                </c:pt>
                <c:pt idx="3332">
                  <c:v>59.47</c:v>
                </c:pt>
                <c:pt idx="3333">
                  <c:v>55.77</c:v>
                </c:pt>
                <c:pt idx="3334">
                  <c:v>52.13</c:v>
                </c:pt>
                <c:pt idx="3335">
                  <c:v>48.58</c:v>
                </c:pt>
                <c:pt idx="3336">
                  <c:v>45.15</c:v>
                </c:pt>
                <c:pt idx="3337">
                  <c:v>41.89</c:v>
                </c:pt>
                <c:pt idx="3338">
                  <c:v>38.799999999999997</c:v>
                </c:pt>
                <c:pt idx="3339">
                  <c:v>35.9</c:v>
                </c:pt>
                <c:pt idx="3340">
                  <c:v>33.21</c:v>
                </c:pt>
                <c:pt idx="3341">
                  <c:v>30.72</c:v>
                </c:pt>
                <c:pt idx="3342">
                  <c:v>28.44</c:v>
                </c:pt>
                <c:pt idx="3343">
                  <c:v>26.36</c:v>
                </c:pt>
                <c:pt idx="3344">
                  <c:v>24.47</c:v>
                </c:pt>
                <c:pt idx="3345">
                  <c:v>22.76</c:v>
                </c:pt>
                <c:pt idx="3346">
                  <c:v>21.21</c:v>
                </c:pt>
                <c:pt idx="3347">
                  <c:v>19.8</c:v>
                </c:pt>
                <c:pt idx="3348">
                  <c:v>18.54</c:v>
                </c:pt>
                <c:pt idx="3349">
                  <c:v>17.399999999999999</c:v>
                </c:pt>
                <c:pt idx="3350">
                  <c:v>16.37</c:v>
                </c:pt>
                <c:pt idx="3351">
                  <c:v>15.44</c:v>
                </c:pt>
                <c:pt idx="3352">
                  <c:v>14.61</c:v>
                </c:pt>
                <c:pt idx="3353">
                  <c:v>13.86</c:v>
                </c:pt>
                <c:pt idx="3354">
                  <c:v>13.2</c:v>
                </c:pt>
                <c:pt idx="3355">
                  <c:v>12.61</c:v>
                </c:pt>
                <c:pt idx="3356">
                  <c:v>12.08</c:v>
                </c:pt>
                <c:pt idx="3357">
                  <c:v>11.63</c:v>
                </c:pt>
                <c:pt idx="3358">
                  <c:v>11.23</c:v>
                </c:pt>
                <c:pt idx="3359">
                  <c:v>10.88</c:v>
                </c:pt>
                <c:pt idx="3360">
                  <c:v>10.59</c:v>
                </c:pt>
                <c:pt idx="3361">
                  <c:v>10.34</c:v>
                </c:pt>
                <c:pt idx="3362">
                  <c:v>10.14</c:v>
                </c:pt>
                <c:pt idx="3363">
                  <c:v>9.98</c:v>
                </c:pt>
                <c:pt idx="3364">
                  <c:v>9.85</c:v>
                </c:pt>
                <c:pt idx="3365">
                  <c:v>9.76</c:v>
                </c:pt>
                <c:pt idx="3366">
                  <c:v>9.6999999999999993</c:v>
                </c:pt>
                <c:pt idx="3367">
                  <c:v>9.66</c:v>
                </c:pt>
                <c:pt idx="3368">
                  <c:v>9.66</c:v>
                </c:pt>
                <c:pt idx="3369">
                  <c:v>9.67</c:v>
                </c:pt>
                <c:pt idx="3370">
                  <c:v>9.7100000000000009</c:v>
                </c:pt>
                <c:pt idx="3371">
                  <c:v>9.76</c:v>
                </c:pt>
                <c:pt idx="3372">
                  <c:v>9.82</c:v>
                </c:pt>
                <c:pt idx="3373">
                  <c:v>9.89</c:v>
                </c:pt>
                <c:pt idx="3374">
                  <c:v>9.9600000000000009</c:v>
                </c:pt>
                <c:pt idx="3375">
                  <c:v>10.039999999999999</c:v>
                </c:pt>
                <c:pt idx="3376">
                  <c:v>10.1</c:v>
                </c:pt>
                <c:pt idx="3377">
                  <c:v>10.17</c:v>
                </c:pt>
                <c:pt idx="3378">
                  <c:v>10.220000000000001</c:v>
                </c:pt>
                <c:pt idx="3379">
                  <c:v>10.26</c:v>
                </c:pt>
                <c:pt idx="3380">
                  <c:v>10.28</c:v>
                </c:pt>
                <c:pt idx="3381">
                  <c:v>10.29</c:v>
                </c:pt>
                <c:pt idx="3382">
                  <c:v>10.29</c:v>
                </c:pt>
                <c:pt idx="3383">
                  <c:v>10.28</c:v>
                </c:pt>
                <c:pt idx="3384">
                  <c:v>10.26</c:v>
                </c:pt>
                <c:pt idx="3385">
                  <c:v>10.23</c:v>
                </c:pt>
                <c:pt idx="3386">
                  <c:v>10.19</c:v>
                </c:pt>
                <c:pt idx="3387">
                  <c:v>10.16</c:v>
                </c:pt>
                <c:pt idx="3388">
                  <c:v>10.119999999999999</c:v>
                </c:pt>
                <c:pt idx="3389">
                  <c:v>10.09</c:v>
                </c:pt>
                <c:pt idx="3390">
                  <c:v>10.06</c:v>
                </c:pt>
                <c:pt idx="3391">
                  <c:v>10.039999999999999</c:v>
                </c:pt>
                <c:pt idx="3392">
                  <c:v>10.029999999999999</c:v>
                </c:pt>
                <c:pt idx="3393">
                  <c:v>10.02</c:v>
                </c:pt>
                <c:pt idx="3394">
                  <c:v>10.02</c:v>
                </c:pt>
                <c:pt idx="3395">
                  <c:v>10.02</c:v>
                </c:pt>
                <c:pt idx="3396">
                  <c:v>10.029999999999999</c:v>
                </c:pt>
                <c:pt idx="3397">
                  <c:v>10.050000000000001</c:v>
                </c:pt>
                <c:pt idx="3398">
                  <c:v>10.06</c:v>
                </c:pt>
                <c:pt idx="3399">
                  <c:v>10.08</c:v>
                </c:pt>
                <c:pt idx="3400">
                  <c:v>10.1</c:v>
                </c:pt>
                <c:pt idx="3401">
                  <c:v>10.119999999999999</c:v>
                </c:pt>
                <c:pt idx="3402">
                  <c:v>10.14</c:v>
                </c:pt>
                <c:pt idx="3403">
                  <c:v>10.16</c:v>
                </c:pt>
                <c:pt idx="3404">
                  <c:v>10.18</c:v>
                </c:pt>
                <c:pt idx="3405">
                  <c:v>10.19</c:v>
                </c:pt>
                <c:pt idx="3406">
                  <c:v>10.199999999999999</c:v>
                </c:pt>
                <c:pt idx="3407">
                  <c:v>10.210000000000001</c:v>
                </c:pt>
                <c:pt idx="3408">
                  <c:v>10.220000000000001</c:v>
                </c:pt>
                <c:pt idx="3409">
                  <c:v>10.23</c:v>
                </c:pt>
                <c:pt idx="3410">
                  <c:v>10.24</c:v>
                </c:pt>
                <c:pt idx="3411">
                  <c:v>10.24</c:v>
                </c:pt>
                <c:pt idx="3412">
                  <c:v>10.25</c:v>
                </c:pt>
                <c:pt idx="3413">
                  <c:v>10.25</c:v>
                </c:pt>
                <c:pt idx="3414">
                  <c:v>10.26</c:v>
                </c:pt>
                <c:pt idx="3415">
                  <c:v>10.26</c:v>
                </c:pt>
                <c:pt idx="3416">
                  <c:v>10.27</c:v>
                </c:pt>
                <c:pt idx="3417">
                  <c:v>10.29</c:v>
                </c:pt>
                <c:pt idx="3418">
                  <c:v>10.3</c:v>
                </c:pt>
                <c:pt idx="3419">
                  <c:v>10.33</c:v>
                </c:pt>
                <c:pt idx="3420">
                  <c:v>10.35</c:v>
                </c:pt>
                <c:pt idx="3421">
                  <c:v>10.39</c:v>
                </c:pt>
                <c:pt idx="3422">
                  <c:v>10.44</c:v>
                </c:pt>
                <c:pt idx="3423">
                  <c:v>10.5</c:v>
                </c:pt>
                <c:pt idx="3424">
                  <c:v>10.57</c:v>
                </c:pt>
                <c:pt idx="3425">
                  <c:v>10.66</c:v>
                </c:pt>
                <c:pt idx="3426">
                  <c:v>10.76</c:v>
                </c:pt>
                <c:pt idx="3427">
                  <c:v>10.89</c:v>
                </c:pt>
                <c:pt idx="3428">
                  <c:v>11.04</c:v>
                </c:pt>
                <c:pt idx="3429">
                  <c:v>11.23</c:v>
                </c:pt>
                <c:pt idx="3430">
                  <c:v>11.45</c:v>
                </c:pt>
                <c:pt idx="3431">
                  <c:v>11.72</c:v>
                </c:pt>
                <c:pt idx="3432">
                  <c:v>12.05</c:v>
                </c:pt>
                <c:pt idx="3433">
                  <c:v>12.44</c:v>
                </c:pt>
                <c:pt idx="3434">
                  <c:v>12.93</c:v>
                </c:pt>
                <c:pt idx="3435">
                  <c:v>13.51</c:v>
                </c:pt>
                <c:pt idx="3436">
                  <c:v>14.2</c:v>
                </c:pt>
                <c:pt idx="3437">
                  <c:v>15.02</c:v>
                </c:pt>
                <c:pt idx="3438">
                  <c:v>15.99</c:v>
                </c:pt>
                <c:pt idx="3439">
                  <c:v>17.12</c:v>
                </c:pt>
                <c:pt idx="3440">
                  <c:v>18.420000000000002</c:v>
                </c:pt>
                <c:pt idx="3441">
                  <c:v>19.89</c:v>
                </c:pt>
                <c:pt idx="3442">
                  <c:v>21.55</c:v>
                </c:pt>
                <c:pt idx="3443">
                  <c:v>23.39</c:v>
                </c:pt>
                <c:pt idx="3444">
                  <c:v>25.42</c:v>
                </c:pt>
                <c:pt idx="3445">
                  <c:v>27.63</c:v>
                </c:pt>
                <c:pt idx="3446">
                  <c:v>30.01</c:v>
                </c:pt>
                <c:pt idx="3447">
                  <c:v>32.549999999999997</c:v>
                </c:pt>
                <c:pt idx="3448">
                  <c:v>35.229999999999997</c:v>
                </c:pt>
                <c:pt idx="3449">
                  <c:v>38.03</c:v>
                </c:pt>
                <c:pt idx="3450">
                  <c:v>40.94</c:v>
                </c:pt>
                <c:pt idx="3451">
                  <c:v>43.93</c:v>
                </c:pt>
                <c:pt idx="3452">
                  <c:v>46.97</c:v>
                </c:pt>
                <c:pt idx="3453">
                  <c:v>50.05</c:v>
                </c:pt>
                <c:pt idx="3454">
                  <c:v>53.13</c:v>
                </c:pt>
                <c:pt idx="3455">
                  <c:v>56.19</c:v>
                </c:pt>
                <c:pt idx="3456">
                  <c:v>59.2</c:v>
                </c:pt>
                <c:pt idx="3457">
                  <c:v>62.14</c:v>
                </c:pt>
                <c:pt idx="3458">
                  <c:v>64.989999999999995</c:v>
                </c:pt>
                <c:pt idx="3459">
                  <c:v>67.72</c:v>
                </c:pt>
                <c:pt idx="3460">
                  <c:v>70.319999999999993</c:v>
                </c:pt>
                <c:pt idx="3461">
                  <c:v>72.77</c:v>
                </c:pt>
                <c:pt idx="3462">
                  <c:v>75.069999999999993</c:v>
                </c:pt>
                <c:pt idx="3463">
                  <c:v>77.2</c:v>
                </c:pt>
                <c:pt idx="3464">
                  <c:v>79.180000000000007</c:v>
                </c:pt>
                <c:pt idx="3465">
                  <c:v>80.989999999999995</c:v>
                </c:pt>
                <c:pt idx="3466">
                  <c:v>82.64</c:v>
                </c:pt>
                <c:pt idx="3467">
                  <c:v>84.16</c:v>
                </c:pt>
                <c:pt idx="3468">
                  <c:v>85.54</c:v>
                </c:pt>
                <c:pt idx="3469">
                  <c:v>86.81</c:v>
                </c:pt>
                <c:pt idx="3470">
                  <c:v>87.97</c:v>
                </c:pt>
                <c:pt idx="3471">
                  <c:v>89.05</c:v>
                </c:pt>
                <c:pt idx="3472">
                  <c:v>90.06</c:v>
                </c:pt>
                <c:pt idx="3473">
                  <c:v>91.02</c:v>
                </c:pt>
                <c:pt idx="3474">
                  <c:v>91.93</c:v>
                </c:pt>
                <c:pt idx="3475">
                  <c:v>92.81</c:v>
                </c:pt>
                <c:pt idx="3476">
                  <c:v>93.66</c:v>
                </c:pt>
                <c:pt idx="3477">
                  <c:v>94.49</c:v>
                </c:pt>
                <c:pt idx="3478">
                  <c:v>95.31</c:v>
                </c:pt>
                <c:pt idx="3479">
                  <c:v>96.12</c:v>
                </c:pt>
                <c:pt idx="3480">
                  <c:v>96.92</c:v>
                </c:pt>
                <c:pt idx="3481">
                  <c:v>97.71</c:v>
                </c:pt>
                <c:pt idx="3482">
                  <c:v>98.5</c:v>
                </c:pt>
                <c:pt idx="3483">
                  <c:v>99.27</c:v>
                </c:pt>
                <c:pt idx="3484">
                  <c:v>100.03</c:v>
                </c:pt>
                <c:pt idx="3485">
                  <c:v>100.78</c:v>
                </c:pt>
                <c:pt idx="3486">
                  <c:v>101.52</c:v>
                </c:pt>
                <c:pt idx="3487">
                  <c:v>102.24</c:v>
                </c:pt>
                <c:pt idx="3488">
                  <c:v>102.94</c:v>
                </c:pt>
                <c:pt idx="3489">
                  <c:v>103.62</c:v>
                </c:pt>
                <c:pt idx="3490">
                  <c:v>104.28</c:v>
                </c:pt>
                <c:pt idx="3491">
                  <c:v>104.92</c:v>
                </c:pt>
                <c:pt idx="3492">
                  <c:v>105.53</c:v>
                </c:pt>
                <c:pt idx="3493">
                  <c:v>106.12</c:v>
                </c:pt>
                <c:pt idx="3494">
                  <c:v>106.68</c:v>
                </c:pt>
                <c:pt idx="3495">
                  <c:v>107.21</c:v>
                </c:pt>
                <c:pt idx="3496">
                  <c:v>107.72</c:v>
                </c:pt>
                <c:pt idx="3497">
                  <c:v>108.19</c:v>
                </c:pt>
                <c:pt idx="3498">
                  <c:v>108.63</c:v>
                </c:pt>
                <c:pt idx="3499">
                  <c:v>109.04</c:v>
                </c:pt>
                <c:pt idx="3500">
                  <c:v>109.43</c:v>
                </c:pt>
                <c:pt idx="3501">
                  <c:v>109.78</c:v>
                </c:pt>
                <c:pt idx="3502">
                  <c:v>110.1</c:v>
                </c:pt>
                <c:pt idx="3503">
                  <c:v>110.39</c:v>
                </c:pt>
                <c:pt idx="3504">
                  <c:v>110.65</c:v>
                </c:pt>
                <c:pt idx="3505">
                  <c:v>110.88</c:v>
                </c:pt>
                <c:pt idx="3506">
                  <c:v>111.08</c:v>
                </c:pt>
                <c:pt idx="3507">
                  <c:v>111.26</c:v>
                </c:pt>
                <c:pt idx="3508">
                  <c:v>111.41</c:v>
                </c:pt>
                <c:pt idx="3509">
                  <c:v>111.53</c:v>
                </c:pt>
                <c:pt idx="3510">
                  <c:v>111.64</c:v>
                </c:pt>
                <c:pt idx="3511">
                  <c:v>111.71</c:v>
                </c:pt>
                <c:pt idx="3512">
                  <c:v>111.77</c:v>
                </c:pt>
                <c:pt idx="3513">
                  <c:v>111.79</c:v>
                </c:pt>
                <c:pt idx="3514">
                  <c:v>111.8</c:v>
                </c:pt>
                <c:pt idx="3515">
                  <c:v>111.77</c:v>
                </c:pt>
                <c:pt idx="3516">
                  <c:v>111.72</c:v>
                </c:pt>
                <c:pt idx="3517">
                  <c:v>111.63</c:v>
                </c:pt>
                <c:pt idx="3518">
                  <c:v>111.5</c:v>
                </c:pt>
                <c:pt idx="3519">
                  <c:v>111.33</c:v>
                </c:pt>
                <c:pt idx="3520">
                  <c:v>111.11</c:v>
                </c:pt>
                <c:pt idx="3521">
                  <c:v>110.83</c:v>
                </c:pt>
                <c:pt idx="3522">
                  <c:v>110.47</c:v>
                </c:pt>
                <c:pt idx="3523">
                  <c:v>110.04</c:v>
                </c:pt>
                <c:pt idx="3524">
                  <c:v>109.52</c:v>
                </c:pt>
                <c:pt idx="3525">
                  <c:v>108.9</c:v>
                </c:pt>
                <c:pt idx="3526">
                  <c:v>108.17</c:v>
                </c:pt>
                <c:pt idx="3527">
                  <c:v>107.32</c:v>
                </c:pt>
                <c:pt idx="3528">
                  <c:v>106.33</c:v>
                </c:pt>
                <c:pt idx="3529">
                  <c:v>105.21</c:v>
                </c:pt>
                <c:pt idx="3530">
                  <c:v>103.94</c:v>
                </c:pt>
                <c:pt idx="3531">
                  <c:v>102.51</c:v>
                </c:pt>
                <c:pt idx="3532">
                  <c:v>100.91</c:v>
                </c:pt>
                <c:pt idx="3533">
                  <c:v>99.14</c:v>
                </c:pt>
                <c:pt idx="3534">
                  <c:v>97.19</c:v>
                </c:pt>
                <c:pt idx="3535">
                  <c:v>95.05</c:v>
                </c:pt>
                <c:pt idx="3536">
                  <c:v>92.73</c:v>
                </c:pt>
                <c:pt idx="3537">
                  <c:v>90.22</c:v>
                </c:pt>
                <c:pt idx="3538">
                  <c:v>87.51</c:v>
                </c:pt>
                <c:pt idx="3539">
                  <c:v>84.61</c:v>
                </c:pt>
                <c:pt idx="3540">
                  <c:v>81.53</c:v>
                </c:pt>
                <c:pt idx="3541">
                  <c:v>78.28</c:v>
                </c:pt>
                <c:pt idx="3542">
                  <c:v>74.88</c:v>
                </c:pt>
                <c:pt idx="3543">
                  <c:v>71.349999999999994</c:v>
                </c:pt>
                <c:pt idx="3544">
                  <c:v>67.709999999999994</c:v>
                </c:pt>
                <c:pt idx="3545">
                  <c:v>64</c:v>
                </c:pt>
                <c:pt idx="3546">
                  <c:v>60.25</c:v>
                </c:pt>
                <c:pt idx="3547">
                  <c:v>56.5</c:v>
                </c:pt>
                <c:pt idx="3548">
                  <c:v>52.79</c:v>
                </c:pt>
                <c:pt idx="3549">
                  <c:v>49.15</c:v>
                </c:pt>
                <c:pt idx="3550">
                  <c:v>45.63</c:v>
                </c:pt>
                <c:pt idx="3551">
                  <c:v>42.24</c:v>
                </c:pt>
                <c:pt idx="3552">
                  <c:v>39.020000000000003</c:v>
                </c:pt>
                <c:pt idx="3553">
                  <c:v>35.99</c:v>
                </c:pt>
                <c:pt idx="3554">
                  <c:v>33.15</c:v>
                </c:pt>
                <c:pt idx="3555">
                  <c:v>30.53</c:v>
                </c:pt>
                <c:pt idx="3556">
                  <c:v>28.11</c:v>
                </c:pt>
                <c:pt idx="3557">
                  <c:v>25.9</c:v>
                </c:pt>
                <c:pt idx="3558">
                  <c:v>23.88</c:v>
                </c:pt>
                <c:pt idx="3559">
                  <c:v>22.04</c:v>
                </c:pt>
                <c:pt idx="3560">
                  <c:v>20.38</c:v>
                </c:pt>
                <c:pt idx="3561">
                  <c:v>18.88</c:v>
                </c:pt>
                <c:pt idx="3562">
                  <c:v>17.52</c:v>
                </c:pt>
                <c:pt idx="3563">
                  <c:v>16.29</c:v>
                </c:pt>
                <c:pt idx="3564">
                  <c:v>15.18</c:v>
                </c:pt>
                <c:pt idx="3565">
                  <c:v>14.19</c:v>
                </c:pt>
                <c:pt idx="3566">
                  <c:v>13.29</c:v>
                </c:pt>
                <c:pt idx="3567">
                  <c:v>12.48</c:v>
                </c:pt>
                <c:pt idx="3568">
                  <c:v>11.76</c:v>
                </c:pt>
                <c:pt idx="3569">
                  <c:v>11.12</c:v>
                </c:pt>
                <c:pt idx="3570">
                  <c:v>10.56</c:v>
                </c:pt>
                <c:pt idx="3571">
                  <c:v>10.06</c:v>
                </c:pt>
                <c:pt idx="3572">
                  <c:v>9.6199999999999992</c:v>
                </c:pt>
                <c:pt idx="3573">
                  <c:v>9.25</c:v>
                </c:pt>
                <c:pt idx="3574">
                  <c:v>8.92</c:v>
                </c:pt>
                <c:pt idx="3575">
                  <c:v>8.65</c:v>
                </c:pt>
                <c:pt idx="3576">
                  <c:v>8.41</c:v>
                </c:pt>
                <c:pt idx="3577">
                  <c:v>8.2200000000000006</c:v>
                </c:pt>
                <c:pt idx="3578">
                  <c:v>8.06</c:v>
                </c:pt>
                <c:pt idx="3579">
                  <c:v>7.93</c:v>
                </c:pt>
                <c:pt idx="3580">
                  <c:v>7.83</c:v>
                </c:pt>
                <c:pt idx="3581">
                  <c:v>7.75</c:v>
                </c:pt>
                <c:pt idx="3582">
                  <c:v>7.7</c:v>
                </c:pt>
                <c:pt idx="3583">
                  <c:v>7.67</c:v>
                </c:pt>
                <c:pt idx="3584">
                  <c:v>7.66</c:v>
                </c:pt>
                <c:pt idx="3585">
                  <c:v>7.66</c:v>
                </c:pt>
                <c:pt idx="3586">
                  <c:v>7.68</c:v>
                </c:pt>
                <c:pt idx="3587">
                  <c:v>7.71</c:v>
                </c:pt>
                <c:pt idx="3588">
                  <c:v>7.75</c:v>
                </c:pt>
                <c:pt idx="3589">
                  <c:v>7.79</c:v>
                </c:pt>
                <c:pt idx="3590">
                  <c:v>7.84</c:v>
                </c:pt>
                <c:pt idx="3591">
                  <c:v>7.89</c:v>
                </c:pt>
                <c:pt idx="3592">
                  <c:v>7.94</c:v>
                </c:pt>
                <c:pt idx="3593">
                  <c:v>7.98</c:v>
                </c:pt>
                <c:pt idx="3594">
                  <c:v>8.02</c:v>
                </c:pt>
                <c:pt idx="3595">
                  <c:v>8.06</c:v>
                </c:pt>
                <c:pt idx="3596">
                  <c:v>8.08</c:v>
                </c:pt>
                <c:pt idx="3597">
                  <c:v>8.1</c:v>
                </c:pt>
                <c:pt idx="3598">
                  <c:v>8.11</c:v>
                </c:pt>
                <c:pt idx="3599">
                  <c:v>8.1199999999999992</c:v>
                </c:pt>
                <c:pt idx="3600">
                  <c:v>8.1199999999999992</c:v>
                </c:pt>
                <c:pt idx="3601">
                  <c:v>8.1199999999999992</c:v>
                </c:pt>
                <c:pt idx="3602">
                  <c:v>8.1199999999999992</c:v>
                </c:pt>
                <c:pt idx="3603">
                  <c:v>8.1199999999999992</c:v>
                </c:pt>
                <c:pt idx="3604">
                  <c:v>8.1199999999999992</c:v>
                </c:pt>
                <c:pt idx="3605">
                  <c:v>8.1199999999999992</c:v>
                </c:pt>
                <c:pt idx="3606">
                  <c:v>8.1199999999999992</c:v>
                </c:pt>
                <c:pt idx="3607">
                  <c:v>8.1199999999999992</c:v>
                </c:pt>
                <c:pt idx="3608">
                  <c:v>8.1199999999999992</c:v>
                </c:pt>
                <c:pt idx="3609">
                  <c:v>8.1199999999999992</c:v>
                </c:pt>
                <c:pt idx="3610">
                  <c:v>8.1300000000000008</c:v>
                </c:pt>
                <c:pt idx="3611">
                  <c:v>8.1300000000000008</c:v>
                </c:pt>
                <c:pt idx="3612">
                  <c:v>8.14</c:v>
                </c:pt>
                <c:pt idx="3613">
                  <c:v>8.14</c:v>
                </c:pt>
                <c:pt idx="3614">
                  <c:v>8.15</c:v>
                </c:pt>
                <c:pt idx="3615">
                  <c:v>8.15</c:v>
                </c:pt>
                <c:pt idx="3616">
                  <c:v>8.16</c:v>
                </c:pt>
                <c:pt idx="3617">
                  <c:v>8.16</c:v>
                </c:pt>
                <c:pt idx="3618">
                  <c:v>8.16</c:v>
                </c:pt>
                <c:pt idx="3619">
                  <c:v>8.17</c:v>
                </c:pt>
                <c:pt idx="3620">
                  <c:v>8.17</c:v>
                </c:pt>
                <c:pt idx="3621">
                  <c:v>8.17</c:v>
                </c:pt>
                <c:pt idx="3622">
                  <c:v>8.17</c:v>
                </c:pt>
                <c:pt idx="3623">
                  <c:v>8.17</c:v>
                </c:pt>
                <c:pt idx="3624">
                  <c:v>8.17</c:v>
                </c:pt>
                <c:pt idx="3625">
                  <c:v>8.17</c:v>
                </c:pt>
                <c:pt idx="3626">
                  <c:v>8.18</c:v>
                </c:pt>
                <c:pt idx="3627">
                  <c:v>8.18</c:v>
                </c:pt>
                <c:pt idx="3628">
                  <c:v>8.18</c:v>
                </c:pt>
                <c:pt idx="3629">
                  <c:v>8.19</c:v>
                </c:pt>
                <c:pt idx="3630">
                  <c:v>8.1999999999999993</c:v>
                </c:pt>
                <c:pt idx="3631">
                  <c:v>8.2100000000000009</c:v>
                </c:pt>
                <c:pt idx="3632">
                  <c:v>8.23</c:v>
                </c:pt>
                <c:pt idx="3633">
                  <c:v>8.26</c:v>
                </c:pt>
                <c:pt idx="3634">
                  <c:v>8.2899999999999991</c:v>
                </c:pt>
                <c:pt idx="3635">
                  <c:v>8.33</c:v>
                </c:pt>
                <c:pt idx="3636">
                  <c:v>8.3800000000000008</c:v>
                </c:pt>
                <c:pt idx="3637">
                  <c:v>8.4499999999999993</c:v>
                </c:pt>
                <c:pt idx="3638">
                  <c:v>8.52</c:v>
                </c:pt>
                <c:pt idx="3639">
                  <c:v>8.61</c:v>
                </c:pt>
                <c:pt idx="3640">
                  <c:v>8.7100000000000009</c:v>
                </c:pt>
                <c:pt idx="3641">
                  <c:v>8.84</c:v>
                </c:pt>
                <c:pt idx="3642">
                  <c:v>8.98</c:v>
                </c:pt>
                <c:pt idx="3643">
                  <c:v>9.16</c:v>
                </c:pt>
                <c:pt idx="3644">
                  <c:v>9.3699999999999992</c:v>
                </c:pt>
                <c:pt idx="3645">
                  <c:v>9.6199999999999992</c:v>
                </c:pt>
                <c:pt idx="3646">
                  <c:v>9.93</c:v>
                </c:pt>
                <c:pt idx="3647">
                  <c:v>10.3</c:v>
                </c:pt>
                <c:pt idx="3648">
                  <c:v>10.75</c:v>
                </c:pt>
                <c:pt idx="3649">
                  <c:v>11.3</c:v>
                </c:pt>
                <c:pt idx="3650">
                  <c:v>11.96</c:v>
                </c:pt>
                <c:pt idx="3651">
                  <c:v>12.74</c:v>
                </c:pt>
                <c:pt idx="3652">
                  <c:v>13.67</c:v>
                </c:pt>
                <c:pt idx="3653">
                  <c:v>14.75</c:v>
                </c:pt>
                <c:pt idx="3654">
                  <c:v>16</c:v>
                </c:pt>
                <c:pt idx="3655">
                  <c:v>17.43</c:v>
                </c:pt>
                <c:pt idx="3656">
                  <c:v>19.04</c:v>
                </c:pt>
                <c:pt idx="3657">
                  <c:v>20.84</c:v>
                </c:pt>
                <c:pt idx="3658">
                  <c:v>22.83</c:v>
                </c:pt>
                <c:pt idx="3659">
                  <c:v>25</c:v>
                </c:pt>
                <c:pt idx="3660">
                  <c:v>27.34</c:v>
                </c:pt>
                <c:pt idx="3661">
                  <c:v>29.84</c:v>
                </c:pt>
                <c:pt idx="3662">
                  <c:v>32.5</c:v>
                </c:pt>
                <c:pt idx="3663">
                  <c:v>35.28</c:v>
                </c:pt>
                <c:pt idx="3664">
                  <c:v>38.17</c:v>
                </c:pt>
                <c:pt idx="3665">
                  <c:v>41.15</c:v>
                </c:pt>
                <c:pt idx="3666">
                  <c:v>44.2</c:v>
                </c:pt>
                <c:pt idx="3667">
                  <c:v>47.29</c:v>
                </c:pt>
                <c:pt idx="3668">
                  <c:v>50.39</c:v>
                </c:pt>
                <c:pt idx="3669">
                  <c:v>53.48</c:v>
                </c:pt>
                <c:pt idx="3670">
                  <c:v>56.54</c:v>
                </c:pt>
                <c:pt idx="3671">
                  <c:v>59.53</c:v>
                </c:pt>
                <c:pt idx="3672">
                  <c:v>62.44</c:v>
                </c:pt>
                <c:pt idx="3673">
                  <c:v>65.25</c:v>
                </c:pt>
                <c:pt idx="3674">
                  <c:v>67.930000000000007</c:v>
                </c:pt>
                <c:pt idx="3675">
                  <c:v>70.47</c:v>
                </c:pt>
                <c:pt idx="3676">
                  <c:v>72.86</c:v>
                </c:pt>
                <c:pt idx="3677">
                  <c:v>75.08</c:v>
                </c:pt>
                <c:pt idx="3678">
                  <c:v>77.150000000000006</c:v>
                </c:pt>
                <c:pt idx="3679">
                  <c:v>79.05</c:v>
                </c:pt>
                <c:pt idx="3680">
                  <c:v>80.8</c:v>
                </c:pt>
                <c:pt idx="3681">
                  <c:v>82.39</c:v>
                </c:pt>
                <c:pt idx="3682">
                  <c:v>83.85</c:v>
                </c:pt>
                <c:pt idx="3683">
                  <c:v>85.19</c:v>
                </c:pt>
                <c:pt idx="3684">
                  <c:v>86.42</c:v>
                </c:pt>
                <c:pt idx="3685">
                  <c:v>87.55</c:v>
                </c:pt>
                <c:pt idx="3686">
                  <c:v>88.61</c:v>
                </c:pt>
                <c:pt idx="3687">
                  <c:v>89.61</c:v>
                </c:pt>
                <c:pt idx="3688">
                  <c:v>90.55</c:v>
                </c:pt>
                <c:pt idx="3689">
                  <c:v>91.45</c:v>
                </c:pt>
                <c:pt idx="3690">
                  <c:v>92.32</c:v>
                </c:pt>
                <c:pt idx="3691">
                  <c:v>93.17</c:v>
                </c:pt>
                <c:pt idx="3692">
                  <c:v>94</c:v>
                </c:pt>
                <c:pt idx="3693">
                  <c:v>94.82</c:v>
                </c:pt>
                <c:pt idx="3694">
                  <c:v>95.62</c:v>
                </c:pt>
                <c:pt idx="3695">
                  <c:v>96.41</c:v>
                </c:pt>
                <c:pt idx="3696">
                  <c:v>97.19</c:v>
                </c:pt>
                <c:pt idx="3697">
                  <c:v>97.96</c:v>
                </c:pt>
                <c:pt idx="3698">
                  <c:v>98.72</c:v>
                </c:pt>
                <c:pt idx="3699">
                  <c:v>99.46</c:v>
                </c:pt>
                <c:pt idx="3700">
                  <c:v>100.2</c:v>
                </c:pt>
                <c:pt idx="3701">
                  <c:v>100.92</c:v>
                </c:pt>
                <c:pt idx="3702">
                  <c:v>101.62</c:v>
                </c:pt>
                <c:pt idx="3703">
                  <c:v>102.3</c:v>
                </c:pt>
                <c:pt idx="3704">
                  <c:v>102.97</c:v>
                </c:pt>
                <c:pt idx="3705">
                  <c:v>103.61</c:v>
                </c:pt>
                <c:pt idx="3706">
                  <c:v>104.23</c:v>
                </c:pt>
                <c:pt idx="3707">
                  <c:v>104.82</c:v>
                </c:pt>
                <c:pt idx="3708">
                  <c:v>105.39</c:v>
                </c:pt>
                <c:pt idx="3709">
                  <c:v>105.93</c:v>
                </c:pt>
                <c:pt idx="3710">
                  <c:v>106.44</c:v>
                </c:pt>
                <c:pt idx="3711">
                  <c:v>106.92</c:v>
                </c:pt>
                <c:pt idx="3712">
                  <c:v>107.37</c:v>
                </c:pt>
                <c:pt idx="3713">
                  <c:v>107.79</c:v>
                </c:pt>
                <c:pt idx="3714">
                  <c:v>108.17</c:v>
                </c:pt>
                <c:pt idx="3715">
                  <c:v>108.53</c:v>
                </c:pt>
                <c:pt idx="3716">
                  <c:v>108.85</c:v>
                </c:pt>
                <c:pt idx="3717">
                  <c:v>109.14</c:v>
                </c:pt>
                <c:pt idx="3718">
                  <c:v>109.4</c:v>
                </c:pt>
                <c:pt idx="3719">
                  <c:v>109.63</c:v>
                </c:pt>
                <c:pt idx="3720">
                  <c:v>109.83</c:v>
                </c:pt>
                <c:pt idx="3721">
                  <c:v>110</c:v>
                </c:pt>
                <c:pt idx="3722">
                  <c:v>110.14</c:v>
                </c:pt>
                <c:pt idx="3723">
                  <c:v>110.26</c:v>
                </c:pt>
                <c:pt idx="3724">
                  <c:v>110.35</c:v>
                </c:pt>
                <c:pt idx="3725">
                  <c:v>110.42</c:v>
                </c:pt>
                <c:pt idx="3726">
                  <c:v>110.47</c:v>
                </c:pt>
                <c:pt idx="3727">
                  <c:v>110.49</c:v>
                </c:pt>
                <c:pt idx="3728">
                  <c:v>110.48</c:v>
                </c:pt>
                <c:pt idx="3729">
                  <c:v>110.45</c:v>
                </c:pt>
                <c:pt idx="3730">
                  <c:v>110.39</c:v>
                </c:pt>
                <c:pt idx="3731">
                  <c:v>110.3</c:v>
                </c:pt>
                <c:pt idx="3732">
                  <c:v>110.17</c:v>
                </c:pt>
                <c:pt idx="3733">
                  <c:v>110</c:v>
                </c:pt>
                <c:pt idx="3734">
                  <c:v>109.78</c:v>
                </c:pt>
                <c:pt idx="3735">
                  <c:v>109.5</c:v>
                </c:pt>
                <c:pt idx="3736">
                  <c:v>109.16</c:v>
                </c:pt>
                <c:pt idx="3737">
                  <c:v>108.74</c:v>
                </c:pt>
                <c:pt idx="3738">
                  <c:v>108.24</c:v>
                </c:pt>
                <c:pt idx="3739">
                  <c:v>107.64</c:v>
                </c:pt>
                <c:pt idx="3740">
                  <c:v>106.93</c:v>
                </c:pt>
                <c:pt idx="3741">
                  <c:v>106.09</c:v>
                </c:pt>
                <c:pt idx="3742">
                  <c:v>105.13</c:v>
                </c:pt>
                <c:pt idx="3743">
                  <c:v>104.03</c:v>
                </c:pt>
                <c:pt idx="3744">
                  <c:v>102.77</c:v>
                </c:pt>
                <c:pt idx="3745">
                  <c:v>101.36</c:v>
                </c:pt>
                <c:pt idx="3746">
                  <c:v>99.77</c:v>
                </c:pt>
                <c:pt idx="3747">
                  <c:v>98</c:v>
                </c:pt>
                <c:pt idx="3748">
                  <c:v>96.03</c:v>
                </c:pt>
                <c:pt idx="3749">
                  <c:v>93.88</c:v>
                </c:pt>
                <c:pt idx="3750">
                  <c:v>91.52</c:v>
                </c:pt>
                <c:pt idx="3751">
                  <c:v>88.96</c:v>
                </c:pt>
                <c:pt idx="3752">
                  <c:v>86.2</c:v>
                </c:pt>
                <c:pt idx="3753">
                  <c:v>83.23</c:v>
                </c:pt>
                <c:pt idx="3754">
                  <c:v>80.08</c:v>
                </c:pt>
                <c:pt idx="3755">
                  <c:v>76.760000000000005</c:v>
                </c:pt>
                <c:pt idx="3756">
                  <c:v>73.27</c:v>
                </c:pt>
                <c:pt idx="3757">
                  <c:v>69.67</c:v>
                </c:pt>
                <c:pt idx="3758">
                  <c:v>65.959999999999994</c:v>
                </c:pt>
                <c:pt idx="3759">
                  <c:v>62.19</c:v>
                </c:pt>
                <c:pt idx="3760">
                  <c:v>58.39</c:v>
                </c:pt>
                <c:pt idx="3761">
                  <c:v>54.61</c:v>
                </c:pt>
                <c:pt idx="3762">
                  <c:v>50.88</c:v>
                </c:pt>
                <c:pt idx="3763">
                  <c:v>47.24</c:v>
                </c:pt>
                <c:pt idx="3764">
                  <c:v>43.73</c:v>
                </c:pt>
                <c:pt idx="3765">
                  <c:v>40.380000000000003</c:v>
                </c:pt>
                <c:pt idx="3766">
                  <c:v>37.200000000000003</c:v>
                </c:pt>
                <c:pt idx="3767">
                  <c:v>34.22</c:v>
                </c:pt>
                <c:pt idx="3768">
                  <c:v>31.44</c:v>
                </c:pt>
                <c:pt idx="3769">
                  <c:v>28.88</c:v>
                </c:pt>
                <c:pt idx="3770">
                  <c:v>26.52</c:v>
                </c:pt>
                <c:pt idx="3771">
                  <c:v>24.37</c:v>
                </c:pt>
                <c:pt idx="3772">
                  <c:v>22.41</c:v>
                </c:pt>
                <c:pt idx="3773">
                  <c:v>20.63</c:v>
                </c:pt>
                <c:pt idx="3774">
                  <c:v>19.010000000000002</c:v>
                </c:pt>
                <c:pt idx="3775">
                  <c:v>17.55</c:v>
                </c:pt>
                <c:pt idx="3776">
                  <c:v>16.23</c:v>
                </c:pt>
                <c:pt idx="3777">
                  <c:v>15.03</c:v>
                </c:pt>
                <c:pt idx="3778">
                  <c:v>13.95</c:v>
                </c:pt>
                <c:pt idx="3779">
                  <c:v>12.98</c:v>
                </c:pt>
                <c:pt idx="3780">
                  <c:v>12.11</c:v>
                </c:pt>
                <c:pt idx="3781">
                  <c:v>11.32</c:v>
                </c:pt>
                <c:pt idx="3782">
                  <c:v>10.63</c:v>
                </c:pt>
                <c:pt idx="3783">
                  <c:v>10.01</c:v>
                </c:pt>
                <c:pt idx="3784">
                  <c:v>9.4600000000000009</c:v>
                </c:pt>
                <c:pt idx="3785">
                  <c:v>8.98</c:v>
                </c:pt>
                <c:pt idx="3786">
                  <c:v>8.56</c:v>
                </c:pt>
                <c:pt idx="3787">
                  <c:v>8.2100000000000009</c:v>
                </c:pt>
                <c:pt idx="3788">
                  <c:v>7.9</c:v>
                </c:pt>
                <c:pt idx="3789">
                  <c:v>7.64</c:v>
                </c:pt>
                <c:pt idx="3790">
                  <c:v>7.42</c:v>
                </c:pt>
                <c:pt idx="3791">
                  <c:v>7.24</c:v>
                </c:pt>
                <c:pt idx="3792">
                  <c:v>7.09</c:v>
                </c:pt>
                <c:pt idx="3793">
                  <c:v>6.97</c:v>
                </c:pt>
                <c:pt idx="3794">
                  <c:v>6.88</c:v>
                </c:pt>
                <c:pt idx="3795">
                  <c:v>6.81</c:v>
                </c:pt>
                <c:pt idx="3796">
                  <c:v>6.77</c:v>
                </c:pt>
                <c:pt idx="3797">
                  <c:v>6.74</c:v>
                </c:pt>
                <c:pt idx="3798">
                  <c:v>6.73</c:v>
                </c:pt>
                <c:pt idx="3799">
                  <c:v>6.74</c:v>
                </c:pt>
                <c:pt idx="3800">
                  <c:v>6.76</c:v>
                </c:pt>
                <c:pt idx="3801">
                  <c:v>6.79</c:v>
                </c:pt>
                <c:pt idx="3802">
                  <c:v>6.83</c:v>
                </c:pt>
                <c:pt idx="3803">
                  <c:v>6.88</c:v>
                </c:pt>
                <c:pt idx="3804">
                  <c:v>6.94</c:v>
                </c:pt>
                <c:pt idx="3805">
                  <c:v>7</c:v>
                </c:pt>
                <c:pt idx="3806">
                  <c:v>7.07</c:v>
                </c:pt>
                <c:pt idx="3807">
                  <c:v>7.13</c:v>
                </c:pt>
                <c:pt idx="3808">
                  <c:v>7.19</c:v>
                </c:pt>
                <c:pt idx="3809">
                  <c:v>7.25</c:v>
                </c:pt>
                <c:pt idx="3810">
                  <c:v>7.3</c:v>
                </c:pt>
                <c:pt idx="3811">
                  <c:v>7.35</c:v>
                </c:pt>
                <c:pt idx="3812">
                  <c:v>7.39</c:v>
                </c:pt>
                <c:pt idx="3813">
                  <c:v>7.42</c:v>
                </c:pt>
                <c:pt idx="3814">
                  <c:v>7.44</c:v>
                </c:pt>
                <c:pt idx="3815">
                  <c:v>7.45</c:v>
                </c:pt>
                <c:pt idx="3816">
                  <c:v>7.46</c:v>
                </c:pt>
                <c:pt idx="3817">
                  <c:v>7.46</c:v>
                </c:pt>
                <c:pt idx="3818">
                  <c:v>7.47</c:v>
                </c:pt>
                <c:pt idx="3819">
                  <c:v>7.47</c:v>
                </c:pt>
                <c:pt idx="3820">
                  <c:v>7.46</c:v>
                </c:pt>
                <c:pt idx="3821">
                  <c:v>7.46</c:v>
                </c:pt>
                <c:pt idx="3822">
                  <c:v>7.47</c:v>
                </c:pt>
                <c:pt idx="3823">
                  <c:v>7.47</c:v>
                </c:pt>
                <c:pt idx="3824">
                  <c:v>7.47</c:v>
                </c:pt>
                <c:pt idx="3825">
                  <c:v>7.48</c:v>
                </c:pt>
                <c:pt idx="3826">
                  <c:v>7.48</c:v>
                </c:pt>
                <c:pt idx="3827">
                  <c:v>7.49</c:v>
                </c:pt>
                <c:pt idx="3828">
                  <c:v>7.5</c:v>
                </c:pt>
                <c:pt idx="3829">
                  <c:v>7.51</c:v>
                </c:pt>
                <c:pt idx="3830">
                  <c:v>7.51</c:v>
                </c:pt>
                <c:pt idx="3831">
                  <c:v>7.52</c:v>
                </c:pt>
                <c:pt idx="3832">
                  <c:v>7.53</c:v>
                </c:pt>
                <c:pt idx="3833">
                  <c:v>7.53</c:v>
                </c:pt>
                <c:pt idx="3834">
                  <c:v>7.53</c:v>
                </c:pt>
                <c:pt idx="3835">
                  <c:v>7.54</c:v>
                </c:pt>
                <c:pt idx="3836">
                  <c:v>7.54</c:v>
                </c:pt>
                <c:pt idx="3837">
                  <c:v>7.55</c:v>
                </c:pt>
                <c:pt idx="3838">
                  <c:v>7.55</c:v>
                </c:pt>
                <c:pt idx="3839">
                  <c:v>7.56</c:v>
                </c:pt>
                <c:pt idx="3840">
                  <c:v>7.57</c:v>
                </c:pt>
                <c:pt idx="3841">
                  <c:v>7.57</c:v>
                </c:pt>
                <c:pt idx="3842">
                  <c:v>7.59</c:v>
                </c:pt>
                <c:pt idx="3843">
                  <c:v>7.6</c:v>
                </c:pt>
                <c:pt idx="3844">
                  <c:v>7.62</c:v>
                </c:pt>
                <c:pt idx="3845">
                  <c:v>7.64</c:v>
                </c:pt>
                <c:pt idx="3846">
                  <c:v>7.66</c:v>
                </c:pt>
                <c:pt idx="3847">
                  <c:v>7.69</c:v>
                </c:pt>
                <c:pt idx="3848">
                  <c:v>7.73</c:v>
                </c:pt>
                <c:pt idx="3849">
                  <c:v>7.77</c:v>
                </c:pt>
                <c:pt idx="3850">
                  <c:v>7.82</c:v>
                </c:pt>
                <c:pt idx="3851">
                  <c:v>7.88</c:v>
                </c:pt>
                <c:pt idx="3852">
                  <c:v>7.95</c:v>
                </c:pt>
                <c:pt idx="3853">
                  <c:v>8.0399999999999991</c:v>
                </c:pt>
                <c:pt idx="3854">
                  <c:v>8.1300000000000008</c:v>
                </c:pt>
                <c:pt idx="3855">
                  <c:v>8.24</c:v>
                </c:pt>
                <c:pt idx="3856">
                  <c:v>8.3699999999999992</c:v>
                </c:pt>
                <c:pt idx="3857">
                  <c:v>8.52</c:v>
                </c:pt>
                <c:pt idx="3858">
                  <c:v>8.6999999999999993</c:v>
                </c:pt>
                <c:pt idx="3859">
                  <c:v>8.91</c:v>
                </c:pt>
                <c:pt idx="3860">
                  <c:v>9.16</c:v>
                </c:pt>
                <c:pt idx="3861">
                  <c:v>9.4600000000000009</c:v>
                </c:pt>
                <c:pt idx="3862">
                  <c:v>9.82</c:v>
                </c:pt>
                <c:pt idx="3863">
                  <c:v>10.26</c:v>
                </c:pt>
                <c:pt idx="3864">
                  <c:v>10.79</c:v>
                </c:pt>
                <c:pt idx="3865">
                  <c:v>11.42</c:v>
                </c:pt>
                <c:pt idx="3866">
                  <c:v>12.17</c:v>
                </c:pt>
                <c:pt idx="3867">
                  <c:v>13.05</c:v>
                </c:pt>
                <c:pt idx="3868">
                  <c:v>14.09</c:v>
                </c:pt>
                <c:pt idx="3869">
                  <c:v>15.29</c:v>
                </c:pt>
                <c:pt idx="3870">
                  <c:v>16.66</c:v>
                </c:pt>
                <c:pt idx="3871">
                  <c:v>18.21</c:v>
                </c:pt>
                <c:pt idx="3872">
                  <c:v>19.95</c:v>
                </c:pt>
                <c:pt idx="3873">
                  <c:v>21.87</c:v>
                </c:pt>
                <c:pt idx="3874">
                  <c:v>23.98</c:v>
                </c:pt>
                <c:pt idx="3875">
                  <c:v>26.26</c:v>
                </c:pt>
                <c:pt idx="3876">
                  <c:v>28.72</c:v>
                </c:pt>
                <c:pt idx="3877">
                  <c:v>31.33</c:v>
                </c:pt>
                <c:pt idx="3878">
                  <c:v>34.07</c:v>
                </c:pt>
                <c:pt idx="3879">
                  <c:v>36.94</c:v>
                </c:pt>
                <c:pt idx="3880">
                  <c:v>39.9</c:v>
                </c:pt>
                <c:pt idx="3881">
                  <c:v>42.94</c:v>
                </c:pt>
                <c:pt idx="3882">
                  <c:v>46.03</c:v>
                </c:pt>
                <c:pt idx="3883">
                  <c:v>49.15</c:v>
                </c:pt>
                <c:pt idx="3884">
                  <c:v>52.26</c:v>
                </c:pt>
                <c:pt idx="3885">
                  <c:v>55.35</c:v>
                </c:pt>
                <c:pt idx="3886">
                  <c:v>58.38</c:v>
                </c:pt>
                <c:pt idx="3887">
                  <c:v>61.33</c:v>
                </c:pt>
                <c:pt idx="3888">
                  <c:v>64.19</c:v>
                </c:pt>
                <c:pt idx="3889">
                  <c:v>66.92</c:v>
                </c:pt>
                <c:pt idx="3890">
                  <c:v>69.52</c:v>
                </c:pt>
                <c:pt idx="3891">
                  <c:v>71.959999999999994</c:v>
                </c:pt>
                <c:pt idx="3892">
                  <c:v>74.239999999999995</c:v>
                </c:pt>
                <c:pt idx="3893">
                  <c:v>76.36</c:v>
                </c:pt>
                <c:pt idx="3894">
                  <c:v>78.319999999999993</c:v>
                </c:pt>
                <c:pt idx="3895">
                  <c:v>80.12</c:v>
                </c:pt>
                <c:pt idx="3896">
                  <c:v>81.77</c:v>
                </c:pt>
                <c:pt idx="3897">
                  <c:v>83.29</c:v>
                </c:pt>
                <c:pt idx="3898">
                  <c:v>84.68</c:v>
                </c:pt>
                <c:pt idx="3899">
                  <c:v>85.97</c:v>
                </c:pt>
                <c:pt idx="3900">
                  <c:v>87.16</c:v>
                </c:pt>
                <c:pt idx="3901">
                  <c:v>88.28</c:v>
                </c:pt>
                <c:pt idx="3902">
                  <c:v>89.34</c:v>
                </c:pt>
                <c:pt idx="3903">
                  <c:v>90.34</c:v>
                </c:pt>
                <c:pt idx="3904">
                  <c:v>91.31</c:v>
                </c:pt>
                <c:pt idx="3905">
                  <c:v>92.24</c:v>
                </c:pt>
                <c:pt idx="3906">
                  <c:v>93.15</c:v>
                </c:pt>
                <c:pt idx="3907">
                  <c:v>94.04</c:v>
                </c:pt>
                <c:pt idx="3908">
                  <c:v>94.91</c:v>
                </c:pt>
                <c:pt idx="3909">
                  <c:v>95.75</c:v>
                </c:pt>
                <c:pt idx="3910">
                  <c:v>96.58</c:v>
                </c:pt>
                <c:pt idx="3911">
                  <c:v>97.39</c:v>
                </c:pt>
                <c:pt idx="3912">
                  <c:v>98.17</c:v>
                </c:pt>
                <c:pt idx="3913">
                  <c:v>98.94</c:v>
                </c:pt>
                <c:pt idx="3914">
                  <c:v>99.68</c:v>
                </c:pt>
                <c:pt idx="3915">
                  <c:v>100.41</c:v>
                </c:pt>
                <c:pt idx="3916">
                  <c:v>101.11</c:v>
                </c:pt>
                <c:pt idx="3917">
                  <c:v>101.79</c:v>
                </c:pt>
                <c:pt idx="3918">
                  <c:v>102.45</c:v>
                </c:pt>
                <c:pt idx="3919">
                  <c:v>103.09</c:v>
                </c:pt>
                <c:pt idx="3920">
                  <c:v>103.7</c:v>
                </c:pt>
                <c:pt idx="3921">
                  <c:v>104.3</c:v>
                </c:pt>
                <c:pt idx="3922">
                  <c:v>104.87</c:v>
                </c:pt>
                <c:pt idx="3923">
                  <c:v>105.41</c:v>
                </c:pt>
                <c:pt idx="3924">
                  <c:v>105.93</c:v>
                </c:pt>
                <c:pt idx="3925">
                  <c:v>106.42</c:v>
                </c:pt>
                <c:pt idx="3926">
                  <c:v>106.89</c:v>
                </c:pt>
                <c:pt idx="3927">
                  <c:v>107.32</c:v>
                </c:pt>
                <c:pt idx="3928">
                  <c:v>107.73</c:v>
                </c:pt>
                <c:pt idx="3929">
                  <c:v>108.1</c:v>
                </c:pt>
                <c:pt idx="3930">
                  <c:v>108.45</c:v>
                </c:pt>
                <c:pt idx="3931">
                  <c:v>108.76</c:v>
                </c:pt>
                <c:pt idx="3932">
                  <c:v>109.05</c:v>
                </c:pt>
                <c:pt idx="3933">
                  <c:v>109.3</c:v>
                </c:pt>
                <c:pt idx="3934">
                  <c:v>109.52</c:v>
                </c:pt>
                <c:pt idx="3935">
                  <c:v>109.72</c:v>
                </c:pt>
                <c:pt idx="3936">
                  <c:v>109.88</c:v>
                </c:pt>
                <c:pt idx="3937">
                  <c:v>110.02</c:v>
                </c:pt>
                <c:pt idx="3938">
                  <c:v>110.13</c:v>
                </c:pt>
                <c:pt idx="3939">
                  <c:v>110.22</c:v>
                </c:pt>
                <c:pt idx="3940">
                  <c:v>110.28</c:v>
                </c:pt>
                <c:pt idx="3941">
                  <c:v>110.31</c:v>
                </c:pt>
                <c:pt idx="3942">
                  <c:v>110.32</c:v>
                </c:pt>
                <c:pt idx="3943">
                  <c:v>110.3</c:v>
                </c:pt>
                <c:pt idx="3944">
                  <c:v>110.26</c:v>
                </c:pt>
                <c:pt idx="3945">
                  <c:v>110.18</c:v>
                </c:pt>
                <c:pt idx="3946">
                  <c:v>110.06</c:v>
                </c:pt>
                <c:pt idx="3947">
                  <c:v>109.91</c:v>
                </c:pt>
                <c:pt idx="3948">
                  <c:v>109.71</c:v>
                </c:pt>
                <c:pt idx="3949">
                  <c:v>109.45</c:v>
                </c:pt>
                <c:pt idx="3950">
                  <c:v>109.13</c:v>
                </c:pt>
                <c:pt idx="3951">
                  <c:v>108.73</c:v>
                </c:pt>
                <c:pt idx="3952">
                  <c:v>108.26</c:v>
                </c:pt>
                <c:pt idx="3953">
                  <c:v>107.69</c:v>
                </c:pt>
                <c:pt idx="3954">
                  <c:v>107.01</c:v>
                </c:pt>
                <c:pt idx="3955">
                  <c:v>106.22</c:v>
                </c:pt>
                <c:pt idx="3956">
                  <c:v>105.3</c:v>
                </c:pt>
                <c:pt idx="3957">
                  <c:v>104.25</c:v>
                </c:pt>
                <c:pt idx="3958">
                  <c:v>103.05</c:v>
                </c:pt>
                <c:pt idx="3959">
                  <c:v>101.7</c:v>
                </c:pt>
                <c:pt idx="3960">
                  <c:v>100.17</c:v>
                </c:pt>
                <c:pt idx="3961">
                  <c:v>98.48</c:v>
                </c:pt>
                <c:pt idx="3962">
                  <c:v>96.6</c:v>
                </c:pt>
                <c:pt idx="3963">
                  <c:v>94.52</c:v>
                </c:pt>
                <c:pt idx="3964">
                  <c:v>92.25</c:v>
                </c:pt>
                <c:pt idx="3965">
                  <c:v>89.78</c:v>
                </c:pt>
                <c:pt idx="3966">
                  <c:v>87.11</c:v>
                </c:pt>
                <c:pt idx="3967">
                  <c:v>84.24</c:v>
                </c:pt>
                <c:pt idx="3968">
                  <c:v>81.17</c:v>
                </c:pt>
                <c:pt idx="3969">
                  <c:v>77.930000000000007</c:v>
                </c:pt>
                <c:pt idx="3970">
                  <c:v>74.52</c:v>
                </c:pt>
                <c:pt idx="3971">
                  <c:v>70.97</c:v>
                </c:pt>
                <c:pt idx="3972">
                  <c:v>67.3</c:v>
                </c:pt>
                <c:pt idx="3973">
                  <c:v>63.56</c:v>
                </c:pt>
                <c:pt idx="3974">
                  <c:v>59.78</c:v>
                </c:pt>
                <c:pt idx="3975">
                  <c:v>56</c:v>
                </c:pt>
                <c:pt idx="3976">
                  <c:v>52.25</c:v>
                </c:pt>
                <c:pt idx="3977">
                  <c:v>48.57</c:v>
                </c:pt>
                <c:pt idx="3978">
                  <c:v>45.01</c:v>
                </c:pt>
                <c:pt idx="3979">
                  <c:v>41.59</c:v>
                </c:pt>
                <c:pt idx="3980">
                  <c:v>38.33</c:v>
                </c:pt>
                <c:pt idx="3981">
                  <c:v>35.270000000000003</c:v>
                </c:pt>
                <c:pt idx="3982">
                  <c:v>32.4</c:v>
                </c:pt>
                <c:pt idx="3983">
                  <c:v>29.74</c:v>
                </c:pt>
                <c:pt idx="3984">
                  <c:v>27.3</c:v>
                </c:pt>
                <c:pt idx="3985">
                  <c:v>25.05</c:v>
                </c:pt>
                <c:pt idx="3986">
                  <c:v>23</c:v>
                </c:pt>
                <c:pt idx="3987">
                  <c:v>21.14</c:v>
                </c:pt>
                <c:pt idx="3988">
                  <c:v>19.440000000000001</c:v>
                </c:pt>
                <c:pt idx="3989">
                  <c:v>17.91</c:v>
                </c:pt>
                <c:pt idx="3990">
                  <c:v>16.52</c:v>
                </c:pt>
                <c:pt idx="3991">
                  <c:v>15.26</c:v>
                </c:pt>
                <c:pt idx="3992">
                  <c:v>14.13</c:v>
                </c:pt>
                <c:pt idx="3993">
                  <c:v>13.1</c:v>
                </c:pt>
                <c:pt idx="3994">
                  <c:v>12.18</c:v>
                </c:pt>
                <c:pt idx="3995">
                  <c:v>11.35</c:v>
                </c:pt>
                <c:pt idx="3996">
                  <c:v>10.61</c:v>
                </c:pt>
                <c:pt idx="3997">
                  <c:v>9.9499999999999993</c:v>
                </c:pt>
                <c:pt idx="3998">
                  <c:v>9.3699999999999992</c:v>
                </c:pt>
                <c:pt idx="3999">
                  <c:v>8.85</c:v>
                </c:pt>
                <c:pt idx="4000">
                  <c:v>8.4</c:v>
                </c:pt>
                <c:pt idx="4001">
                  <c:v>8.01</c:v>
                </c:pt>
                <c:pt idx="4002">
                  <c:v>7.67</c:v>
                </c:pt>
                <c:pt idx="4003">
                  <c:v>7.37</c:v>
                </c:pt>
                <c:pt idx="4004">
                  <c:v>7.12</c:v>
                </c:pt>
                <c:pt idx="4005">
                  <c:v>6.91</c:v>
                </c:pt>
                <c:pt idx="4006">
                  <c:v>6.74</c:v>
                </c:pt>
                <c:pt idx="4007">
                  <c:v>6.6</c:v>
                </c:pt>
                <c:pt idx="4008">
                  <c:v>6.49</c:v>
                </c:pt>
                <c:pt idx="4009">
                  <c:v>6.4</c:v>
                </c:pt>
                <c:pt idx="4010">
                  <c:v>6.35</c:v>
                </c:pt>
                <c:pt idx="4011">
                  <c:v>6.32</c:v>
                </c:pt>
                <c:pt idx="4012">
                  <c:v>6.31</c:v>
                </c:pt>
                <c:pt idx="4013">
                  <c:v>6.32</c:v>
                </c:pt>
                <c:pt idx="4014">
                  <c:v>6.35</c:v>
                </c:pt>
                <c:pt idx="4015">
                  <c:v>6.4</c:v>
                </c:pt>
                <c:pt idx="4016">
                  <c:v>6.46</c:v>
                </c:pt>
                <c:pt idx="4017">
                  <c:v>6.53</c:v>
                </c:pt>
                <c:pt idx="4018">
                  <c:v>6.61</c:v>
                </c:pt>
                <c:pt idx="4019">
                  <c:v>6.68</c:v>
                </c:pt>
                <c:pt idx="4020">
                  <c:v>6.76</c:v>
                </c:pt>
                <c:pt idx="4021">
                  <c:v>6.84</c:v>
                </c:pt>
                <c:pt idx="4022">
                  <c:v>6.9</c:v>
                </c:pt>
                <c:pt idx="4023">
                  <c:v>6.96</c:v>
                </c:pt>
                <c:pt idx="4024">
                  <c:v>7.01</c:v>
                </c:pt>
                <c:pt idx="4025">
                  <c:v>7.04</c:v>
                </c:pt>
                <c:pt idx="4026">
                  <c:v>7.06</c:v>
                </c:pt>
                <c:pt idx="4027">
                  <c:v>7.08</c:v>
                </c:pt>
                <c:pt idx="4028">
                  <c:v>7.08</c:v>
                </c:pt>
                <c:pt idx="4029">
                  <c:v>7.08</c:v>
                </c:pt>
                <c:pt idx="4030">
                  <c:v>7.07</c:v>
                </c:pt>
                <c:pt idx="4031">
                  <c:v>7.06</c:v>
                </c:pt>
                <c:pt idx="4032">
                  <c:v>7.05</c:v>
                </c:pt>
                <c:pt idx="4033">
                  <c:v>7.04</c:v>
                </c:pt>
                <c:pt idx="4034">
                  <c:v>7.04</c:v>
                </c:pt>
                <c:pt idx="4035">
                  <c:v>7.04</c:v>
                </c:pt>
                <c:pt idx="4036">
                  <c:v>7.04</c:v>
                </c:pt>
                <c:pt idx="4037">
                  <c:v>7.04</c:v>
                </c:pt>
                <c:pt idx="4038">
                  <c:v>7.05</c:v>
                </c:pt>
                <c:pt idx="4039">
                  <c:v>7.06</c:v>
                </c:pt>
                <c:pt idx="4040">
                  <c:v>7.07</c:v>
                </c:pt>
                <c:pt idx="4041">
                  <c:v>7.08</c:v>
                </c:pt>
                <c:pt idx="4042">
                  <c:v>7.09</c:v>
                </c:pt>
                <c:pt idx="4043">
                  <c:v>7.1</c:v>
                </c:pt>
                <c:pt idx="4044">
                  <c:v>7.12</c:v>
                </c:pt>
                <c:pt idx="4045">
                  <c:v>7.13</c:v>
                </c:pt>
                <c:pt idx="4046">
                  <c:v>7.14</c:v>
                </c:pt>
                <c:pt idx="4047">
                  <c:v>7.16</c:v>
                </c:pt>
                <c:pt idx="4048">
                  <c:v>7.17</c:v>
                </c:pt>
                <c:pt idx="4049">
                  <c:v>7.18</c:v>
                </c:pt>
                <c:pt idx="4050">
                  <c:v>7.2</c:v>
                </c:pt>
                <c:pt idx="4051">
                  <c:v>7.22</c:v>
                </c:pt>
                <c:pt idx="4052">
                  <c:v>7.23</c:v>
                </c:pt>
                <c:pt idx="4053">
                  <c:v>7.25</c:v>
                </c:pt>
                <c:pt idx="4054">
                  <c:v>7.27</c:v>
                </c:pt>
                <c:pt idx="4055">
                  <c:v>7.29</c:v>
                </c:pt>
                <c:pt idx="4056">
                  <c:v>7.31</c:v>
                </c:pt>
                <c:pt idx="4057">
                  <c:v>7.33</c:v>
                </c:pt>
                <c:pt idx="4058">
                  <c:v>7.35</c:v>
                </c:pt>
                <c:pt idx="4059">
                  <c:v>7.38</c:v>
                </c:pt>
                <c:pt idx="4060">
                  <c:v>7.41</c:v>
                </c:pt>
                <c:pt idx="4061">
                  <c:v>7.45</c:v>
                </c:pt>
                <c:pt idx="4062">
                  <c:v>7.49</c:v>
                </c:pt>
                <c:pt idx="4063">
                  <c:v>7.54</c:v>
                </c:pt>
                <c:pt idx="4064">
                  <c:v>7.6</c:v>
                </c:pt>
                <c:pt idx="4065">
                  <c:v>7.66</c:v>
                </c:pt>
                <c:pt idx="4066">
                  <c:v>7.74</c:v>
                </c:pt>
                <c:pt idx="4067">
                  <c:v>7.82</c:v>
                </c:pt>
                <c:pt idx="4068">
                  <c:v>7.92</c:v>
                </c:pt>
                <c:pt idx="4069">
                  <c:v>8.0299999999999994</c:v>
                </c:pt>
                <c:pt idx="4070">
                  <c:v>8.16</c:v>
                </c:pt>
                <c:pt idx="4071">
                  <c:v>8.3000000000000007</c:v>
                </c:pt>
                <c:pt idx="4072">
                  <c:v>8.48</c:v>
                </c:pt>
                <c:pt idx="4073">
                  <c:v>8.68</c:v>
                </c:pt>
                <c:pt idx="4074">
                  <c:v>8.93</c:v>
                </c:pt>
                <c:pt idx="4075">
                  <c:v>9.2200000000000006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1BA-4894-8078-B6C8DF10A4CB}"/>
            </c:ext>
          </c:extLst>
        </c:ser>
        <c:ser>
          <c:idx val="1"/>
          <c:order val="1"/>
          <c:tx>
            <c:v>After mitral TEER</c:v>
          </c:tx>
          <c:spPr>
            <a:ln w="19050" cap="rnd">
              <a:solidFill>
                <a:schemeClr val="accent1">
                  <a:tint val="77000"/>
                </a:schemeClr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Sheet1!$I$20:$I$1520</c:f>
              <c:numCache>
                <c:formatCode>General</c:formatCode>
                <c:ptCount val="1501"/>
                <c:pt idx="0">
                  <c:v>158.16999999999999</c:v>
                </c:pt>
                <c:pt idx="1">
                  <c:v>157.49</c:v>
                </c:pt>
                <c:pt idx="2">
                  <c:v>156.66</c:v>
                </c:pt>
                <c:pt idx="3">
                  <c:v>155.68</c:v>
                </c:pt>
                <c:pt idx="4">
                  <c:v>154.54</c:v>
                </c:pt>
                <c:pt idx="5">
                  <c:v>153.27000000000001</c:v>
                </c:pt>
                <c:pt idx="6">
                  <c:v>151.88999999999999</c:v>
                </c:pt>
                <c:pt idx="7">
                  <c:v>150.41999999999999</c:v>
                </c:pt>
                <c:pt idx="8">
                  <c:v>148.88999999999999</c:v>
                </c:pt>
                <c:pt idx="9">
                  <c:v>147.34</c:v>
                </c:pt>
                <c:pt idx="10">
                  <c:v>145.80000000000001</c:v>
                </c:pt>
                <c:pt idx="11">
                  <c:v>144.30000000000001</c:v>
                </c:pt>
                <c:pt idx="12">
                  <c:v>142.87</c:v>
                </c:pt>
                <c:pt idx="13">
                  <c:v>141.54</c:v>
                </c:pt>
                <c:pt idx="14">
                  <c:v>140.34</c:v>
                </c:pt>
                <c:pt idx="15">
                  <c:v>139.26</c:v>
                </c:pt>
                <c:pt idx="16">
                  <c:v>138.33000000000001</c:v>
                </c:pt>
                <c:pt idx="17">
                  <c:v>137.54</c:v>
                </c:pt>
                <c:pt idx="18">
                  <c:v>136.88999999999999</c:v>
                </c:pt>
                <c:pt idx="19">
                  <c:v>136.37</c:v>
                </c:pt>
                <c:pt idx="20">
                  <c:v>135.96</c:v>
                </c:pt>
                <c:pt idx="21">
                  <c:v>135.63999999999999</c:v>
                </c:pt>
                <c:pt idx="22">
                  <c:v>135.41</c:v>
                </c:pt>
                <c:pt idx="23">
                  <c:v>135.24</c:v>
                </c:pt>
                <c:pt idx="24">
                  <c:v>135.11000000000001</c:v>
                </c:pt>
                <c:pt idx="25">
                  <c:v>135</c:v>
                </c:pt>
                <c:pt idx="26">
                  <c:v>134.91</c:v>
                </c:pt>
                <c:pt idx="27">
                  <c:v>134.82</c:v>
                </c:pt>
                <c:pt idx="28">
                  <c:v>134.72</c:v>
                </c:pt>
                <c:pt idx="29">
                  <c:v>134.6</c:v>
                </c:pt>
                <c:pt idx="30">
                  <c:v>134.44999999999999</c:v>
                </c:pt>
                <c:pt idx="31">
                  <c:v>134.27000000000001</c:v>
                </c:pt>
                <c:pt idx="32">
                  <c:v>134.04</c:v>
                </c:pt>
                <c:pt idx="33">
                  <c:v>133.75</c:v>
                </c:pt>
                <c:pt idx="34">
                  <c:v>133.41</c:v>
                </c:pt>
                <c:pt idx="35">
                  <c:v>133.01</c:v>
                </c:pt>
                <c:pt idx="36">
                  <c:v>132.54</c:v>
                </c:pt>
                <c:pt idx="37">
                  <c:v>132</c:v>
                </c:pt>
                <c:pt idx="38">
                  <c:v>131.38999999999999</c:v>
                </c:pt>
                <c:pt idx="39">
                  <c:v>130.71</c:v>
                </c:pt>
                <c:pt idx="40">
                  <c:v>129.97</c:v>
                </c:pt>
                <c:pt idx="41">
                  <c:v>129.18</c:v>
                </c:pt>
                <c:pt idx="42">
                  <c:v>128.34</c:v>
                </c:pt>
                <c:pt idx="43">
                  <c:v>127.45</c:v>
                </c:pt>
                <c:pt idx="44">
                  <c:v>126.53</c:v>
                </c:pt>
                <c:pt idx="45">
                  <c:v>125.59</c:v>
                </c:pt>
                <c:pt idx="46">
                  <c:v>124.62</c:v>
                </c:pt>
                <c:pt idx="47">
                  <c:v>123.63</c:v>
                </c:pt>
                <c:pt idx="48">
                  <c:v>122.63</c:v>
                </c:pt>
                <c:pt idx="49">
                  <c:v>121.6</c:v>
                </c:pt>
                <c:pt idx="50">
                  <c:v>120.56</c:v>
                </c:pt>
                <c:pt idx="51">
                  <c:v>119.5</c:v>
                </c:pt>
                <c:pt idx="52">
                  <c:v>118.43</c:v>
                </c:pt>
                <c:pt idx="53">
                  <c:v>117.34</c:v>
                </c:pt>
                <c:pt idx="54">
                  <c:v>116.24</c:v>
                </c:pt>
                <c:pt idx="55">
                  <c:v>115.13</c:v>
                </c:pt>
                <c:pt idx="56">
                  <c:v>114.01</c:v>
                </c:pt>
                <c:pt idx="57">
                  <c:v>112.91</c:v>
                </c:pt>
                <c:pt idx="58">
                  <c:v>111.81</c:v>
                </c:pt>
                <c:pt idx="59">
                  <c:v>110.74</c:v>
                </c:pt>
                <c:pt idx="60">
                  <c:v>109.7</c:v>
                </c:pt>
                <c:pt idx="61">
                  <c:v>108.69</c:v>
                </c:pt>
                <c:pt idx="62">
                  <c:v>107.72</c:v>
                </c:pt>
                <c:pt idx="63">
                  <c:v>106.79</c:v>
                </c:pt>
                <c:pt idx="64">
                  <c:v>105.9</c:v>
                </c:pt>
                <c:pt idx="65">
                  <c:v>105.06</c:v>
                </c:pt>
                <c:pt idx="66">
                  <c:v>104.25</c:v>
                </c:pt>
                <c:pt idx="67">
                  <c:v>103.46</c:v>
                </c:pt>
                <c:pt idx="68">
                  <c:v>102.71</c:v>
                </c:pt>
                <c:pt idx="69">
                  <c:v>101.96</c:v>
                </c:pt>
                <c:pt idx="70">
                  <c:v>101.23</c:v>
                </c:pt>
                <c:pt idx="71">
                  <c:v>100.51</c:v>
                </c:pt>
                <c:pt idx="72">
                  <c:v>99.78</c:v>
                </c:pt>
                <c:pt idx="73">
                  <c:v>99.05</c:v>
                </c:pt>
                <c:pt idx="74">
                  <c:v>98.32</c:v>
                </c:pt>
                <c:pt idx="75">
                  <c:v>97.57</c:v>
                </c:pt>
                <c:pt idx="76">
                  <c:v>96.82</c:v>
                </c:pt>
                <c:pt idx="77">
                  <c:v>96.06</c:v>
                </c:pt>
                <c:pt idx="78">
                  <c:v>95.3</c:v>
                </c:pt>
                <c:pt idx="79">
                  <c:v>94.53</c:v>
                </c:pt>
                <c:pt idx="80">
                  <c:v>93.75</c:v>
                </c:pt>
                <c:pt idx="81">
                  <c:v>92.98</c:v>
                </c:pt>
                <c:pt idx="82">
                  <c:v>92.21</c:v>
                </c:pt>
                <c:pt idx="83">
                  <c:v>91.45</c:v>
                </c:pt>
                <c:pt idx="84">
                  <c:v>90.69</c:v>
                </c:pt>
                <c:pt idx="85">
                  <c:v>89.95</c:v>
                </c:pt>
                <c:pt idx="86">
                  <c:v>89.23</c:v>
                </c:pt>
                <c:pt idx="87">
                  <c:v>88.52</c:v>
                </c:pt>
                <c:pt idx="88">
                  <c:v>87.84</c:v>
                </c:pt>
                <c:pt idx="89">
                  <c:v>87.19</c:v>
                </c:pt>
                <c:pt idx="90">
                  <c:v>86.57</c:v>
                </c:pt>
                <c:pt idx="91">
                  <c:v>85.99</c:v>
                </c:pt>
                <c:pt idx="92">
                  <c:v>85.45</c:v>
                </c:pt>
                <c:pt idx="93">
                  <c:v>84.94</c:v>
                </c:pt>
                <c:pt idx="94">
                  <c:v>84.49</c:v>
                </c:pt>
                <c:pt idx="95">
                  <c:v>84.08</c:v>
                </c:pt>
                <c:pt idx="96">
                  <c:v>83.72</c:v>
                </c:pt>
                <c:pt idx="97">
                  <c:v>83.42</c:v>
                </c:pt>
                <c:pt idx="98">
                  <c:v>83.19</c:v>
                </c:pt>
                <c:pt idx="99">
                  <c:v>83.04</c:v>
                </c:pt>
                <c:pt idx="100">
                  <c:v>82.98</c:v>
                </c:pt>
                <c:pt idx="101">
                  <c:v>83.01</c:v>
                </c:pt>
                <c:pt idx="102">
                  <c:v>83.15</c:v>
                </c:pt>
                <c:pt idx="103">
                  <c:v>83.41</c:v>
                </c:pt>
                <c:pt idx="104">
                  <c:v>83.8</c:v>
                </c:pt>
                <c:pt idx="105">
                  <c:v>84.3</c:v>
                </c:pt>
                <c:pt idx="106">
                  <c:v>84.93</c:v>
                </c:pt>
                <c:pt idx="107">
                  <c:v>85.66</c:v>
                </c:pt>
                <c:pt idx="108">
                  <c:v>86.49</c:v>
                </c:pt>
                <c:pt idx="109">
                  <c:v>87.38</c:v>
                </c:pt>
                <c:pt idx="110">
                  <c:v>88.31</c:v>
                </c:pt>
                <c:pt idx="111">
                  <c:v>89.25</c:v>
                </c:pt>
                <c:pt idx="112">
                  <c:v>90.18</c:v>
                </c:pt>
                <c:pt idx="113">
                  <c:v>91.05</c:v>
                </c:pt>
                <c:pt idx="114">
                  <c:v>91.85</c:v>
                </c:pt>
                <c:pt idx="115">
                  <c:v>92.56</c:v>
                </c:pt>
                <c:pt idx="116">
                  <c:v>93.17</c:v>
                </c:pt>
                <c:pt idx="117">
                  <c:v>93.66</c:v>
                </c:pt>
                <c:pt idx="118">
                  <c:v>94.04</c:v>
                </c:pt>
                <c:pt idx="119">
                  <c:v>94.32</c:v>
                </c:pt>
                <c:pt idx="120">
                  <c:v>94.5</c:v>
                </c:pt>
                <c:pt idx="121">
                  <c:v>94.61</c:v>
                </c:pt>
                <c:pt idx="122">
                  <c:v>94.66</c:v>
                </c:pt>
                <c:pt idx="123">
                  <c:v>94.66</c:v>
                </c:pt>
                <c:pt idx="124">
                  <c:v>94.63</c:v>
                </c:pt>
                <c:pt idx="125">
                  <c:v>94.56</c:v>
                </c:pt>
                <c:pt idx="126">
                  <c:v>94.47</c:v>
                </c:pt>
                <c:pt idx="127">
                  <c:v>94.35</c:v>
                </c:pt>
                <c:pt idx="128">
                  <c:v>94.2</c:v>
                </c:pt>
                <c:pt idx="129">
                  <c:v>94.01</c:v>
                </c:pt>
                <c:pt idx="130">
                  <c:v>93.78</c:v>
                </c:pt>
                <c:pt idx="131">
                  <c:v>93.53</c:v>
                </c:pt>
                <c:pt idx="132">
                  <c:v>93.23</c:v>
                </c:pt>
                <c:pt idx="133">
                  <c:v>92.92</c:v>
                </c:pt>
                <c:pt idx="134">
                  <c:v>92.6</c:v>
                </c:pt>
                <c:pt idx="135">
                  <c:v>92.31</c:v>
                </c:pt>
                <c:pt idx="136">
                  <c:v>92.05</c:v>
                </c:pt>
                <c:pt idx="137">
                  <c:v>91.87</c:v>
                </c:pt>
                <c:pt idx="138">
                  <c:v>91.8</c:v>
                </c:pt>
                <c:pt idx="139">
                  <c:v>91.87</c:v>
                </c:pt>
                <c:pt idx="140">
                  <c:v>92.11</c:v>
                </c:pt>
                <c:pt idx="141">
                  <c:v>92.54</c:v>
                </c:pt>
                <c:pt idx="142">
                  <c:v>93.18</c:v>
                </c:pt>
                <c:pt idx="143">
                  <c:v>94.05</c:v>
                </c:pt>
                <c:pt idx="144">
                  <c:v>95.15</c:v>
                </c:pt>
                <c:pt idx="145">
                  <c:v>96.48</c:v>
                </c:pt>
                <c:pt idx="146">
                  <c:v>98.02</c:v>
                </c:pt>
                <c:pt idx="147">
                  <c:v>99.77</c:v>
                </c:pt>
                <c:pt idx="148">
                  <c:v>101.7</c:v>
                </c:pt>
                <c:pt idx="149">
                  <c:v>103.79</c:v>
                </c:pt>
                <c:pt idx="150">
                  <c:v>106</c:v>
                </c:pt>
                <c:pt idx="151">
                  <c:v>108.31</c:v>
                </c:pt>
                <c:pt idx="152">
                  <c:v>110.69</c:v>
                </c:pt>
                <c:pt idx="153">
                  <c:v>113.11</c:v>
                </c:pt>
                <c:pt idx="154">
                  <c:v>115.54</c:v>
                </c:pt>
                <c:pt idx="155">
                  <c:v>117.95</c:v>
                </c:pt>
                <c:pt idx="156">
                  <c:v>120.31</c:v>
                </c:pt>
                <c:pt idx="157">
                  <c:v>122.61</c:v>
                </c:pt>
                <c:pt idx="158">
                  <c:v>124.81</c:v>
                </c:pt>
                <c:pt idx="159">
                  <c:v>126.92</c:v>
                </c:pt>
                <c:pt idx="160">
                  <c:v>128.91999999999999</c:v>
                </c:pt>
                <c:pt idx="161">
                  <c:v>130.79</c:v>
                </c:pt>
                <c:pt idx="162">
                  <c:v>132.54</c:v>
                </c:pt>
                <c:pt idx="163">
                  <c:v>134.16999999999999</c:v>
                </c:pt>
                <c:pt idx="164">
                  <c:v>135.66999999999999</c:v>
                </c:pt>
                <c:pt idx="165">
                  <c:v>137.06</c:v>
                </c:pt>
                <c:pt idx="166">
                  <c:v>138.33000000000001</c:v>
                </c:pt>
                <c:pt idx="167">
                  <c:v>139.5</c:v>
                </c:pt>
                <c:pt idx="168">
                  <c:v>140.57</c:v>
                </c:pt>
                <c:pt idx="169">
                  <c:v>141.54</c:v>
                </c:pt>
                <c:pt idx="170">
                  <c:v>142.44</c:v>
                </c:pt>
                <c:pt idx="171">
                  <c:v>143.26</c:v>
                </c:pt>
                <c:pt idx="172">
                  <c:v>144.01</c:v>
                </c:pt>
                <c:pt idx="173">
                  <c:v>144.69</c:v>
                </c:pt>
                <c:pt idx="174">
                  <c:v>145.31</c:v>
                </c:pt>
                <c:pt idx="175">
                  <c:v>145.87</c:v>
                </c:pt>
                <c:pt idx="176">
                  <c:v>146.38</c:v>
                </c:pt>
                <c:pt idx="177">
                  <c:v>146.84</c:v>
                </c:pt>
                <c:pt idx="178">
                  <c:v>147.25</c:v>
                </c:pt>
                <c:pt idx="179">
                  <c:v>147.61000000000001</c:v>
                </c:pt>
                <c:pt idx="180">
                  <c:v>147.93</c:v>
                </c:pt>
                <c:pt idx="181">
                  <c:v>148.21</c:v>
                </c:pt>
                <c:pt idx="182">
                  <c:v>148.44999999999999</c:v>
                </c:pt>
                <c:pt idx="183">
                  <c:v>148.66</c:v>
                </c:pt>
                <c:pt idx="184">
                  <c:v>148.84</c:v>
                </c:pt>
                <c:pt idx="185">
                  <c:v>148.99</c:v>
                </c:pt>
                <c:pt idx="186">
                  <c:v>149.13</c:v>
                </c:pt>
                <c:pt idx="187">
                  <c:v>149.26</c:v>
                </c:pt>
                <c:pt idx="188">
                  <c:v>149.38999999999999</c:v>
                </c:pt>
                <c:pt idx="189">
                  <c:v>149.53</c:v>
                </c:pt>
                <c:pt idx="190">
                  <c:v>149.69</c:v>
                </c:pt>
                <c:pt idx="191">
                  <c:v>149.88999999999999</c:v>
                </c:pt>
                <c:pt idx="192">
                  <c:v>150.13999999999999</c:v>
                </c:pt>
                <c:pt idx="193">
                  <c:v>150.44</c:v>
                </c:pt>
                <c:pt idx="194">
                  <c:v>150.80000000000001</c:v>
                </c:pt>
                <c:pt idx="195">
                  <c:v>151.22999999999999</c:v>
                </c:pt>
                <c:pt idx="196">
                  <c:v>151.71</c:v>
                </c:pt>
                <c:pt idx="197">
                  <c:v>152.24</c:v>
                </c:pt>
                <c:pt idx="198">
                  <c:v>152.82</c:v>
                </c:pt>
                <c:pt idx="199">
                  <c:v>153.41999999999999</c:v>
                </c:pt>
                <c:pt idx="200">
                  <c:v>154.02000000000001</c:v>
                </c:pt>
                <c:pt idx="201">
                  <c:v>154.61000000000001</c:v>
                </c:pt>
                <c:pt idx="202">
                  <c:v>155.16999999999999</c:v>
                </c:pt>
                <c:pt idx="203">
                  <c:v>155.66999999999999</c:v>
                </c:pt>
                <c:pt idx="204">
                  <c:v>156.1</c:v>
                </c:pt>
                <c:pt idx="205">
                  <c:v>156.44</c:v>
                </c:pt>
                <c:pt idx="206">
                  <c:v>156.66999999999999</c:v>
                </c:pt>
                <c:pt idx="207">
                  <c:v>156.79</c:v>
                </c:pt>
                <c:pt idx="208">
                  <c:v>156.79</c:v>
                </c:pt>
                <c:pt idx="209">
                  <c:v>156.66999999999999</c:v>
                </c:pt>
                <c:pt idx="210">
                  <c:v>156.43</c:v>
                </c:pt>
                <c:pt idx="211">
                  <c:v>156.07</c:v>
                </c:pt>
                <c:pt idx="212">
                  <c:v>155.6</c:v>
                </c:pt>
                <c:pt idx="213">
                  <c:v>155.01</c:v>
                </c:pt>
                <c:pt idx="214">
                  <c:v>154.32</c:v>
                </c:pt>
                <c:pt idx="215">
                  <c:v>153.52000000000001</c:v>
                </c:pt>
                <c:pt idx="216">
                  <c:v>152.63</c:v>
                </c:pt>
                <c:pt idx="217">
                  <c:v>151.66</c:v>
                </c:pt>
                <c:pt idx="218">
                  <c:v>150.61000000000001</c:v>
                </c:pt>
                <c:pt idx="219">
                  <c:v>149.51</c:v>
                </c:pt>
                <c:pt idx="220">
                  <c:v>148.36000000000001</c:v>
                </c:pt>
                <c:pt idx="221">
                  <c:v>147.19</c:v>
                </c:pt>
                <c:pt idx="222">
                  <c:v>146.02000000000001</c:v>
                </c:pt>
                <c:pt idx="223">
                  <c:v>144.87</c:v>
                </c:pt>
                <c:pt idx="224">
                  <c:v>143.76</c:v>
                </c:pt>
                <c:pt idx="225">
                  <c:v>142.72</c:v>
                </c:pt>
                <c:pt idx="226">
                  <c:v>141.77000000000001</c:v>
                </c:pt>
                <c:pt idx="227">
                  <c:v>140.93</c:v>
                </c:pt>
                <c:pt idx="228">
                  <c:v>140.19999999999999</c:v>
                </c:pt>
                <c:pt idx="229">
                  <c:v>139.6</c:v>
                </c:pt>
                <c:pt idx="230">
                  <c:v>139.12</c:v>
                </c:pt>
                <c:pt idx="231">
                  <c:v>138.76</c:v>
                </c:pt>
                <c:pt idx="232">
                  <c:v>138.52000000000001</c:v>
                </c:pt>
                <c:pt idx="233">
                  <c:v>138.38</c:v>
                </c:pt>
                <c:pt idx="234">
                  <c:v>138.34</c:v>
                </c:pt>
                <c:pt idx="235">
                  <c:v>138.36000000000001</c:v>
                </c:pt>
                <c:pt idx="236">
                  <c:v>138.44999999999999</c:v>
                </c:pt>
                <c:pt idx="237">
                  <c:v>138.57</c:v>
                </c:pt>
                <c:pt idx="238">
                  <c:v>138.72</c:v>
                </c:pt>
                <c:pt idx="239">
                  <c:v>138.87</c:v>
                </c:pt>
                <c:pt idx="240">
                  <c:v>139.02000000000001</c:v>
                </c:pt>
                <c:pt idx="241">
                  <c:v>139.15</c:v>
                </c:pt>
                <c:pt idx="242">
                  <c:v>139.25</c:v>
                </c:pt>
                <c:pt idx="243">
                  <c:v>139.31</c:v>
                </c:pt>
                <c:pt idx="244">
                  <c:v>139.31</c:v>
                </c:pt>
                <c:pt idx="245">
                  <c:v>139.25</c:v>
                </c:pt>
                <c:pt idx="246">
                  <c:v>139.12</c:v>
                </c:pt>
                <c:pt idx="247">
                  <c:v>138.9</c:v>
                </c:pt>
                <c:pt idx="248">
                  <c:v>138.58000000000001</c:v>
                </c:pt>
                <c:pt idx="249">
                  <c:v>138.16</c:v>
                </c:pt>
                <c:pt idx="250">
                  <c:v>137.63</c:v>
                </c:pt>
                <c:pt idx="251">
                  <c:v>136.97999999999999</c:v>
                </c:pt>
                <c:pt idx="252">
                  <c:v>136.22</c:v>
                </c:pt>
                <c:pt idx="253">
                  <c:v>135.35</c:v>
                </c:pt>
                <c:pt idx="254">
                  <c:v>134.37</c:v>
                </c:pt>
                <c:pt idx="255">
                  <c:v>133.29</c:v>
                </c:pt>
                <c:pt idx="256">
                  <c:v>132.12</c:v>
                </c:pt>
                <c:pt idx="257">
                  <c:v>130.88</c:v>
                </c:pt>
                <c:pt idx="258">
                  <c:v>129.58000000000001</c:v>
                </c:pt>
                <c:pt idx="259">
                  <c:v>128.24</c:v>
                </c:pt>
                <c:pt idx="260">
                  <c:v>126.86</c:v>
                </c:pt>
                <c:pt idx="261">
                  <c:v>125.48</c:v>
                </c:pt>
                <c:pt idx="262">
                  <c:v>124.09</c:v>
                </c:pt>
                <c:pt idx="263">
                  <c:v>122.71</c:v>
                </c:pt>
                <c:pt idx="264">
                  <c:v>121.36</c:v>
                </c:pt>
                <c:pt idx="265">
                  <c:v>120.03</c:v>
                </c:pt>
                <c:pt idx="266">
                  <c:v>118.72</c:v>
                </c:pt>
                <c:pt idx="267">
                  <c:v>117.46</c:v>
                </c:pt>
                <c:pt idx="268">
                  <c:v>116.23</c:v>
                </c:pt>
                <c:pt idx="269">
                  <c:v>115.03</c:v>
                </c:pt>
                <c:pt idx="270">
                  <c:v>113.87</c:v>
                </c:pt>
                <c:pt idx="271">
                  <c:v>112.75</c:v>
                </c:pt>
                <c:pt idx="272">
                  <c:v>111.66</c:v>
                </c:pt>
                <c:pt idx="273">
                  <c:v>110.6</c:v>
                </c:pt>
                <c:pt idx="274">
                  <c:v>109.57</c:v>
                </c:pt>
                <c:pt idx="275">
                  <c:v>108.57</c:v>
                </c:pt>
                <c:pt idx="276">
                  <c:v>107.59</c:v>
                </c:pt>
                <c:pt idx="277">
                  <c:v>106.65</c:v>
                </c:pt>
                <c:pt idx="278">
                  <c:v>105.73</c:v>
                </c:pt>
                <c:pt idx="279">
                  <c:v>104.83</c:v>
                </c:pt>
                <c:pt idx="280">
                  <c:v>103.96</c:v>
                </c:pt>
                <c:pt idx="281">
                  <c:v>103.12</c:v>
                </c:pt>
                <c:pt idx="282">
                  <c:v>102.3</c:v>
                </c:pt>
                <c:pt idx="283">
                  <c:v>101.51</c:v>
                </c:pt>
                <c:pt idx="284">
                  <c:v>100.74</c:v>
                </c:pt>
                <c:pt idx="285">
                  <c:v>99.99</c:v>
                </c:pt>
                <c:pt idx="286">
                  <c:v>99.27</c:v>
                </c:pt>
                <c:pt idx="287">
                  <c:v>98.58</c:v>
                </c:pt>
                <c:pt idx="288">
                  <c:v>97.9</c:v>
                </c:pt>
                <c:pt idx="289">
                  <c:v>97.25</c:v>
                </c:pt>
                <c:pt idx="290">
                  <c:v>96.61</c:v>
                </c:pt>
                <c:pt idx="291">
                  <c:v>95.99</c:v>
                </c:pt>
                <c:pt idx="292">
                  <c:v>95.39</c:v>
                </c:pt>
                <c:pt idx="293">
                  <c:v>94.79</c:v>
                </c:pt>
                <c:pt idx="294">
                  <c:v>94.19</c:v>
                </c:pt>
                <c:pt idx="295">
                  <c:v>93.6</c:v>
                </c:pt>
                <c:pt idx="296">
                  <c:v>93.01</c:v>
                </c:pt>
                <c:pt idx="297">
                  <c:v>92.42</c:v>
                </c:pt>
                <c:pt idx="298">
                  <c:v>91.82</c:v>
                </c:pt>
                <c:pt idx="299">
                  <c:v>91.23</c:v>
                </c:pt>
                <c:pt idx="300">
                  <c:v>90.63</c:v>
                </c:pt>
                <c:pt idx="301">
                  <c:v>90.03</c:v>
                </c:pt>
                <c:pt idx="302">
                  <c:v>89.44</c:v>
                </c:pt>
                <c:pt idx="303">
                  <c:v>88.85</c:v>
                </c:pt>
                <c:pt idx="304">
                  <c:v>88.28</c:v>
                </c:pt>
                <c:pt idx="305">
                  <c:v>87.71</c:v>
                </c:pt>
                <c:pt idx="306">
                  <c:v>87.17</c:v>
                </c:pt>
                <c:pt idx="307">
                  <c:v>86.65</c:v>
                </c:pt>
                <c:pt idx="308">
                  <c:v>86.15</c:v>
                </c:pt>
                <c:pt idx="309">
                  <c:v>85.68</c:v>
                </c:pt>
                <c:pt idx="310">
                  <c:v>85.25</c:v>
                </c:pt>
                <c:pt idx="311">
                  <c:v>84.86</c:v>
                </c:pt>
                <c:pt idx="312">
                  <c:v>84.53</c:v>
                </c:pt>
                <c:pt idx="313">
                  <c:v>84.26</c:v>
                </c:pt>
                <c:pt idx="314">
                  <c:v>84.06</c:v>
                </c:pt>
                <c:pt idx="315">
                  <c:v>83.95</c:v>
                </c:pt>
                <c:pt idx="316">
                  <c:v>83.94</c:v>
                </c:pt>
                <c:pt idx="317">
                  <c:v>84.03</c:v>
                </c:pt>
                <c:pt idx="318">
                  <c:v>84.23</c:v>
                </c:pt>
                <c:pt idx="319">
                  <c:v>84.53</c:v>
                </c:pt>
                <c:pt idx="320">
                  <c:v>84.93</c:v>
                </c:pt>
                <c:pt idx="321">
                  <c:v>85.42</c:v>
                </c:pt>
                <c:pt idx="322">
                  <c:v>85.97</c:v>
                </c:pt>
                <c:pt idx="323">
                  <c:v>86.57</c:v>
                </c:pt>
                <c:pt idx="324">
                  <c:v>87.18</c:v>
                </c:pt>
                <c:pt idx="325">
                  <c:v>87.78</c:v>
                </c:pt>
                <c:pt idx="326">
                  <c:v>88.35</c:v>
                </c:pt>
                <c:pt idx="327">
                  <c:v>88.85</c:v>
                </c:pt>
                <c:pt idx="328">
                  <c:v>89.28</c:v>
                </c:pt>
                <c:pt idx="329">
                  <c:v>89.62</c:v>
                </c:pt>
                <c:pt idx="330">
                  <c:v>89.87</c:v>
                </c:pt>
                <c:pt idx="331">
                  <c:v>90.04</c:v>
                </c:pt>
                <c:pt idx="332">
                  <c:v>90.15</c:v>
                </c:pt>
                <c:pt idx="333">
                  <c:v>90.2</c:v>
                </c:pt>
                <c:pt idx="334">
                  <c:v>90.23</c:v>
                </c:pt>
                <c:pt idx="335">
                  <c:v>90.24</c:v>
                </c:pt>
                <c:pt idx="336">
                  <c:v>90.27</c:v>
                </c:pt>
                <c:pt idx="337">
                  <c:v>90.31</c:v>
                </c:pt>
                <c:pt idx="338">
                  <c:v>90.38</c:v>
                </c:pt>
                <c:pt idx="339">
                  <c:v>90.47</c:v>
                </c:pt>
                <c:pt idx="340">
                  <c:v>90.58</c:v>
                </c:pt>
                <c:pt idx="341">
                  <c:v>90.68</c:v>
                </c:pt>
                <c:pt idx="342">
                  <c:v>90.77</c:v>
                </c:pt>
                <c:pt idx="343">
                  <c:v>90.82</c:v>
                </c:pt>
                <c:pt idx="344">
                  <c:v>90.82</c:v>
                </c:pt>
                <c:pt idx="345">
                  <c:v>90.77</c:v>
                </c:pt>
                <c:pt idx="346">
                  <c:v>90.66</c:v>
                </c:pt>
                <c:pt idx="347">
                  <c:v>90.5</c:v>
                </c:pt>
                <c:pt idx="348">
                  <c:v>90.3</c:v>
                </c:pt>
                <c:pt idx="349">
                  <c:v>90.09</c:v>
                </c:pt>
                <c:pt idx="350">
                  <c:v>89.91</c:v>
                </c:pt>
                <c:pt idx="351">
                  <c:v>89.79</c:v>
                </c:pt>
                <c:pt idx="352">
                  <c:v>89.77</c:v>
                </c:pt>
                <c:pt idx="353">
                  <c:v>89.89</c:v>
                </c:pt>
                <c:pt idx="354">
                  <c:v>90.2</c:v>
                </c:pt>
                <c:pt idx="355">
                  <c:v>90.72</c:v>
                </c:pt>
                <c:pt idx="356">
                  <c:v>91.48</c:v>
                </c:pt>
                <c:pt idx="357">
                  <c:v>92.5</c:v>
                </c:pt>
                <c:pt idx="358">
                  <c:v>93.79</c:v>
                </c:pt>
                <c:pt idx="359">
                  <c:v>95.34</c:v>
                </c:pt>
                <c:pt idx="360">
                  <c:v>97.15</c:v>
                </c:pt>
                <c:pt idx="361">
                  <c:v>99.19</c:v>
                </c:pt>
                <c:pt idx="362">
                  <c:v>101.44</c:v>
                </c:pt>
                <c:pt idx="363">
                  <c:v>103.86</c:v>
                </c:pt>
                <c:pt idx="364">
                  <c:v>106.41</c:v>
                </c:pt>
                <c:pt idx="365">
                  <c:v>109.06</c:v>
                </c:pt>
                <c:pt idx="366">
                  <c:v>111.75</c:v>
                </c:pt>
                <c:pt idx="367">
                  <c:v>114.45</c:v>
                </c:pt>
                <c:pt idx="368">
                  <c:v>117.12</c:v>
                </c:pt>
                <c:pt idx="369">
                  <c:v>119.73</c:v>
                </c:pt>
                <c:pt idx="370">
                  <c:v>122.25</c:v>
                </c:pt>
                <c:pt idx="371">
                  <c:v>124.65</c:v>
                </c:pt>
                <c:pt idx="372">
                  <c:v>126.92</c:v>
                </c:pt>
                <c:pt idx="373">
                  <c:v>129.05000000000001</c:v>
                </c:pt>
                <c:pt idx="374">
                  <c:v>131.05000000000001</c:v>
                </c:pt>
                <c:pt idx="375">
                  <c:v>132.9</c:v>
                </c:pt>
                <c:pt idx="376">
                  <c:v>134.62</c:v>
                </c:pt>
                <c:pt idx="377">
                  <c:v>136.22</c:v>
                </c:pt>
                <c:pt idx="378">
                  <c:v>137.69999999999999</c:v>
                </c:pt>
                <c:pt idx="379">
                  <c:v>139.08000000000001</c:v>
                </c:pt>
                <c:pt idx="380">
                  <c:v>140.36000000000001</c:v>
                </c:pt>
                <c:pt idx="381">
                  <c:v>141.55000000000001</c:v>
                </c:pt>
                <c:pt idx="382">
                  <c:v>142.66999999999999</c:v>
                </c:pt>
                <c:pt idx="383">
                  <c:v>143.71</c:v>
                </c:pt>
                <c:pt idx="384">
                  <c:v>144.68</c:v>
                </c:pt>
                <c:pt idx="385">
                  <c:v>145.59</c:v>
                </c:pt>
                <c:pt idx="386">
                  <c:v>146.43</c:v>
                </c:pt>
                <c:pt idx="387">
                  <c:v>147.21</c:v>
                </c:pt>
                <c:pt idx="388">
                  <c:v>147.93</c:v>
                </c:pt>
                <c:pt idx="389">
                  <c:v>148.58000000000001</c:v>
                </c:pt>
                <c:pt idx="390">
                  <c:v>149.16999999999999</c:v>
                </c:pt>
                <c:pt idx="391">
                  <c:v>149.69999999999999</c:v>
                </c:pt>
                <c:pt idx="392">
                  <c:v>150.16999999999999</c:v>
                </c:pt>
                <c:pt idx="393">
                  <c:v>150.57</c:v>
                </c:pt>
                <c:pt idx="394">
                  <c:v>150.91</c:v>
                </c:pt>
                <c:pt idx="395">
                  <c:v>151.19</c:v>
                </c:pt>
                <c:pt idx="396">
                  <c:v>151.41</c:v>
                </c:pt>
                <c:pt idx="397">
                  <c:v>151.58000000000001</c:v>
                </c:pt>
                <c:pt idx="398">
                  <c:v>151.71</c:v>
                </c:pt>
                <c:pt idx="399">
                  <c:v>151.79</c:v>
                </c:pt>
                <c:pt idx="400">
                  <c:v>151.85</c:v>
                </c:pt>
                <c:pt idx="401">
                  <c:v>151.9</c:v>
                </c:pt>
                <c:pt idx="402">
                  <c:v>151.94</c:v>
                </c:pt>
                <c:pt idx="403">
                  <c:v>152</c:v>
                </c:pt>
                <c:pt idx="404">
                  <c:v>152.09</c:v>
                </c:pt>
                <c:pt idx="405">
                  <c:v>152.21</c:v>
                </c:pt>
                <c:pt idx="406">
                  <c:v>152.38</c:v>
                </c:pt>
                <c:pt idx="407">
                  <c:v>152.6</c:v>
                </c:pt>
                <c:pt idx="408">
                  <c:v>152.87</c:v>
                </c:pt>
                <c:pt idx="409">
                  <c:v>153.19</c:v>
                </c:pt>
                <c:pt idx="410">
                  <c:v>153.56</c:v>
                </c:pt>
                <c:pt idx="411">
                  <c:v>153.96</c:v>
                </c:pt>
                <c:pt idx="412">
                  <c:v>154.38</c:v>
                </c:pt>
                <c:pt idx="413">
                  <c:v>154.80000000000001</c:v>
                </c:pt>
                <c:pt idx="414">
                  <c:v>155.22</c:v>
                </c:pt>
                <c:pt idx="415">
                  <c:v>155.61000000000001</c:v>
                </c:pt>
                <c:pt idx="416">
                  <c:v>155.94999999999999</c:v>
                </c:pt>
                <c:pt idx="417">
                  <c:v>156.24</c:v>
                </c:pt>
                <c:pt idx="418">
                  <c:v>156.47</c:v>
                </c:pt>
                <c:pt idx="419">
                  <c:v>156.62</c:v>
                </c:pt>
                <c:pt idx="420">
                  <c:v>156.69</c:v>
                </c:pt>
                <c:pt idx="421">
                  <c:v>156.66999999999999</c:v>
                </c:pt>
                <c:pt idx="422">
                  <c:v>156.57</c:v>
                </c:pt>
                <c:pt idx="423">
                  <c:v>156.38</c:v>
                </c:pt>
                <c:pt idx="424">
                  <c:v>156.11000000000001</c:v>
                </c:pt>
                <c:pt idx="425">
                  <c:v>155.75</c:v>
                </c:pt>
                <c:pt idx="426">
                  <c:v>155.32</c:v>
                </c:pt>
                <c:pt idx="427">
                  <c:v>154.81</c:v>
                </c:pt>
                <c:pt idx="428">
                  <c:v>154.22999999999999</c:v>
                </c:pt>
                <c:pt idx="429">
                  <c:v>153.58000000000001</c:v>
                </c:pt>
                <c:pt idx="430">
                  <c:v>152.86000000000001</c:v>
                </c:pt>
                <c:pt idx="431">
                  <c:v>152.09</c:v>
                </c:pt>
                <c:pt idx="432">
                  <c:v>151.25</c:v>
                </c:pt>
                <c:pt idx="433">
                  <c:v>150.37</c:v>
                </c:pt>
                <c:pt idx="434">
                  <c:v>149.44</c:v>
                </c:pt>
                <c:pt idx="435">
                  <c:v>148.49</c:v>
                </c:pt>
                <c:pt idx="436">
                  <c:v>147.51</c:v>
                </c:pt>
                <c:pt idx="437">
                  <c:v>146.52000000000001</c:v>
                </c:pt>
                <c:pt idx="438">
                  <c:v>145.53</c:v>
                </c:pt>
                <c:pt idx="439">
                  <c:v>144.55000000000001</c:v>
                </c:pt>
                <c:pt idx="440">
                  <c:v>143.59</c:v>
                </c:pt>
                <c:pt idx="441">
                  <c:v>142.66999999999999</c:v>
                </c:pt>
                <c:pt idx="442">
                  <c:v>141.80000000000001</c:v>
                </c:pt>
                <c:pt idx="443">
                  <c:v>140.97999999999999</c:v>
                </c:pt>
                <c:pt idx="444">
                  <c:v>140.22999999999999</c:v>
                </c:pt>
                <c:pt idx="445">
                  <c:v>139.54</c:v>
                </c:pt>
                <c:pt idx="446">
                  <c:v>138.94</c:v>
                </c:pt>
                <c:pt idx="447">
                  <c:v>138.41</c:v>
                </c:pt>
                <c:pt idx="448">
                  <c:v>137.97</c:v>
                </c:pt>
                <c:pt idx="449">
                  <c:v>137.61000000000001</c:v>
                </c:pt>
                <c:pt idx="450">
                  <c:v>137.33000000000001</c:v>
                </c:pt>
                <c:pt idx="451">
                  <c:v>137.12</c:v>
                </c:pt>
                <c:pt idx="452">
                  <c:v>136.99</c:v>
                </c:pt>
                <c:pt idx="453">
                  <c:v>136.91</c:v>
                </c:pt>
                <c:pt idx="454">
                  <c:v>136.88</c:v>
                </c:pt>
                <c:pt idx="455">
                  <c:v>136.87</c:v>
                </c:pt>
                <c:pt idx="456">
                  <c:v>136.88</c:v>
                </c:pt>
                <c:pt idx="457">
                  <c:v>136.88999999999999</c:v>
                </c:pt>
                <c:pt idx="458">
                  <c:v>136.87</c:v>
                </c:pt>
                <c:pt idx="459">
                  <c:v>136.80000000000001</c:v>
                </c:pt>
                <c:pt idx="460">
                  <c:v>136.66999999999999</c:v>
                </c:pt>
                <c:pt idx="461">
                  <c:v>136.47</c:v>
                </c:pt>
                <c:pt idx="462">
                  <c:v>136.18</c:v>
                </c:pt>
                <c:pt idx="463">
                  <c:v>135.80000000000001</c:v>
                </c:pt>
                <c:pt idx="464">
                  <c:v>135.33000000000001</c:v>
                </c:pt>
                <c:pt idx="465">
                  <c:v>134.76</c:v>
                </c:pt>
                <c:pt idx="466">
                  <c:v>134.1</c:v>
                </c:pt>
                <c:pt idx="467">
                  <c:v>133.36000000000001</c:v>
                </c:pt>
                <c:pt idx="468">
                  <c:v>132.55000000000001</c:v>
                </c:pt>
                <c:pt idx="469">
                  <c:v>131.68</c:v>
                </c:pt>
                <c:pt idx="470">
                  <c:v>130.75</c:v>
                </c:pt>
                <c:pt idx="471">
                  <c:v>129.79</c:v>
                </c:pt>
                <c:pt idx="472">
                  <c:v>128.79</c:v>
                </c:pt>
                <c:pt idx="473">
                  <c:v>127.76</c:v>
                </c:pt>
                <c:pt idx="474">
                  <c:v>126.7</c:v>
                </c:pt>
                <c:pt idx="475">
                  <c:v>125.62</c:v>
                </c:pt>
                <c:pt idx="476">
                  <c:v>124.51</c:v>
                </c:pt>
                <c:pt idx="477">
                  <c:v>123.37</c:v>
                </c:pt>
                <c:pt idx="478">
                  <c:v>122.21</c:v>
                </c:pt>
                <c:pt idx="479">
                  <c:v>121.01</c:v>
                </c:pt>
                <c:pt idx="480">
                  <c:v>119.79</c:v>
                </c:pt>
                <c:pt idx="481">
                  <c:v>118.54</c:v>
                </c:pt>
                <c:pt idx="482">
                  <c:v>117.27</c:v>
                </c:pt>
                <c:pt idx="483">
                  <c:v>115.99</c:v>
                </c:pt>
                <c:pt idx="484">
                  <c:v>114.7</c:v>
                </c:pt>
                <c:pt idx="485">
                  <c:v>113.42</c:v>
                </c:pt>
                <c:pt idx="486">
                  <c:v>112.15</c:v>
                </c:pt>
                <c:pt idx="487">
                  <c:v>110.91</c:v>
                </c:pt>
                <c:pt idx="488">
                  <c:v>109.71</c:v>
                </c:pt>
                <c:pt idx="489">
                  <c:v>108.56</c:v>
                </c:pt>
                <c:pt idx="490">
                  <c:v>107.46</c:v>
                </c:pt>
                <c:pt idx="491">
                  <c:v>106.43</c:v>
                </c:pt>
                <c:pt idx="492">
                  <c:v>105.46</c:v>
                </c:pt>
                <c:pt idx="493">
                  <c:v>104.55</c:v>
                </c:pt>
                <c:pt idx="494">
                  <c:v>103.71</c:v>
                </c:pt>
                <c:pt idx="495">
                  <c:v>102.93</c:v>
                </c:pt>
                <c:pt idx="496">
                  <c:v>102.19</c:v>
                </c:pt>
                <c:pt idx="497">
                  <c:v>101.5</c:v>
                </c:pt>
                <c:pt idx="498">
                  <c:v>100.85</c:v>
                </c:pt>
                <c:pt idx="499">
                  <c:v>100.21</c:v>
                </c:pt>
                <c:pt idx="500">
                  <c:v>99.59</c:v>
                </c:pt>
                <c:pt idx="501">
                  <c:v>98.97</c:v>
                </c:pt>
                <c:pt idx="502">
                  <c:v>98.35</c:v>
                </c:pt>
                <c:pt idx="503">
                  <c:v>97.72</c:v>
                </c:pt>
                <c:pt idx="504">
                  <c:v>97.08</c:v>
                </c:pt>
                <c:pt idx="505">
                  <c:v>96.43</c:v>
                </c:pt>
                <c:pt idx="506">
                  <c:v>95.77</c:v>
                </c:pt>
                <c:pt idx="507">
                  <c:v>95.1</c:v>
                </c:pt>
                <c:pt idx="508">
                  <c:v>94.44</c:v>
                </c:pt>
                <c:pt idx="509">
                  <c:v>93.79</c:v>
                </c:pt>
                <c:pt idx="510">
                  <c:v>93.15</c:v>
                </c:pt>
                <c:pt idx="511">
                  <c:v>92.53</c:v>
                </c:pt>
                <c:pt idx="512">
                  <c:v>91.94</c:v>
                </c:pt>
                <c:pt idx="513">
                  <c:v>91.38</c:v>
                </c:pt>
                <c:pt idx="514">
                  <c:v>90.85</c:v>
                </c:pt>
                <c:pt idx="515">
                  <c:v>90.35</c:v>
                </c:pt>
                <c:pt idx="516">
                  <c:v>89.88</c:v>
                </c:pt>
                <c:pt idx="517">
                  <c:v>89.42</c:v>
                </c:pt>
                <c:pt idx="518">
                  <c:v>88.99</c:v>
                </c:pt>
                <c:pt idx="519">
                  <c:v>88.58</c:v>
                </c:pt>
                <c:pt idx="520">
                  <c:v>88.17</c:v>
                </c:pt>
                <c:pt idx="521">
                  <c:v>87.77</c:v>
                </c:pt>
                <c:pt idx="522">
                  <c:v>87.38</c:v>
                </c:pt>
                <c:pt idx="523">
                  <c:v>87</c:v>
                </c:pt>
                <c:pt idx="524">
                  <c:v>86.64</c:v>
                </c:pt>
                <c:pt idx="525">
                  <c:v>86.3</c:v>
                </c:pt>
                <c:pt idx="526">
                  <c:v>86</c:v>
                </c:pt>
                <c:pt idx="527">
                  <c:v>85.75</c:v>
                </c:pt>
                <c:pt idx="528">
                  <c:v>85.56</c:v>
                </c:pt>
                <c:pt idx="529">
                  <c:v>85.44</c:v>
                </c:pt>
                <c:pt idx="530">
                  <c:v>85.41</c:v>
                </c:pt>
                <c:pt idx="531">
                  <c:v>85.46</c:v>
                </c:pt>
                <c:pt idx="532">
                  <c:v>85.6</c:v>
                </c:pt>
                <c:pt idx="533">
                  <c:v>85.83</c:v>
                </c:pt>
                <c:pt idx="534">
                  <c:v>86.14</c:v>
                </c:pt>
                <c:pt idx="535">
                  <c:v>86.51</c:v>
                </c:pt>
                <c:pt idx="536">
                  <c:v>86.93</c:v>
                </c:pt>
                <c:pt idx="537">
                  <c:v>87.36</c:v>
                </c:pt>
                <c:pt idx="538">
                  <c:v>87.79</c:v>
                </c:pt>
                <c:pt idx="539">
                  <c:v>88.2</c:v>
                </c:pt>
                <c:pt idx="540">
                  <c:v>88.57</c:v>
                </c:pt>
                <c:pt idx="541">
                  <c:v>88.88</c:v>
                </c:pt>
                <c:pt idx="542">
                  <c:v>89.12</c:v>
                </c:pt>
                <c:pt idx="543">
                  <c:v>89.29</c:v>
                </c:pt>
                <c:pt idx="544">
                  <c:v>89.39</c:v>
                </c:pt>
                <c:pt idx="545">
                  <c:v>89.44</c:v>
                </c:pt>
                <c:pt idx="546">
                  <c:v>89.45</c:v>
                </c:pt>
                <c:pt idx="547">
                  <c:v>89.43</c:v>
                </c:pt>
                <c:pt idx="548">
                  <c:v>89.4</c:v>
                </c:pt>
                <c:pt idx="549">
                  <c:v>89.37</c:v>
                </c:pt>
                <c:pt idx="550">
                  <c:v>89.37</c:v>
                </c:pt>
                <c:pt idx="551">
                  <c:v>89.38</c:v>
                </c:pt>
                <c:pt idx="552">
                  <c:v>89.41</c:v>
                </c:pt>
                <c:pt idx="553">
                  <c:v>89.45</c:v>
                </c:pt>
                <c:pt idx="554">
                  <c:v>89.5</c:v>
                </c:pt>
                <c:pt idx="555">
                  <c:v>89.53</c:v>
                </c:pt>
                <c:pt idx="556">
                  <c:v>89.53</c:v>
                </c:pt>
                <c:pt idx="557">
                  <c:v>89.5</c:v>
                </c:pt>
                <c:pt idx="558">
                  <c:v>89.41</c:v>
                </c:pt>
                <c:pt idx="559">
                  <c:v>89.26</c:v>
                </c:pt>
                <c:pt idx="560">
                  <c:v>89.06</c:v>
                </c:pt>
                <c:pt idx="561">
                  <c:v>88.82</c:v>
                </c:pt>
                <c:pt idx="562">
                  <c:v>88.54</c:v>
                </c:pt>
                <c:pt idx="563">
                  <c:v>88.26</c:v>
                </c:pt>
                <c:pt idx="564">
                  <c:v>88.01</c:v>
                </c:pt>
                <c:pt idx="565">
                  <c:v>87.82</c:v>
                </c:pt>
                <c:pt idx="566">
                  <c:v>87.72</c:v>
                </c:pt>
                <c:pt idx="567">
                  <c:v>87.76</c:v>
                </c:pt>
                <c:pt idx="568">
                  <c:v>87.96</c:v>
                </c:pt>
                <c:pt idx="569">
                  <c:v>88.37</c:v>
                </c:pt>
                <c:pt idx="570">
                  <c:v>89.01</c:v>
                </c:pt>
                <c:pt idx="571">
                  <c:v>89.9</c:v>
                </c:pt>
                <c:pt idx="572">
                  <c:v>91.05</c:v>
                </c:pt>
                <c:pt idx="573">
                  <c:v>92.47</c:v>
                </c:pt>
                <c:pt idx="574">
                  <c:v>94.15</c:v>
                </c:pt>
                <c:pt idx="575">
                  <c:v>96.08</c:v>
                </c:pt>
                <c:pt idx="576">
                  <c:v>98.24</c:v>
                </c:pt>
                <c:pt idx="577">
                  <c:v>100.6</c:v>
                </c:pt>
                <c:pt idx="578">
                  <c:v>103.12</c:v>
                </c:pt>
                <c:pt idx="579">
                  <c:v>105.77</c:v>
                </c:pt>
                <c:pt idx="580">
                  <c:v>108.52</c:v>
                </c:pt>
                <c:pt idx="581">
                  <c:v>111.3</c:v>
                </c:pt>
                <c:pt idx="582">
                  <c:v>114.1</c:v>
                </c:pt>
                <c:pt idx="583">
                  <c:v>116.87</c:v>
                </c:pt>
                <c:pt idx="584">
                  <c:v>119.57</c:v>
                </c:pt>
                <c:pt idx="585">
                  <c:v>122.19</c:v>
                </c:pt>
                <c:pt idx="586">
                  <c:v>124.71</c:v>
                </c:pt>
                <c:pt idx="587">
                  <c:v>127.1</c:v>
                </c:pt>
                <c:pt idx="588">
                  <c:v>129.36000000000001</c:v>
                </c:pt>
                <c:pt idx="589">
                  <c:v>131.5</c:v>
                </c:pt>
                <c:pt idx="590">
                  <c:v>133.5</c:v>
                </c:pt>
                <c:pt idx="591">
                  <c:v>135.38</c:v>
                </c:pt>
                <c:pt idx="592">
                  <c:v>137.13</c:v>
                </c:pt>
                <c:pt idx="593">
                  <c:v>138.77000000000001</c:v>
                </c:pt>
                <c:pt idx="594">
                  <c:v>140.30000000000001</c:v>
                </c:pt>
                <c:pt idx="595">
                  <c:v>141.72</c:v>
                </c:pt>
                <c:pt idx="596">
                  <c:v>143.05000000000001</c:v>
                </c:pt>
                <c:pt idx="597">
                  <c:v>144.27000000000001</c:v>
                </c:pt>
                <c:pt idx="598">
                  <c:v>145.4</c:v>
                </c:pt>
                <c:pt idx="599">
                  <c:v>146.44</c:v>
                </c:pt>
                <c:pt idx="600">
                  <c:v>147.38</c:v>
                </c:pt>
                <c:pt idx="601">
                  <c:v>148.24</c:v>
                </c:pt>
                <c:pt idx="602">
                  <c:v>149.01</c:v>
                </c:pt>
                <c:pt idx="603">
                  <c:v>149.69</c:v>
                </c:pt>
                <c:pt idx="604">
                  <c:v>150.28</c:v>
                </c:pt>
                <c:pt idx="605">
                  <c:v>150.80000000000001</c:v>
                </c:pt>
                <c:pt idx="606">
                  <c:v>151.22999999999999</c:v>
                </c:pt>
                <c:pt idx="607">
                  <c:v>151.58000000000001</c:v>
                </c:pt>
                <c:pt idx="608">
                  <c:v>151.85</c:v>
                </c:pt>
                <c:pt idx="609">
                  <c:v>152.05000000000001</c:v>
                </c:pt>
                <c:pt idx="610">
                  <c:v>152.19</c:v>
                </c:pt>
                <c:pt idx="611">
                  <c:v>152.26</c:v>
                </c:pt>
                <c:pt idx="612">
                  <c:v>152.29</c:v>
                </c:pt>
                <c:pt idx="613">
                  <c:v>152.27000000000001</c:v>
                </c:pt>
                <c:pt idx="614">
                  <c:v>152.24</c:v>
                </c:pt>
                <c:pt idx="615">
                  <c:v>152.19</c:v>
                </c:pt>
                <c:pt idx="616">
                  <c:v>152.16</c:v>
                </c:pt>
                <c:pt idx="617">
                  <c:v>152.15</c:v>
                </c:pt>
                <c:pt idx="618">
                  <c:v>152.18</c:v>
                </c:pt>
                <c:pt idx="619">
                  <c:v>152.27000000000001</c:v>
                </c:pt>
                <c:pt idx="620">
                  <c:v>152.41999999999999</c:v>
                </c:pt>
                <c:pt idx="621">
                  <c:v>152.63999999999999</c:v>
                </c:pt>
                <c:pt idx="622">
                  <c:v>152.94</c:v>
                </c:pt>
                <c:pt idx="623">
                  <c:v>153.29</c:v>
                </c:pt>
                <c:pt idx="624">
                  <c:v>153.71</c:v>
                </c:pt>
                <c:pt idx="625">
                  <c:v>154.16999999999999</c:v>
                </c:pt>
                <c:pt idx="626">
                  <c:v>154.66</c:v>
                </c:pt>
                <c:pt idx="627">
                  <c:v>155.16</c:v>
                </c:pt>
                <c:pt idx="628">
                  <c:v>155.66</c:v>
                </c:pt>
                <c:pt idx="629">
                  <c:v>156.15</c:v>
                </c:pt>
                <c:pt idx="630">
                  <c:v>156.61000000000001</c:v>
                </c:pt>
                <c:pt idx="631">
                  <c:v>157.02000000000001</c:v>
                </c:pt>
                <c:pt idx="632">
                  <c:v>157.38999999999999</c:v>
                </c:pt>
                <c:pt idx="633">
                  <c:v>157.69</c:v>
                </c:pt>
                <c:pt idx="634">
                  <c:v>157.94</c:v>
                </c:pt>
                <c:pt idx="635">
                  <c:v>158.11000000000001</c:v>
                </c:pt>
                <c:pt idx="636">
                  <c:v>158.22</c:v>
                </c:pt>
                <c:pt idx="637">
                  <c:v>158.24</c:v>
                </c:pt>
                <c:pt idx="638">
                  <c:v>158.19</c:v>
                </c:pt>
                <c:pt idx="639">
                  <c:v>158.05000000000001</c:v>
                </c:pt>
                <c:pt idx="640">
                  <c:v>157.82</c:v>
                </c:pt>
                <c:pt idx="641">
                  <c:v>157.49</c:v>
                </c:pt>
                <c:pt idx="642">
                  <c:v>157.05000000000001</c:v>
                </c:pt>
                <c:pt idx="643">
                  <c:v>156.51</c:v>
                </c:pt>
                <c:pt idx="644">
                  <c:v>155.86000000000001</c:v>
                </c:pt>
                <c:pt idx="645">
                  <c:v>155.11000000000001</c:v>
                </c:pt>
                <c:pt idx="646">
                  <c:v>154.25</c:v>
                </c:pt>
                <c:pt idx="647">
                  <c:v>153.30000000000001</c:v>
                </c:pt>
                <c:pt idx="648">
                  <c:v>152.27000000000001</c:v>
                </c:pt>
                <c:pt idx="649">
                  <c:v>151.16999999999999</c:v>
                </c:pt>
                <c:pt idx="650">
                  <c:v>150.03</c:v>
                </c:pt>
                <c:pt idx="651">
                  <c:v>148.87</c:v>
                </c:pt>
                <c:pt idx="652">
                  <c:v>147.71</c:v>
                </c:pt>
                <c:pt idx="653">
                  <c:v>146.57</c:v>
                </c:pt>
                <c:pt idx="654">
                  <c:v>145.47999999999999</c:v>
                </c:pt>
                <c:pt idx="655">
                  <c:v>144.44999999999999</c:v>
                </c:pt>
                <c:pt idx="656">
                  <c:v>143.5</c:v>
                </c:pt>
                <c:pt idx="657">
                  <c:v>142.65</c:v>
                </c:pt>
                <c:pt idx="658">
                  <c:v>141.91</c:v>
                </c:pt>
                <c:pt idx="659">
                  <c:v>141.27000000000001</c:v>
                </c:pt>
                <c:pt idx="660">
                  <c:v>140.75</c:v>
                </c:pt>
                <c:pt idx="661">
                  <c:v>140.34</c:v>
                </c:pt>
                <c:pt idx="662">
                  <c:v>140.03</c:v>
                </c:pt>
                <c:pt idx="663">
                  <c:v>139.82</c:v>
                </c:pt>
                <c:pt idx="664">
                  <c:v>139.69</c:v>
                </c:pt>
                <c:pt idx="665">
                  <c:v>139.63999999999999</c:v>
                </c:pt>
                <c:pt idx="666">
                  <c:v>139.63999999999999</c:v>
                </c:pt>
                <c:pt idx="667">
                  <c:v>139.69</c:v>
                </c:pt>
                <c:pt idx="668">
                  <c:v>139.77000000000001</c:v>
                </c:pt>
                <c:pt idx="669">
                  <c:v>139.85</c:v>
                </c:pt>
                <c:pt idx="670">
                  <c:v>139.93</c:v>
                </c:pt>
                <c:pt idx="671">
                  <c:v>139.97999999999999</c:v>
                </c:pt>
                <c:pt idx="672">
                  <c:v>139.97999999999999</c:v>
                </c:pt>
                <c:pt idx="673">
                  <c:v>139.91999999999999</c:v>
                </c:pt>
                <c:pt idx="674">
                  <c:v>139.78</c:v>
                </c:pt>
                <c:pt idx="675">
                  <c:v>139.55000000000001</c:v>
                </c:pt>
                <c:pt idx="676">
                  <c:v>139.22</c:v>
                </c:pt>
                <c:pt idx="677">
                  <c:v>138.78</c:v>
                </c:pt>
                <c:pt idx="678">
                  <c:v>138.22999999999999</c:v>
                </c:pt>
                <c:pt idx="679">
                  <c:v>137.57</c:v>
                </c:pt>
                <c:pt idx="680">
                  <c:v>136.81</c:v>
                </c:pt>
                <c:pt idx="681">
                  <c:v>135.96</c:v>
                </c:pt>
                <c:pt idx="682">
                  <c:v>135.02000000000001</c:v>
                </c:pt>
                <c:pt idx="683">
                  <c:v>134.02000000000001</c:v>
                </c:pt>
                <c:pt idx="684">
                  <c:v>132.96</c:v>
                </c:pt>
                <c:pt idx="685">
                  <c:v>131.87</c:v>
                </c:pt>
                <c:pt idx="686">
                  <c:v>130.75</c:v>
                </c:pt>
                <c:pt idx="687">
                  <c:v>129.61000000000001</c:v>
                </c:pt>
                <c:pt idx="688">
                  <c:v>128.46</c:v>
                </c:pt>
                <c:pt idx="689">
                  <c:v>127.31</c:v>
                </c:pt>
                <c:pt idx="690">
                  <c:v>126.16</c:v>
                </c:pt>
                <c:pt idx="691">
                  <c:v>125</c:v>
                </c:pt>
                <c:pt idx="692">
                  <c:v>123.84</c:v>
                </c:pt>
                <c:pt idx="693">
                  <c:v>122.68</c:v>
                </c:pt>
                <c:pt idx="694">
                  <c:v>121.51</c:v>
                </c:pt>
                <c:pt idx="695">
                  <c:v>120.33</c:v>
                </c:pt>
                <c:pt idx="696">
                  <c:v>119.15</c:v>
                </c:pt>
                <c:pt idx="697">
                  <c:v>117.96</c:v>
                </c:pt>
                <c:pt idx="698">
                  <c:v>116.77</c:v>
                </c:pt>
                <c:pt idx="699">
                  <c:v>115.6</c:v>
                </c:pt>
                <c:pt idx="700">
                  <c:v>114.43</c:v>
                </c:pt>
                <c:pt idx="701">
                  <c:v>113.3</c:v>
                </c:pt>
                <c:pt idx="702">
                  <c:v>112.19</c:v>
                </c:pt>
                <c:pt idx="703">
                  <c:v>111.12</c:v>
                </c:pt>
                <c:pt idx="704">
                  <c:v>110.09</c:v>
                </c:pt>
                <c:pt idx="705">
                  <c:v>109.1</c:v>
                </c:pt>
                <c:pt idx="706">
                  <c:v>108.14</c:v>
                </c:pt>
                <c:pt idx="707">
                  <c:v>107.22</c:v>
                </c:pt>
                <c:pt idx="708">
                  <c:v>106.32</c:v>
                </c:pt>
                <c:pt idx="709">
                  <c:v>105.45</c:v>
                </c:pt>
                <c:pt idx="710">
                  <c:v>104.59</c:v>
                </c:pt>
                <c:pt idx="711">
                  <c:v>103.73</c:v>
                </c:pt>
                <c:pt idx="712">
                  <c:v>102.88</c:v>
                </c:pt>
                <c:pt idx="713">
                  <c:v>102.04</c:v>
                </c:pt>
                <c:pt idx="714">
                  <c:v>101.19</c:v>
                </c:pt>
                <c:pt idx="715">
                  <c:v>100.34</c:v>
                </c:pt>
                <c:pt idx="716">
                  <c:v>99.51</c:v>
                </c:pt>
                <c:pt idx="717">
                  <c:v>98.68</c:v>
                </c:pt>
                <c:pt idx="718">
                  <c:v>97.88</c:v>
                </c:pt>
                <c:pt idx="719">
                  <c:v>97.1</c:v>
                </c:pt>
                <c:pt idx="720">
                  <c:v>96.35</c:v>
                </c:pt>
                <c:pt idx="721">
                  <c:v>95.63</c:v>
                </c:pt>
                <c:pt idx="722">
                  <c:v>94.95</c:v>
                </c:pt>
                <c:pt idx="723">
                  <c:v>94.31</c:v>
                </c:pt>
                <c:pt idx="724">
                  <c:v>93.71</c:v>
                </c:pt>
                <c:pt idx="725">
                  <c:v>93.14</c:v>
                </c:pt>
                <c:pt idx="726">
                  <c:v>92.59</c:v>
                </c:pt>
                <c:pt idx="727">
                  <c:v>92.07</c:v>
                </c:pt>
                <c:pt idx="728">
                  <c:v>91.57</c:v>
                </c:pt>
                <c:pt idx="729">
                  <c:v>91.08</c:v>
                </c:pt>
                <c:pt idx="730">
                  <c:v>90.58</c:v>
                </c:pt>
                <c:pt idx="731">
                  <c:v>90.09</c:v>
                </c:pt>
                <c:pt idx="732">
                  <c:v>89.59</c:v>
                </c:pt>
                <c:pt idx="733">
                  <c:v>89.08</c:v>
                </c:pt>
                <c:pt idx="734">
                  <c:v>88.57</c:v>
                </c:pt>
                <c:pt idx="735">
                  <c:v>88.05</c:v>
                </c:pt>
                <c:pt idx="736">
                  <c:v>87.52</c:v>
                </c:pt>
                <c:pt idx="737">
                  <c:v>87.01</c:v>
                </c:pt>
                <c:pt idx="738">
                  <c:v>86.5</c:v>
                </c:pt>
                <c:pt idx="739">
                  <c:v>86.03</c:v>
                </c:pt>
                <c:pt idx="740">
                  <c:v>85.59</c:v>
                </c:pt>
                <c:pt idx="741">
                  <c:v>85.21</c:v>
                </c:pt>
                <c:pt idx="742">
                  <c:v>84.91</c:v>
                </c:pt>
                <c:pt idx="743">
                  <c:v>84.69</c:v>
                </c:pt>
                <c:pt idx="744">
                  <c:v>84.58</c:v>
                </c:pt>
                <c:pt idx="745">
                  <c:v>84.57</c:v>
                </c:pt>
                <c:pt idx="746">
                  <c:v>84.68</c:v>
                </c:pt>
                <c:pt idx="747">
                  <c:v>84.91</c:v>
                </c:pt>
                <c:pt idx="748">
                  <c:v>85.24</c:v>
                </c:pt>
                <c:pt idx="749">
                  <c:v>85.65</c:v>
                </c:pt>
                <c:pt idx="750">
                  <c:v>86.14</c:v>
                </c:pt>
                <c:pt idx="751">
                  <c:v>86.66</c:v>
                </c:pt>
                <c:pt idx="752">
                  <c:v>87.2</c:v>
                </c:pt>
                <c:pt idx="753">
                  <c:v>87.73</c:v>
                </c:pt>
                <c:pt idx="754">
                  <c:v>88.21</c:v>
                </c:pt>
                <c:pt idx="755">
                  <c:v>88.63</c:v>
                </c:pt>
                <c:pt idx="756">
                  <c:v>88.97</c:v>
                </c:pt>
                <c:pt idx="757">
                  <c:v>89.23</c:v>
                </c:pt>
                <c:pt idx="758">
                  <c:v>89.4</c:v>
                </c:pt>
                <c:pt idx="759">
                  <c:v>89.49</c:v>
                </c:pt>
                <c:pt idx="760">
                  <c:v>89.51</c:v>
                </c:pt>
                <c:pt idx="761">
                  <c:v>89.49</c:v>
                </c:pt>
                <c:pt idx="762">
                  <c:v>89.44</c:v>
                </c:pt>
                <c:pt idx="763">
                  <c:v>89.38</c:v>
                </c:pt>
                <c:pt idx="764">
                  <c:v>89.33</c:v>
                </c:pt>
                <c:pt idx="765">
                  <c:v>89.3</c:v>
                </c:pt>
                <c:pt idx="766">
                  <c:v>89.28</c:v>
                </c:pt>
                <c:pt idx="767">
                  <c:v>89.29</c:v>
                </c:pt>
                <c:pt idx="768">
                  <c:v>89.3</c:v>
                </c:pt>
                <c:pt idx="769">
                  <c:v>89.32</c:v>
                </c:pt>
                <c:pt idx="770">
                  <c:v>89.34</c:v>
                </c:pt>
                <c:pt idx="771">
                  <c:v>89.33</c:v>
                </c:pt>
                <c:pt idx="772">
                  <c:v>89.29</c:v>
                </c:pt>
                <c:pt idx="773">
                  <c:v>89.21</c:v>
                </c:pt>
                <c:pt idx="774">
                  <c:v>89.11</c:v>
                </c:pt>
                <c:pt idx="775">
                  <c:v>88.99</c:v>
                </c:pt>
                <c:pt idx="776">
                  <c:v>88.86</c:v>
                </c:pt>
                <c:pt idx="777">
                  <c:v>88.74</c:v>
                </c:pt>
                <c:pt idx="778">
                  <c:v>88.68</c:v>
                </c:pt>
                <c:pt idx="779">
                  <c:v>88.69</c:v>
                </c:pt>
                <c:pt idx="780">
                  <c:v>88.81</c:v>
                </c:pt>
                <c:pt idx="781">
                  <c:v>89.08</c:v>
                </c:pt>
                <c:pt idx="782">
                  <c:v>89.52</c:v>
                </c:pt>
                <c:pt idx="783">
                  <c:v>90.15</c:v>
                </c:pt>
                <c:pt idx="784">
                  <c:v>91.01</c:v>
                </c:pt>
                <c:pt idx="785">
                  <c:v>92.1</c:v>
                </c:pt>
                <c:pt idx="786">
                  <c:v>93.42</c:v>
                </c:pt>
                <c:pt idx="787">
                  <c:v>94.99</c:v>
                </c:pt>
                <c:pt idx="788">
                  <c:v>96.79</c:v>
                </c:pt>
                <c:pt idx="789">
                  <c:v>98.8</c:v>
                </c:pt>
                <c:pt idx="790">
                  <c:v>101</c:v>
                </c:pt>
                <c:pt idx="791">
                  <c:v>103.37</c:v>
                </c:pt>
                <c:pt idx="792">
                  <c:v>105.88</c:v>
                </c:pt>
                <c:pt idx="793">
                  <c:v>108.5</c:v>
                </c:pt>
                <c:pt idx="794">
                  <c:v>111.18</c:v>
                </c:pt>
                <c:pt idx="795">
                  <c:v>113.9</c:v>
                </c:pt>
                <c:pt idx="796">
                  <c:v>116.61</c:v>
                </c:pt>
                <c:pt idx="797">
                  <c:v>119.31</c:v>
                </c:pt>
                <c:pt idx="798">
                  <c:v>121.94</c:v>
                </c:pt>
                <c:pt idx="799">
                  <c:v>124.51</c:v>
                </c:pt>
                <c:pt idx="800">
                  <c:v>126.97</c:v>
                </c:pt>
                <c:pt idx="801">
                  <c:v>129.34</c:v>
                </c:pt>
                <c:pt idx="802">
                  <c:v>131.59</c:v>
                </c:pt>
                <c:pt idx="803">
                  <c:v>133.72999999999999</c:v>
                </c:pt>
                <c:pt idx="804">
                  <c:v>135.75</c:v>
                </c:pt>
                <c:pt idx="805">
                  <c:v>137.66</c:v>
                </c:pt>
                <c:pt idx="806">
                  <c:v>139.44999999999999</c:v>
                </c:pt>
                <c:pt idx="807">
                  <c:v>141.13999999999999</c:v>
                </c:pt>
                <c:pt idx="808">
                  <c:v>142.72999999999999</c:v>
                </c:pt>
                <c:pt idx="809">
                  <c:v>144.22</c:v>
                </c:pt>
                <c:pt idx="810">
                  <c:v>145.61000000000001</c:v>
                </c:pt>
                <c:pt idx="811">
                  <c:v>146.91</c:v>
                </c:pt>
                <c:pt idx="812">
                  <c:v>148.11000000000001</c:v>
                </c:pt>
                <c:pt idx="813">
                  <c:v>149.22</c:v>
                </c:pt>
                <c:pt idx="814">
                  <c:v>150.24</c:v>
                </c:pt>
                <c:pt idx="815">
                  <c:v>151.16999999999999</c:v>
                </c:pt>
                <c:pt idx="816">
                  <c:v>152.02000000000001</c:v>
                </c:pt>
                <c:pt idx="817">
                  <c:v>152.79</c:v>
                </c:pt>
                <c:pt idx="818">
                  <c:v>153.47999999999999</c:v>
                </c:pt>
                <c:pt idx="819">
                  <c:v>154.1</c:v>
                </c:pt>
                <c:pt idx="820">
                  <c:v>154.63999999999999</c:v>
                </c:pt>
                <c:pt idx="821">
                  <c:v>155.1</c:v>
                </c:pt>
                <c:pt idx="822">
                  <c:v>155.5</c:v>
                </c:pt>
                <c:pt idx="823">
                  <c:v>155.83000000000001</c:v>
                </c:pt>
                <c:pt idx="824">
                  <c:v>156.08000000000001</c:v>
                </c:pt>
                <c:pt idx="825">
                  <c:v>156.28</c:v>
                </c:pt>
                <c:pt idx="826">
                  <c:v>156.41999999999999</c:v>
                </c:pt>
                <c:pt idx="827">
                  <c:v>156.51</c:v>
                </c:pt>
                <c:pt idx="828">
                  <c:v>156.57</c:v>
                </c:pt>
                <c:pt idx="829">
                  <c:v>156.62</c:v>
                </c:pt>
                <c:pt idx="830">
                  <c:v>156.66</c:v>
                </c:pt>
                <c:pt idx="831">
                  <c:v>156.72</c:v>
                </c:pt>
                <c:pt idx="832">
                  <c:v>156.81</c:v>
                </c:pt>
                <c:pt idx="833">
                  <c:v>156.97</c:v>
                </c:pt>
                <c:pt idx="834">
                  <c:v>157.19</c:v>
                </c:pt>
                <c:pt idx="835">
                  <c:v>157.5</c:v>
                </c:pt>
                <c:pt idx="836">
                  <c:v>157.88999999999999</c:v>
                </c:pt>
                <c:pt idx="837">
                  <c:v>158.37</c:v>
                </c:pt>
                <c:pt idx="838">
                  <c:v>158.91999999999999</c:v>
                </c:pt>
                <c:pt idx="839">
                  <c:v>159.53</c:v>
                </c:pt>
                <c:pt idx="840">
                  <c:v>160.16999999999999</c:v>
                </c:pt>
                <c:pt idx="841">
                  <c:v>160.82</c:v>
                </c:pt>
                <c:pt idx="842">
                  <c:v>161.46</c:v>
                </c:pt>
                <c:pt idx="843">
                  <c:v>162.05000000000001</c:v>
                </c:pt>
                <c:pt idx="844">
                  <c:v>162.57</c:v>
                </c:pt>
                <c:pt idx="845">
                  <c:v>163</c:v>
                </c:pt>
                <c:pt idx="846">
                  <c:v>163.32</c:v>
                </c:pt>
                <c:pt idx="847">
                  <c:v>163.51</c:v>
                </c:pt>
                <c:pt idx="848">
                  <c:v>163.57</c:v>
                </c:pt>
                <c:pt idx="849">
                  <c:v>163.5</c:v>
                </c:pt>
                <c:pt idx="850">
                  <c:v>163.30000000000001</c:v>
                </c:pt>
                <c:pt idx="851">
                  <c:v>162.97999999999999</c:v>
                </c:pt>
                <c:pt idx="852">
                  <c:v>162.56</c:v>
                </c:pt>
                <c:pt idx="853">
                  <c:v>162.04</c:v>
                </c:pt>
                <c:pt idx="854">
                  <c:v>161.43</c:v>
                </c:pt>
                <c:pt idx="855">
                  <c:v>160.74</c:v>
                </c:pt>
                <c:pt idx="856">
                  <c:v>159.99</c:v>
                </c:pt>
                <c:pt idx="857">
                  <c:v>159.16999999999999</c:v>
                </c:pt>
                <c:pt idx="858">
                  <c:v>158.29</c:v>
                </c:pt>
                <c:pt idx="859">
                  <c:v>157.36000000000001</c:v>
                </c:pt>
                <c:pt idx="860">
                  <c:v>156.38</c:v>
                </c:pt>
                <c:pt idx="861">
                  <c:v>155.35</c:v>
                </c:pt>
                <c:pt idx="862">
                  <c:v>154.29</c:v>
                </c:pt>
                <c:pt idx="863">
                  <c:v>153.19</c:v>
                </c:pt>
                <c:pt idx="864">
                  <c:v>152.08000000000001</c:v>
                </c:pt>
                <c:pt idx="865">
                  <c:v>150.96</c:v>
                </c:pt>
                <c:pt idx="866">
                  <c:v>149.85</c:v>
                </c:pt>
                <c:pt idx="867">
                  <c:v>148.77000000000001</c:v>
                </c:pt>
                <c:pt idx="868">
                  <c:v>147.72999999999999</c:v>
                </c:pt>
                <c:pt idx="869">
                  <c:v>146.75</c:v>
                </c:pt>
                <c:pt idx="870">
                  <c:v>145.84</c:v>
                </c:pt>
                <c:pt idx="871">
                  <c:v>145.03</c:v>
                </c:pt>
                <c:pt idx="872">
                  <c:v>144.31</c:v>
                </c:pt>
                <c:pt idx="873">
                  <c:v>143.69</c:v>
                </c:pt>
                <c:pt idx="874">
                  <c:v>143.18</c:v>
                </c:pt>
                <c:pt idx="875">
                  <c:v>142.79</c:v>
                </c:pt>
                <c:pt idx="876">
                  <c:v>142.49</c:v>
                </c:pt>
                <c:pt idx="877">
                  <c:v>142.30000000000001</c:v>
                </c:pt>
                <c:pt idx="878">
                  <c:v>142.19</c:v>
                </c:pt>
                <c:pt idx="879">
                  <c:v>142.16</c:v>
                </c:pt>
                <c:pt idx="880">
                  <c:v>142.18</c:v>
                </c:pt>
                <c:pt idx="881">
                  <c:v>142.25</c:v>
                </c:pt>
                <c:pt idx="882">
                  <c:v>142.33000000000001</c:v>
                </c:pt>
                <c:pt idx="883">
                  <c:v>142.41999999999999</c:v>
                </c:pt>
                <c:pt idx="884">
                  <c:v>142.47999999999999</c:v>
                </c:pt>
                <c:pt idx="885">
                  <c:v>142.5</c:v>
                </c:pt>
                <c:pt idx="886">
                  <c:v>142.44999999999999</c:v>
                </c:pt>
                <c:pt idx="887">
                  <c:v>142.33000000000001</c:v>
                </c:pt>
                <c:pt idx="888">
                  <c:v>142.12</c:v>
                </c:pt>
                <c:pt idx="889">
                  <c:v>141.81</c:v>
                </c:pt>
                <c:pt idx="890">
                  <c:v>141.4</c:v>
                </c:pt>
                <c:pt idx="891">
                  <c:v>140.88</c:v>
                </c:pt>
                <c:pt idx="892">
                  <c:v>140.26</c:v>
                </c:pt>
                <c:pt idx="893">
                  <c:v>139.53</c:v>
                </c:pt>
                <c:pt idx="894">
                  <c:v>138.72</c:v>
                </c:pt>
                <c:pt idx="895">
                  <c:v>137.82</c:v>
                </c:pt>
                <c:pt idx="896">
                  <c:v>136.85</c:v>
                </c:pt>
                <c:pt idx="897">
                  <c:v>135.82</c:v>
                </c:pt>
                <c:pt idx="898">
                  <c:v>134.74</c:v>
                </c:pt>
                <c:pt idx="899">
                  <c:v>133.6</c:v>
                </c:pt>
                <c:pt idx="900">
                  <c:v>132.41999999999999</c:v>
                </c:pt>
                <c:pt idx="901">
                  <c:v>131.19999999999999</c:v>
                </c:pt>
                <c:pt idx="902">
                  <c:v>129.94999999999999</c:v>
                </c:pt>
                <c:pt idx="903">
                  <c:v>128.66</c:v>
                </c:pt>
                <c:pt idx="904">
                  <c:v>127.34</c:v>
                </c:pt>
                <c:pt idx="905">
                  <c:v>125.99</c:v>
                </c:pt>
                <c:pt idx="906">
                  <c:v>124.61</c:v>
                </c:pt>
                <c:pt idx="907">
                  <c:v>123.21</c:v>
                </c:pt>
                <c:pt idx="908">
                  <c:v>121.8</c:v>
                </c:pt>
                <c:pt idx="909">
                  <c:v>120.38</c:v>
                </c:pt>
                <c:pt idx="910">
                  <c:v>118.97</c:v>
                </c:pt>
                <c:pt idx="911">
                  <c:v>117.56</c:v>
                </c:pt>
                <c:pt idx="912">
                  <c:v>116.18</c:v>
                </c:pt>
                <c:pt idx="913">
                  <c:v>114.83</c:v>
                </c:pt>
                <c:pt idx="914">
                  <c:v>113.51</c:v>
                </c:pt>
                <c:pt idx="915">
                  <c:v>112.23</c:v>
                </c:pt>
                <c:pt idx="916">
                  <c:v>110.99</c:v>
                </c:pt>
                <c:pt idx="917">
                  <c:v>109.81</c:v>
                </c:pt>
                <c:pt idx="918">
                  <c:v>108.68</c:v>
                </c:pt>
                <c:pt idx="919">
                  <c:v>107.59</c:v>
                </c:pt>
                <c:pt idx="920">
                  <c:v>106.56</c:v>
                </c:pt>
                <c:pt idx="921">
                  <c:v>105.58</c:v>
                </c:pt>
                <c:pt idx="922">
                  <c:v>104.66</c:v>
                </c:pt>
                <c:pt idx="923">
                  <c:v>103.79</c:v>
                </c:pt>
                <c:pt idx="924">
                  <c:v>102.97</c:v>
                </c:pt>
                <c:pt idx="925">
                  <c:v>102.2</c:v>
                </c:pt>
                <c:pt idx="926">
                  <c:v>101.48</c:v>
                </c:pt>
                <c:pt idx="927">
                  <c:v>100.81</c:v>
                </c:pt>
                <c:pt idx="928">
                  <c:v>100.19</c:v>
                </c:pt>
                <c:pt idx="929">
                  <c:v>99.6</c:v>
                </c:pt>
                <c:pt idx="930">
                  <c:v>99.05</c:v>
                </c:pt>
                <c:pt idx="931">
                  <c:v>98.52</c:v>
                </c:pt>
                <c:pt idx="932">
                  <c:v>98</c:v>
                </c:pt>
                <c:pt idx="933">
                  <c:v>97.49</c:v>
                </c:pt>
                <c:pt idx="934">
                  <c:v>96.97</c:v>
                </c:pt>
                <c:pt idx="935">
                  <c:v>96.44</c:v>
                </c:pt>
                <c:pt idx="936">
                  <c:v>95.89</c:v>
                </c:pt>
                <c:pt idx="937">
                  <c:v>95.3</c:v>
                </c:pt>
                <c:pt idx="938">
                  <c:v>94.69</c:v>
                </c:pt>
                <c:pt idx="939">
                  <c:v>94.03</c:v>
                </c:pt>
                <c:pt idx="940">
                  <c:v>93.34</c:v>
                </c:pt>
                <c:pt idx="941">
                  <c:v>92.61</c:v>
                </c:pt>
                <c:pt idx="942">
                  <c:v>91.85</c:v>
                </c:pt>
                <c:pt idx="943">
                  <c:v>91.07</c:v>
                </c:pt>
                <c:pt idx="944">
                  <c:v>90.27</c:v>
                </c:pt>
                <c:pt idx="945">
                  <c:v>89.47</c:v>
                </c:pt>
                <c:pt idx="946">
                  <c:v>88.68</c:v>
                </c:pt>
                <c:pt idx="947">
                  <c:v>87.91</c:v>
                </c:pt>
                <c:pt idx="948">
                  <c:v>87.17</c:v>
                </c:pt>
                <c:pt idx="949">
                  <c:v>86.46</c:v>
                </c:pt>
                <c:pt idx="950">
                  <c:v>85.81</c:v>
                </c:pt>
                <c:pt idx="951">
                  <c:v>85.21</c:v>
                </c:pt>
                <c:pt idx="952">
                  <c:v>84.69</c:v>
                </c:pt>
                <c:pt idx="953">
                  <c:v>84.24</c:v>
                </c:pt>
                <c:pt idx="954">
                  <c:v>83.87</c:v>
                </c:pt>
                <c:pt idx="955">
                  <c:v>83.59</c:v>
                </c:pt>
                <c:pt idx="956">
                  <c:v>83.4</c:v>
                </c:pt>
                <c:pt idx="957">
                  <c:v>83.32</c:v>
                </c:pt>
                <c:pt idx="958">
                  <c:v>83.34</c:v>
                </c:pt>
                <c:pt idx="959">
                  <c:v>83.47</c:v>
                </c:pt>
                <c:pt idx="960">
                  <c:v>83.71</c:v>
                </c:pt>
                <c:pt idx="961">
                  <c:v>84.05</c:v>
                </c:pt>
                <c:pt idx="962">
                  <c:v>84.49</c:v>
                </c:pt>
                <c:pt idx="963">
                  <c:v>85.01</c:v>
                </c:pt>
                <c:pt idx="964">
                  <c:v>85.6</c:v>
                </c:pt>
                <c:pt idx="965">
                  <c:v>86.24</c:v>
                </c:pt>
                <c:pt idx="966">
                  <c:v>86.91</c:v>
                </c:pt>
                <c:pt idx="967">
                  <c:v>87.57</c:v>
                </c:pt>
                <c:pt idx="968">
                  <c:v>88.22</c:v>
                </c:pt>
                <c:pt idx="969">
                  <c:v>88.83</c:v>
                </c:pt>
                <c:pt idx="970">
                  <c:v>89.38</c:v>
                </c:pt>
                <c:pt idx="971">
                  <c:v>89.86</c:v>
                </c:pt>
                <c:pt idx="972">
                  <c:v>90.28</c:v>
                </c:pt>
                <c:pt idx="973">
                  <c:v>90.62</c:v>
                </c:pt>
                <c:pt idx="974">
                  <c:v>90.89</c:v>
                </c:pt>
                <c:pt idx="975">
                  <c:v>91.11</c:v>
                </c:pt>
                <c:pt idx="976">
                  <c:v>91.29</c:v>
                </c:pt>
                <c:pt idx="977">
                  <c:v>91.44</c:v>
                </c:pt>
                <c:pt idx="978">
                  <c:v>91.58</c:v>
                </c:pt>
                <c:pt idx="979">
                  <c:v>91.71</c:v>
                </c:pt>
                <c:pt idx="980">
                  <c:v>91.83</c:v>
                </c:pt>
                <c:pt idx="981">
                  <c:v>91.95</c:v>
                </c:pt>
                <c:pt idx="982">
                  <c:v>92.06</c:v>
                </c:pt>
                <c:pt idx="983">
                  <c:v>92.15</c:v>
                </c:pt>
                <c:pt idx="984">
                  <c:v>92.21</c:v>
                </c:pt>
                <c:pt idx="985">
                  <c:v>92.23</c:v>
                </c:pt>
                <c:pt idx="986">
                  <c:v>92.21</c:v>
                </c:pt>
                <c:pt idx="987">
                  <c:v>92.14</c:v>
                </c:pt>
                <c:pt idx="988">
                  <c:v>92.03</c:v>
                </c:pt>
                <c:pt idx="989">
                  <c:v>91.89</c:v>
                </c:pt>
                <c:pt idx="990">
                  <c:v>91.74</c:v>
                </c:pt>
                <c:pt idx="991">
                  <c:v>91.6</c:v>
                </c:pt>
                <c:pt idx="992">
                  <c:v>91.51</c:v>
                </c:pt>
                <c:pt idx="993">
                  <c:v>91.5</c:v>
                </c:pt>
                <c:pt idx="994">
                  <c:v>91.62</c:v>
                </c:pt>
                <c:pt idx="995">
                  <c:v>91.89</c:v>
                </c:pt>
                <c:pt idx="996">
                  <c:v>92.36</c:v>
                </c:pt>
                <c:pt idx="997">
                  <c:v>93.04</c:v>
                </c:pt>
                <c:pt idx="998">
                  <c:v>93.96</c:v>
                </c:pt>
                <c:pt idx="999">
                  <c:v>95.13</c:v>
                </c:pt>
                <c:pt idx="1000">
                  <c:v>96.55</c:v>
                </c:pt>
                <c:pt idx="1001">
                  <c:v>98.21</c:v>
                </c:pt>
                <c:pt idx="1002">
                  <c:v>100.1</c:v>
                </c:pt>
                <c:pt idx="1003">
                  <c:v>102.18</c:v>
                </c:pt>
                <c:pt idx="1004">
                  <c:v>104.44</c:v>
                </c:pt>
                <c:pt idx="1005">
                  <c:v>106.84</c:v>
                </c:pt>
                <c:pt idx="1006">
                  <c:v>109.34</c:v>
                </c:pt>
                <c:pt idx="1007">
                  <c:v>111.9</c:v>
                </c:pt>
                <c:pt idx="1008">
                  <c:v>114.5</c:v>
                </c:pt>
                <c:pt idx="1009">
                  <c:v>117.1</c:v>
                </c:pt>
                <c:pt idx="1010">
                  <c:v>119.66</c:v>
                </c:pt>
                <c:pt idx="1011">
                  <c:v>122.15</c:v>
                </c:pt>
                <c:pt idx="1012">
                  <c:v>124.57</c:v>
                </c:pt>
                <c:pt idx="1013">
                  <c:v>126.87</c:v>
                </c:pt>
                <c:pt idx="1014">
                  <c:v>129.06</c:v>
                </c:pt>
                <c:pt idx="1015">
                  <c:v>131.13</c:v>
                </c:pt>
                <c:pt idx="1016">
                  <c:v>133.06</c:v>
                </c:pt>
                <c:pt idx="1017">
                  <c:v>134.86000000000001</c:v>
                </c:pt>
                <c:pt idx="1018">
                  <c:v>136.54</c:v>
                </c:pt>
                <c:pt idx="1019">
                  <c:v>138.1</c:v>
                </c:pt>
                <c:pt idx="1020">
                  <c:v>139.54</c:v>
                </c:pt>
                <c:pt idx="1021">
                  <c:v>140.88</c:v>
                </c:pt>
                <c:pt idx="1022">
                  <c:v>142.13</c:v>
                </c:pt>
                <c:pt idx="1023">
                  <c:v>143.31</c:v>
                </c:pt>
                <c:pt idx="1024">
                  <c:v>144.41</c:v>
                </c:pt>
                <c:pt idx="1025">
                  <c:v>145.44999999999999</c:v>
                </c:pt>
                <c:pt idx="1026">
                  <c:v>146.44</c:v>
                </c:pt>
                <c:pt idx="1027">
                  <c:v>147.37</c:v>
                </c:pt>
                <c:pt idx="1028">
                  <c:v>148.26</c:v>
                </c:pt>
                <c:pt idx="1029">
                  <c:v>149.1</c:v>
                </c:pt>
                <c:pt idx="1030">
                  <c:v>149.9</c:v>
                </c:pt>
                <c:pt idx="1031">
                  <c:v>150.63999999999999</c:v>
                </c:pt>
                <c:pt idx="1032">
                  <c:v>151.32</c:v>
                </c:pt>
                <c:pt idx="1033">
                  <c:v>151.94</c:v>
                </c:pt>
                <c:pt idx="1034">
                  <c:v>152.47999999999999</c:v>
                </c:pt>
                <c:pt idx="1035">
                  <c:v>152.96</c:v>
                </c:pt>
                <c:pt idx="1036">
                  <c:v>153.36000000000001</c:v>
                </c:pt>
                <c:pt idx="1037">
                  <c:v>153.69</c:v>
                </c:pt>
                <c:pt idx="1038">
                  <c:v>153.94</c:v>
                </c:pt>
                <c:pt idx="1039">
                  <c:v>154.13</c:v>
                </c:pt>
                <c:pt idx="1040">
                  <c:v>154.26</c:v>
                </c:pt>
                <c:pt idx="1041">
                  <c:v>154.35</c:v>
                </c:pt>
                <c:pt idx="1042">
                  <c:v>154.41999999999999</c:v>
                </c:pt>
                <c:pt idx="1043">
                  <c:v>154.47999999999999</c:v>
                </c:pt>
                <c:pt idx="1044">
                  <c:v>154.54</c:v>
                </c:pt>
                <c:pt idx="1045">
                  <c:v>154.63</c:v>
                </c:pt>
                <c:pt idx="1046">
                  <c:v>154.76</c:v>
                </c:pt>
                <c:pt idx="1047">
                  <c:v>154.94</c:v>
                </c:pt>
                <c:pt idx="1048">
                  <c:v>155.16999999999999</c:v>
                </c:pt>
                <c:pt idx="1049">
                  <c:v>155.47999999999999</c:v>
                </c:pt>
                <c:pt idx="1050">
                  <c:v>155.84</c:v>
                </c:pt>
                <c:pt idx="1051">
                  <c:v>156.26</c:v>
                </c:pt>
                <c:pt idx="1052">
                  <c:v>156.72999999999999</c:v>
                </c:pt>
                <c:pt idx="1053">
                  <c:v>157.22999999999999</c:v>
                </c:pt>
                <c:pt idx="1054">
                  <c:v>157.75</c:v>
                </c:pt>
                <c:pt idx="1055">
                  <c:v>158.28</c:v>
                </c:pt>
                <c:pt idx="1056">
                  <c:v>158.81</c:v>
                </c:pt>
                <c:pt idx="1057">
                  <c:v>159.30000000000001</c:v>
                </c:pt>
                <c:pt idx="1058">
                  <c:v>159.76</c:v>
                </c:pt>
                <c:pt idx="1059">
                  <c:v>160.16999999999999</c:v>
                </c:pt>
                <c:pt idx="1060">
                  <c:v>160.51</c:v>
                </c:pt>
                <c:pt idx="1061">
                  <c:v>160.78</c:v>
                </c:pt>
                <c:pt idx="1062">
                  <c:v>160.97</c:v>
                </c:pt>
                <c:pt idx="1063">
                  <c:v>161.06</c:v>
                </c:pt>
                <c:pt idx="1064">
                  <c:v>161.05000000000001</c:v>
                </c:pt>
                <c:pt idx="1065">
                  <c:v>160.93</c:v>
                </c:pt>
                <c:pt idx="1066">
                  <c:v>160.69</c:v>
                </c:pt>
                <c:pt idx="1067">
                  <c:v>160.33000000000001</c:v>
                </c:pt>
                <c:pt idx="1068">
                  <c:v>159.84</c:v>
                </c:pt>
                <c:pt idx="1069">
                  <c:v>159.22999999999999</c:v>
                </c:pt>
                <c:pt idx="1070">
                  <c:v>158.47999999999999</c:v>
                </c:pt>
                <c:pt idx="1071">
                  <c:v>157.6</c:v>
                </c:pt>
                <c:pt idx="1072">
                  <c:v>156.61000000000001</c:v>
                </c:pt>
                <c:pt idx="1073">
                  <c:v>155.51</c:v>
                </c:pt>
                <c:pt idx="1074">
                  <c:v>154.32</c:v>
                </c:pt>
                <c:pt idx="1075">
                  <c:v>153.06</c:v>
                </c:pt>
                <c:pt idx="1076">
                  <c:v>151.75</c:v>
                </c:pt>
                <c:pt idx="1077">
                  <c:v>150.41</c:v>
                </c:pt>
                <c:pt idx="1078">
                  <c:v>149.07</c:v>
                </c:pt>
                <c:pt idx="1079">
                  <c:v>147.76</c:v>
                </c:pt>
                <c:pt idx="1080">
                  <c:v>146.49</c:v>
                </c:pt>
                <c:pt idx="1081">
                  <c:v>145.28</c:v>
                </c:pt>
                <c:pt idx="1082">
                  <c:v>144.16</c:v>
                </c:pt>
                <c:pt idx="1083">
                  <c:v>143.13</c:v>
                </c:pt>
                <c:pt idx="1084">
                  <c:v>142.21</c:v>
                </c:pt>
                <c:pt idx="1085">
                  <c:v>141.38999999999999</c:v>
                </c:pt>
                <c:pt idx="1086">
                  <c:v>140.69</c:v>
                </c:pt>
                <c:pt idx="1087">
                  <c:v>140.09</c:v>
                </c:pt>
                <c:pt idx="1088">
                  <c:v>139.61000000000001</c:v>
                </c:pt>
                <c:pt idx="1089">
                  <c:v>139.22</c:v>
                </c:pt>
                <c:pt idx="1090">
                  <c:v>138.94</c:v>
                </c:pt>
                <c:pt idx="1091">
                  <c:v>138.74</c:v>
                </c:pt>
                <c:pt idx="1092">
                  <c:v>138.63</c:v>
                </c:pt>
                <c:pt idx="1093">
                  <c:v>138.6</c:v>
                </c:pt>
                <c:pt idx="1094">
                  <c:v>138.63</c:v>
                </c:pt>
                <c:pt idx="1095">
                  <c:v>138.72999999999999</c:v>
                </c:pt>
                <c:pt idx="1096">
                  <c:v>138.87</c:v>
                </c:pt>
                <c:pt idx="1097">
                  <c:v>139.04</c:v>
                </c:pt>
                <c:pt idx="1098">
                  <c:v>139.22999999999999</c:v>
                </c:pt>
                <c:pt idx="1099">
                  <c:v>139.41999999999999</c:v>
                </c:pt>
                <c:pt idx="1100">
                  <c:v>139.6</c:v>
                </c:pt>
                <c:pt idx="1101">
                  <c:v>139.74</c:v>
                </c:pt>
                <c:pt idx="1102">
                  <c:v>139.83000000000001</c:v>
                </c:pt>
                <c:pt idx="1103">
                  <c:v>139.85</c:v>
                </c:pt>
                <c:pt idx="1104">
                  <c:v>139.79</c:v>
                </c:pt>
                <c:pt idx="1105">
                  <c:v>139.62</c:v>
                </c:pt>
                <c:pt idx="1106">
                  <c:v>139.35</c:v>
                </c:pt>
                <c:pt idx="1107">
                  <c:v>138.97</c:v>
                </c:pt>
                <c:pt idx="1108">
                  <c:v>138.47999999999999</c:v>
                </c:pt>
                <c:pt idx="1109">
                  <c:v>137.87</c:v>
                </c:pt>
                <c:pt idx="1110">
                  <c:v>137.15</c:v>
                </c:pt>
                <c:pt idx="1111">
                  <c:v>136.33000000000001</c:v>
                </c:pt>
                <c:pt idx="1112">
                  <c:v>135.41</c:v>
                </c:pt>
                <c:pt idx="1113">
                  <c:v>134.41999999999999</c:v>
                </c:pt>
                <c:pt idx="1114">
                  <c:v>133.35</c:v>
                </c:pt>
                <c:pt idx="1115">
                  <c:v>132.22</c:v>
                </c:pt>
                <c:pt idx="1116">
                  <c:v>131.03</c:v>
                </c:pt>
                <c:pt idx="1117">
                  <c:v>129.81</c:v>
                </c:pt>
                <c:pt idx="1118">
                  <c:v>128.56</c:v>
                </c:pt>
                <c:pt idx="1119">
                  <c:v>127.28</c:v>
                </c:pt>
                <c:pt idx="1120">
                  <c:v>125.98</c:v>
                </c:pt>
                <c:pt idx="1121">
                  <c:v>124.67</c:v>
                </c:pt>
                <c:pt idx="1122">
                  <c:v>123.35</c:v>
                </c:pt>
                <c:pt idx="1123">
                  <c:v>122.02</c:v>
                </c:pt>
                <c:pt idx="1124">
                  <c:v>120.69</c:v>
                </c:pt>
                <c:pt idx="1125">
                  <c:v>119.37</c:v>
                </c:pt>
                <c:pt idx="1126">
                  <c:v>118.04</c:v>
                </c:pt>
                <c:pt idx="1127">
                  <c:v>116.73</c:v>
                </c:pt>
                <c:pt idx="1128">
                  <c:v>115.42</c:v>
                </c:pt>
                <c:pt idx="1129">
                  <c:v>114.12</c:v>
                </c:pt>
                <c:pt idx="1130">
                  <c:v>112.84</c:v>
                </c:pt>
                <c:pt idx="1131">
                  <c:v>111.58</c:v>
                </c:pt>
                <c:pt idx="1132">
                  <c:v>110.35</c:v>
                </c:pt>
                <c:pt idx="1133">
                  <c:v>109.14</c:v>
                </c:pt>
                <c:pt idx="1134">
                  <c:v>107.96</c:v>
                </c:pt>
                <c:pt idx="1135">
                  <c:v>106.83</c:v>
                </c:pt>
                <c:pt idx="1136">
                  <c:v>105.73</c:v>
                </c:pt>
                <c:pt idx="1137">
                  <c:v>104.67</c:v>
                </c:pt>
                <c:pt idx="1138">
                  <c:v>103.67</c:v>
                </c:pt>
                <c:pt idx="1139">
                  <c:v>102.71</c:v>
                </c:pt>
                <c:pt idx="1140">
                  <c:v>101.8</c:v>
                </c:pt>
                <c:pt idx="1141">
                  <c:v>100.94</c:v>
                </c:pt>
                <c:pt idx="1142">
                  <c:v>100.14</c:v>
                </c:pt>
                <c:pt idx="1143">
                  <c:v>99.38</c:v>
                </c:pt>
                <c:pt idx="1144">
                  <c:v>98.67</c:v>
                </c:pt>
                <c:pt idx="1145">
                  <c:v>97.99</c:v>
                </c:pt>
                <c:pt idx="1146">
                  <c:v>97.36</c:v>
                </c:pt>
                <c:pt idx="1147">
                  <c:v>96.75</c:v>
                </c:pt>
                <c:pt idx="1148">
                  <c:v>96.17</c:v>
                </c:pt>
                <c:pt idx="1149">
                  <c:v>95.61</c:v>
                </c:pt>
                <c:pt idx="1150">
                  <c:v>95.06</c:v>
                </c:pt>
                <c:pt idx="1151">
                  <c:v>94.52</c:v>
                </c:pt>
                <c:pt idx="1152">
                  <c:v>93.98</c:v>
                </c:pt>
                <c:pt idx="1153">
                  <c:v>93.43</c:v>
                </c:pt>
                <c:pt idx="1154">
                  <c:v>92.87</c:v>
                </c:pt>
                <c:pt idx="1155">
                  <c:v>92.3</c:v>
                </c:pt>
                <c:pt idx="1156">
                  <c:v>91.72</c:v>
                </c:pt>
                <c:pt idx="1157">
                  <c:v>91.13</c:v>
                </c:pt>
                <c:pt idx="1158">
                  <c:v>90.52</c:v>
                </c:pt>
                <c:pt idx="1159">
                  <c:v>89.9</c:v>
                </c:pt>
                <c:pt idx="1160">
                  <c:v>89.28</c:v>
                </c:pt>
                <c:pt idx="1161">
                  <c:v>88.65</c:v>
                </c:pt>
                <c:pt idx="1162">
                  <c:v>88.02</c:v>
                </c:pt>
                <c:pt idx="1163">
                  <c:v>87.41</c:v>
                </c:pt>
                <c:pt idx="1164">
                  <c:v>86.81</c:v>
                </c:pt>
                <c:pt idx="1165">
                  <c:v>86.23</c:v>
                </c:pt>
                <c:pt idx="1166">
                  <c:v>85.69</c:v>
                </c:pt>
                <c:pt idx="1167">
                  <c:v>85.18</c:v>
                </c:pt>
                <c:pt idx="1168">
                  <c:v>84.73</c:v>
                </c:pt>
                <c:pt idx="1169">
                  <c:v>84.33</c:v>
                </c:pt>
                <c:pt idx="1170">
                  <c:v>84.01</c:v>
                </c:pt>
                <c:pt idx="1171">
                  <c:v>83.77</c:v>
                </c:pt>
                <c:pt idx="1172">
                  <c:v>83.63</c:v>
                </c:pt>
                <c:pt idx="1173">
                  <c:v>83.61</c:v>
                </c:pt>
                <c:pt idx="1174">
                  <c:v>83.72</c:v>
                </c:pt>
                <c:pt idx="1175">
                  <c:v>83.95</c:v>
                </c:pt>
                <c:pt idx="1176">
                  <c:v>84.32</c:v>
                </c:pt>
                <c:pt idx="1177">
                  <c:v>84.83</c:v>
                </c:pt>
                <c:pt idx="1178">
                  <c:v>85.46</c:v>
                </c:pt>
                <c:pt idx="1179">
                  <c:v>86.19</c:v>
                </c:pt>
                <c:pt idx="1180">
                  <c:v>87.01</c:v>
                </c:pt>
                <c:pt idx="1181">
                  <c:v>87.89</c:v>
                </c:pt>
                <c:pt idx="1182">
                  <c:v>88.79</c:v>
                </c:pt>
                <c:pt idx="1183">
                  <c:v>89.69</c:v>
                </c:pt>
                <c:pt idx="1184">
                  <c:v>90.55</c:v>
                </c:pt>
                <c:pt idx="1185">
                  <c:v>91.36</c:v>
                </c:pt>
                <c:pt idx="1186">
                  <c:v>92.08</c:v>
                </c:pt>
                <c:pt idx="1187">
                  <c:v>92.71</c:v>
                </c:pt>
                <c:pt idx="1188">
                  <c:v>93.25</c:v>
                </c:pt>
                <c:pt idx="1189">
                  <c:v>93.69</c:v>
                </c:pt>
                <c:pt idx="1190">
                  <c:v>94.04</c:v>
                </c:pt>
                <c:pt idx="1191">
                  <c:v>94.32</c:v>
                </c:pt>
                <c:pt idx="1192">
                  <c:v>94.55</c:v>
                </c:pt>
                <c:pt idx="1193">
                  <c:v>94.73</c:v>
                </c:pt>
                <c:pt idx="1194">
                  <c:v>94.89</c:v>
                </c:pt>
                <c:pt idx="1195">
                  <c:v>95.03</c:v>
                </c:pt>
                <c:pt idx="1196">
                  <c:v>95.16</c:v>
                </c:pt>
                <c:pt idx="1197">
                  <c:v>95.26</c:v>
                </c:pt>
                <c:pt idx="1198">
                  <c:v>95.33</c:v>
                </c:pt>
                <c:pt idx="1199">
                  <c:v>95.36</c:v>
                </c:pt>
                <c:pt idx="1200">
                  <c:v>95.34</c:v>
                </c:pt>
                <c:pt idx="1201">
                  <c:v>95.25</c:v>
                </c:pt>
                <c:pt idx="1202">
                  <c:v>95.09</c:v>
                </c:pt>
                <c:pt idx="1203">
                  <c:v>94.85</c:v>
                </c:pt>
                <c:pt idx="1204">
                  <c:v>94.55</c:v>
                </c:pt>
                <c:pt idx="1205">
                  <c:v>94.18</c:v>
                </c:pt>
                <c:pt idx="1206">
                  <c:v>93.79</c:v>
                </c:pt>
                <c:pt idx="1207">
                  <c:v>93.39</c:v>
                </c:pt>
                <c:pt idx="1208">
                  <c:v>93.03</c:v>
                </c:pt>
                <c:pt idx="1209">
                  <c:v>92.74</c:v>
                </c:pt>
                <c:pt idx="1210">
                  <c:v>92.56</c:v>
                </c:pt>
                <c:pt idx="1211">
                  <c:v>92.53</c:v>
                </c:pt>
                <c:pt idx="1212">
                  <c:v>92.68</c:v>
                </c:pt>
                <c:pt idx="1213">
                  <c:v>93.05</c:v>
                </c:pt>
                <c:pt idx="1214">
                  <c:v>93.65</c:v>
                </c:pt>
                <c:pt idx="1215">
                  <c:v>94.5</c:v>
                </c:pt>
                <c:pt idx="1216">
                  <c:v>95.6</c:v>
                </c:pt>
                <c:pt idx="1217">
                  <c:v>96.95</c:v>
                </c:pt>
                <c:pt idx="1218">
                  <c:v>98.53</c:v>
                </c:pt>
                <c:pt idx="1219">
                  <c:v>100.34</c:v>
                </c:pt>
                <c:pt idx="1220">
                  <c:v>102.34</c:v>
                </c:pt>
                <c:pt idx="1221">
                  <c:v>104.53</c:v>
                </c:pt>
                <c:pt idx="1222">
                  <c:v>106.86</c:v>
                </c:pt>
                <c:pt idx="1223">
                  <c:v>109.3</c:v>
                </c:pt>
                <c:pt idx="1224">
                  <c:v>111.83</c:v>
                </c:pt>
                <c:pt idx="1225">
                  <c:v>114.42</c:v>
                </c:pt>
                <c:pt idx="1226">
                  <c:v>117.02</c:v>
                </c:pt>
                <c:pt idx="1227">
                  <c:v>119.6</c:v>
                </c:pt>
                <c:pt idx="1228">
                  <c:v>122.15</c:v>
                </c:pt>
                <c:pt idx="1229">
                  <c:v>124.61</c:v>
                </c:pt>
                <c:pt idx="1230">
                  <c:v>126.98</c:v>
                </c:pt>
                <c:pt idx="1231">
                  <c:v>129.22999999999999</c:v>
                </c:pt>
                <c:pt idx="1232">
                  <c:v>131.33000000000001</c:v>
                </c:pt>
                <c:pt idx="1233">
                  <c:v>133.28</c:v>
                </c:pt>
                <c:pt idx="1234">
                  <c:v>135.08000000000001</c:v>
                </c:pt>
                <c:pt idx="1235">
                  <c:v>136.71</c:v>
                </c:pt>
                <c:pt idx="1236">
                  <c:v>138.18</c:v>
                </c:pt>
                <c:pt idx="1237">
                  <c:v>139.51</c:v>
                </c:pt>
                <c:pt idx="1238">
                  <c:v>140.71</c:v>
                </c:pt>
                <c:pt idx="1239">
                  <c:v>141.78</c:v>
                </c:pt>
                <c:pt idx="1240">
                  <c:v>142.76</c:v>
                </c:pt>
                <c:pt idx="1241">
                  <c:v>143.66999999999999</c:v>
                </c:pt>
                <c:pt idx="1242">
                  <c:v>144.52000000000001</c:v>
                </c:pt>
                <c:pt idx="1243">
                  <c:v>145.33000000000001</c:v>
                </c:pt>
                <c:pt idx="1244">
                  <c:v>146.13</c:v>
                </c:pt>
                <c:pt idx="1245">
                  <c:v>146.91</c:v>
                </c:pt>
                <c:pt idx="1246">
                  <c:v>147.69</c:v>
                </c:pt>
                <c:pt idx="1247">
                  <c:v>148.47</c:v>
                </c:pt>
                <c:pt idx="1248">
                  <c:v>149.24</c:v>
                </c:pt>
                <c:pt idx="1249">
                  <c:v>150</c:v>
                </c:pt>
                <c:pt idx="1250">
                  <c:v>150.72999999999999</c:v>
                </c:pt>
                <c:pt idx="1251">
                  <c:v>151.43</c:v>
                </c:pt>
                <c:pt idx="1252">
                  <c:v>152.07</c:v>
                </c:pt>
                <c:pt idx="1253">
                  <c:v>152.65</c:v>
                </c:pt>
                <c:pt idx="1254">
                  <c:v>153.16</c:v>
                </c:pt>
                <c:pt idx="1255">
                  <c:v>153.59</c:v>
                </c:pt>
                <c:pt idx="1256">
                  <c:v>153.94999999999999</c:v>
                </c:pt>
                <c:pt idx="1257">
                  <c:v>154.22999999999999</c:v>
                </c:pt>
                <c:pt idx="1258">
                  <c:v>154.46</c:v>
                </c:pt>
                <c:pt idx="1259">
                  <c:v>154.63</c:v>
                </c:pt>
                <c:pt idx="1260">
                  <c:v>154.77000000000001</c:v>
                </c:pt>
                <c:pt idx="1261">
                  <c:v>154.91</c:v>
                </c:pt>
                <c:pt idx="1262">
                  <c:v>155.05000000000001</c:v>
                </c:pt>
                <c:pt idx="1263">
                  <c:v>155.21</c:v>
                </c:pt>
                <c:pt idx="1264">
                  <c:v>155.41</c:v>
                </c:pt>
                <c:pt idx="1265">
                  <c:v>155.66</c:v>
                </c:pt>
                <c:pt idx="1266">
                  <c:v>155.96</c:v>
                </c:pt>
                <c:pt idx="1267">
                  <c:v>156.31</c:v>
                </c:pt>
                <c:pt idx="1268">
                  <c:v>156.69999999999999</c:v>
                </c:pt>
                <c:pt idx="1269">
                  <c:v>157.11000000000001</c:v>
                </c:pt>
                <c:pt idx="1270">
                  <c:v>157.53</c:v>
                </c:pt>
                <c:pt idx="1271">
                  <c:v>157.93</c:v>
                </c:pt>
                <c:pt idx="1272">
                  <c:v>158.30000000000001</c:v>
                </c:pt>
                <c:pt idx="1273">
                  <c:v>158.61000000000001</c:v>
                </c:pt>
                <c:pt idx="1274">
                  <c:v>158.85</c:v>
                </c:pt>
                <c:pt idx="1275">
                  <c:v>159</c:v>
                </c:pt>
                <c:pt idx="1276">
                  <c:v>159.04</c:v>
                </c:pt>
                <c:pt idx="1277">
                  <c:v>158.99</c:v>
                </c:pt>
                <c:pt idx="1278">
                  <c:v>158.83000000000001</c:v>
                </c:pt>
                <c:pt idx="1279">
                  <c:v>158.57</c:v>
                </c:pt>
                <c:pt idx="1280">
                  <c:v>158.22</c:v>
                </c:pt>
                <c:pt idx="1281">
                  <c:v>157.78</c:v>
                </c:pt>
                <c:pt idx="1282">
                  <c:v>157.27000000000001</c:v>
                </c:pt>
                <c:pt idx="1283">
                  <c:v>156.69</c:v>
                </c:pt>
                <c:pt idx="1284">
                  <c:v>156.04</c:v>
                </c:pt>
                <c:pt idx="1285">
                  <c:v>155.34</c:v>
                </c:pt>
                <c:pt idx="1286">
                  <c:v>154.58000000000001</c:v>
                </c:pt>
                <c:pt idx="1287">
                  <c:v>153.76</c:v>
                </c:pt>
                <c:pt idx="1288">
                  <c:v>152.88</c:v>
                </c:pt>
                <c:pt idx="1289">
                  <c:v>151.94999999999999</c:v>
                </c:pt>
                <c:pt idx="1290">
                  <c:v>150.96</c:v>
                </c:pt>
                <c:pt idx="1291">
                  <c:v>149.93</c:v>
                </c:pt>
                <c:pt idx="1292">
                  <c:v>148.85</c:v>
                </c:pt>
                <c:pt idx="1293">
                  <c:v>147.76</c:v>
                </c:pt>
                <c:pt idx="1294">
                  <c:v>146.66</c:v>
                </c:pt>
                <c:pt idx="1295">
                  <c:v>145.58000000000001</c:v>
                </c:pt>
                <c:pt idx="1296">
                  <c:v>144.53</c:v>
                </c:pt>
                <c:pt idx="1297">
                  <c:v>143.54</c:v>
                </c:pt>
                <c:pt idx="1298">
                  <c:v>142.62</c:v>
                </c:pt>
                <c:pt idx="1299">
                  <c:v>141.81</c:v>
                </c:pt>
                <c:pt idx="1300">
                  <c:v>141.09</c:v>
                </c:pt>
                <c:pt idx="1301">
                  <c:v>140.49</c:v>
                </c:pt>
                <c:pt idx="1302">
                  <c:v>140.01</c:v>
                </c:pt>
                <c:pt idx="1303">
                  <c:v>139.63999999999999</c:v>
                </c:pt>
                <c:pt idx="1304">
                  <c:v>139.37</c:v>
                </c:pt>
                <c:pt idx="1305">
                  <c:v>139.19</c:v>
                </c:pt>
                <c:pt idx="1306">
                  <c:v>139.1</c:v>
                </c:pt>
                <c:pt idx="1307">
                  <c:v>139.07</c:v>
                </c:pt>
                <c:pt idx="1308">
                  <c:v>139.09</c:v>
                </c:pt>
                <c:pt idx="1309">
                  <c:v>139.15</c:v>
                </c:pt>
                <c:pt idx="1310">
                  <c:v>139.22</c:v>
                </c:pt>
                <c:pt idx="1311">
                  <c:v>139.30000000000001</c:v>
                </c:pt>
                <c:pt idx="1312">
                  <c:v>139.36000000000001</c:v>
                </c:pt>
                <c:pt idx="1313">
                  <c:v>139.41</c:v>
                </c:pt>
                <c:pt idx="1314">
                  <c:v>139.41</c:v>
                </c:pt>
                <c:pt idx="1315">
                  <c:v>139.37</c:v>
                </c:pt>
                <c:pt idx="1316">
                  <c:v>139.27000000000001</c:v>
                </c:pt>
                <c:pt idx="1317">
                  <c:v>139.09</c:v>
                </c:pt>
                <c:pt idx="1318">
                  <c:v>138.84</c:v>
                </c:pt>
                <c:pt idx="1319">
                  <c:v>138.5</c:v>
                </c:pt>
                <c:pt idx="1320">
                  <c:v>138.06</c:v>
                </c:pt>
                <c:pt idx="1321">
                  <c:v>137.53</c:v>
                </c:pt>
                <c:pt idx="1322">
                  <c:v>136.91</c:v>
                </c:pt>
                <c:pt idx="1323">
                  <c:v>136.19</c:v>
                </c:pt>
                <c:pt idx="1324">
                  <c:v>135.38</c:v>
                </c:pt>
                <c:pt idx="1325">
                  <c:v>134.47999999999999</c:v>
                </c:pt>
                <c:pt idx="1326">
                  <c:v>133.51</c:v>
                </c:pt>
                <c:pt idx="1327">
                  <c:v>132.47999999999999</c:v>
                </c:pt>
                <c:pt idx="1328">
                  <c:v>131.38</c:v>
                </c:pt>
                <c:pt idx="1329">
                  <c:v>130.24</c:v>
                </c:pt>
                <c:pt idx="1330">
                  <c:v>129.06</c:v>
                </c:pt>
                <c:pt idx="1331">
                  <c:v>127.85</c:v>
                </c:pt>
                <c:pt idx="1332">
                  <c:v>126.62</c:v>
                </c:pt>
                <c:pt idx="1333">
                  <c:v>125.37</c:v>
                </c:pt>
                <c:pt idx="1334">
                  <c:v>124.12</c:v>
                </c:pt>
                <c:pt idx="1335">
                  <c:v>122.87</c:v>
                </c:pt>
                <c:pt idx="1336">
                  <c:v>121.62</c:v>
                </c:pt>
                <c:pt idx="1337">
                  <c:v>120.37</c:v>
                </c:pt>
                <c:pt idx="1338">
                  <c:v>119.13</c:v>
                </c:pt>
                <c:pt idx="1339">
                  <c:v>117.9</c:v>
                </c:pt>
                <c:pt idx="1340">
                  <c:v>116.68</c:v>
                </c:pt>
                <c:pt idx="1341">
                  <c:v>115.47</c:v>
                </c:pt>
                <c:pt idx="1342">
                  <c:v>114.27</c:v>
                </c:pt>
                <c:pt idx="1343">
                  <c:v>113.08</c:v>
                </c:pt>
                <c:pt idx="1344">
                  <c:v>111.91</c:v>
                </c:pt>
                <c:pt idx="1345">
                  <c:v>110.76</c:v>
                </c:pt>
                <c:pt idx="1346">
                  <c:v>109.63</c:v>
                </c:pt>
                <c:pt idx="1347">
                  <c:v>108.52</c:v>
                </c:pt>
                <c:pt idx="1348">
                  <c:v>107.45</c:v>
                </c:pt>
                <c:pt idx="1349">
                  <c:v>106.4</c:v>
                </c:pt>
                <c:pt idx="1350">
                  <c:v>105.39</c:v>
                </c:pt>
                <c:pt idx="1351">
                  <c:v>104.42</c:v>
                </c:pt>
                <c:pt idx="1352">
                  <c:v>103.49</c:v>
                </c:pt>
                <c:pt idx="1353">
                  <c:v>102.6</c:v>
                </c:pt>
                <c:pt idx="1354">
                  <c:v>101.75</c:v>
                </c:pt>
                <c:pt idx="1355">
                  <c:v>100.94</c:v>
                </c:pt>
                <c:pt idx="1356">
                  <c:v>100.17</c:v>
                </c:pt>
                <c:pt idx="1357">
                  <c:v>99.43</c:v>
                </c:pt>
                <c:pt idx="1358">
                  <c:v>98.72</c:v>
                </c:pt>
                <c:pt idx="1359">
                  <c:v>98.02</c:v>
                </c:pt>
                <c:pt idx="1360">
                  <c:v>97.35</c:v>
                </c:pt>
                <c:pt idx="1361">
                  <c:v>96.69</c:v>
                </c:pt>
                <c:pt idx="1362">
                  <c:v>96.04</c:v>
                </c:pt>
                <c:pt idx="1363">
                  <c:v>95.4</c:v>
                </c:pt>
                <c:pt idx="1364">
                  <c:v>94.77</c:v>
                </c:pt>
                <c:pt idx="1365">
                  <c:v>94.14</c:v>
                </c:pt>
                <c:pt idx="1366">
                  <c:v>93.53</c:v>
                </c:pt>
                <c:pt idx="1367">
                  <c:v>92.93</c:v>
                </c:pt>
                <c:pt idx="1368">
                  <c:v>92.35</c:v>
                </c:pt>
                <c:pt idx="1369">
                  <c:v>91.79</c:v>
                </c:pt>
                <c:pt idx="1370">
                  <c:v>91.24</c:v>
                </c:pt>
                <c:pt idx="1371">
                  <c:v>90.73</c:v>
                </c:pt>
                <c:pt idx="1372">
                  <c:v>90.24</c:v>
                </c:pt>
                <c:pt idx="1373">
                  <c:v>89.77</c:v>
                </c:pt>
                <c:pt idx="1374">
                  <c:v>89.33</c:v>
                </c:pt>
                <c:pt idx="1375">
                  <c:v>88.91</c:v>
                </c:pt>
                <c:pt idx="1376">
                  <c:v>88.51</c:v>
                </c:pt>
                <c:pt idx="1377">
                  <c:v>88.13</c:v>
                </c:pt>
                <c:pt idx="1378">
                  <c:v>87.76</c:v>
                </c:pt>
                <c:pt idx="1379">
                  <c:v>87.4</c:v>
                </c:pt>
                <c:pt idx="1380">
                  <c:v>87.06</c:v>
                </c:pt>
                <c:pt idx="1381">
                  <c:v>86.72</c:v>
                </c:pt>
                <c:pt idx="1382">
                  <c:v>86.41</c:v>
                </c:pt>
                <c:pt idx="1383">
                  <c:v>86.12</c:v>
                </c:pt>
                <c:pt idx="1384">
                  <c:v>85.86</c:v>
                </c:pt>
                <c:pt idx="1385">
                  <c:v>85.65</c:v>
                </c:pt>
                <c:pt idx="1386">
                  <c:v>85.51</c:v>
                </c:pt>
                <c:pt idx="1387">
                  <c:v>85.44</c:v>
                </c:pt>
                <c:pt idx="1388">
                  <c:v>85.45</c:v>
                </c:pt>
                <c:pt idx="1389">
                  <c:v>85.56</c:v>
                </c:pt>
                <c:pt idx="1390">
                  <c:v>85.76</c:v>
                </c:pt>
                <c:pt idx="1391">
                  <c:v>86.05</c:v>
                </c:pt>
                <c:pt idx="1392">
                  <c:v>86.43</c:v>
                </c:pt>
                <c:pt idx="1393">
                  <c:v>86.87</c:v>
                </c:pt>
                <c:pt idx="1394">
                  <c:v>87.35</c:v>
                </c:pt>
                <c:pt idx="1395">
                  <c:v>87.86</c:v>
                </c:pt>
                <c:pt idx="1396">
                  <c:v>88.37</c:v>
                </c:pt>
                <c:pt idx="1397">
                  <c:v>88.86</c:v>
                </c:pt>
                <c:pt idx="1398">
                  <c:v>89.29</c:v>
                </c:pt>
                <c:pt idx="1399">
                  <c:v>89.67</c:v>
                </c:pt>
                <c:pt idx="1400">
                  <c:v>89.97</c:v>
                </c:pt>
                <c:pt idx="1401">
                  <c:v>90.21</c:v>
                </c:pt>
                <c:pt idx="1402">
                  <c:v>90.38</c:v>
                </c:pt>
                <c:pt idx="1403">
                  <c:v>90.49</c:v>
                </c:pt>
                <c:pt idx="1404">
                  <c:v>90.56</c:v>
                </c:pt>
                <c:pt idx="1405">
                  <c:v>90.61</c:v>
                </c:pt>
                <c:pt idx="1406">
                  <c:v>90.65</c:v>
                </c:pt>
                <c:pt idx="1407">
                  <c:v>90.7</c:v>
                </c:pt>
                <c:pt idx="1408">
                  <c:v>90.77</c:v>
                </c:pt>
                <c:pt idx="1409">
                  <c:v>90.85</c:v>
                </c:pt>
                <c:pt idx="1410">
                  <c:v>90.94</c:v>
                </c:pt>
                <c:pt idx="1411">
                  <c:v>91.04</c:v>
                </c:pt>
                <c:pt idx="1412">
                  <c:v>91.14</c:v>
                </c:pt>
                <c:pt idx="1413">
                  <c:v>91.22</c:v>
                </c:pt>
                <c:pt idx="1414">
                  <c:v>91.26</c:v>
                </c:pt>
                <c:pt idx="1415">
                  <c:v>91.26</c:v>
                </c:pt>
                <c:pt idx="1416">
                  <c:v>91.2</c:v>
                </c:pt>
                <c:pt idx="1417">
                  <c:v>91.08</c:v>
                </c:pt>
                <c:pt idx="1418">
                  <c:v>90.92</c:v>
                </c:pt>
                <c:pt idx="1419">
                  <c:v>90.71</c:v>
                </c:pt>
                <c:pt idx="1420">
                  <c:v>90.49</c:v>
                </c:pt>
                <c:pt idx="1421">
                  <c:v>90.27</c:v>
                </c:pt>
                <c:pt idx="1422">
                  <c:v>90.1</c:v>
                </c:pt>
                <c:pt idx="1423">
                  <c:v>90</c:v>
                </c:pt>
                <c:pt idx="1424">
                  <c:v>90.01</c:v>
                </c:pt>
                <c:pt idx="1425">
                  <c:v>90.17</c:v>
                </c:pt>
                <c:pt idx="1426">
                  <c:v>90.52</c:v>
                </c:pt>
                <c:pt idx="1427">
                  <c:v>91.07</c:v>
                </c:pt>
                <c:pt idx="1428">
                  <c:v>91.86</c:v>
                </c:pt>
                <c:pt idx="1429">
                  <c:v>92.89</c:v>
                </c:pt>
                <c:pt idx="1430">
                  <c:v>94.17</c:v>
                </c:pt>
                <c:pt idx="1431">
                  <c:v>95.71</c:v>
                </c:pt>
                <c:pt idx="1432">
                  <c:v>97.49</c:v>
                </c:pt>
                <c:pt idx="1433">
                  <c:v>99.49</c:v>
                </c:pt>
                <c:pt idx="1434">
                  <c:v>101.69</c:v>
                </c:pt>
                <c:pt idx="1435">
                  <c:v>104.05</c:v>
                </c:pt>
                <c:pt idx="1436">
                  <c:v>106.55</c:v>
                </c:pt>
                <c:pt idx="1437">
                  <c:v>109.15</c:v>
                </c:pt>
                <c:pt idx="1438">
                  <c:v>111.8</c:v>
                </c:pt>
                <c:pt idx="1439">
                  <c:v>114.48</c:v>
                </c:pt>
                <c:pt idx="1440">
                  <c:v>117.14</c:v>
                </c:pt>
                <c:pt idx="1441">
                  <c:v>119.76</c:v>
                </c:pt>
                <c:pt idx="1442">
                  <c:v>122.31</c:v>
                </c:pt>
                <c:pt idx="1443">
                  <c:v>124.76</c:v>
                </c:pt>
                <c:pt idx="1444">
                  <c:v>127.1</c:v>
                </c:pt>
                <c:pt idx="1445">
                  <c:v>129.31</c:v>
                </c:pt>
                <c:pt idx="1446">
                  <c:v>131.38</c:v>
                </c:pt>
                <c:pt idx="1447">
                  <c:v>133.31</c:v>
                </c:pt>
                <c:pt idx="1448">
                  <c:v>135.09</c:v>
                </c:pt>
                <c:pt idx="1449">
                  <c:v>136.72999999999999</c:v>
                </c:pt>
                <c:pt idx="1450">
                  <c:v>138.22999999999999</c:v>
                </c:pt>
                <c:pt idx="1451">
                  <c:v>139.59</c:v>
                </c:pt>
                <c:pt idx="1452">
                  <c:v>140.81</c:v>
                </c:pt>
                <c:pt idx="1453">
                  <c:v>141.91999999999999</c:v>
                </c:pt>
                <c:pt idx="1454">
                  <c:v>142.91999999999999</c:v>
                </c:pt>
                <c:pt idx="1455">
                  <c:v>143.82</c:v>
                </c:pt>
                <c:pt idx="1456">
                  <c:v>144.63999999999999</c:v>
                </c:pt>
                <c:pt idx="1457">
                  <c:v>145.38999999999999</c:v>
                </c:pt>
                <c:pt idx="1458">
                  <c:v>146.09</c:v>
                </c:pt>
                <c:pt idx="1459">
                  <c:v>146.74</c:v>
                </c:pt>
                <c:pt idx="1460">
                  <c:v>147.37</c:v>
                </c:pt>
                <c:pt idx="1461">
                  <c:v>147.96</c:v>
                </c:pt>
                <c:pt idx="1462">
                  <c:v>148.53</c:v>
                </c:pt>
                <c:pt idx="1463">
                  <c:v>149.08000000000001</c:v>
                </c:pt>
                <c:pt idx="1464">
                  <c:v>149.61000000000001</c:v>
                </c:pt>
                <c:pt idx="1465">
                  <c:v>150.1</c:v>
                </c:pt>
                <c:pt idx="1466">
                  <c:v>150.56</c:v>
                </c:pt>
                <c:pt idx="1467">
                  <c:v>150.99</c:v>
                </c:pt>
                <c:pt idx="1468">
                  <c:v>151.37</c:v>
                </c:pt>
                <c:pt idx="1469">
                  <c:v>151.72</c:v>
                </c:pt>
                <c:pt idx="1470">
                  <c:v>152.03</c:v>
                </c:pt>
                <c:pt idx="1471">
                  <c:v>152.32</c:v>
                </c:pt>
                <c:pt idx="1472">
                  <c:v>152.6</c:v>
                </c:pt>
                <c:pt idx="1473">
                  <c:v>152.88999999999999</c:v>
                </c:pt>
                <c:pt idx="1474">
                  <c:v>153.19</c:v>
                </c:pt>
                <c:pt idx="1475">
                  <c:v>153.52000000000001</c:v>
                </c:pt>
                <c:pt idx="1476">
                  <c:v>153.88999999999999</c:v>
                </c:pt>
                <c:pt idx="1477">
                  <c:v>154.31</c:v>
                </c:pt>
                <c:pt idx="1478">
                  <c:v>154.76</c:v>
                </c:pt>
                <c:pt idx="1479">
                  <c:v>155.26</c:v>
                </c:pt>
                <c:pt idx="1480">
                  <c:v>155.77000000000001</c:v>
                </c:pt>
                <c:pt idx="1481">
                  <c:v>156.28</c:v>
                </c:pt>
                <c:pt idx="1482">
                  <c:v>156.77000000000001</c:v>
                </c:pt>
                <c:pt idx="1483">
                  <c:v>157.21</c:v>
                </c:pt>
                <c:pt idx="1484">
                  <c:v>157.59</c:v>
                </c:pt>
                <c:pt idx="1485">
                  <c:v>157.88</c:v>
                </c:pt>
                <c:pt idx="1486">
                  <c:v>158.07</c:v>
                </c:pt>
                <c:pt idx="1487">
                  <c:v>158.16</c:v>
                </c:pt>
                <c:pt idx="1488">
                  <c:v>158.13999999999999</c:v>
                </c:pt>
                <c:pt idx="1489">
                  <c:v>158.02000000000001</c:v>
                </c:pt>
                <c:pt idx="1490">
                  <c:v>157.82</c:v>
                </c:pt>
                <c:pt idx="1491">
                  <c:v>157.55000000000001</c:v>
                </c:pt>
                <c:pt idx="1492">
                  <c:v>157.24</c:v>
                </c:pt>
                <c:pt idx="1493">
                  <c:v>156.9</c:v>
                </c:pt>
                <c:pt idx="1494">
                  <c:v>156.54</c:v>
                </c:pt>
                <c:pt idx="1495">
                  <c:v>156.16999999999999</c:v>
                </c:pt>
                <c:pt idx="1496">
                  <c:v>155.81</c:v>
                </c:pt>
                <c:pt idx="1497">
                  <c:v>155.44</c:v>
                </c:pt>
                <c:pt idx="1498">
                  <c:v>155.06</c:v>
                </c:pt>
                <c:pt idx="1499">
                  <c:v>154.65</c:v>
                </c:pt>
                <c:pt idx="1500">
                  <c:v>154.21</c:v>
                </c:pt>
              </c:numCache>
            </c:numRef>
          </c:xVal>
          <c:yVal>
            <c:numRef>
              <c:f>Sheet1!$J$20:$J$1520</c:f>
              <c:numCache>
                <c:formatCode>General</c:formatCode>
                <c:ptCount val="1501"/>
                <c:pt idx="0">
                  <c:v>10.41</c:v>
                </c:pt>
                <c:pt idx="1">
                  <c:v>10.65</c:v>
                </c:pt>
                <c:pt idx="2">
                  <c:v>10.97</c:v>
                </c:pt>
                <c:pt idx="3">
                  <c:v>11.36</c:v>
                </c:pt>
                <c:pt idx="4">
                  <c:v>11.86</c:v>
                </c:pt>
                <c:pt idx="5">
                  <c:v>12.48</c:v>
                </c:pt>
                <c:pt idx="6">
                  <c:v>13.24</c:v>
                </c:pt>
                <c:pt idx="7">
                  <c:v>14.15</c:v>
                </c:pt>
                <c:pt idx="8">
                  <c:v>15.23</c:v>
                </c:pt>
                <c:pt idx="9">
                  <c:v>16.489999999999998</c:v>
                </c:pt>
                <c:pt idx="10">
                  <c:v>17.95</c:v>
                </c:pt>
                <c:pt idx="11">
                  <c:v>19.61</c:v>
                </c:pt>
                <c:pt idx="12">
                  <c:v>21.47</c:v>
                </c:pt>
                <c:pt idx="13">
                  <c:v>23.53</c:v>
                </c:pt>
                <c:pt idx="14">
                  <c:v>25.79</c:v>
                </c:pt>
                <c:pt idx="15">
                  <c:v>28.23</c:v>
                </c:pt>
                <c:pt idx="16">
                  <c:v>30.86</c:v>
                </c:pt>
                <c:pt idx="17">
                  <c:v>33.64</c:v>
                </c:pt>
                <c:pt idx="18">
                  <c:v>36.57</c:v>
                </c:pt>
                <c:pt idx="19">
                  <c:v>39.619999999999997</c:v>
                </c:pt>
                <c:pt idx="20">
                  <c:v>42.76</c:v>
                </c:pt>
                <c:pt idx="21">
                  <c:v>45.97</c:v>
                </c:pt>
                <c:pt idx="22">
                  <c:v>49.22</c:v>
                </c:pt>
                <c:pt idx="23">
                  <c:v>52.47</c:v>
                </c:pt>
                <c:pt idx="24">
                  <c:v>55.7</c:v>
                </c:pt>
                <c:pt idx="25">
                  <c:v>58.88</c:v>
                </c:pt>
                <c:pt idx="26">
                  <c:v>61.98</c:v>
                </c:pt>
                <c:pt idx="27">
                  <c:v>64.97</c:v>
                </c:pt>
                <c:pt idx="28">
                  <c:v>67.819999999999993</c:v>
                </c:pt>
                <c:pt idx="29">
                  <c:v>70.52</c:v>
                </c:pt>
                <c:pt idx="30">
                  <c:v>73.05</c:v>
                </c:pt>
                <c:pt idx="31">
                  <c:v>75.400000000000006</c:v>
                </c:pt>
                <c:pt idx="32">
                  <c:v>77.56</c:v>
                </c:pt>
                <c:pt idx="33">
                  <c:v>79.540000000000006</c:v>
                </c:pt>
                <c:pt idx="34">
                  <c:v>81.34</c:v>
                </c:pt>
                <c:pt idx="35">
                  <c:v>82.96</c:v>
                </c:pt>
                <c:pt idx="36">
                  <c:v>84.43</c:v>
                </c:pt>
                <c:pt idx="37">
                  <c:v>85.76</c:v>
                </c:pt>
                <c:pt idx="38">
                  <c:v>86.97</c:v>
                </c:pt>
                <c:pt idx="39">
                  <c:v>88.07</c:v>
                </c:pt>
                <c:pt idx="40">
                  <c:v>89.08</c:v>
                </c:pt>
                <c:pt idx="41">
                  <c:v>90.03</c:v>
                </c:pt>
                <c:pt idx="42">
                  <c:v>90.92</c:v>
                </c:pt>
                <c:pt idx="43">
                  <c:v>91.76</c:v>
                </c:pt>
                <c:pt idx="44">
                  <c:v>92.58</c:v>
                </c:pt>
                <c:pt idx="45">
                  <c:v>93.37</c:v>
                </c:pt>
                <c:pt idx="46">
                  <c:v>94.15</c:v>
                </c:pt>
                <c:pt idx="47">
                  <c:v>94.92</c:v>
                </c:pt>
                <c:pt idx="48">
                  <c:v>95.68</c:v>
                </c:pt>
                <c:pt idx="49">
                  <c:v>96.43</c:v>
                </c:pt>
                <c:pt idx="50">
                  <c:v>97.19</c:v>
                </c:pt>
                <c:pt idx="51">
                  <c:v>97.93</c:v>
                </c:pt>
                <c:pt idx="52">
                  <c:v>98.67</c:v>
                </c:pt>
                <c:pt idx="53">
                  <c:v>99.39</c:v>
                </c:pt>
                <c:pt idx="54">
                  <c:v>100.11</c:v>
                </c:pt>
                <c:pt idx="55">
                  <c:v>100.81</c:v>
                </c:pt>
                <c:pt idx="56">
                  <c:v>101.5</c:v>
                </c:pt>
                <c:pt idx="57">
                  <c:v>102.17</c:v>
                </c:pt>
                <c:pt idx="58">
                  <c:v>102.83</c:v>
                </c:pt>
                <c:pt idx="59">
                  <c:v>103.46</c:v>
                </c:pt>
                <c:pt idx="60">
                  <c:v>104.06</c:v>
                </c:pt>
                <c:pt idx="61">
                  <c:v>104.65</c:v>
                </c:pt>
                <c:pt idx="62">
                  <c:v>105.2</c:v>
                </c:pt>
                <c:pt idx="63">
                  <c:v>105.73</c:v>
                </c:pt>
                <c:pt idx="64">
                  <c:v>106.24</c:v>
                </c:pt>
                <c:pt idx="65">
                  <c:v>106.71</c:v>
                </c:pt>
                <c:pt idx="66">
                  <c:v>107.15</c:v>
                </c:pt>
                <c:pt idx="67">
                  <c:v>107.56</c:v>
                </c:pt>
                <c:pt idx="68">
                  <c:v>107.94</c:v>
                </c:pt>
                <c:pt idx="69">
                  <c:v>108.29</c:v>
                </c:pt>
                <c:pt idx="70">
                  <c:v>108.61</c:v>
                </c:pt>
                <c:pt idx="71">
                  <c:v>108.89</c:v>
                </c:pt>
                <c:pt idx="72">
                  <c:v>109.15</c:v>
                </c:pt>
                <c:pt idx="73">
                  <c:v>109.37</c:v>
                </c:pt>
                <c:pt idx="74">
                  <c:v>109.57</c:v>
                </c:pt>
                <c:pt idx="75">
                  <c:v>109.73</c:v>
                </c:pt>
                <c:pt idx="76">
                  <c:v>109.87</c:v>
                </c:pt>
                <c:pt idx="77">
                  <c:v>109.98</c:v>
                </c:pt>
                <c:pt idx="78">
                  <c:v>110.06</c:v>
                </c:pt>
                <c:pt idx="79">
                  <c:v>110.11</c:v>
                </c:pt>
                <c:pt idx="80">
                  <c:v>110.14</c:v>
                </c:pt>
                <c:pt idx="81">
                  <c:v>110.15</c:v>
                </c:pt>
                <c:pt idx="82">
                  <c:v>110.13</c:v>
                </c:pt>
                <c:pt idx="83">
                  <c:v>110.09</c:v>
                </c:pt>
                <c:pt idx="84">
                  <c:v>110.03</c:v>
                </c:pt>
                <c:pt idx="85">
                  <c:v>109.95</c:v>
                </c:pt>
                <c:pt idx="86">
                  <c:v>109.84</c:v>
                </c:pt>
                <c:pt idx="87">
                  <c:v>109.7</c:v>
                </c:pt>
                <c:pt idx="88">
                  <c:v>109.54</c:v>
                </c:pt>
                <c:pt idx="89">
                  <c:v>109.34</c:v>
                </c:pt>
                <c:pt idx="90">
                  <c:v>109.11</c:v>
                </c:pt>
                <c:pt idx="91">
                  <c:v>108.83</c:v>
                </c:pt>
                <c:pt idx="92">
                  <c:v>108.5</c:v>
                </c:pt>
                <c:pt idx="93">
                  <c:v>108.1</c:v>
                </c:pt>
                <c:pt idx="94">
                  <c:v>107.63</c:v>
                </c:pt>
                <c:pt idx="95">
                  <c:v>107.07</c:v>
                </c:pt>
                <c:pt idx="96">
                  <c:v>106.42</c:v>
                </c:pt>
                <c:pt idx="97">
                  <c:v>105.65</c:v>
                </c:pt>
                <c:pt idx="98">
                  <c:v>104.75</c:v>
                </c:pt>
                <c:pt idx="99">
                  <c:v>103.73</c:v>
                </c:pt>
                <c:pt idx="100">
                  <c:v>102.55</c:v>
                </c:pt>
                <c:pt idx="101">
                  <c:v>101.21</c:v>
                </c:pt>
                <c:pt idx="102">
                  <c:v>99.71</c:v>
                </c:pt>
                <c:pt idx="103">
                  <c:v>98.04</c:v>
                </c:pt>
                <c:pt idx="104">
                  <c:v>96.18</c:v>
                </c:pt>
                <c:pt idx="105">
                  <c:v>94.14</c:v>
                </c:pt>
                <c:pt idx="106">
                  <c:v>91.92</c:v>
                </c:pt>
                <c:pt idx="107">
                  <c:v>89.5</c:v>
                </c:pt>
                <c:pt idx="108">
                  <c:v>86.9</c:v>
                </c:pt>
                <c:pt idx="109">
                  <c:v>84.11</c:v>
                </c:pt>
                <c:pt idx="110">
                  <c:v>81.14</c:v>
                </c:pt>
                <c:pt idx="111">
                  <c:v>78</c:v>
                </c:pt>
                <c:pt idx="112">
                  <c:v>74.709999999999994</c:v>
                </c:pt>
                <c:pt idx="113">
                  <c:v>71.290000000000006</c:v>
                </c:pt>
                <c:pt idx="114">
                  <c:v>67.75</c:v>
                </c:pt>
                <c:pt idx="115">
                  <c:v>64.13</c:v>
                </c:pt>
                <c:pt idx="116">
                  <c:v>60.46</c:v>
                </c:pt>
                <c:pt idx="117">
                  <c:v>56.77</c:v>
                </c:pt>
                <c:pt idx="118">
                  <c:v>53.11</c:v>
                </c:pt>
                <c:pt idx="119">
                  <c:v>49.5</c:v>
                </c:pt>
                <c:pt idx="120">
                  <c:v>45.98</c:v>
                </c:pt>
                <c:pt idx="121">
                  <c:v>42.58</c:v>
                </c:pt>
                <c:pt idx="122">
                  <c:v>39.340000000000003</c:v>
                </c:pt>
                <c:pt idx="123">
                  <c:v>36.26</c:v>
                </c:pt>
                <c:pt idx="124">
                  <c:v>33.380000000000003</c:v>
                </c:pt>
                <c:pt idx="125">
                  <c:v>30.7</c:v>
                </c:pt>
                <c:pt idx="126">
                  <c:v>28.22</c:v>
                </c:pt>
                <c:pt idx="127">
                  <c:v>25.94</c:v>
                </c:pt>
                <c:pt idx="128">
                  <c:v>23.86</c:v>
                </c:pt>
                <c:pt idx="129">
                  <c:v>21.96</c:v>
                </c:pt>
                <c:pt idx="130">
                  <c:v>20.239999999999998</c:v>
                </c:pt>
                <c:pt idx="131">
                  <c:v>18.68</c:v>
                </c:pt>
                <c:pt idx="132">
                  <c:v>17.260000000000002</c:v>
                </c:pt>
                <c:pt idx="133">
                  <c:v>15.98</c:v>
                </c:pt>
                <c:pt idx="134">
                  <c:v>14.81</c:v>
                </c:pt>
                <c:pt idx="135">
                  <c:v>13.76</c:v>
                </c:pt>
                <c:pt idx="136">
                  <c:v>12.81</c:v>
                </c:pt>
                <c:pt idx="137">
                  <c:v>11.96</c:v>
                </c:pt>
                <c:pt idx="138">
                  <c:v>11.19</c:v>
                </c:pt>
                <c:pt idx="139">
                  <c:v>10.5</c:v>
                </c:pt>
                <c:pt idx="140">
                  <c:v>9.89</c:v>
                </c:pt>
                <c:pt idx="141">
                  <c:v>9.35</c:v>
                </c:pt>
                <c:pt idx="142">
                  <c:v>8.86</c:v>
                </c:pt>
                <c:pt idx="143">
                  <c:v>8.44</c:v>
                </c:pt>
                <c:pt idx="144">
                  <c:v>8.06</c:v>
                </c:pt>
                <c:pt idx="145">
                  <c:v>7.74</c:v>
                </c:pt>
                <c:pt idx="146">
                  <c:v>7.45</c:v>
                </c:pt>
                <c:pt idx="147">
                  <c:v>7.2</c:v>
                </c:pt>
                <c:pt idx="148">
                  <c:v>6.98</c:v>
                </c:pt>
                <c:pt idx="149">
                  <c:v>6.8</c:v>
                </c:pt>
                <c:pt idx="150">
                  <c:v>6.64</c:v>
                </c:pt>
                <c:pt idx="151">
                  <c:v>6.5</c:v>
                </c:pt>
                <c:pt idx="152">
                  <c:v>6.39</c:v>
                </c:pt>
                <c:pt idx="153">
                  <c:v>6.3</c:v>
                </c:pt>
                <c:pt idx="154">
                  <c:v>6.23</c:v>
                </c:pt>
                <c:pt idx="155">
                  <c:v>6.17</c:v>
                </c:pt>
                <c:pt idx="156">
                  <c:v>6.13</c:v>
                </c:pt>
                <c:pt idx="157">
                  <c:v>6.1</c:v>
                </c:pt>
                <c:pt idx="158">
                  <c:v>6.08</c:v>
                </c:pt>
                <c:pt idx="159">
                  <c:v>6.08</c:v>
                </c:pt>
                <c:pt idx="160">
                  <c:v>6.08</c:v>
                </c:pt>
                <c:pt idx="161">
                  <c:v>6.09</c:v>
                </c:pt>
                <c:pt idx="162">
                  <c:v>6.1</c:v>
                </c:pt>
                <c:pt idx="163">
                  <c:v>6.12</c:v>
                </c:pt>
                <c:pt idx="164">
                  <c:v>6.15</c:v>
                </c:pt>
                <c:pt idx="165">
                  <c:v>6.17</c:v>
                </c:pt>
                <c:pt idx="166">
                  <c:v>6.2</c:v>
                </c:pt>
                <c:pt idx="167">
                  <c:v>6.23</c:v>
                </c:pt>
                <c:pt idx="168">
                  <c:v>6.26</c:v>
                </c:pt>
                <c:pt idx="169">
                  <c:v>6.3</c:v>
                </c:pt>
                <c:pt idx="170">
                  <c:v>6.33</c:v>
                </c:pt>
                <c:pt idx="171">
                  <c:v>6.37</c:v>
                </c:pt>
                <c:pt idx="172">
                  <c:v>6.4</c:v>
                </c:pt>
                <c:pt idx="173">
                  <c:v>6.44</c:v>
                </c:pt>
                <c:pt idx="174">
                  <c:v>6.47</c:v>
                </c:pt>
                <c:pt idx="175">
                  <c:v>6.5</c:v>
                </c:pt>
                <c:pt idx="176">
                  <c:v>6.53</c:v>
                </c:pt>
                <c:pt idx="177">
                  <c:v>6.56</c:v>
                </c:pt>
                <c:pt idx="178">
                  <c:v>6.59</c:v>
                </c:pt>
                <c:pt idx="179">
                  <c:v>6.61</c:v>
                </c:pt>
                <c:pt idx="180">
                  <c:v>6.63</c:v>
                </c:pt>
                <c:pt idx="181">
                  <c:v>6.66</c:v>
                </c:pt>
                <c:pt idx="182">
                  <c:v>6.68</c:v>
                </c:pt>
                <c:pt idx="183">
                  <c:v>6.7</c:v>
                </c:pt>
                <c:pt idx="184">
                  <c:v>6.72</c:v>
                </c:pt>
                <c:pt idx="185">
                  <c:v>6.74</c:v>
                </c:pt>
                <c:pt idx="186">
                  <c:v>6.75</c:v>
                </c:pt>
                <c:pt idx="187">
                  <c:v>6.77</c:v>
                </c:pt>
                <c:pt idx="188">
                  <c:v>6.79</c:v>
                </c:pt>
                <c:pt idx="189">
                  <c:v>6.81</c:v>
                </c:pt>
                <c:pt idx="190">
                  <c:v>6.83</c:v>
                </c:pt>
                <c:pt idx="191">
                  <c:v>6.85</c:v>
                </c:pt>
                <c:pt idx="192">
                  <c:v>6.87</c:v>
                </c:pt>
                <c:pt idx="193">
                  <c:v>6.89</c:v>
                </c:pt>
                <c:pt idx="194">
                  <c:v>6.91</c:v>
                </c:pt>
                <c:pt idx="195">
                  <c:v>6.94</c:v>
                </c:pt>
                <c:pt idx="196">
                  <c:v>6.96</c:v>
                </c:pt>
                <c:pt idx="197">
                  <c:v>6.99</c:v>
                </c:pt>
                <c:pt idx="198">
                  <c:v>7.03</c:v>
                </c:pt>
                <c:pt idx="199">
                  <c:v>7.06</c:v>
                </c:pt>
                <c:pt idx="200">
                  <c:v>7.1</c:v>
                </c:pt>
                <c:pt idx="201">
                  <c:v>7.14</c:v>
                </c:pt>
                <c:pt idx="202">
                  <c:v>7.19</c:v>
                </c:pt>
                <c:pt idx="203">
                  <c:v>7.24</c:v>
                </c:pt>
                <c:pt idx="204">
                  <c:v>7.29</c:v>
                </c:pt>
                <c:pt idx="205">
                  <c:v>7.34</c:v>
                </c:pt>
                <c:pt idx="206">
                  <c:v>7.4</c:v>
                </c:pt>
                <c:pt idx="207">
                  <c:v>7.46</c:v>
                </c:pt>
                <c:pt idx="208">
                  <c:v>7.52</c:v>
                </c:pt>
                <c:pt idx="209">
                  <c:v>7.6</c:v>
                </c:pt>
                <c:pt idx="210">
                  <c:v>7.68</c:v>
                </c:pt>
                <c:pt idx="211">
                  <c:v>7.77</c:v>
                </c:pt>
                <c:pt idx="212">
                  <c:v>7.88</c:v>
                </c:pt>
                <c:pt idx="213">
                  <c:v>8.0299999999999994</c:v>
                </c:pt>
                <c:pt idx="214">
                  <c:v>8.2100000000000009</c:v>
                </c:pt>
                <c:pt idx="215">
                  <c:v>8.44</c:v>
                </c:pt>
                <c:pt idx="216">
                  <c:v>8.74</c:v>
                </c:pt>
                <c:pt idx="217">
                  <c:v>9.1199999999999992</c:v>
                </c:pt>
                <c:pt idx="218">
                  <c:v>9.61</c:v>
                </c:pt>
                <c:pt idx="219">
                  <c:v>10.210000000000001</c:v>
                </c:pt>
                <c:pt idx="220">
                  <c:v>10.95</c:v>
                </c:pt>
                <c:pt idx="221">
                  <c:v>11.84</c:v>
                </c:pt>
                <c:pt idx="222">
                  <c:v>12.9</c:v>
                </c:pt>
                <c:pt idx="223">
                  <c:v>14.14</c:v>
                </c:pt>
                <c:pt idx="224">
                  <c:v>15.57</c:v>
                </c:pt>
                <c:pt idx="225">
                  <c:v>17.21</c:v>
                </c:pt>
                <c:pt idx="226">
                  <c:v>19.04</c:v>
                </c:pt>
                <c:pt idx="227">
                  <c:v>21.07</c:v>
                </c:pt>
                <c:pt idx="228">
                  <c:v>23.3</c:v>
                </c:pt>
                <c:pt idx="229">
                  <c:v>25.72</c:v>
                </c:pt>
                <c:pt idx="230">
                  <c:v>28.31</c:v>
                </c:pt>
                <c:pt idx="231">
                  <c:v>31.07</c:v>
                </c:pt>
                <c:pt idx="232">
                  <c:v>33.97</c:v>
                </c:pt>
                <c:pt idx="233">
                  <c:v>36.99</c:v>
                </c:pt>
                <c:pt idx="234">
                  <c:v>40.119999999999997</c:v>
                </c:pt>
                <c:pt idx="235">
                  <c:v>43.32</c:v>
                </c:pt>
                <c:pt idx="236">
                  <c:v>46.58</c:v>
                </c:pt>
                <c:pt idx="237">
                  <c:v>49.85</c:v>
                </c:pt>
                <c:pt idx="238">
                  <c:v>53.12</c:v>
                </c:pt>
                <c:pt idx="239">
                  <c:v>56.34</c:v>
                </c:pt>
                <c:pt idx="240">
                  <c:v>59.5</c:v>
                </c:pt>
                <c:pt idx="241">
                  <c:v>62.56</c:v>
                </c:pt>
                <c:pt idx="242">
                  <c:v>65.489999999999995</c:v>
                </c:pt>
                <c:pt idx="243">
                  <c:v>68.290000000000006</c:v>
                </c:pt>
                <c:pt idx="244">
                  <c:v>70.92</c:v>
                </c:pt>
                <c:pt idx="245">
                  <c:v>73.38</c:v>
                </c:pt>
                <c:pt idx="246">
                  <c:v>75.650000000000006</c:v>
                </c:pt>
                <c:pt idx="247">
                  <c:v>77.739999999999995</c:v>
                </c:pt>
                <c:pt idx="248">
                  <c:v>79.650000000000006</c:v>
                </c:pt>
                <c:pt idx="249">
                  <c:v>81.39</c:v>
                </c:pt>
                <c:pt idx="250">
                  <c:v>82.97</c:v>
                </c:pt>
                <c:pt idx="251">
                  <c:v>84.39</c:v>
                </c:pt>
                <c:pt idx="252">
                  <c:v>85.69</c:v>
                </c:pt>
                <c:pt idx="253">
                  <c:v>86.87</c:v>
                </c:pt>
                <c:pt idx="254">
                  <c:v>87.96</c:v>
                </c:pt>
                <c:pt idx="255">
                  <c:v>88.97</c:v>
                </c:pt>
                <c:pt idx="256">
                  <c:v>89.91</c:v>
                </c:pt>
                <c:pt idx="257">
                  <c:v>90.8</c:v>
                </c:pt>
                <c:pt idx="258">
                  <c:v>91.65</c:v>
                </c:pt>
                <c:pt idx="259">
                  <c:v>92.48</c:v>
                </c:pt>
                <c:pt idx="260">
                  <c:v>93.28</c:v>
                </c:pt>
                <c:pt idx="261">
                  <c:v>94.07</c:v>
                </c:pt>
                <c:pt idx="262">
                  <c:v>94.85</c:v>
                </c:pt>
                <c:pt idx="263">
                  <c:v>95.62</c:v>
                </c:pt>
                <c:pt idx="264">
                  <c:v>96.38</c:v>
                </c:pt>
                <c:pt idx="265">
                  <c:v>97.13</c:v>
                </c:pt>
                <c:pt idx="266">
                  <c:v>97.87</c:v>
                </c:pt>
                <c:pt idx="267">
                  <c:v>98.61</c:v>
                </c:pt>
                <c:pt idx="268">
                  <c:v>99.34</c:v>
                </c:pt>
                <c:pt idx="269">
                  <c:v>100.05</c:v>
                </c:pt>
                <c:pt idx="270">
                  <c:v>100.75</c:v>
                </c:pt>
                <c:pt idx="271">
                  <c:v>101.44</c:v>
                </c:pt>
                <c:pt idx="272">
                  <c:v>102.1</c:v>
                </c:pt>
                <c:pt idx="273">
                  <c:v>102.75</c:v>
                </c:pt>
                <c:pt idx="274">
                  <c:v>103.37</c:v>
                </c:pt>
                <c:pt idx="275">
                  <c:v>103.97</c:v>
                </c:pt>
                <c:pt idx="276">
                  <c:v>104.55</c:v>
                </c:pt>
                <c:pt idx="277">
                  <c:v>105.09</c:v>
                </c:pt>
                <c:pt idx="278">
                  <c:v>105.61</c:v>
                </c:pt>
                <c:pt idx="279">
                  <c:v>106.1</c:v>
                </c:pt>
                <c:pt idx="280">
                  <c:v>106.55</c:v>
                </c:pt>
                <c:pt idx="281">
                  <c:v>106.98</c:v>
                </c:pt>
                <c:pt idx="282">
                  <c:v>107.37</c:v>
                </c:pt>
                <c:pt idx="283">
                  <c:v>107.74</c:v>
                </c:pt>
                <c:pt idx="284">
                  <c:v>108.07</c:v>
                </c:pt>
                <c:pt idx="285">
                  <c:v>108.37</c:v>
                </c:pt>
                <c:pt idx="286">
                  <c:v>108.63</c:v>
                </c:pt>
                <c:pt idx="287">
                  <c:v>108.87</c:v>
                </c:pt>
                <c:pt idx="288">
                  <c:v>109.08</c:v>
                </c:pt>
                <c:pt idx="289">
                  <c:v>109.26</c:v>
                </c:pt>
                <c:pt idx="290">
                  <c:v>109.41</c:v>
                </c:pt>
                <c:pt idx="291">
                  <c:v>109.53</c:v>
                </c:pt>
                <c:pt idx="292">
                  <c:v>109.62</c:v>
                </c:pt>
                <c:pt idx="293">
                  <c:v>109.69</c:v>
                </c:pt>
                <c:pt idx="294">
                  <c:v>109.73</c:v>
                </c:pt>
                <c:pt idx="295">
                  <c:v>109.74</c:v>
                </c:pt>
                <c:pt idx="296">
                  <c:v>109.73</c:v>
                </c:pt>
                <c:pt idx="297">
                  <c:v>109.7</c:v>
                </c:pt>
                <c:pt idx="298">
                  <c:v>109.64</c:v>
                </c:pt>
                <c:pt idx="299">
                  <c:v>109.56</c:v>
                </c:pt>
                <c:pt idx="300">
                  <c:v>109.45</c:v>
                </c:pt>
                <c:pt idx="301">
                  <c:v>109.32</c:v>
                </c:pt>
                <c:pt idx="302">
                  <c:v>109.16</c:v>
                </c:pt>
                <c:pt idx="303">
                  <c:v>108.97</c:v>
                </c:pt>
                <c:pt idx="304">
                  <c:v>108.74</c:v>
                </c:pt>
                <c:pt idx="305">
                  <c:v>108.47</c:v>
                </c:pt>
                <c:pt idx="306">
                  <c:v>108.15</c:v>
                </c:pt>
                <c:pt idx="307">
                  <c:v>107.78</c:v>
                </c:pt>
                <c:pt idx="308">
                  <c:v>107.33</c:v>
                </c:pt>
                <c:pt idx="309">
                  <c:v>106.8</c:v>
                </c:pt>
                <c:pt idx="310">
                  <c:v>106.18</c:v>
                </c:pt>
                <c:pt idx="311">
                  <c:v>105.45</c:v>
                </c:pt>
                <c:pt idx="312">
                  <c:v>104.6</c:v>
                </c:pt>
                <c:pt idx="313">
                  <c:v>103.62</c:v>
                </c:pt>
                <c:pt idx="314">
                  <c:v>102.49</c:v>
                </c:pt>
                <c:pt idx="315">
                  <c:v>101.21</c:v>
                </c:pt>
                <c:pt idx="316">
                  <c:v>99.77</c:v>
                </c:pt>
                <c:pt idx="317">
                  <c:v>98.15</c:v>
                </c:pt>
                <c:pt idx="318">
                  <c:v>96.36</c:v>
                </c:pt>
                <c:pt idx="319">
                  <c:v>94.38</c:v>
                </c:pt>
                <c:pt idx="320">
                  <c:v>92.21</c:v>
                </c:pt>
                <c:pt idx="321">
                  <c:v>89.85</c:v>
                </c:pt>
                <c:pt idx="322">
                  <c:v>87.29</c:v>
                </c:pt>
                <c:pt idx="323">
                  <c:v>84.54</c:v>
                </c:pt>
                <c:pt idx="324">
                  <c:v>81.61</c:v>
                </c:pt>
                <c:pt idx="325">
                  <c:v>78.489999999999995</c:v>
                </c:pt>
                <c:pt idx="326">
                  <c:v>75.209999999999994</c:v>
                </c:pt>
                <c:pt idx="327">
                  <c:v>71.790000000000006</c:v>
                </c:pt>
                <c:pt idx="328">
                  <c:v>68.23</c:v>
                </c:pt>
                <c:pt idx="329">
                  <c:v>64.58</c:v>
                </c:pt>
                <c:pt idx="330">
                  <c:v>60.87</c:v>
                </c:pt>
                <c:pt idx="331">
                  <c:v>57.13</c:v>
                </c:pt>
                <c:pt idx="332">
                  <c:v>53.39</c:v>
                </c:pt>
                <c:pt idx="333">
                  <c:v>49.7</c:v>
                </c:pt>
                <c:pt idx="334">
                  <c:v>46.1</c:v>
                </c:pt>
                <c:pt idx="335">
                  <c:v>42.61</c:v>
                </c:pt>
                <c:pt idx="336">
                  <c:v>39.270000000000003</c:v>
                </c:pt>
                <c:pt idx="337">
                  <c:v>36.11</c:v>
                </c:pt>
                <c:pt idx="338">
                  <c:v>33.14</c:v>
                </c:pt>
                <c:pt idx="339">
                  <c:v>30.37</c:v>
                </c:pt>
                <c:pt idx="340">
                  <c:v>27.81</c:v>
                </c:pt>
                <c:pt idx="341">
                  <c:v>25.46</c:v>
                </c:pt>
                <c:pt idx="342">
                  <c:v>23.32</c:v>
                </c:pt>
                <c:pt idx="343">
                  <c:v>21.36</c:v>
                </c:pt>
                <c:pt idx="344">
                  <c:v>19.59</c:v>
                </c:pt>
                <c:pt idx="345">
                  <c:v>17.98</c:v>
                </c:pt>
                <c:pt idx="346">
                  <c:v>16.52</c:v>
                </c:pt>
                <c:pt idx="347">
                  <c:v>15.2</c:v>
                </c:pt>
                <c:pt idx="348">
                  <c:v>14.01</c:v>
                </c:pt>
                <c:pt idx="349">
                  <c:v>12.93</c:v>
                </c:pt>
                <c:pt idx="350">
                  <c:v>11.95</c:v>
                </c:pt>
                <c:pt idx="351">
                  <c:v>11.07</c:v>
                </c:pt>
                <c:pt idx="352">
                  <c:v>10.27</c:v>
                </c:pt>
                <c:pt idx="353">
                  <c:v>9.56</c:v>
                </c:pt>
                <c:pt idx="354">
                  <c:v>8.93</c:v>
                </c:pt>
                <c:pt idx="355">
                  <c:v>8.3699999999999992</c:v>
                </c:pt>
                <c:pt idx="356">
                  <c:v>7.87</c:v>
                </c:pt>
                <c:pt idx="357">
                  <c:v>7.44</c:v>
                </c:pt>
                <c:pt idx="358">
                  <c:v>7.06</c:v>
                </c:pt>
                <c:pt idx="359">
                  <c:v>6.73</c:v>
                </c:pt>
                <c:pt idx="360">
                  <c:v>6.45</c:v>
                </c:pt>
                <c:pt idx="361">
                  <c:v>6.22</c:v>
                </c:pt>
                <c:pt idx="362">
                  <c:v>6.02</c:v>
                </c:pt>
                <c:pt idx="363">
                  <c:v>5.85</c:v>
                </c:pt>
                <c:pt idx="364">
                  <c:v>5.71</c:v>
                </c:pt>
                <c:pt idx="365">
                  <c:v>5.61</c:v>
                </c:pt>
                <c:pt idx="366">
                  <c:v>5.52</c:v>
                </c:pt>
                <c:pt idx="367">
                  <c:v>5.46</c:v>
                </c:pt>
                <c:pt idx="368">
                  <c:v>5.42</c:v>
                </c:pt>
                <c:pt idx="369">
                  <c:v>5.39</c:v>
                </c:pt>
                <c:pt idx="370">
                  <c:v>5.37</c:v>
                </c:pt>
                <c:pt idx="371">
                  <c:v>5.36</c:v>
                </c:pt>
                <c:pt idx="372">
                  <c:v>5.36</c:v>
                </c:pt>
                <c:pt idx="373">
                  <c:v>5.36</c:v>
                </c:pt>
                <c:pt idx="374">
                  <c:v>5.36</c:v>
                </c:pt>
                <c:pt idx="375">
                  <c:v>5.37</c:v>
                </c:pt>
                <c:pt idx="376">
                  <c:v>5.37</c:v>
                </c:pt>
                <c:pt idx="377">
                  <c:v>5.38</c:v>
                </c:pt>
                <c:pt idx="378">
                  <c:v>5.39</c:v>
                </c:pt>
                <c:pt idx="379">
                  <c:v>5.4</c:v>
                </c:pt>
                <c:pt idx="380">
                  <c:v>5.42</c:v>
                </c:pt>
                <c:pt idx="381">
                  <c:v>5.44</c:v>
                </c:pt>
                <c:pt idx="382">
                  <c:v>5.46</c:v>
                </c:pt>
                <c:pt idx="383">
                  <c:v>5.48</c:v>
                </c:pt>
                <c:pt idx="384">
                  <c:v>5.51</c:v>
                </c:pt>
                <c:pt idx="385">
                  <c:v>5.54</c:v>
                </c:pt>
                <c:pt idx="386">
                  <c:v>5.57</c:v>
                </c:pt>
                <c:pt idx="387">
                  <c:v>5.6</c:v>
                </c:pt>
                <c:pt idx="388">
                  <c:v>5.63</c:v>
                </c:pt>
                <c:pt idx="389">
                  <c:v>5.65</c:v>
                </c:pt>
                <c:pt idx="390">
                  <c:v>5.67</c:v>
                </c:pt>
                <c:pt idx="391">
                  <c:v>5.69</c:v>
                </c:pt>
                <c:pt idx="392">
                  <c:v>5.71</c:v>
                </c:pt>
                <c:pt idx="393">
                  <c:v>5.73</c:v>
                </c:pt>
                <c:pt idx="394">
                  <c:v>5.74</c:v>
                </c:pt>
                <c:pt idx="395">
                  <c:v>5.75</c:v>
                </c:pt>
                <c:pt idx="396">
                  <c:v>5.76</c:v>
                </c:pt>
                <c:pt idx="397">
                  <c:v>5.78</c:v>
                </c:pt>
                <c:pt idx="398">
                  <c:v>5.79</c:v>
                </c:pt>
                <c:pt idx="399">
                  <c:v>5.81</c:v>
                </c:pt>
                <c:pt idx="400">
                  <c:v>5.82</c:v>
                </c:pt>
                <c:pt idx="401">
                  <c:v>5.84</c:v>
                </c:pt>
                <c:pt idx="402">
                  <c:v>5.86</c:v>
                </c:pt>
                <c:pt idx="403">
                  <c:v>5.88</c:v>
                </c:pt>
                <c:pt idx="404">
                  <c:v>5.91</c:v>
                </c:pt>
                <c:pt idx="405">
                  <c:v>5.93</c:v>
                </c:pt>
                <c:pt idx="406">
                  <c:v>5.95</c:v>
                </c:pt>
                <c:pt idx="407">
                  <c:v>5.98</c:v>
                </c:pt>
                <c:pt idx="408">
                  <c:v>6.01</c:v>
                </c:pt>
                <c:pt idx="409">
                  <c:v>6.03</c:v>
                </c:pt>
                <c:pt idx="410">
                  <c:v>6.07</c:v>
                </c:pt>
                <c:pt idx="411">
                  <c:v>6.1</c:v>
                </c:pt>
                <c:pt idx="412">
                  <c:v>6.14</c:v>
                </c:pt>
                <c:pt idx="413">
                  <c:v>6.18</c:v>
                </c:pt>
                <c:pt idx="414">
                  <c:v>6.22</c:v>
                </c:pt>
                <c:pt idx="415">
                  <c:v>6.28</c:v>
                </c:pt>
                <c:pt idx="416">
                  <c:v>6.33</c:v>
                </c:pt>
                <c:pt idx="417">
                  <c:v>6.39</c:v>
                </c:pt>
                <c:pt idx="418">
                  <c:v>6.45</c:v>
                </c:pt>
                <c:pt idx="419">
                  <c:v>6.52</c:v>
                </c:pt>
                <c:pt idx="420">
                  <c:v>6.59</c:v>
                </c:pt>
                <c:pt idx="421">
                  <c:v>6.66</c:v>
                </c:pt>
                <c:pt idx="422">
                  <c:v>6.74</c:v>
                </c:pt>
                <c:pt idx="423">
                  <c:v>6.83</c:v>
                </c:pt>
                <c:pt idx="424">
                  <c:v>6.92</c:v>
                </c:pt>
                <c:pt idx="425">
                  <c:v>7.02</c:v>
                </c:pt>
                <c:pt idx="426">
                  <c:v>7.15</c:v>
                </c:pt>
                <c:pt idx="427">
                  <c:v>7.3</c:v>
                </c:pt>
                <c:pt idx="428">
                  <c:v>7.48</c:v>
                </c:pt>
                <c:pt idx="429">
                  <c:v>7.71</c:v>
                </c:pt>
                <c:pt idx="430">
                  <c:v>8.01</c:v>
                </c:pt>
                <c:pt idx="431">
                  <c:v>8.3800000000000008</c:v>
                </c:pt>
                <c:pt idx="432">
                  <c:v>8.85</c:v>
                </c:pt>
                <c:pt idx="433">
                  <c:v>9.43</c:v>
                </c:pt>
                <c:pt idx="434">
                  <c:v>10.14</c:v>
                </c:pt>
                <c:pt idx="435">
                  <c:v>11.01</c:v>
                </c:pt>
                <c:pt idx="436">
                  <c:v>12.03</c:v>
                </c:pt>
                <c:pt idx="437">
                  <c:v>13.23</c:v>
                </c:pt>
                <c:pt idx="438">
                  <c:v>14.62</c:v>
                </c:pt>
                <c:pt idx="439">
                  <c:v>16.21</c:v>
                </c:pt>
                <c:pt idx="440">
                  <c:v>17.989999999999998</c:v>
                </c:pt>
                <c:pt idx="441">
                  <c:v>19.97</c:v>
                </c:pt>
                <c:pt idx="442">
                  <c:v>22.15</c:v>
                </c:pt>
                <c:pt idx="443">
                  <c:v>24.52</c:v>
                </c:pt>
                <c:pt idx="444">
                  <c:v>27.06</c:v>
                </c:pt>
                <c:pt idx="445">
                  <c:v>29.77</c:v>
                </c:pt>
                <c:pt idx="446">
                  <c:v>32.64</c:v>
                </c:pt>
                <c:pt idx="447">
                  <c:v>35.630000000000003</c:v>
                </c:pt>
                <c:pt idx="448">
                  <c:v>38.729999999999997</c:v>
                </c:pt>
                <c:pt idx="449">
                  <c:v>41.91</c:v>
                </c:pt>
                <c:pt idx="450">
                  <c:v>45.15</c:v>
                </c:pt>
                <c:pt idx="451">
                  <c:v>48.42</c:v>
                </c:pt>
                <c:pt idx="452">
                  <c:v>51.68</c:v>
                </c:pt>
                <c:pt idx="453">
                  <c:v>54.92</c:v>
                </c:pt>
                <c:pt idx="454">
                  <c:v>58.1</c:v>
                </c:pt>
                <c:pt idx="455">
                  <c:v>61.19</c:v>
                </c:pt>
                <c:pt idx="456">
                  <c:v>64.17</c:v>
                </c:pt>
                <c:pt idx="457">
                  <c:v>67.010000000000005</c:v>
                </c:pt>
                <c:pt idx="458">
                  <c:v>69.69</c:v>
                </c:pt>
                <c:pt idx="459">
                  <c:v>72.209999999999994</c:v>
                </c:pt>
                <c:pt idx="460">
                  <c:v>74.540000000000006</c:v>
                </c:pt>
                <c:pt idx="461">
                  <c:v>76.7</c:v>
                </c:pt>
                <c:pt idx="462">
                  <c:v>78.67</c:v>
                </c:pt>
                <c:pt idx="463">
                  <c:v>80.459999999999994</c:v>
                </c:pt>
                <c:pt idx="464">
                  <c:v>82.1</c:v>
                </c:pt>
                <c:pt idx="465">
                  <c:v>83.57</c:v>
                </c:pt>
                <c:pt idx="466">
                  <c:v>84.91</c:v>
                </c:pt>
                <c:pt idx="467">
                  <c:v>86.13</c:v>
                </c:pt>
                <c:pt idx="468">
                  <c:v>87.25</c:v>
                </c:pt>
                <c:pt idx="469">
                  <c:v>88.28</c:v>
                </c:pt>
                <c:pt idx="470">
                  <c:v>89.24</c:v>
                </c:pt>
                <c:pt idx="471">
                  <c:v>90.15</c:v>
                </c:pt>
                <c:pt idx="472">
                  <c:v>91.01</c:v>
                </c:pt>
                <c:pt idx="473">
                  <c:v>91.83</c:v>
                </c:pt>
                <c:pt idx="474">
                  <c:v>92.63</c:v>
                </c:pt>
                <c:pt idx="475">
                  <c:v>93.42</c:v>
                </c:pt>
                <c:pt idx="476">
                  <c:v>94.19</c:v>
                </c:pt>
                <c:pt idx="477">
                  <c:v>94.94</c:v>
                </c:pt>
                <c:pt idx="478">
                  <c:v>95.69</c:v>
                </c:pt>
                <c:pt idx="479">
                  <c:v>96.44</c:v>
                </c:pt>
                <c:pt idx="480">
                  <c:v>97.17</c:v>
                </c:pt>
                <c:pt idx="481">
                  <c:v>97.9</c:v>
                </c:pt>
                <c:pt idx="482">
                  <c:v>98.62</c:v>
                </c:pt>
                <c:pt idx="483">
                  <c:v>99.33</c:v>
                </c:pt>
                <c:pt idx="484">
                  <c:v>100.03</c:v>
                </c:pt>
                <c:pt idx="485">
                  <c:v>100.71</c:v>
                </c:pt>
                <c:pt idx="486">
                  <c:v>101.38</c:v>
                </c:pt>
                <c:pt idx="487">
                  <c:v>102.03</c:v>
                </c:pt>
                <c:pt idx="488">
                  <c:v>102.66</c:v>
                </c:pt>
                <c:pt idx="489">
                  <c:v>103.26</c:v>
                </c:pt>
                <c:pt idx="490">
                  <c:v>103.84</c:v>
                </c:pt>
                <c:pt idx="491">
                  <c:v>104.39</c:v>
                </c:pt>
                <c:pt idx="492">
                  <c:v>104.91</c:v>
                </c:pt>
                <c:pt idx="493">
                  <c:v>105.4</c:v>
                </c:pt>
                <c:pt idx="494">
                  <c:v>105.86</c:v>
                </c:pt>
                <c:pt idx="495">
                  <c:v>106.29</c:v>
                </c:pt>
                <c:pt idx="496">
                  <c:v>106.69</c:v>
                </c:pt>
                <c:pt idx="497">
                  <c:v>107.05</c:v>
                </c:pt>
                <c:pt idx="498">
                  <c:v>107.38</c:v>
                </c:pt>
                <c:pt idx="499">
                  <c:v>107.68</c:v>
                </c:pt>
                <c:pt idx="500">
                  <c:v>107.94</c:v>
                </c:pt>
                <c:pt idx="501">
                  <c:v>108.18</c:v>
                </c:pt>
                <c:pt idx="502">
                  <c:v>108.38</c:v>
                </c:pt>
                <c:pt idx="503">
                  <c:v>108.55</c:v>
                </c:pt>
                <c:pt idx="504">
                  <c:v>108.7</c:v>
                </c:pt>
                <c:pt idx="505">
                  <c:v>108.81</c:v>
                </c:pt>
                <c:pt idx="506">
                  <c:v>108.9</c:v>
                </c:pt>
                <c:pt idx="507">
                  <c:v>108.97</c:v>
                </c:pt>
                <c:pt idx="508">
                  <c:v>109.01</c:v>
                </c:pt>
                <c:pt idx="509">
                  <c:v>109.02</c:v>
                </c:pt>
                <c:pt idx="510">
                  <c:v>109.02</c:v>
                </c:pt>
                <c:pt idx="511">
                  <c:v>108.99</c:v>
                </c:pt>
                <c:pt idx="512">
                  <c:v>108.94</c:v>
                </c:pt>
                <c:pt idx="513">
                  <c:v>108.87</c:v>
                </c:pt>
                <c:pt idx="514">
                  <c:v>108.78</c:v>
                </c:pt>
                <c:pt idx="515">
                  <c:v>108.66</c:v>
                </c:pt>
                <c:pt idx="516">
                  <c:v>108.51</c:v>
                </c:pt>
                <c:pt idx="517">
                  <c:v>108.33</c:v>
                </c:pt>
                <c:pt idx="518">
                  <c:v>108.12</c:v>
                </c:pt>
                <c:pt idx="519">
                  <c:v>107.86</c:v>
                </c:pt>
                <c:pt idx="520">
                  <c:v>107.56</c:v>
                </c:pt>
                <c:pt idx="521">
                  <c:v>107.19</c:v>
                </c:pt>
                <c:pt idx="522">
                  <c:v>106.76</c:v>
                </c:pt>
                <c:pt idx="523">
                  <c:v>106.24</c:v>
                </c:pt>
                <c:pt idx="524">
                  <c:v>105.63</c:v>
                </c:pt>
                <c:pt idx="525">
                  <c:v>104.92</c:v>
                </c:pt>
                <c:pt idx="526">
                  <c:v>104.08</c:v>
                </c:pt>
                <c:pt idx="527">
                  <c:v>103.12</c:v>
                </c:pt>
                <c:pt idx="528">
                  <c:v>102.01</c:v>
                </c:pt>
                <c:pt idx="529">
                  <c:v>100.75</c:v>
                </c:pt>
                <c:pt idx="530">
                  <c:v>99.32</c:v>
                </c:pt>
                <c:pt idx="531">
                  <c:v>97.72</c:v>
                </c:pt>
                <c:pt idx="532">
                  <c:v>95.95</c:v>
                </c:pt>
                <c:pt idx="533">
                  <c:v>93.98</c:v>
                </c:pt>
                <c:pt idx="534">
                  <c:v>91.83</c:v>
                </c:pt>
                <c:pt idx="535">
                  <c:v>89.48</c:v>
                </c:pt>
                <c:pt idx="536">
                  <c:v>86.94</c:v>
                </c:pt>
                <c:pt idx="537">
                  <c:v>84.2</c:v>
                </c:pt>
                <c:pt idx="538">
                  <c:v>81.28</c:v>
                </c:pt>
                <c:pt idx="539">
                  <c:v>78.180000000000007</c:v>
                </c:pt>
                <c:pt idx="540">
                  <c:v>74.91</c:v>
                </c:pt>
                <c:pt idx="541">
                  <c:v>71.5</c:v>
                </c:pt>
                <c:pt idx="542">
                  <c:v>67.959999999999994</c:v>
                </c:pt>
                <c:pt idx="543">
                  <c:v>64.33</c:v>
                </c:pt>
                <c:pt idx="544">
                  <c:v>60.62</c:v>
                </c:pt>
                <c:pt idx="545">
                  <c:v>56.89</c:v>
                </c:pt>
                <c:pt idx="546">
                  <c:v>53.16</c:v>
                </c:pt>
                <c:pt idx="547">
                  <c:v>49.48</c:v>
                </c:pt>
                <c:pt idx="548">
                  <c:v>45.88</c:v>
                </c:pt>
                <c:pt idx="549">
                  <c:v>42.39</c:v>
                </c:pt>
                <c:pt idx="550">
                  <c:v>39.049999999999997</c:v>
                </c:pt>
                <c:pt idx="551">
                  <c:v>35.869999999999997</c:v>
                </c:pt>
                <c:pt idx="552">
                  <c:v>32.89</c:v>
                </c:pt>
                <c:pt idx="553">
                  <c:v>30.11</c:v>
                </c:pt>
                <c:pt idx="554">
                  <c:v>27.53</c:v>
                </c:pt>
                <c:pt idx="555">
                  <c:v>25.16</c:v>
                </c:pt>
                <c:pt idx="556">
                  <c:v>23</c:v>
                </c:pt>
                <c:pt idx="557">
                  <c:v>21.03</c:v>
                </c:pt>
                <c:pt idx="558">
                  <c:v>19.23</c:v>
                </c:pt>
                <c:pt idx="559">
                  <c:v>17.61</c:v>
                </c:pt>
                <c:pt idx="560">
                  <c:v>16.13</c:v>
                </c:pt>
                <c:pt idx="561">
                  <c:v>14.8</c:v>
                </c:pt>
                <c:pt idx="562">
                  <c:v>13.59</c:v>
                </c:pt>
                <c:pt idx="563">
                  <c:v>12.5</c:v>
                </c:pt>
                <c:pt idx="564">
                  <c:v>11.52</c:v>
                </c:pt>
                <c:pt idx="565">
                  <c:v>10.63</c:v>
                </c:pt>
                <c:pt idx="566">
                  <c:v>9.83</c:v>
                </c:pt>
                <c:pt idx="567">
                  <c:v>9.1199999999999992</c:v>
                </c:pt>
                <c:pt idx="568">
                  <c:v>8.49</c:v>
                </c:pt>
                <c:pt idx="569">
                  <c:v>7.93</c:v>
                </c:pt>
                <c:pt idx="570">
                  <c:v>7.43</c:v>
                </c:pt>
                <c:pt idx="571">
                  <c:v>7</c:v>
                </c:pt>
                <c:pt idx="572">
                  <c:v>6.62</c:v>
                </c:pt>
                <c:pt idx="573">
                  <c:v>6.3</c:v>
                </c:pt>
                <c:pt idx="574">
                  <c:v>6.01</c:v>
                </c:pt>
                <c:pt idx="575">
                  <c:v>5.77</c:v>
                </c:pt>
                <c:pt idx="576">
                  <c:v>5.56</c:v>
                </c:pt>
                <c:pt idx="577">
                  <c:v>5.39</c:v>
                </c:pt>
                <c:pt idx="578">
                  <c:v>5.24</c:v>
                </c:pt>
                <c:pt idx="579">
                  <c:v>5.12</c:v>
                </c:pt>
                <c:pt idx="580">
                  <c:v>5.03</c:v>
                </c:pt>
                <c:pt idx="581">
                  <c:v>4.95</c:v>
                </c:pt>
                <c:pt idx="582">
                  <c:v>4.9000000000000004</c:v>
                </c:pt>
                <c:pt idx="583">
                  <c:v>4.8600000000000003</c:v>
                </c:pt>
                <c:pt idx="584">
                  <c:v>4.83</c:v>
                </c:pt>
                <c:pt idx="585">
                  <c:v>4.8099999999999996</c:v>
                </c:pt>
                <c:pt idx="586">
                  <c:v>4.8</c:v>
                </c:pt>
                <c:pt idx="587">
                  <c:v>4.79</c:v>
                </c:pt>
                <c:pt idx="588">
                  <c:v>4.78</c:v>
                </c:pt>
                <c:pt idx="589">
                  <c:v>4.7699999999999996</c:v>
                </c:pt>
                <c:pt idx="590">
                  <c:v>4.75</c:v>
                </c:pt>
                <c:pt idx="591">
                  <c:v>4.7300000000000004</c:v>
                </c:pt>
                <c:pt idx="592">
                  <c:v>4.7</c:v>
                </c:pt>
                <c:pt idx="593">
                  <c:v>4.68</c:v>
                </c:pt>
                <c:pt idx="594">
                  <c:v>4.6500000000000004</c:v>
                </c:pt>
                <c:pt idx="595">
                  <c:v>4.63</c:v>
                </c:pt>
                <c:pt idx="596">
                  <c:v>4.6100000000000003</c:v>
                </c:pt>
                <c:pt idx="597">
                  <c:v>4.5999999999999996</c:v>
                </c:pt>
                <c:pt idx="598">
                  <c:v>4.6100000000000003</c:v>
                </c:pt>
                <c:pt idx="599">
                  <c:v>4.63</c:v>
                </c:pt>
                <c:pt idx="600">
                  <c:v>4.67</c:v>
                </c:pt>
                <c:pt idx="601">
                  <c:v>4.72</c:v>
                </c:pt>
                <c:pt idx="602">
                  <c:v>4.79</c:v>
                </c:pt>
                <c:pt idx="603">
                  <c:v>4.87</c:v>
                </c:pt>
                <c:pt idx="604">
                  <c:v>4.96</c:v>
                </c:pt>
                <c:pt idx="605">
                  <c:v>5.05</c:v>
                </c:pt>
                <c:pt idx="606">
                  <c:v>5.14</c:v>
                </c:pt>
                <c:pt idx="607">
                  <c:v>5.23</c:v>
                </c:pt>
                <c:pt idx="608">
                  <c:v>5.31</c:v>
                </c:pt>
                <c:pt idx="609">
                  <c:v>5.39</c:v>
                </c:pt>
                <c:pt idx="610">
                  <c:v>5.46</c:v>
                </c:pt>
                <c:pt idx="611">
                  <c:v>5.53</c:v>
                </c:pt>
                <c:pt idx="612">
                  <c:v>5.58</c:v>
                </c:pt>
                <c:pt idx="613">
                  <c:v>5.63</c:v>
                </c:pt>
                <c:pt idx="614">
                  <c:v>5.66</c:v>
                </c:pt>
                <c:pt idx="615">
                  <c:v>5.7</c:v>
                </c:pt>
                <c:pt idx="616">
                  <c:v>5.73</c:v>
                </c:pt>
                <c:pt idx="617">
                  <c:v>5.76</c:v>
                </c:pt>
                <c:pt idx="618">
                  <c:v>5.78</c:v>
                </c:pt>
                <c:pt idx="619">
                  <c:v>5.81</c:v>
                </c:pt>
                <c:pt idx="620">
                  <c:v>5.83</c:v>
                </c:pt>
                <c:pt idx="621">
                  <c:v>5.86</c:v>
                </c:pt>
                <c:pt idx="622">
                  <c:v>5.88</c:v>
                </c:pt>
                <c:pt idx="623">
                  <c:v>5.91</c:v>
                </c:pt>
                <c:pt idx="624">
                  <c:v>5.94</c:v>
                </c:pt>
                <c:pt idx="625">
                  <c:v>5.97</c:v>
                </c:pt>
                <c:pt idx="626">
                  <c:v>6</c:v>
                </c:pt>
                <c:pt idx="627">
                  <c:v>6.03</c:v>
                </c:pt>
                <c:pt idx="628">
                  <c:v>6.07</c:v>
                </c:pt>
                <c:pt idx="629">
                  <c:v>6.1</c:v>
                </c:pt>
                <c:pt idx="630">
                  <c:v>6.14</c:v>
                </c:pt>
                <c:pt idx="631">
                  <c:v>6.19</c:v>
                </c:pt>
                <c:pt idx="632">
                  <c:v>6.24</c:v>
                </c:pt>
                <c:pt idx="633">
                  <c:v>6.29</c:v>
                </c:pt>
                <c:pt idx="634">
                  <c:v>6.34</c:v>
                </c:pt>
                <c:pt idx="635">
                  <c:v>6.4</c:v>
                </c:pt>
                <c:pt idx="636">
                  <c:v>6.46</c:v>
                </c:pt>
                <c:pt idx="637">
                  <c:v>6.53</c:v>
                </c:pt>
                <c:pt idx="638">
                  <c:v>6.61</c:v>
                </c:pt>
                <c:pt idx="639">
                  <c:v>6.69</c:v>
                </c:pt>
                <c:pt idx="640">
                  <c:v>6.79</c:v>
                </c:pt>
                <c:pt idx="641">
                  <c:v>6.91</c:v>
                </c:pt>
                <c:pt idx="642">
                  <c:v>7.05</c:v>
                </c:pt>
                <c:pt idx="643">
                  <c:v>7.23</c:v>
                </c:pt>
                <c:pt idx="644">
                  <c:v>7.45</c:v>
                </c:pt>
                <c:pt idx="645">
                  <c:v>7.73</c:v>
                </c:pt>
                <c:pt idx="646">
                  <c:v>8.08</c:v>
                </c:pt>
                <c:pt idx="647">
                  <c:v>8.52</c:v>
                </c:pt>
                <c:pt idx="648">
                  <c:v>9.06</c:v>
                </c:pt>
                <c:pt idx="649">
                  <c:v>9.7200000000000006</c:v>
                </c:pt>
                <c:pt idx="650">
                  <c:v>10.52</c:v>
                </c:pt>
                <c:pt idx="651">
                  <c:v>11.48</c:v>
                </c:pt>
                <c:pt idx="652">
                  <c:v>12.61</c:v>
                </c:pt>
                <c:pt idx="653">
                  <c:v>13.93</c:v>
                </c:pt>
                <c:pt idx="654">
                  <c:v>15.46</c:v>
                </c:pt>
                <c:pt idx="655">
                  <c:v>17.190000000000001</c:v>
                </c:pt>
                <c:pt idx="656">
                  <c:v>19.149999999999999</c:v>
                </c:pt>
                <c:pt idx="657">
                  <c:v>21.33</c:v>
                </c:pt>
                <c:pt idx="658">
                  <c:v>23.74</c:v>
                </c:pt>
                <c:pt idx="659">
                  <c:v>26.37</c:v>
                </c:pt>
                <c:pt idx="660">
                  <c:v>29.2</c:v>
                </c:pt>
                <c:pt idx="661">
                  <c:v>32.229999999999997</c:v>
                </c:pt>
                <c:pt idx="662">
                  <c:v>35.42</c:v>
                </c:pt>
                <c:pt idx="663">
                  <c:v>38.74</c:v>
                </c:pt>
                <c:pt idx="664">
                  <c:v>42.17</c:v>
                </c:pt>
                <c:pt idx="665">
                  <c:v>45.67</c:v>
                </c:pt>
                <c:pt idx="666">
                  <c:v>49.2</c:v>
                </c:pt>
                <c:pt idx="667">
                  <c:v>52.7</c:v>
                </c:pt>
                <c:pt idx="668">
                  <c:v>56.15</c:v>
                </c:pt>
                <c:pt idx="669">
                  <c:v>59.51</c:v>
                </c:pt>
                <c:pt idx="670">
                  <c:v>62.73</c:v>
                </c:pt>
                <c:pt idx="671">
                  <c:v>65.790000000000006</c:v>
                </c:pt>
                <c:pt idx="672">
                  <c:v>68.66</c:v>
                </c:pt>
                <c:pt idx="673">
                  <c:v>71.33</c:v>
                </c:pt>
                <c:pt idx="674">
                  <c:v>73.790000000000006</c:v>
                </c:pt>
                <c:pt idx="675">
                  <c:v>76.040000000000006</c:v>
                </c:pt>
                <c:pt idx="676">
                  <c:v>78.069999999999993</c:v>
                </c:pt>
                <c:pt idx="677">
                  <c:v>79.91</c:v>
                </c:pt>
                <c:pt idx="678">
                  <c:v>81.569999999999993</c:v>
                </c:pt>
                <c:pt idx="679">
                  <c:v>83.06</c:v>
                </c:pt>
                <c:pt idx="680">
                  <c:v>84.41</c:v>
                </c:pt>
                <c:pt idx="681">
                  <c:v>85.64</c:v>
                </c:pt>
                <c:pt idx="682">
                  <c:v>86.76</c:v>
                </c:pt>
                <c:pt idx="683">
                  <c:v>87.79</c:v>
                </c:pt>
                <c:pt idx="684">
                  <c:v>88.76</c:v>
                </c:pt>
                <c:pt idx="685">
                  <c:v>89.68</c:v>
                </c:pt>
                <c:pt idx="686">
                  <c:v>90.56</c:v>
                </c:pt>
                <c:pt idx="687">
                  <c:v>91.41</c:v>
                </c:pt>
                <c:pt idx="688">
                  <c:v>92.23</c:v>
                </c:pt>
                <c:pt idx="689">
                  <c:v>93.04</c:v>
                </c:pt>
                <c:pt idx="690">
                  <c:v>93.83</c:v>
                </c:pt>
                <c:pt idx="691">
                  <c:v>94.61</c:v>
                </c:pt>
                <c:pt idx="692">
                  <c:v>95.39</c:v>
                </c:pt>
                <c:pt idx="693">
                  <c:v>96.15</c:v>
                </c:pt>
                <c:pt idx="694">
                  <c:v>96.9</c:v>
                </c:pt>
                <c:pt idx="695">
                  <c:v>97.64</c:v>
                </c:pt>
                <c:pt idx="696">
                  <c:v>98.37</c:v>
                </c:pt>
                <c:pt idx="697">
                  <c:v>99.09</c:v>
                </c:pt>
                <c:pt idx="698">
                  <c:v>99.79</c:v>
                </c:pt>
                <c:pt idx="699">
                  <c:v>100.47</c:v>
                </c:pt>
                <c:pt idx="700">
                  <c:v>101.13</c:v>
                </c:pt>
                <c:pt idx="701">
                  <c:v>101.77</c:v>
                </c:pt>
                <c:pt idx="702">
                  <c:v>102.39</c:v>
                </c:pt>
                <c:pt idx="703">
                  <c:v>102.98</c:v>
                </c:pt>
                <c:pt idx="704">
                  <c:v>103.55</c:v>
                </c:pt>
                <c:pt idx="705">
                  <c:v>104.09</c:v>
                </c:pt>
                <c:pt idx="706">
                  <c:v>104.61</c:v>
                </c:pt>
                <c:pt idx="707">
                  <c:v>105.09</c:v>
                </c:pt>
                <c:pt idx="708">
                  <c:v>105.54</c:v>
                </c:pt>
                <c:pt idx="709">
                  <c:v>105.97</c:v>
                </c:pt>
                <c:pt idx="710">
                  <c:v>106.37</c:v>
                </c:pt>
                <c:pt idx="711">
                  <c:v>106.73</c:v>
                </c:pt>
                <c:pt idx="712">
                  <c:v>107.07</c:v>
                </c:pt>
                <c:pt idx="713">
                  <c:v>107.37</c:v>
                </c:pt>
                <c:pt idx="714">
                  <c:v>107.65</c:v>
                </c:pt>
                <c:pt idx="715">
                  <c:v>107.89</c:v>
                </c:pt>
                <c:pt idx="716">
                  <c:v>108.11</c:v>
                </c:pt>
                <c:pt idx="717">
                  <c:v>108.3</c:v>
                </c:pt>
                <c:pt idx="718">
                  <c:v>108.46</c:v>
                </c:pt>
                <c:pt idx="719">
                  <c:v>108.59</c:v>
                </c:pt>
                <c:pt idx="720">
                  <c:v>108.69</c:v>
                </c:pt>
                <c:pt idx="721">
                  <c:v>108.77</c:v>
                </c:pt>
                <c:pt idx="722">
                  <c:v>108.83</c:v>
                </c:pt>
                <c:pt idx="723">
                  <c:v>108.85</c:v>
                </c:pt>
                <c:pt idx="724">
                  <c:v>108.86</c:v>
                </c:pt>
                <c:pt idx="725">
                  <c:v>108.84</c:v>
                </c:pt>
                <c:pt idx="726">
                  <c:v>108.8</c:v>
                </c:pt>
                <c:pt idx="727">
                  <c:v>108.74</c:v>
                </c:pt>
                <c:pt idx="728">
                  <c:v>108.65</c:v>
                </c:pt>
                <c:pt idx="729">
                  <c:v>108.54</c:v>
                </c:pt>
                <c:pt idx="730">
                  <c:v>108.4</c:v>
                </c:pt>
                <c:pt idx="731">
                  <c:v>108.23</c:v>
                </c:pt>
                <c:pt idx="732">
                  <c:v>108.03</c:v>
                </c:pt>
                <c:pt idx="733">
                  <c:v>107.79</c:v>
                </c:pt>
                <c:pt idx="734">
                  <c:v>107.5</c:v>
                </c:pt>
                <c:pt idx="735">
                  <c:v>107.15</c:v>
                </c:pt>
                <c:pt idx="736">
                  <c:v>106.74</c:v>
                </c:pt>
                <c:pt idx="737">
                  <c:v>106.25</c:v>
                </c:pt>
                <c:pt idx="738">
                  <c:v>105.67</c:v>
                </c:pt>
                <c:pt idx="739">
                  <c:v>104.98</c:v>
                </c:pt>
                <c:pt idx="740">
                  <c:v>104.18</c:v>
                </c:pt>
                <c:pt idx="741">
                  <c:v>103.25</c:v>
                </c:pt>
                <c:pt idx="742">
                  <c:v>102.17</c:v>
                </c:pt>
                <c:pt idx="743">
                  <c:v>100.95</c:v>
                </c:pt>
                <c:pt idx="744">
                  <c:v>99.56</c:v>
                </c:pt>
                <c:pt idx="745">
                  <c:v>98</c:v>
                </c:pt>
                <c:pt idx="746">
                  <c:v>96.25</c:v>
                </c:pt>
                <c:pt idx="747">
                  <c:v>94.32</c:v>
                </c:pt>
                <c:pt idx="748">
                  <c:v>92.2</c:v>
                </c:pt>
                <c:pt idx="749">
                  <c:v>89.89</c:v>
                </c:pt>
                <c:pt idx="750">
                  <c:v>87.38</c:v>
                </c:pt>
                <c:pt idx="751">
                  <c:v>84.68</c:v>
                </c:pt>
                <c:pt idx="752">
                  <c:v>81.790000000000006</c:v>
                </c:pt>
                <c:pt idx="753">
                  <c:v>78.72</c:v>
                </c:pt>
                <c:pt idx="754">
                  <c:v>75.48</c:v>
                </c:pt>
                <c:pt idx="755">
                  <c:v>72.11</c:v>
                </c:pt>
                <c:pt idx="756">
                  <c:v>68.599999999999994</c:v>
                </c:pt>
                <c:pt idx="757">
                  <c:v>65</c:v>
                </c:pt>
                <c:pt idx="758">
                  <c:v>61.33</c:v>
                </c:pt>
                <c:pt idx="759">
                  <c:v>57.63</c:v>
                </c:pt>
                <c:pt idx="760">
                  <c:v>53.94</c:v>
                </c:pt>
                <c:pt idx="761">
                  <c:v>50.29</c:v>
                </c:pt>
                <c:pt idx="762">
                  <c:v>46.71</c:v>
                </c:pt>
                <c:pt idx="763">
                  <c:v>43.25</c:v>
                </c:pt>
                <c:pt idx="764">
                  <c:v>39.93</c:v>
                </c:pt>
                <c:pt idx="765">
                  <c:v>36.78</c:v>
                </c:pt>
                <c:pt idx="766">
                  <c:v>33.82</c:v>
                </c:pt>
                <c:pt idx="767">
                  <c:v>31.06</c:v>
                </c:pt>
                <c:pt idx="768">
                  <c:v>28.5</c:v>
                </c:pt>
                <c:pt idx="769">
                  <c:v>26.15</c:v>
                </c:pt>
                <c:pt idx="770">
                  <c:v>24</c:v>
                </c:pt>
                <c:pt idx="771">
                  <c:v>22.04</c:v>
                </c:pt>
                <c:pt idx="772">
                  <c:v>20.260000000000002</c:v>
                </c:pt>
                <c:pt idx="773">
                  <c:v>18.649999999999999</c:v>
                </c:pt>
                <c:pt idx="774">
                  <c:v>17.190000000000001</c:v>
                </c:pt>
                <c:pt idx="775">
                  <c:v>15.87</c:v>
                </c:pt>
                <c:pt idx="776">
                  <c:v>14.68</c:v>
                </c:pt>
                <c:pt idx="777">
                  <c:v>13.61</c:v>
                </c:pt>
                <c:pt idx="778">
                  <c:v>12.63</c:v>
                </c:pt>
                <c:pt idx="779">
                  <c:v>11.76</c:v>
                </c:pt>
                <c:pt idx="780">
                  <c:v>10.98</c:v>
                </c:pt>
                <c:pt idx="781">
                  <c:v>10.28</c:v>
                </c:pt>
                <c:pt idx="782">
                  <c:v>9.65</c:v>
                </c:pt>
                <c:pt idx="783">
                  <c:v>9.1</c:v>
                </c:pt>
                <c:pt idx="784">
                  <c:v>8.6199999999999992</c:v>
                </c:pt>
                <c:pt idx="785">
                  <c:v>8.19</c:v>
                </c:pt>
                <c:pt idx="786">
                  <c:v>7.82</c:v>
                </c:pt>
                <c:pt idx="787">
                  <c:v>7.5</c:v>
                </c:pt>
                <c:pt idx="788">
                  <c:v>7.22</c:v>
                </c:pt>
                <c:pt idx="789">
                  <c:v>6.99</c:v>
                </c:pt>
                <c:pt idx="790">
                  <c:v>6.79</c:v>
                </c:pt>
                <c:pt idx="791">
                  <c:v>6.62</c:v>
                </c:pt>
                <c:pt idx="792">
                  <c:v>6.48</c:v>
                </c:pt>
                <c:pt idx="793">
                  <c:v>6.37</c:v>
                </c:pt>
                <c:pt idx="794">
                  <c:v>6.28</c:v>
                </c:pt>
                <c:pt idx="795">
                  <c:v>6.22</c:v>
                </c:pt>
                <c:pt idx="796">
                  <c:v>6.19</c:v>
                </c:pt>
                <c:pt idx="797">
                  <c:v>6.17</c:v>
                </c:pt>
                <c:pt idx="798">
                  <c:v>6.17</c:v>
                </c:pt>
                <c:pt idx="799">
                  <c:v>6.18</c:v>
                </c:pt>
                <c:pt idx="800">
                  <c:v>6.21</c:v>
                </c:pt>
                <c:pt idx="801">
                  <c:v>6.25</c:v>
                </c:pt>
                <c:pt idx="802">
                  <c:v>6.29</c:v>
                </c:pt>
                <c:pt idx="803">
                  <c:v>6.33</c:v>
                </c:pt>
                <c:pt idx="804">
                  <c:v>6.38</c:v>
                </c:pt>
                <c:pt idx="805">
                  <c:v>6.42</c:v>
                </c:pt>
                <c:pt idx="806">
                  <c:v>6.46</c:v>
                </c:pt>
                <c:pt idx="807">
                  <c:v>6.5</c:v>
                </c:pt>
                <c:pt idx="808">
                  <c:v>6.54</c:v>
                </c:pt>
                <c:pt idx="809">
                  <c:v>6.57</c:v>
                </c:pt>
                <c:pt idx="810">
                  <c:v>6.6</c:v>
                </c:pt>
                <c:pt idx="811">
                  <c:v>6.63</c:v>
                </c:pt>
                <c:pt idx="812">
                  <c:v>6.66</c:v>
                </c:pt>
                <c:pt idx="813">
                  <c:v>6.69</c:v>
                </c:pt>
                <c:pt idx="814">
                  <c:v>6.72</c:v>
                </c:pt>
                <c:pt idx="815">
                  <c:v>6.76</c:v>
                </c:pt>
                <c:pt idx="816">
                  <c:v>6.81</c:v>
                </c:pt>
                <c:pt idx="817">
                  <c:v>6.86</c:v>
                </c:pt>
                <c:pt idx="818">
                  <c:v>6.91</c:v>
                </c:pt>
                <c:pt idx="819">
                  <c:v>6.97</c:v>
                </c:pt>
                <c:pt idx="820">
                  <c:v>7.03</c:v>
                </c:pt>
                <c:pt idx="821">
                  <c:v>7.09</c:v>
                </c:pt>
                <c:pt idx="822">
                  <c:v>7.15</c:v>
                </c:pt>
                <c:pt idx="823">
                  <c:v>7.2</c:v>
                </c:pt>
                <c:pt idx="824">
                  <c:v>7.26</c:v>
                </c:pt>
                <c:pt idx="825">
                  <c:v>7.3</c:v>
                </c:pt>
                <c:pt idx="826">
                  <c:v>7.35</c:v>
                </c:pt>
                <c:pt idx="827">
                  <c:v>7.39</c:v>
                </c:pt>
                <c:pt idx="828">
                  <c:v>7.42</c:v>
                </c:pt>
                <c:pt idx="829">
                  <c:v>7.45</c:v>
                </c:pt>
                <c:pt idx="830">
                  <c:v>7.47</c:v>
                </c:pt>
                <c:pt idx="831">
                  <c:v>7.49</c:v>
                </c:pt>
                <c:pt idx="832">
                  <c:v>7.5</c:v>
                </c:pt>
                <c:pt idx="833">
                  <c:v>7.51</c:v>
                </c:pt>
                <c:pt idx="834">
                  <c:v>7.52</c:v>
                </c:pt>
                <c:pt idx="835">
                  <c:v>7.53</c:v>
                </c:pt>
                <c:pt idx="836">
                  <c:v>7.54</c:v>
                </c:pt>
                <c:pt idx="837">
                  <c:v>7.56</c:v>
                </c:pt>
                <c:pt idx="838">
                  <c:v>7.57</c:v>
                </c:pt>
                <c:pt idx="839">
                  <c:v>7.59</c:v>
                </c:pt>
                <c:pt idx="840">
                  <c:v>7.62</c:v>
                </c:pt>
                <c:pt idx="841">
                  <c:v>7.65</c:v>
                </c:pt>
                <c:pt idx="842">
                  <c:v>7.69</c:v>
                </c:pt>
                <c:pt idx="843">
                  <c:v>7.73</c:v>
                </c:pt>
                <c:pt idx="844">
                  <c:v>7.78</c:v>
                </c:pt>
                <c:pt idx="845">
                  <c:v>7.83</c:v>
                </c:pt>
                <c:pt idx="846">
                  <c:v>7.9</c:v>
                </c:pt>
                <c:pt idx="847">
                  <c:v>7.96</c:v>
                </c:pt>
                <c:pt idx="848">
                  <c:v>8.0399999999999991</c:v>
                </c:pt>
                <c:pt idx="849">
                  <c:v>8.11</c:v>
                </c:pt>
                <c:pt idx="850">
                  <c:v>8.1999999999999993</c:v>
                </c:pt>
                <c:pt idx="851">
                  <c:v>8.2899999999999991</c:v>
                </c:pt>
                <c:pt idx="852">
                  <c:v>8.3800000000000008</c:v>
                </c:pt>
                <c:pt idx="853">
                  <c:v>8.49</c:v>
                </c:pt>
                <c:pt idx="854">
                  <c:v>8.6</c:v>
                </c:pt>
                <c:pt idx="855">
                  <c:v>8.74</c:v>
                </c:pt>
                <c:pt idx="856">
                  <c:v>8.89</c:v>
                </c:pt>
                <c:pt idx="857">
                  <c:v>9.08</c:v>
                </c:pt>
                <c:pt idx="858">
                  <c:v>9.31</c:v>
                </c:pt>
                <c:pt idx="859">
                  <c:v>9.6</c:v>
                </c:pt>
                <c:pt idx="860">
                  <c:v>9.9600000000000009</c:v>
                </c:pt>
                <c:pt idx="861">
                  <c:v>10.4</c:v>
                </c:pt>
                <c:pt idx="862">
                  <c:v>10.95</c:v>
                </c:pt>
                <c:pt idx="863">
                  <c:v>11.61</c:v>
                </c:pt>
                <c:pt idx="864">
                  <c:v>12.42</c:v>
                </c:pt>
                <c:pt idx="865">
                  <c:v>13.38</c:v>
                </c:pt>
                <c:pt idx="866">
                  <c:v>14.5</c:v>
                </c:pt>
                <c:pt idx="867">
                  <c:v>15.81</c:v>
                </c:pt>
                <c:pt idx="868">
                  <c:v>17.309999999999999</c:v>
                </c:pt>
                <c:pt idx="869">
                  <c:v>19.010000000000002</c:v>
                </c:pt>
                <c:pt idx="870">
                  <c:v>20.9</c:v>
                </c:pt>
                <c:pt idx="871">
                  <c:v>22.99</c:v>
                </c:pt>
                <c:pt idx="872">
                  <c:v>25.27</c:v>
                </c:pt>
                <c:pt idx="873">
                  <c:v>27.74</c:v>
                </c:pt>
                <c:pt idx="874">
                  <c:v>30.37</c:v>
                </c:pt>
                <c:pt idx="875">
                  <c:v>33.159999999999997</c:v>
                </c:pt>
                <c:pt idx="876">
                  <c:v>36.090000000000003</c:v>
                </c:pt>
                <c:pt idx="877">
                  <c:v>39.130000000000003</c:v>
                </c:pt>
                <c:pt idx="878">
                  <c:v>42.26</c:v>
                </c:pt>
                <c:pt idx="879">
                  <c:v>45.46</c:v>
                </c:pt>
                <c:pt idx="880">
                  <c:v>48.7</c:v>
                </c:pt>
                <c:pt idx="881">
                  <c:v>51.94</c:v>
                </c:pt>
                <c:pt idx="882">
                  <c:v>55.16</c:v>
                </c:pt>
                <c:pt idx="883">
                  <c:v>58.32</c:v>
                </c:pt>
                <c:pt idx="884">
                  <c:v>61.41</c:v>
                </c:pt>
                <c:pt idx="885">
                  <c:v>64.39</c:v>
                </c:pt>
                <c:pt idx="886">
                  <c:v>67.239999999999995</c:v>
                </c:pt>
                <c:pt idx="887">
                  <c:v>69.930000000000007</c:v>
                </c:pt>
                <c:pt idx="888">
                  <c:v>72.459999999999994</c:v>
                </c:pt>
                <c:pt idx="889">
                  <c:v>74.819999999999993</c:v>
                </c:pt>
                <c:pt idx="890">
                  <c:v>76.989999999999995</c:v>
                </c:pt>
                <c:pt idx="891">
                  <c:v>78.98</c:v>
                </c:pt>
                <c:pt idx="892">
                  <c:v>80.790000000000006</c:v>
                </c:pt>
                <c:pt idx="893">
                  <c:v>82.44</c:v>
                </c:pt>
                <c:pt idx="894">
                  <c:v>83.93</c:v>
                </c:pt>
                <c:pt idx="895">
                  <c:v>85.28</c:v>
                </c:pt>
                <c:pt idx="896">
                  <c:v>86.51</c:v>
                </c:pt>
                <c:pt idx="897">
                  <c:v>87.63</c:v>
                </c:pt>
                <c:pt idx="898">
                  <c:v>88.67</c:v>
                </c:pt>
                <c:pt idx="899">
                  <c:v>89.63</c:v>
                </c:pt>
                <c:pt idx="900">
                  <c:v>90.54</c:v>
                </c:pt>
                <c:pt idx="901">
                  <c:v>91.4</c:v>
                </c:pt>
                <c:pt idx="902">
                  <c:v>92.22</c:v>
                </c:pt>
                <c:pt idx="903">
                  <c:v>93.03</c:v>
                </c:pt>
                <c:pt idx="904">
                  <c:v>93.81</c:v>
                </c:pt>
                <c:pt idx="905">
                  <c:v>94.58</c:v>
                </c:pt>
                <c:pt idx="906">
                  <c:v>95.34</c:v>
                </c:pt>
                <c:pt idx="907">
                  <c:v>96.09</c:v>
                </c:pt>
                <c:pt idx="908">
                  <c:v>96.83</c:v>
                </c:pt>
                <c:pt idx="909">
                  <c:v>97.57</c:v>
                </c:pt>
                <c:pt idx="910">
                  <c:v>98.31</c:v>
                </c:pt>
                <c:pt idx="911">
                  <c:v>99.04</c:v>
                </c:pt>
                <c:pt idx="912">
                  <c:v>99.76</c:v>
                </c:pt>
                <c:pt idx="913">
                  <c:v>100.47</c:v>
                </c:pt>
                <c:pt idx="914">
                  <c:v>101.17</c:v>
                </c:pt>
                <c:pt idx="915">
                  <c:v>101.86</c:v>
                </c:pt>
                <c:pt idx="916">
                  <c:v>102.53</c:v>
                </c:pt>
                <c:pt idx="917">
                  <c:v>103.17</c:v>
                </c:pt>
                <c:pt idx="918">
                  <c:v>103.8</c:v>
                </c:pt>
                <c:pt idx="919">
                  <c:v>104.4</c:v>
                </c:pt>
                <c:pt idx="920">
                  <c:v>104.97</c:v>
                </c:pt>
                <c:pt idx="921">
                  <c:v>105.5</c:v>
                </c:pt>
                <c:pt idx="922">
                  <c:v>106</c:v>
                </c:pt>
                <c:pt idx="923">
                  <c:v>106.47</c:v>
                </c:pt>
                <c:pt idx="924">
                  <c:v>106.9</c:v>
                </c:pt>
                <c:pt idx="925">
                  <c:v>107.29</c:v>
                </c:pt>
                <c:pt idx="926">
                  <c:v>107.64</c:v>
                </c:pt>
                <c:pt idx="927">
                  <c:v>107.96</c:v>
                </c:pt>
                <c:pt idx="928">
                  <c:v>108.24</c:v>
                </c:pt>
                <c:pt idx="929">
                  <c:v>108.49</c:v>
                </c:pt>
                <c:pt idx="930">
                  <c:v>108.7</c:v>
                </c:pt>
                <c:pt idx="931">
                  <c:v>108.88</c:v>
                </c:pt>
                <c:pt idx="932">
                  <c:v>109.04</c:v>
                </c:pt>
                <c:pt idx="933">
                  <c:v>109.17</c:v>
                </c:pt>
                <c:pt idx="934">
                  <c:v>109.27</c:v>
                </c:pt>
                <c:pt idx="935">
                  <c:v>109.34</c:v>
                </c:pt>
                <c:pt idx="936">
                  <c:v>109.39</c:v>
                </c:pt>
                <c:pt idx="937">
                  <c:v>109.42</c:v>
                </c:pt>
                <c:pt idx="938">
                  <c:v>109.43</c:v>
                </c:pt>
                <c:pt idx="939">
                  <c:v>109.41</c:v>
                </c:pt>
                <c:pt idx="940">
                  <c:v>109.37</c:v>
                </c:pt>
                <c:pt idx="941">
                  <c:v>109.31</c:v>
                </c:pt>
                <c:pt idx="942">
                  <c:v>109.22</c:v>
                </c:pt>
                <c:pt idx="943">
                  <c:v>109.11</c:v>
                </c:pt>
                <c:pt idx="944">
                  <c:v>108.97</c:v>
                </c:pt>
                <c:pt idx="945">
                  <c:v>108.8</c:v>
                </c:pt>
                <c:pt idx="946">
                  <c:v>108.59</c:v>
                </c:pt>
                <c:pt idx="947">
                  <c:v>108.34</c:v>
                </c:pt>
                <c:pt idx="948">
                  <c:v>108.05</c:v>
                </c:pt>
                <c:pt idx="949">
                  <c:v>107.69</c:v>
                </c:pt>
                <c:pt idx="950">
                  <c:v>107.27</c:v>
                </c:pt>
                <c:pt idx="951">
                  <c:v>106.77</c:v>
                </c:pt>
                <c:pt idx="952">
                  <c:v>106.17</c:v>
                </c:pt>
                <c:pt idx="953">
                  <c:v>105.47</c:v>
                </c:pt>
                <c:pt idx="954">
                  <c:v>104.66</c:v>
                </c:pt>
                <c:pt idx="955">
                  <c:v>103.71</c:v>
                </c:pt>
                <c:pt idx="956">
                  <c:v>102.63</c:v>
                </c:pt>
                <c:pt idx="957">
                  <c:v>101.39</c:v>
                </c:pt>
                <c:pt idx="958">
                  <c:v>99.99</c:v>
                </c:pt>
                <c:pt idx="959">
                  <c:v>98.42</c:v>
                </c:pt>
                <c:pt idx="960">
                  <c:v>96.68</c:v>
                </c:pt>
                <c:pt idx="961">
                  <c:v>94.75</c:v>
                </c:pt>
                <c:pt idx="962">
                  <c:v>92.63</c:v>
                </c:pt>
                <c:pt idx="963">
                  <c:v>90.32</c:v>
                </c:pt>
                <c:pt idx="964">
                  <c:v>87.83</c:v>
                </c:pt>
                <c:pt idx="965">
                  <c:v>85.14</c:v>
                </c:pt>
                <c:pt idx="966">
                  <c:v>82.28</c:v>
                </c:pt>
                <c:pt idx="967">
                  <c:v>79.239999999999995</c:v>
                </c:pt>
                <c:pt idx="968">
                  <c:v>76.040000000000006</c:v>
                </c:pt>
                <c:pt idx="969">
                  <c:v>72.69</c:v>
                </c:pt>
                <c:pt idx="970">
                  <c:v>69.23</c:v>
                </c:pt>
                <c:pt idx="971">
                  <c:v>65.680000000000007</c:v>
                </c:pt>
                <c:pt idx="972">
                  <c:v>62.06</c:v>
                </c:pt>
                <c:pt idx="973">
                  <c:v>58.41</c:v>
                </c:pt>
                <c:pt idx="974">
                  <c:v>54.76</c:v>
                </c:pt>
                <c:pt idx="975">
                  <c:v>51.16</c:v>
                </c:pt>
                <c:pt idx="976">
                  <c:v>47.64</c:v>
                </c:pt>
                <c:pt idx="977">
                  <c:v>44.23</c:v>
                </c:pt>
                <c:pt idx="978">
                  <c:v>40.96</c:v>
                </c:pt>
                <c:pt idx="979">
                  <c:v>37.86</c:v>
                </c:pt>
                <c:pt idx="980">
                  <c:v>34.94</c:v>
                </c:pt>
                <c:pt idx="981">
                  <c:v>32.22</c:v>
                </c:pt>
                <c:pt idx="982">
                  <c:v>29.71</c:v>
                </c:pt>
                <c:pt idx="983">
                  <c:v>27.39</c:v>
                </c:pt>
                <c:pt idx="984">
                  <c:v>25.28</c:v>
                </c:pt>
                <c:pt idx="985">
                  <c:v>23.35</c:v>
                </c:pt>
                <c:pt idx="986">
                  <c:v>21.61</c:v>
                </c:pt>
                <c:pt idx="987">
                  <c:v>20.03</c:v>
                </c:pt>
                <c:pt idx="988">
                  <c:v>18.61</c:v>
                </c:pt>
                <c:pt idx="989">
                  <c:v>17.329999999999998</c:v>
                </c:pt>
                <c:pt idx="990">
                  <c:v>16.170000000000002</c:v>
                </c:pt>
                <c:pt idx="991">
                  <c:v>15.13</c:v>
                </c:pt>
                <c:pt idx="992">
                  <c:v>14.19</c:v>
                </c:pt>
                <c:pt idx="993">
                  <c:v>13.35</c:v>
                </c:pt>
                <c:pt idx="994">
                  <c:v>12.6</c:v>
                </c:pt>
                <c:pt idx="995">
                  <c:v>11.93</c:v>
                </c:pt>
                <c:pt idx="996">
                  <c:v>11.34</c:v>
                </c:pt>
                <c:pt idx="997">
                  <c:v>10.81</c:v>
                </c:pt>
                <c:pt idx="998">
                  <c:v>10.35</c:v>
                </c:pt>
                <c:pt idx="999">
                  <c:v>9.9499999999999993</c:v>
                </c:pt>
                <c:pt idx="1000">
                  <c:v>9.6</c:v>
                </c:pt>
                <c:pt idx="1001">
                  <c:v>9.3000000000000007</c:v>
                </c:pt>
                <c:pt idx="1002">
                  <c:v>9.0399999999999991</c:v>
                </c:pt>
                <c:pt idx="1003">
                  <c:v>8.82</c:v>
                </c:pt>
                <c:pt idx="1004">
                  <c:v>8.6300000000000008</c:v>
                </c:pt>
                <c:pt idx="1005">
                  <c:v>8.4600000000000009</c:v>
                </c:pt>
                <c:pt idx="1006">
                  <c:v>8.32</c:v>
                </c:pt>
                <c:pt idx="1007">
                  <c:v>8.2100000000000009</c:v>
                </c:pt>
                <c:pt idx="1008">
                  <c:v>8.1</c:v>
                </c:pt>
                <c:pt idx="1009">
                  <c:v>8.02</c:v>
                </c:pt>
                <c:pt idx="1010">
                  <c:v>7.95</c:v>
                </c:pt>
                <c:pt idx="1011">
                  <c:v>7.89</c:v>
                </c:pt>
                <c:pt idx="1012">
                  <c:v>7.83</c:v>
                </c:pt>
                <c:pt idx="1013">
                  <c:v>7.79</c:v>
                </c:pt>
                <c:pt idx="1014">
                  <c:v>7.76</c:v>
                </c:pt>
                <c:pt idx="1015">
                  <c:v>7.74</c:v>
                </c:pt>
                <c:pt idx="1016">
                  <c:v>7.73</c:v>
                </c:pt>
                <c:pt idx="1017">
                  <c:v>7.73</c:v>
                </c:pt>
                <c:pt idx="1018">
                  <c:v>7.75</c:v>
                </c:pt>
                <c:pt idx="1019">
                  <c:v>7.77</c:v>
                </c:pt>
                <c:pt idx="1020">
                  <c:v>7.81</c:v>
                </c:pt>
                <c:pt idx="1021">
                  <c:v>7.87</c:v>
                </c:pt>
                <c:pt idx="1022">
                  <c:v>7.94</c:v>
                </c:pt>
                <c:pt idx="1023">
                  <c:v>8.02</c:v>
                </c:pt>
                <c:pt idx="1024">
                  <c:v>8.1</c:v>
                </c:pt>
                <c:pt idx="1025">
                  <c:v>8.19</c:v>
                </c:pt>
                <c:pt idx="1026">
                  <c:v>8.2899999999999991</c:v>
                </c:pt>
                <c:pt idx="1027">
                  <c:v>8.3800000000000008</c:v>
                </c:pt>
                <c:pt idx="1028">
                  <c:v>8.4700000000000006</c:v>
                </c:pt>
                <c:pt idx="1029">
                  <c:v>8.5500000000000007</c:v>
                </c:pt>
                <c:pt idx="1030">
                  <c:v>8.6199999999999992</c:v>
                </c:pt>
                <c:pt idx="1031">
                  <c:v>8.68</c:v>
                </c:pt>
                <c:pt idx="1032">
                  <c:v>8.73</c:v>
                </c:pt>
                <c:pt idx="1033">
                  <c:v>8.76</c:v>
                </c:pt>
                <c:pt idx="1034">
                  <c:v>8.7799999999999994</c:v>
                </c:pt>
                <c:pt idx="1035">
                  <c:v>8.8000000000000007</c:v>
                </c:pt>
                <c:pt idx="1036">
                  <c:v>8.8000000000000007</c:v>
                </c:pt>
                <c:pt idx="1037">
                  <c:v>8.7899999999999991</c:v>
                </c:pt>
                <c:pt idx="1038">
                  <c:v>8.7899999999999991</c:v>
                </c:pt>
                <c:pt idx="1039">
                  <c:v>8.7799999999999994</c:v>
                </c:pt>
                <c:pt idx="1040">
                  <c:v>8.77</c:v>
                </c:pt>
                <c:pt idx="1041">
                  <c:v>8.76</c:v>
                </c:pt>
                <c:pt idx="1042">
                  <c:v>8.75</c:v>
                </c:pt>
                <c:pt idx="1043">
                  <c:v>8.75</c:v>
                </c:pt>
                <c:pt idx="1044">
                  <c:v>8.75</c:v>
                </c:pt>
                <c:pt idx="1045">
                  <c:v>8.76</c:v>
                </c:pt>
                <c:pt idx="1046">
                  <c:v>8.77</c:v>
                </c:pt>
                <c:pt idx="1047">
                  <c:v>8.7899999999999991</c:v>
                </c:pt>
                <c:pt idx="1048">
                  <c:v>8.8000000000000007</c:v>
                </c:pt>
                <c:pt idx="1049">
                  <c:v>8.82</c:v>
                </c:pt>
                <c:pt idx="1050">
                  <c:v>8.85</c:v>
                </c:pt>
                <c:pt idx="1051">
                  <c:v>8.8800000000000008</c:v>
                </c:pt>
                <c:pt idx="1052">
                  <c:v>8.9</c:v>
                </c:pt>
                <c:pt idx="1053">
                  <c:v>8.94</c:v>
                </c:pt>
                <c:pt idx="1054">
                  <c:v>8.9700000000000006</c:v>
                </c:pt>
                <c:pt idx="1055">
                  <c:v>9.01</c:v>
                </c:pt>
                <c:pt idx="1056">
                  <c:v>9.0500000000000007</c:v>
                </c:pt>
                <c:pt idx="1057">
                  <c:v>9.09</c:v>
                </c:pt>
                <c:pt idx="1058">
                  <c:v>9.14</c:v>
                </c:pt>
                <c:pt idx="1059">
                  <c:v>9.19</c:v>
                </c:pt>
                <c:pt idx="1060">
                  <c:v>9.24</c:v>
                </c:pt>
                <c:pt idx="1061">
                  <c:v>9.3000000000000007</c:v>
                </c:pt>
                <c:pt idx="1062">
                  <c:v>9.36</c:v>
                </c:pt>
                <c:pt idx="1063">
                  <c:v>9.42</c:v>
                </c:pt>
                <c:pt idx="1064">
                  <c:v>9.49</c:v>
                </c:pt>
                <c:pt idx="1065">
                  <c:v>9.57</c:v>
                </c:pt>
                <c:pt idx="1066">
                  <c:v>9.65</c:v>
                </c:pt>
                <c:pt idx="1067">
                  <c:v>9.74</c:v>
                </c:pt>
                <c:pt idx="1068">
                  <c:v>9.84</c:v>
                </c:pt>
                <c:pt idx="1069">
                  <c:v>9.9600000000000009</c:v>
                </c:pt>
                <c:pt idx="1070">
                  <c:v>10.09</c:v>
                </c:pt>
                <c:pt idx="1071">
                  <c:v>10.26</c:v>
                </c:pt>
                <c:pt idx="1072">
                  <c:v>10.46</c:v>
                </c:pt>
                <c:pt idx="1073">
                  <c:v>10.72</c:v>
                </c:pt>
                <c:pt idx="1074">
                  <c:v>11.04</c:v>
                </c:pt>
                <c:pt idx="1075">
                  <c:v>11.44</c:v>
                </c:pt>
                <c:pt idx="1076">
                  <c:v>11.94</c:v>
                </c:pt>
                <c:pt idx="1077">
                  <c:v>12.55</c:v>
                </c:pt>
                <c:pt idx="1078">
                  <c:v>13.3</c:v>
                </c:pt>
                <c:pt idx="1079">
                  <c:v>14.21</c:v>
                </c:pt>
                <c:pt idx="1080">
                  <c:v>15.28</c:v>
                </c:pt>
                <c:pt idx="1081">
                  <c:v>16.53</c:v>
                </c:pt>
                <c:pt idx="1082">
                  <c:v>17.97</c:v>
                </c:pt>
                <c:pt idx="1083">
                  <c:v>19.61</c:v>
                </c:pt>
                <c:pt idx="1084">
                  <c:v>21.45</c:v>
                </c:pt>
                <c:pt idx="1085">
                  <c:v>23.49</c:v>
                </c:pt>
                <c:pt idx="1086">
                  <c:v>25.73</c:v>
                </c:pt>
                <c:pt idx="1087">
                  <c:v>28.16</c:v>
                </c:pt>
                <c:pt idx="1088">
                  <c:v>30.77</c:v>
                </c:pt>
                <c:pt idx="1089">
                  <c:v>33.54</c:v>
                </c:pt>
                <c:pt idx="1090">
                  <c:v>36.450000000000003</c:v>
                </c:pt>
                <c:pt idx="1091">
                  <c:v>39.47</c:v>
                </c:pt>
                <c:pt idx="1092">
                  <c:v>42.6</c:v>
                </c:pt>
                <c:pt idx="1093">
                  <c:v>45.79</c:v>
                </c:pt>
                <c:pt idx="1094">
                  <c:v>49.02</c:v>
                </c:pt>
                <c:pt idx="1095">
                  <c:v>52.26</c:v>
                </c:pt>
                <c:pt idx="1096">
                  <c:v>55.48</c:v>
                </c:pt>
                <c:pt idx="1097">
                  <c:v>58.64</c:v>
                </c:pt>
                <c:pt idx="1098">
                  <c:v>61.73</c:v>
                </c:pt>
                <c:pt idx="1099">
                  <c:v>64.7</c:v>
                </c:pt>
                <c:pt idx="1100">
                  <c:v>67.55</c:v>
                </c:pt>
                <c:pt idx="1101">
                  <c:v>70.239999999999995</c:v>
                </c:pt>
                <c:pt idx="1102">
                  <c:v>72.760000000000005</c:v>
                </c:pt>
                <c:pt idx="1103">
                  <c:v>75.11</c:v>
                </c:pt>
                <c:pt idx="1104">
                  <c:v>77.27</c:v>
                </c:pt>
                <c:pt idx="1105">
                  <c:v>79.25</c:v>
                </c:pt>
                <c:pt idx="1106">
                  <c:v>81.06</c:v>
                </c:pt>
                <c:pt idx="1107">
                  <c:v>82.7</c:v>
                </c:pt>
                <c:pt idx="1108">
                  <c:v>84.18</c:v>
                </c:pt>
                <c:pt idx="1109">
                  <c:v>85.52</c:v>
                </c:pt>
                <c:pt idx="1110">
                  <c:v>86.74</c:v>
                </c:pt>
                <c:pt idx="1111">
                  <c:v>87.85</c:v>
                </c:pt>
                <c:pt idx="1112">
                  <c:v>88.88</c:v>
                </c:pt>
                <c:pt idx="1113">
                  <c:v>89.83</c:v>
                </c:pt>
                <c:pt idx="1114">
                  <c:v>90.73</c:v>
                </c:pt>
                <c:pt idx="1115">
                  <c:v>91.59</c:v>
                </c:pt>
                <c:pt idx="1116">
                  <c:v>92.41</c:v>
                </c:pt>
                <c:pt idx="1117">
                  <c:v>93.21</c:v>
                </c:pt>
                <c:pt idx="1118">
                  <c:v>94</c:v>
                </c:pt>
                <c:pt idx="1119">
                  <c:v>94.77</c:v>
                </c:pt>
                <c:pt idx="1120">
                  <c:v>95.53</c:v>
                </c:pt>
                <c:pt idx="1121">
                  <c:v>96.28</c:v>
                </c:pt>
                <c:pt idx="1122">
                  <c:v>97.03</c:v>
                </c:pt>
                <c:pt idx="1123">
                  <c:v>97.77</c:v>
                </c:pt>
                <c:pt idx="1124">
                  <c:v>98.5</c:v>
                </c:pt>
                <c:pt idx="1125">
                  <c:v>99.22</c:v>
                </c:pt>
                <c:pt idx="1126">
                  <c:v>99.94</c:v>
                </c:pt>
                <c:pt idx="1127">
                  <c:v>100.63</c:v>
                </c:pt>
                <c:pt idx="1128">
                  <c:v>101.32</c:v>
                </c:pt>
                <c:pt idx="1129">
                  <c:v>101.98</c:v>
                </c:pt>
                <c:pt idx="1130">
                  <c:v>102.63</c:v>
                </c:pt>
                <c:pt idx="1131">
                  <c:v>103.26</c:v>
                </c:pt>
                <c:pt idx="1132">
                  <c:v>103.86</c:v>
                </c:pt>
                <c:pt idx="1133">
                  <c:v>104.44</c:v>
                </c:pt>
                <c:pt idx="1134">
                  <c:v>105</c:v>
                </c:pt>
                <c:pt idx="1135">
                  <c:v>105.53</c:v>
                </c:pt>
                <c:pt idx="1136">
                  <c:v>106.03</c:v>
                </c:pt>
                <c:pt idx="1137">
                  <c:v>106.51</c:v>
                </c:pt>
                <c:pt idx="1138">
                  <c:v>106.95</c:v>
                </c:pt>
                <c:pt idx="1139">
                  <c:v>107.36</c:v>
                </c:pt>
                <c:pt idx="1140">
                  <c:v>107.74</c:v>
                </c:pt>
                <c:pt idx="1141">
                  <c:v>108.09</c:v>
                </c:pt>
                <c:pt idx="1142">
                  <c:v>108.41</c:v>
                </c:pt>
                <c:pt idx="1143">
                  <c:v>108.7</c:v>
                </c:pt>
                <c:pt idx="1144">
                  <c:v>108.95</c:v>
                </c:pt>
                <c:pt idx="1145">
                  <c:v>109.17</c:v>
                </c:pt>
                <c:pt idx="1146">
                  <c:v>109.36</c:v>
                </c:pt>
                <c:pt idx="1147">
                  <c:v>109.52</c:v>
                </c:pt>
                <c:pt idx="1148">
                  <c:v>109.65</c:v>
                </c:pt>
                <c:pt idx="1149">
                  <c:v>109.76</c:v>
                </c:pt>
                <c:pt idx="1150">
                  <c:v>109.83</c:v>
                </c:pt>
                <c:pt idx="1151">
                  <c:v>109.88</c:v>
                </c:pt>
                <c:pt idx="1152">
                  <c:v>109.9</c:v>
                </c:pt>
                <c:pt idx="1153">
                  <c:v>109.9</c:v>
                </c:pt>
                <c:pt idx="1154">
                  <c:v>109.87</c:v>
                </c:pt>
                <c:pt idx="1155">
                  <c:v>109.82</c:v>
                </c:pt>
                <c:pt idx="1156">
                  <c:v>109.75</c:v>
                </c:pt>
                <c:pt idx="1157">
                  <c:v>109.66</c:v>
                </c:pt>
                <c:pt idx="1158">
                  <c:v>109.55</c:v>
                </c:pt>
                <c:pt idx="1159">
                  <c:v>109.41</c:v>
                </c:pt>
                <c:pt idx="1160">
                  <c:v>109.25</c:v>
                </c:pt>
                <c:pt idx="1161">
                  <c:v>109.06</c:v>
                </c:pt>
                <c:pt idx="1162">
                  <c:v>108.83</c:v>
                </c:pt>
                <c:pt idx="1163">
                  <c:v>108.55</c:v>
                </c:pt>
                <c:pt idx="1164">
                  <c:v>108.22</c:v>
                </c:pt>
                <c:pt idx="1165">
                  <c:v>107.81</c:v>
                </c:pt>
                <c:pt idx="1166">
                  <c:v>107.32</c:v>
                </c:pt>
                <c:pt idx="1167">
                  <c:v>106.73</c:v>
                </c:pt>
                <c:pt idx="1168">
                  <c:v>106.01</c:v>
                </c:pt>
                <c:pt idx="1169">
                  <c:v>105.16</c:v>
                </c:pt>
                <c:pt idx="1170">
                  <c:v>104.15</c:v>
                </c:pt>
                <c:pt idx="1171">
                  <c:v>102.98</c:v>
                </c:pt>
                <c:pt idx="1172">
                  <c:v>101.62</c:v>
                </c:pt>
                <c:pt idx="1173">
                  <c:v>100.08</c:v>
                </c:pt>
                <c:pt idx="1174">
                  <c:v>98.34</c:v>
                </c:pt>
                <c:pt idx="1175">
                  <c:v>96.41</c:v>
                </c:pt>
                <c:pt idx="1176">
                  <c:v>94.27</c:v>
                </c:pt>
                <c:pt idx="1177">
                  <c:v>91.93</c:v>
                </c:pt>
                <c:pt idx="1178">
                  <c:v>89.4</c:v>
                </c:pt>
                <c:pt idx="1179">
                  <c:v>86.68</c:v>
                </c:pt>
                <c:pt idx="1180">
                  <c:v>83.77</c:v>
                </c:pt>
                <c:pt idx="1181">
                  <c:v>80.7</c:v>
                </c:pt>
                <c:pt idx="1182">
                  <c:v>77.47</c:v>
                </c:pt>
                <c:pt idx="1183">
                  <c:v>74.099999999999994</c:v>
                </c:pt>
                <c:pt idx="1184">
                  <c:v>70.61</c:v>
                </c:pt>
                <c:pt idx="1185">
                  <c:v>67.03</c:v>
                </c:pt>
                <c:pt idx="1186">
                  <c:v>63.38</c:v>
                </c:pt>
                <c:pt idx="1187">
                  <c:v>59.69</c:v>
                </c:pt>
                <c:pt idx="1188">
                  <c:v>56</c:v>
                </c:pt>
                <c:pt idx="1189">
                  <c:v>52.34</c:v>
                </c:pt>
                <c:pt idx="1190">
                  <c:v>48.75</c:v>
                </c:pt>
                <c:pt idx="1191">
                  <c:v>45.25</c:v>
                </c:pt>
                <c:pt idx="1192">
                  <c:v>41.88</c:v>
                </c:pt>
                <c:pt idx="1193">
                  <c:v>38.659999999999997</c:v>
                </c:pt>
                <c:pt idx="1194">
                  <c:v>35.61</c:v>
                </c:pt>
                <c:pt idx="1195">
                  <c:v>32.76</c:v>
                </c:pt>
                <c:pt idx="1196">
                  <c:v>30.1</c:v>
                </c:pt>
                <c:pt idx="1197">
                  <c:v>27.64</c:v>
                </c:pt>
                <c:pt idx="1198">
                  <c:v>25.39</c:v>
                </c:pt>
                <c:pt idx="1199">
                  <c:v>23.33</c:v>
                </c:pt>
                <c:pt idx="1200">
                  <c:v>21.45</c:v>
                </c:pt>
                <c:pt idx="1201">
                  <c:v>19.75</c:v>
                </c:pt>
                <c:pt idx="1202">
                  <c:v>18.2</c:v>
                </c:pt>
                <c:pt idx="1203">
                  <c:v>16.8</c:v>
                </c:pt>
                <c:pt idx="1204">
                  <c:v>15.54</c:v>
                </c:pt>
                <c:pt idx="1205">
                  <c:v>14.39</c:v>
                </c:pt>
                <c:pt idx="1206">
                  <c:v>13.36</c:v>
                </c:pt>
                <c:pt idx="1207">
                  <c:v>12.42</c:v>
                </c:pt>
                <c:pt idx="1208">
                  <c:v>11.59</c:v>
                </c:pt>
                <c:pt idx="1209">
                  <c:v>10.83</c:v>
                </c:pt>
                <c:pt idx="1210">
                  <c:v>10.16</c:v>
                </c:pt>
                <c:pt idx="1211">
                  <c:v>9.57</c:v>
                </c:pt>
                <c:pt idx="1212">
                  <c:v>9.0399999999999991</c:v>
                </c:pt>
                <c:pt idx="1213">
                  <c:v>8.58</c:v>
                </c:pt>
                <c:pt idx="1214">
                  <c:v>8.18</c:v>
                </c:pt>
                <c:pt idx="1215">
                  <c:v>7.82</c:v>
                </c:pt>
                <c:pt idx="1216">
                  <c:v>7.52</c:v>
                </c:pt>
                <c:pt idx="1217">
                  <c:v>7.25</c:v>
                </c:pt>
                <c:pt idx="1218">
                  <c:v>7.02</c:v>
                </c:pt>
                <c:pt idx="1219">
                  <c:v>6.83</c:v>
                </c:pt>
                <c:pt idx="1220">
                  <c:v>6.66</c:v>
                </c:pt>
                <c:pt idx="1221">
                  <c:v>6.52</c:v>
                </c:pt>
                <c:pt idx="1222">
                  <c:v>6.4</c:v>
                </c:pt>
                <c:pt idx="1223">
                  <c:v>6.3</c:v>
                </c:pt>
                <c:pt idx="1224">
                  <c:v>6.21</c:v>
                </c:pt>
                <c:pt idx="1225">
                  <c:v>6.14</c:v>
                </c:pt>
                <c:pt idx="1226">
                  <c:v>6.08</c:v>
                </c:pt>
                <c:pt idx="1227">
                  <c:v>6.03</c:v>
                </c:pt>
                <c:pt idx="1228">
                  <c:v>5.99</c:v>
                </c:pt>
                <c:pt idx="1229">
                  <c:v>5.95</c:v>
                </c:pt>
                <c:pt idx="1230">
                  <c:v>5.92</c:v>
                </c:pt>
                <c:pt idx="1231">
                  <c:v>5.89</c:v>
                </c:pt>
                <c:pt idx="1232">
                  <c:v>5.86</c:v>
                </c:pt>
                <c:pt idx="1233">
                  <c:v>5.84</c:v>
                </c:pt>
                <c:pt idx="1234">
                  <c:v>5.83</c:v>
                </c:pt>
                <c:pt idx="1235">
                  <c:v>5.83</c:v>
                </c:pt>
                <c:pt idx="1236">
                  <c:v>5.83</c:v>
                </c:pt>
                <c:pt idx="1237">
                  <c:v>5.85</c:v>
                </c:pt>
                <c:pt idx="1238">
                  <c:v>5.88</c:v>
                </c:pt>
                <c:pt idx="1239">
                  <c:v>5.92</c:v>
                </c:pt>
                <c:pt idx="1240">
                  <c:v>5.98</c:v>
                </c:pt>
                <c:pt idx="1241">
                  <c:v>6.04</c:v>
                </c:pt>
                <c:pt idx="1242">
                  <c:v>6.11</c:v>
                </c:pt>
                <c:pt idx="1243">
                  <c:v>6.19</c:v>
                </c:pt>
                <c:pt idx="1244">
                  <c:v>6.27</c:v>
                </c:pt>
                <c:pt idx="1245">
                  <c:v>6.35</c:v>
                </c:pt>
                <c:pt idx="1246">
                  <c:v>6.43</c:v>
                </c:pt>
                <c:pt idx="1247">
                  <c:v>6.5</c:v>
                </c:pt>
                <c:pt idx="1248">
                  <c:v>6.57</c:v>
                </c:pt>
                <c:pt idx="1249">
                  <c:v>6.63</c:v>
                </c:pt>
                <c:pt idx="1250">
                  <c:v>6.68</c:v>
                </c:pt>
                <c:pt idx="1251">
                  <c:v>6.72</c:v>
                </c:pt>
                <c:pt idx="1252">
                  <c:v>6.75</c:v>
                </c:pt>
                <c:pt idx="1253">
                  <c:v>6.78</c:v>
                </c:pt>
                <c:pt idx="1254">
                  <c:v>6.8</c:v>
                </c:pt>
                <c:pt idx="1255">
                  <c:v>6.82</c:v>
                </c:pt>
                <c:pt idx="1256">
                  <c:v>6.84</c:v>
                </c:pt>
                <c:pt idx="1257">
                  <c:v>6.85</c:v>
                </c:pt>
                <c:pt idx="1258">
                  <c:v>6.87</c:v>
                </c:pt>
                <c:pt idx="1259">
                  <c:v>6.88</c:v>
                </c:pt>
                <c:pt idx="1260">
                  <c:v>6.9</c:v>
                </c:pt>
                <c:pt idx="1261">
                  <c:v>6.91</c:v>
                </c:pt>
                <c:pt idx="1262">
                  <c:v>6.93</c:v>
                </c:pt>
                <c:pt idx="1263">
                  <c:v>6.94</c:v>
                </c:pt>
                <c:pt idx="1264">
                  <c:v>6.96</c:v>
                </c:pt>
                <c:pt idx="1265">
                  <c:v>6.97</c:v>
                </c:pt>
                <c:pt idx="1266">
                  <c:v>6.98</c:v>
                </c:pt>
                <c:pt idx="1267">
                  <c:v>6.99</c:v>
                </c:pt>
                <c:pt idx="1268">
                  <c:v>7</c:v>
                </c:pt>
                <c:pt idx="1269">
                  <c:v>7.02</c:v>
                </c:pt>
                <c:pt idx="1270">
                  <c:v>7.03</c:v>
                </c:pt>
                <c:pt idx="1271">
                  <c:v>7.05</c:v>
                </c:pt>
                <c:pt idx="1272">
                  <c:v>7.07</c:v>
                </c:pt>
                <c:pt idx="1273">
                  <c:v>7.09</c:v>
                </c:pt>
                <c:pt idx="1274">
                  <c:v>7.12</c:v>
                </c:pt>
                <c:pt idx="1275">
                  <c:v>7.15</c:v>
                </c:pt>
                <c:pt idx="1276">
                  <c:v>7.19</c:v>
                </c:pt>
                <c:pt idx="1277">
                  <c:v>7.23</c:v>
                </c:pt>
                <c:pt idx="1278">
                  <c:v>7.28</c:v>
                </c:pt>
                <c:pt idx="1279">
                  <c:v>7.33</c:v>
                </c:pt>
                <c:pt idx="1280">
                  <c:v>7.39</c:v>
                </c:pt>
                <c:pt idx="1281">
                  <c:v>7.47</c:v>
                </c:pt>
                <c:pt idx="1282">
                  <c:v>7.55</c:v>
                </c:pt>
                <c:pt idx="1283">
                  <c:v>7.65</c:v>
                </c:pt>
                <c:pt idx="1284">
                  <c:v>7.77</c:v>
                </c:pt>
                <c:pt idx="1285">
                  <c:v>7.93</c:v>
                </c:pt>
                <c:pt idx="1286">
                  <c:v>8.1199999999999992</c:v>
                </c:pt>
                <c:pt idx="1287">
                  <c:v>8.3699999999999992</c:v>
                </c:pt>
                <c:pt idx="1288">
                  <c:v>8.68</c:v>
                </c:pt>
                <c:pt idx="1289">
                  <c:v>9.07</c:v>
                </c:pt>
                <c:pt idx="1290">
                  <c:v>9.56</c:v>
                </c:pt>
                <c:pt idx="1291">
                  <c:v>10.17</c:v>
                </c:pt>
                <c:pt idx="1292">
                  <c:v>10.91</c:v>
                </c:pt>
                <c:pt idx="1293">
                  <c:v>11.8</c:v>
                </c:pt>
                <c:pt idx="1294">
                  <c:v>12.86</c:v>
                </c:pt>
                <c:pt idx="1295">
                  <c:v>14.09</c:v>
                </c:pt>
                <c:pt idx="1296">
                  <c:v>15.52</c:v>
                </c:pt>
                <c:pt idx="1297">
                  <c:v>17.13</c:v>
                </c:pt>
                <c:pt idx="1298">
                  <c:v>18.95</c:v>
                </c:pt>
                <c:pt idx="1299">
                  <c:v>20.97</c:v>
                </c:pt>
                <c:pt idx="1300">
                  <c:v>23.18</c:v>
                </c:pt>
                <c:pt idx="1301">
                  <c:v>25.57</c:v>
                </c:pt>
                <c:pt idx="1302">
                  <c:v>28.15</c:v>
                </c:pt>
                <c:pt idx="1303">
                  <c:v>30.88</c:v>
                </c:pt>
                <c:pt idx="1304">
                  <c:v>33.76</c:v>
                </c:pt>
                <c:pt idx="1305">
                  <c:v>36.770000000000003</c:v>
                </c:pt>
                <c:pt idx="1306">
                  <c:v>39.880000000000003</c:v>
                </c:pt>
                <c:pt idx="1307">
                  <c:v>43.06</c:v>
                </c:pt>
                <c:pt idx="1308">
                  <c:v>46.3</c:v>
                </c:pt>
                <c:pt idx="1309">
                  <c:v>49.55</c:v>
                </c:pt>
                <c:pt idx="1310">
                  <c:v>52.8</c:v>
                </c:pt>
                <c:pt idx="1311">
                  <c:v>56</c:v>
                </c:pt>
                <c:pt idx="1312">
                  <c:v>59.14</c:v>
                </c:pt>
                <c:pt idx="1313">
                  <c:v>62.19</c:v>
                </c:pt>
                <c:pt idx="1314">
                  <c:v>65.11</c:v>
                </c:pt>
                <c:pt idx="1315">
                  <c:v>67.89</c:v>
                </c:pt>
                <c:pt idx="1316">
                  <c:v>70.510000000000005</c:v>
                </c:pt>
                <c:pt idx="1317">
                  <c:v>72.959999999999994</c:v>
                </c:pt>
                <c:pt idx="1318">
                  <c:v>75.23</c:v>
                </c:pt>
                <c:pt idx="1319">
                  <c:v>77.319999999999993</c:v>
                </c:pt>
                <c:pt idx="1320">
                  <c:v>79.22</c:v>
                </c:pt>
                <c:pt idx="1321">
                  <c:v>80.959999999999994</c:v>
                </c:pt>
                <c:pt idx="1322">
                  <c:v>82.53</c:v>
                </c:pt>
                <c:pt idx="1323">
                  <c:v>83.95</c:v>
                </c:pt>
                <c:pt idx="1324">
                  <c:v>85.25</c:v>
                </c:pt>
                <c:pt idx="1325">
                  <c:v>86.43</c:v>
                </c:pt>
                <c:pt idx="1326">
                  <c:v>87.51</c:v>
                </c:pt>
                <c:pt idx="1327">
                  <c:v>88.52</c:v>
                </c:pt>
                <c:pt idx="1328">
                  <c:v>89.45</c:v>
                </c:pt>
                <c:pt idx="1329">
                  <c:v>90.34</c:v>
                </c:pt>
                <c:pt idx="1330">
                  <c:v>91.19</c:v>
                </c:pt>
                <c:pt idx="1331">
                  <c:v>92.01</c:v>
                </c:pt>
                <c:pt idx="1332">
                  <c:v>92.8</c:v>
                </c:pt>
                <c:pt idx="1333">
                  <c:v>93.58</c:v>
                </c:pt>
                <c:pt idx="1334">
                  <c:v>94.35</c:v>
                </c:pt>
                <c:pt idx="1335">
                  <c:v>95.11</c:v>
                </c:pt>
                <c:pt idx="1336">
                  <c:v>95.86</c:v>
                </c:pt>
                <c:pt idx="1337">
                  <c:v>96.6</c:v>
                </c:pt>
                <c:pt idx="1338">
                  <c:v>97.33</c:v>
                </c:pt>
                <c:pt idx="1339">
                  <c:v>98.05</c:v>
                </c:pt>
                <c:pt idx="1340">
                  <c:v>98.77</c:v>
                </c:pt>
                <c:pt idx="1341">
                  <c:v>99.47</c:v>
                </c:pt>
                <c:pt idx="1342">
                  <c:v>100.15</c:v>
                </c:pt>
                <c:pt idx="1343">
                  <c:v>100.82</c:v>
                </c:pt>
                <c:pt idx="1344">
                  <c:v>101.48</c:v>
                </c:pt>
                <c:pt idx="1345">
                  <c:v>102.11</c:v>
                </c:pt>
                <c:pt idx="1346">
                  <c:v>102.72</c:v>
                </c:pt>
                <c:pt idx="1347">
                  <c:v>103.3</c:v>
                </c:pt>
                <c:pt idx="1348">
                  <c:v>103.86</c:v>
                </c:pt>
                <c:pt idx="1349">
                  <c:v>104.38</c:v>
                </c:pt>
                <c:pt idx="1350">
                  <c:v>104.88</c:v>
                </c:pt>
                <c:pt idx="1351">
                  <c:v>105.36</c:v>
                </c:pt>
                <c:pt idx="1352">
                  <c:v>105.8</c:v>
                </c:pt>
                <c:pt idx="1353">
                  <c:v>106.21</c:v>
                </c:pt>
                <c:pt idx="1354">
                  <c:v>106.59</c:v>
                </c:pt>
                <c:pt idx="1355">
                  <c:v>106.94</c:v>
                </c:pt>
                <c:pt idx="1356">
                  <c:v>107.25</c:v>
                </c:pt>
                <c:pt idx="1357">
                  <c:v>107.54</c:v>
                </c:pt>
                <c:pt idx="1358">
                  <c:v>107.8</c:v>
                </c:pt>
                <c:pt idx="1359">
                  <c:v>108.03</c:v>
                </c:pt>
                <c:pt idx="1360">
                  <c:v>108.23</c:v>
                </c:pt>
                <c:pt idx="1361">
                  <c:v>108.4</c:v>
                </c:pt>
                <c:pt idx="1362">
                  <c:v>108.54</c:v>
                </c:pt>
                <c:pt idx="1363">
                  <c:v>108.66</c:v>
                </c:pt>
                <c:pt idx="1364">
                  <c:v>108.75</c:v>
                </c:pt>
                <c:pt idx="1365">
                  <c:v>108.81</c:v>
                </c:pt>
                <c:pt idx="1366">
                  <c:v>108.85</c:v>
                </c:pt>
                <c:pt idx="1367">
                  <c:v>108.86</c:v>
                </c:pt>
                <c:pt idx="1368">
                  <c:v>108.85</c:v>
                </c:pt>
                <c:pt idx="1369">
                  <c:v>108.82</c:v>
                </c:pt>
                <c:pt idx="1370">
                  <c:v>108.77</c:v>
                </c:pt>
                <c:pt idx="1371">
                  <c:v>108.69</c:v>
                </c:pt>
                <c:pt idx="1372">
                  <c:v>108.59</c:v>
                </c:pt>
                <c:pt idx="1373">
                  <c:v>108.47</c:v>
                </c:pt>
                <c:pt idx="1374">
                  <c:v>108.31</c:v>
                </c:pt>
                <c:pt idx="1375">
                  <c:v>108.13</c:v>
                </c:pt>
                <c:pt idx="1376">
                  <c:v>107.91</c:v>
                </c:pt>
                <c:pt idx="1377">
                  <c:v>107.64</c:v>
                </c:pt>
                <c:pt idx="1378">
                  <c:v>107.32</c:v>
                </c:pt>
                <c:pt idx="1379">
                  <c:v>106.93</c:v>
                </c:pt>
                <c:pt idx="1380">
                  <c:v>106.47</c:v>
                </c:pt>
                <c:pt idx="1381">
                  <c:v>105.92</c:v>
                </c:pt>
                <c:pt idx="1382">
                  <c:v>105.28</c:v>
                </c:pt>
                <c:pt idx="1383">
                  <c:v>104.52</c:v>
                </c:pt>
                <c:pt idx="1384">
                  <c:v>103.63</c:v>
                </c:pt>
                <c:pt idx="1385">
                  <c:v>102.6</c:v>
                </c:pt>
                <c:pt idx="1386">
                  <c:v>101.43</c:v>
                </c:pt>
                <c:pt idx="1387">
                  <c:v>100.1</c:v>
                </c:pt>
                <c:pt idx="1388">
                  <c:v>98.59</c:v>
                </c:pt>
                <c:pt idx="1389">
                  <c:v>96.91</c:v>
                </c:pt>
                <c:pt idx="1390">
                  <c:v>95.05</c:v>
                </c:pt>
                <c:pt idx="1391">
                  <c:v>92.99</c:v>
                </c:pt>
                <c:pt idx="1392">
                  <c:v>90.74</c:v>
                </c:pt>
                <c:pt idx="1393">
                  <c:v>88.29</c:v>
                </c:pt>
                <c:pt idx="1394">
                  <c:v>85.65</c:v>
                </c:pt>
                <c:pt idx="1395">
                  <c:v>82.81</c:v>
                </c:pt>
                <c:pt idx="1396">
                  <c:v>79.78</c:v>
                </c:pt>
                <c:pt idx="1397">
                  <c:v>76.569999999999993</c:v>
                </c:pt>
                <c:pt idx="1398">
                  <c:v>73.209999999999994</c:v>
                </c:pt>
                <c:pt idx="1399">
                  <c:v>69.7</c:v>
                </c:pt>
                <c:pt idx="1400">
                  <c:v>66.08</c:v>
                </c:pt>
                <c:pt idx="1401">
                  <c:v>62.38</c:v>
                </c:pt>
                <c:pt idx="1402">
                  <c:v>58.63</c:v>
                </c:pt>
                <c:pt idx="1403">
                  <c:v>54.87</c:v>
                </c:pt>
                <c:pt idx="1404">
                  <c:v>51.14</c:v>
                </c:pt>
                <c:pt idx="1405">
                  <c:v>47.48</c:v>
                </c:pt>
                <c:pt idx="1406">
                  <c:v>43.93</c:v>
                </c:pt>
                <c:pt idx="1407">
                  <c:v>40.51</c:v>
                </c:pt>
                <c:pt idx="1408">
                  <c:v>37.26</c:v>
                </c:pt>
                <c:pt idx="1409">
                  <c:v>34.200000000000003</c:v>
                </c:pt>
                <c:pt idx="1410">
                  <c:v>31.34</c:v>
                </c:pt>
                <c:pt idx="1411">
                  <c:v>28.69</c:v>
                </c:pt>
                <c:pt idx="1412">
                  <c:v>26.25</c:v>
                </c:pt>
                <c:pt idx="1413">
                  <c:v>24.02</c:v>
                </c:pt>
                <c:pt idx="1414">
                  <c:v>21.99</c:v>
                </c:pt>
                <c:pt idx="1415">
                  <c:v>20.149999999999999</c:v>
                </c:pt>
                <c:pt idx="1416">
                  <c:v>18.47</c:v>
                </c:pt>
                <c:pt idx="1417">
                  <c:v>16.95</c:v>
                </c:pt>
                <c:pt idx="1418">
                  <c:v>15.58</c:v>
                </c:pt>
                <c:pt idx="1419">
                  <c:v>14.33</c:v>
                </c:pt>
                <c:pt idx="1420">
                  <c:v>13.2</c:v>
                </c:pt>
                <c:pt idx="1421">
                  <c:v>12.18</c:v>
                </c:pt>
                <c:pt idx="1422">
                  <c:v>11.26</c:v>
                </c:pt>
                <c:pt idx="1423">
                  <c:v>10.42</c:v>
                </c:pt>
                <c:pt idx="1424">
                  <c:v>9.68</c:v>
                </c:pt>
                <c:pt idx="1425">
                  <c:v>9.01</c:v>
                </c:pt>
                <c:pt idx="1426">
                  <c:v>8.42</c:v>
                </c:pt>
                <c:pt idx="1427">
                  <c:v>7.9</c:v>
                </c:pt>
                <c:pt idx="1428">
                  <c:v>7.44</c:v>
                </c:pt>
                <c:pt idx="1429">
                  <c:v>7.04</c:v>
                </c:pt>
                <c:pt idx="1430">
                  <c:v>6.7</c:v>
                </c:pt>
                <c:pt idx="1431">
                  <c:v>6.39</c:v>
                </c:pt>
                <c:pt idx="1432">
                  <c:v>6.13</c:v>
                </c:pt>
                <c:pt idx="1433">
                  <c:v>5.91</c:v>
                </c:pt>
                <c:pt idx="1434">
                  <c:v>5.72</c:v>
                </c:pt>
                <c:pt idx="1435">
                  <c:v>5.56</c:v>
                </c:pt>
                <c:pt idx="1436">
                  <c:v>5.43</c:v>
                </c:pt>
                <c:pt idx="1437">
                  <c:v>5.32</c:v>
                </c:pt>
                <c:pt idx="1438">
                  <c:v>5.23</c:v>
                </c:pt>
                <c:pt idx="1439">
                  <c:v>5.16</c:v>
                </c:pt>
                <c:pt idx="1440">
                  <c:v>5.12</c:v>
                </c:pt>
                <c:pt idx="1441">
                  <c:v>5.09</c:v>
                </c:pt>
                <c:pt idx="1442">
                  <c:v>5.07</c:v>
                </c:pt>
                <c:pt idx="1443">
                  <c:v>5.07</c:v>
                </c:pt>
                <c:pt idx="1444">
                  <c:v>5.08</c:v>
                </c:pt>
                <c:pt idx="1445">
                  <c:v>5.0999999999999996</c:v>
                </c:pt>
                <c:pt idx="1446">
                  <c:v>5.12</c:v>
                </c:pt>
                <c:pt idx="1447">
                  <c:v>5.15</c:v>
                </c:pt>
                <c:pt idx="1448">
                  <c:v>5.19</c:v>
                </c:pt>
                <c:pt idx="1449">
                  <c:v>5.22</c:v>
                </c:pt>
                <c:pt idx="1450">
                  <c:v>5.26</c:v>
                </c:pt>
                <c:pt idx="1451">
                  <c:v>5.3</c:v>
                </c:pt>
                <c:pt idx="1452">
                  <c:v>5.35</c:v>
                </c:pt>
                <c:pt idx="1453">
                  <c:v>5.39</c:v>
                </c:pt>
                <c:pt idx="1454">
                  <c:v>5.44</c:v>
                </c:pt>
                <c:pt idx="1455">
                  <c:v>5.48</c:v>
                </c:pt>
                <c:pt idx="1456">
                  <c:v>5.53</c:v>
                </c:pt>
                <c:pt idx="1457">
                  <c:v>5.58</c:v>
                </c:pt>
                <c:pt idx="1458">
                  <c:v>5.63</c:v>
                </c:pt>
                <c:pt idx="1459">
                  <c:v>5.67</c:v>
                </c:pt>
                <c:pt idx="1460">
                  <c:v>5.71</c:v>
                </c:pt>
                <c:pt idx="1461">
                  <c:v>5.75</c:v>
                </c:pt>
                <c:pt idx="1462">
                  <c:v>5.79</c:v>
                </c:pt>
                <c:pt idx="1463">
                  <c:v>5.82</c:v>
                </c:pt>
                <c:pt idx="1464">
                  <c:v>5.84</c:v>
                </c:pt>
                <c:pt idx="1465">
                  <c:v>5.86</c:v>
                </c:pt>
                <c:pt idx="1466">
                  <c:v>5.88</c:v>
                </c:pt>
                <c:pt idx="1467">
                  <c:v>5.89</c:v>
                </c:pt>
                <c:pt idx="1468">
                  <c:v>5.9</c:v>
                </c:pt>
                <c:pt idx="1469">
                  <c:v>5.9</c:v>
                </c:pt>
                <c:pt idx="1470">
                  <c:v>5.9</c:v>
                </c:pt>
                <c:pt idx="1471">
                  <c:v>5.91</c:v>
                </c:pt>
                <c:pt idx="1472">
                  <c:v>5.91</c:v>
                </c:pt>
                <c:pt idx="1473">
                  <c:v>5.92</c:v>
                </c:pt>
                <c:pt idx="1474">
                  <c:v>5.93</c:v>
                </c:pt>
                <c:pt idx="1475">
                  <c:v>5.95</c:v>
                </c:pt>
                <c:pt idx="1476">
                  <c:v>5.97</c:v>
                </c:pt>
                <c:pt idx="1477">
                  <c:v>5.99</c:v>
                </c:pt>
                <c:pt idx="1478">
                  <c:v>6.01</c:v>
                </c:pt>
                <c:pt idx="1479">
                  <c:v>6.04</c:v>
                </c:pt>
                <c:pt idx="1480">
                  <c:v>6.07</c:v>
                </c:pt>
                <c:pt idx="1481">
                  <c:v>6.11</c:v>
                </c:pt>
                <c:pt idx="1482">
                  <c:v>6.14</c:v>
                </c:pt>
                <c:pt idx="1483">
                  <c:v>6.18</c:v>
                </c:pt>
                <c:pt idx="1484">
                  <c:v>6.22</c:v>
                </c:pt>
                <c:pt idx="1485">
                  <c:v>6.26</c:v>
                </c:pt>
                <c:pt idx="1486">
                  <c:v>6.3</c:v>
                </c:pt>
                <c:pt idx="1487">
                  <c:v>6.34</c:v>
                </c:pt>
                <c:pt idx="1488">
                  <c:v>6.39</c:v>
                </c:pt>
                <c:pt idx="1489">
                  <c:v>6.44</c:v>
                </c:pt>
                <c:pt idx="1490">
                  <c:v>6.5</c:v>
                </c:pt>
                <c:pt idx="1491">
                  <c:v>6.56</c:v>
                </c:pt>
                <c:pt idx="1492">
                  <c:v>6.62</c:v>
                </c:pt>
                <c:pt idx="1493">
                  <c:v>6.7</c:v>
                </c:pt>
                <c:pt idx="1494">
                  <c:v>6.78</c:v>
                </c:pt>
                <c:pt idx="1495">
                  <c:v>6.88</c:v>
                </c:pt>
                <c:pt idx="1496">
                  <c:v>6.98</c:v>
                </c:pt>
                <c:pt idx="1497">
                  <c:v>7.1</c:v>
                </c:pt>
                <c:pt idx="1498">
                  <c:v>7.24</c:v>
                </c:pt>
                <c:pt idx="1499">
                  <c:v>7.41</c:v>
                </c:pt>
                <c:pt idx="1500">
                  <c:v>7.61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1BA-4894-8078-B6C8DF10A4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724656"/>
        <c:axId val="366725640"/>
      </c:scatterChart>
      <c:valAx>
        <c:axId val="366724656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Ventricular volume (mL)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6725640"/>
        <c:crosses val="autoZero"/>
        <c:crossBetween val="midCat"/>
      </c:valAx>
      <c:valAx>
        <c:axId val="36672564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Ventricular pressure (mmHg)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6724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F36DB63A-7909-5A4B-A3D9-19581C21E0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215842A-5020-0D4A-9EB1-C988770FE19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1A17014-CD54-0642-BF63-EC3CE5B3257B}" type="datetimeFigureOut">
              <a:rPr lang="nl-NL"/>
              <a:pPr>
                <a:defRPr/>
              </a:pPr>
              <a:t>5-8-2022</a:t>
            </a:fld>
            <a:endParaRPr lang="nl-NL"/>
          </a:p>
        </p:txBody>
      </p:sp>
      <p:sp>
        <p:nvSpPr>
          <p:cNvPr id="4" name="Tijdelijke aanduiding voor dia-afbeelding 3">
            <a:extLst>
              <a:ext uri="{FF2B5EF4-FFF2-40B4-BE49-F238E27FC236}">
                <a16:creationId xmlns:a16="http://schemas.microsoft.com/office/drawing/2014/main" id="{9D50A4FE-8DDA-1C42-9C8A-064BC82B7CA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>
            <a:extLst>
              <a:ext uri="{FF2B5EF4-FFF2-40B4-BE49-F238E27FC236}">
                <a16:creationId xmlns:a16="http://schemas.microsoft.com/office/drawing/2014/main" id="{8D0F4B64-BD31-EE43-9066-64D4F35921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5116776-121C-1A4E-B2F6-DD38D1D7FBF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D1FB5E8-CD34-6E41-B4F8-8E88ECA8D4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A622139-329B-174F-9882-7DFF5ECAF1D8}" type="slidenum">
              <a:rPr lang="nl-NL" altLang="nl-NL"/>
              <a:pPr/>
              <a:t>‹#›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5C8C94-6483-5F44-A214-6BBE58E30B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825" y="313067"/>
            <a:ext cx="953167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nl-NL"/>
              <a:t>Voeg titel toe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28D2045-79CC-614D-BA13-696E7AAAEE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825" y="2876824"/>
            <a:ext cx="9531678" cy="1655762"/>
          </a:xfrm>
        </p:spPr>
        <p:txBody>
          <a:bodyPr/>
          <a:lstStyle>
            <a:lvl1pPr marL="0" indent="0" algn="l">
              <a:buNone/>
              <a:defRPr sz="240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Voeg ondertitel toe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6DB54-88F1-4358-B17D-E35D994C44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1825" y="7165952"/>
            <a:ext cx="832104" cy="200055"/>
          </a:xfrm>
        </p:spPr>
        <p:txBody>
          <a:bodyPr/>
          <a:lstStyle/>
          <a:p>
            <a:fld id="{0FBDD9FE-454E-427B-A3A1-00EEA30AE87E}" type="datetime1">
              <a:rPr lang="en-GB" smtClean="0"/>
              <a:t>05/08/2022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EDB1A-A8E9-4E2A-8325-F6C815820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62356" y="7165951"/>
            <a:ext cx="8694253" cy="20005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D8322-31E3-481B-ABDE-EA810DE82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5036" y="7165953"/>
            <a:ext cx="486000" cy="200055"/>
          </a:xfrm>
        </p:spPr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863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765F5E8-6299-BB40-AA7E-D87AA34359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3482" y="1818172"/>
            <a:ext cx="502678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EEDA3F4-ED99-D54F-B0AE-3E3ADFDC09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12630" y="1818172"/>
            <a:ext cx="502840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nl-NL"/>
          </a:p>
        </p:txBody>
      </p:sp>
      <p:sp>
        <p:nvSpPr>
          <p:cNvPr id="14" name="Tijdelijke aanduiding voor inhoud 2">
            <a:extLst>
              <a:ext uri="{FF2B5EF4-FFF2-40B4-BE49-F238E27FC236}">
                <a16:creationId xmlns:a16="http://schemas.microsoft.com/office/drawing/2014/main" id="{F28CC1D8-B688-4145-9196-20A3827814D3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31826" y="2642084"/>
            <a:ext cx="5028405" cy="3215790"/>
          </a:xfrm>
        </p:spPr>
        <p:txBody>
          <a:bodyPr/>
          <a:lstStyle>
            <a:lvl1pPr>
              <a:defRPr sz="2400"/>
            </a:lvl1pPr>
          </a:lstStyle>
          <a:p>
            <a:pPr lvl="0"/>
            <a:endParaRPr lang="nl-NL"/>
          </a:p>
        </p:txBody>
      </p:sp>
      <p:sp>
        <p:nvSpPr>
          <p:cNvPr id="15" name="Tijdelijke aanduiding voor inhoud 3">
            <a:extLst>
              <a:ext uri="{FF2B5EF4-FFF2-40B4-BE49-F238E27FC236}">
                <a16:creationId xmlns:a16="http://schemas.microsoft.com/office/drawing/2014/main" id="{5E7B9D8C-5520-4CA3-8B03-D336D53E0E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12630" y="2642084"/>
            <a:ext cx="5028406" cy="3215790"/>
          </a:xfrm>
        </p:spPr>
        <p:txBody>
          <a:bodyPr/>
          <a:lstStyle>
            <a:lvl1pPr>
              <a:defRPr sz="2400"/>
            </a:lvl1pPr>
          </a:lstStyle>
          <a:p>
            <a:pPr lvl="0"/>
            <a:endParaRPr lang="nl-NL"/>
          </a:p>
        </p:txBody>
      </p:sp>
      <p:sp>
        <p:nvSpPr>
          <p:cNvPr id="18" name="Ondertitel 2">
            <a:extLst>
              <a:ext uri="{FF2B5EF4-FFF2-40B4-BE49-F238E27FC236}">
                <a16:creationId xmlns:a16="http://schemas.microsoft.com/office/drawing/2014/main" id="{A226B935-B8CA-45B5-9B1A-6DD312D7A97F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631826" y="926508"/>
            <a:ext cx="10209212" cy="571042"/>
          </a:xfrm>
        </p:spPr>
        <p:txBody>
          <a:bodyPr/>
          <a:lstStyle>
            <a:lvl1pPr marL="0" indent="0" algn="l">
              <a:buNone/>
              <a:defRPr sz="240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Voeg ondertitel toe</a:t>
            </a: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749B6409-B371-4B9F-B3ED-16C2E29156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err="1"/>
              <a:t>Voeg</a:t>
            </a:r>
            <a:r>
              <a:rPr lang="en-US"/>
              <a:t> </a:t>
            </a:r>
            <a:r>
              <a:rPr lang="en-US" err="1"/>
              <a:t>titel</a:t>
            </a:r>
            <a:r>
              <a:rPr lang="en-US"/>
              <a:t> toe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D5B612-A5DC-429C-BEED-F567BC46DA1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A16BB2A-F23F-4E0F-829E-86051D38B0EA}" type="datetime1">
              <a:rPr lang="en-GB" smtClean="0"/>
              <a:t>05/08/2022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805DAB-FAA5-42E4-AA95-5CB304C269C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5E665-0587-47B7-AAB9-E02D385674B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167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C1BF7E4-62DA-49C2-9061-4B75E6E294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5928360 h 6858000"/>
              <a:gd name="connsiteX3" fmla="*/ 12192000 w 12192000"/>
              <a:gd name="connsiteY3" fmla="*/ 6858000 h 6858000"/>
              <a:gd name="connsiteX4" fmla="*/ 1054608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5928360"/>
                </a:lnTo>
                <a:lnTo>
                  <a:pt x="12192000" y="6858000"/>
                </a:lnTo>
                <a:lnTo>
                  <a:pt x="1054608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endParaRPr lang="nl-NL" noProof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8B169DA-F6EB-44C4-8C39-89055F4E21BB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631825" y="7165952"/>
            <a:ext cx="832104" cy="200055"/>
          </a:xfrm>
        </p:spPr>
        <p:txBody>
          <a:bodyPr/>
          <a:lstStyle/>
          <a:p>
            <a:fld id="{5DA6945E-81CA-4BD3-A6D1-5E443B4DE943}" type="datetime1">
              <a:rPr lang="en-GB" smtClean="0"/>
              <a:t>05/08/2022</a:t>
            </a:fld>
            <a:endParaRPr lang="en-GB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D5721CA1-4C99-4AE1-A09F-C01D6D60F41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562356" y="7165951"/>
            <a:ext cx="8694253" cy="200055"/>
          </a:xfrm>
        </p:spPr>
        <p:txBody>
          <a:bodyPr/>
          <a:lstStyle/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77AFA47-3EE4-4DA3-A423-AE9B8CB6320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355036" y="7165953"/>
            <a:ext cx="486000" cy="200055"/>
          </a:xfrm>
        </p:spPr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Text Placeholder 2059">
            <a:extLst>
              <a:ext uri="{FF2B5EF4-FFF2-40B4-BE49-F238E27FC236}">
                <a16:creationId xmlns:a16="http://schemas.microsoft.com/office/drawing/2014/main" id="{70D4D95F-9082-4390-8238-9D84FFCB5E8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56619" y="6322695"/>
            <a:ext cx="912763" cy="359794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6806594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ndertitel 2">
            <a:extLst>
              <a:ext uri="{FF2B5EF4-FFF2-40B4-BE49-F238E27FC236}">
                <a16:creationId xmlns:a16="http://schemas.microsoft.com/office/drawing/2014/main" id="{1740F6E3-BB69-4FDB-B455-05A3929CE3E8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631826" y="926508"/>
            <a:ext cx="10209212" cy="571042"/>
          </a:xfrm>
        </p:spPr>
        <p:txBody>
          <a:bodyPr/>
          <a:lstStyle>
            <a:lvl1pPr marL="0" indent="0" algn="l">
              <a:buNone/>
              <a:defRPr sz="240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Voeg ondertitel toe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5B2E0F06-95BB-4E0F-B6D2-44A1325E00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err="1"/>
              <a:t>Voeg</a:t>
            </a:r>
            <a:r>
              <a:rPr lang="en-US"/>
              <a:t> </a:t>
            </a:r>
            <a:r>
              <a:rPr lang="en-US" err="1"/>
              <a:t>titel</a:t>
            </a:r>
            <a:r>
              <a:rPr lang="en-US"/>
              <a:t> toe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0DE726-9C54-4569-9477-C17382798F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E688D0-DE6F-477F-B90C-D66EB6B4C12B}" type="datetime1">
              <a:rPr lang="en-GB" smtClean="0"/>
              <a:t>05/08/2022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E679D3-9656-4BF5-BF31-B4F76FB4DF7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F84C3F-81CA-4916-B522-934D603E63B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502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0DE726-9C54-4569-9477-C17382798F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E688D0-DE6F-477F-B90C-D66EB6B4C12B}" type="datetime1">
              <a:rPr lang="en-GB" smtClean="0"/>
              <a:t>05/08/2022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E679D3-9656-4BF5-BF31-B4F76FB4DF7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F84C3F-81CA-4916-B522-934D603E63B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643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 (alternatief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7E780CB-CF25-46D6-AC5C-CFB15D854970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883360" y="-1901707"/>
            <a:ext cx="5709971" cy="9505270"/>
          </a:xfrm>
          <a:custGeom>
            <a:avLst/>
            <a:gdLst>
              <a:gd name="connsiteX0" fmla="*/ 0 w 5705912"/>
              <a:gd name="connsiteY0" fmla="*/ 9505270 h 9505270"/>
              <a:gd name="connsiteX1" fmla="*/ 0 w 5705912"/>
              <a:gd name="connsiteY1" fmla="*/ 0 h 9505270"/>
              <a:gd name="connsiteX2" fmla="*/ 5705912 w 5705912"/>
              <a:gd name="connsiteY2" fmla="*/ 5674948 h 9505270"/>
              <a:gd name="connsiteX3" fmla="*/ 5705912 w 5705912"/>
              <a:gd name="connsiteY3" fmla="*/ 9505270 h 9505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5912" h="9505270">
                <a:moveTo>
                  <a:pt x="0" y="9505270"/>
                </a:moveTo>
                <a:lnTo>
                  <a:pt x="0" y="0"/>
                </a:lnTo>
                <a:lnTo>
                  <a:pt x="5705912" y="5674948"/>
                </a:lnTo>
                <a:lnTo>
                  <a:pt x="5705912" y="950527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5C8C94-6483-5F44-A214-6BBE58E30B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825" y="313067"/>
            <a:ext cx="953167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nl-NL"/>
              <a:t>Voeg titel toe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28D2045-79CC-614D-BA13-696E7AAAEE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825" y="2876824"/>
            <a:ext cx="9531678" cy="1655762"/>
          </a:xfrm>
        </p:spPr>
        <p:txBody>
          <a:bodyPr/>
          <a:lstStyle>
            <a:lvl1pPr marL="0" indent="0" algn="l">
              <a:buNone/>
              <a:defRPr sz="240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Voeg ondertitel toe</a:t>
            </a:r>
          </a:p>
        </p:txBody>
      </p:sp>
      <p:pic>
        <p:nvPicPr>
          <p:cNvPr id="20" name="Picture 9">
            <a:extLst>
              <a:ext uri="{FF2B5EF4-FFF2-40B4-BE49-F238E27FC236}">
                <a16:creationId xmlns:a16="http://schemas.microsoft.com/office/drawing/2014/main" id="{42E0AF8F-2773-4A1E-A448-0EA7CC0EEB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9360" y="5813207"/>
            <a:ext cx="1978025" cy="102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CFB27A8-9C4A-461D-9970-77857B17D290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DB080469-7312-4D9A-97F8-76CC0D697DCA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917E6CC-D4C4-4A9E-961D-0B948335C1D5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0CC0964-109E-4724-9CBD-9C5E8E1259E3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AA75C3C-7293-4F05-A284-5A879C55898D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2BC5C39-F12F-4182-BF69-2195D6B83D83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586304D-0D32-4355-AFB8-EE1B95429126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E46081E0-F5F3-471B-BD58-FAE737F9B87D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977F8C8-F8D3-467D-ADC4-D72F1CD86B0D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DF03386-67A2-4DA1-933B-68ACD7DB7263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12" name="Group 411">
            <a:extLst>
              <a:ext uri="{FF2B5EF4-FFF2-40B4-BE49-F238E27FC236}">
                <a16:creationId xmlns:a16="http://schemas.microsoft.com/office/drawing/2014/main" id="{3D9CA86E-0332-4452-B729-E54474C27F2F}"/>
              </a:ext>
            </a:extLst>
          </p:cNvPr>
          <p:cNvGrpSpPr/>
          <p:nvPr userDrawn="1"/>
        </p:nvGrpSpPr>
        <p:grpSpPr>
          <a:xfrm>
            <a:off x="57964" y="6040468"/>
            <a:ext cx="10054060" cy="505212"/>
            <a:chOff x="57964" y="6040468"/>
            <a:chExt cx="10054060" cy="505212"/>
          </a:xfrm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FBB5A79E-A673-4083-B350-775A277F3F18}"/>
                </a:ext>
              </a:extLst>
            </p:cNvPr>
            <p:cNvSpPr/>
            <p:nvPr/>
          </p:nvSpPr>
          <p:spPr>
            <a:xfrm>
              <a:off x="918490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7314F4B8-9563-47B9-BA13-E917B36F7A1D}"/>
                </a:ext>
              </a:extLst>
            </p:cNvPr>
            <p:cNvSpPr/>
            <p:nvPr/>
          </p:nvSpPr>
          <p:spPr>
            <a:xfrm>
              <a:off x="918490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E303E408-62FC-4C15-B556-62611CA3E64F}"/>
                </a:ext>
              </a:extLst>
            </p:cNvPr>
            <p:cNvSpPr/>
            <p:nvPr/>
          </p:nvSpPr>
          <p:spPr>
            <a:xfrm>
              <a:off x="918490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3879587-7221-44C7-9379-58125B709819}"/>
                </a:ext>
              </a:extLst>
            </p:cNvPr>
            <p:cNvSpPr/>
            <p:nvPr/>
          </p:nvSpPr>
          <p:spPr>
            <a:xfrm>
              <a:off x="932750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F7D54071-55C5-4718-8A4A-D4A6A7EA3948}"/>
                </a:ext>
              </a:extLst>
            </p:cNvPr>
            <p:cNvSpPr/>
            <p:nvPr/>
          </p:nvSpPr>
          <p:spPr>
            <a:xfrm>
              <a:off x="932750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A601018-DD2A-4B51-B908-A7626B4D1FD9}"/>
                </a:ext>
              </a:extLst>
            </p:cNvPr>
            <p:cNvSpPr/>
            <p:nvPr/>
          </p:nvSpPr>
          <p:spPr>
            <a:xfrm>
              <a:off x="932750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F36B160-117D-4E4E-BF02-6D207613022B}"/>
                </a:ext>
              </a:extLst>
            </p:cNvPr>
            <p:cNvSpPr/>
            <p:nvPr/>
          </p:nvSpPr>
          <p:spPr>
            <a:xfrm>
              <a:off x="947017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299758A-84AF-48E4-A6B3-8BDA303CFC4C}"/>
                </a:ext>
              </a:extLst>
            </p:cNvPr>
            <p:cNvSpPr/>
            <p:nvPr/>
          </p:nvSpPr>
          <p:spPr>
            <a:xfrm>
              <a:off x="947017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877352E-FCC3-43A9-854D-49E30B67A212}"/>
                </a:ext>
              </a:extLst>
            </p:cNvPr>
            <p:cNvSpPr/>
            <p:nvPr/>
          </p:nvSpPr>
          <p:spPr>
            <a:xfrm>
              <a:off x="947017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E2ECC865-A0A2-475A-AFD1-E02D5FC45FB1}"/>
                </a:ext>
              </a:extLst>
            </p:cNvPr>
            <p:cNvSpPr/>
            <p:nvPr/>
          </p:nvSpPr>
          <p:spPr>
            <a:xfrm>
              <a:off x="961277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CADF418-FAA8-4F33-93E5-FB38F5F04370}"/>
                </a:ext>
              </a:extLst>
            </p:cNvPr>
            <p:cNvSpPr/>
            <p:nvPr/>
          </p:nvSpPr>
          <p:spPr>
            <a:xfrm>
              <a:off x="961277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9E39FFB-F607-45FF-B525-9FBA42B84515}"/>
                </a:ext>
              </a:extLst>
            </p:cNvPr>
            <p:cNvSpPr/>
            <p:nvPr/>
          </p:nvSpPr>
          <p:spPr>
            <a:xfrm>
              <a:off x="961277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FF37CDEA-044B-46DE-A9B3-C1BC4A74AEE5}"/>
                </a:ext>
              </a:extLst>
            </p:cNvPr>
            <p:cNvSpPr/>
            <p:nvPr/>
          </p:nvSpPr>
          <p:spPr>
            <a:xfrm>
              <a:off x="975545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883BEC52-1805-43EB-850F-A4FC16FED475}"/>
                </a:ext>
              </a:extLst>
            </p:cNvPr>
            <p:cNvSpPr/>
            <p:nvPr/>
          </p:nvSpPr>
          <p:spPr>
            <a:xfrm>
              <a:off x="975545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F44B94CB-22BD-4C04-B55A-3D7CD110B22E}"/>
                </a:ext>
              </a:extLst>
            </p:cNvPr>
            <p:cNvSpPr/>
            <p:nvPr/>
          </p:nvSpPr>
          <p:spPr>
            <a:xfrm>
              <a:off x="975545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4F174AC2-9247-499D-ADB9-AA882FB75AF7}"/>
                </a:ext>
              </a:extLst>
            </p:cNvPr>
            <p:cNvSpPr/>
            <p:nvPr/>
          </p:nvSpPr>
          <p:spPr>
            <a:xfrm>
              <a:off x="989812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4CDFCD77-B492-457F-A3E1-BEFA542C038D}"/>
                </a:ext>
              </a:extLst>
            </p:cNvPr>
            <p:cNvSpPr/>
            <p:nvPr/>
          </p:nvSpPr>
          <p:spPr>
            <a:xfrm>
              <a:off x="989812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3E300686-D5D8-482A-8202-AF942FA89E8C}"/>
                </a:ext>
              </a:extLst>
            </p:cNvPr>
            <p:cNvSpPr/>
            <p:nvPr/>
          </p:nvSpPr>
          <p:spPr>
            <a:xfrm>
              <a:off x="1004072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91F1B89-92BD-4C9C-914F-87165F4229BB}"/>
                </a:ext>
              </a:extLst>
            </p:cNvPr>
            <p:cNvSpPr/>
            <p:nvPr/>
          </p:nvSpPr>
          <p:spPr>
            <a:xfrm>
              <a:off x="1004072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D038036-E487-4CEC-B6CF-FBE40EEC150E}"/>
                </a:ext>
              </a:extLst>
            </p:cNvPr>
            <p:cNvSpPr/>
            <p:nvPr/>
          </p:nvSpPr>
          <p:spPr>
            <a:xfrm>
              <a:off x="504825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1BEA055-6200-4675-94DA-4F96012054A3}"/>
                </a:ext>
              </a:extLst>
            </p:cNvPr>
            <p:cNvSpPr/>
            <p:nvPr/>
          </p:nvSpPr>
          <p:spPr>
            <a:xfrm>
              <a:off x="761578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879A564-9B06-4425-B6D0-989F39B8CCB4}"/>
                </a:ext>
              </a:extLst>
            </p:cNvPr>
            <p:cNvSpPr/>
            <p:nvPr/>
          </p:nvSpPr>
          <p:spPr>
            <a:xfrm>
              <a:off x="504825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93DB27F-D22A-4598-8FA0-76A9F930DB4F}"/>
                </a:ext>
              </a:extLst>
            </p:cNvPr>
            <p:cNvSpPr/>
            <p:nvPr/>
          </p:nvSpPr>
          <p:spPr>
            <a:xfrm>
              <a:off x="504825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D639325-E72D-4983-84C4-A9583BCD7840}"/>
                </a:ext>
              </a:extLst>
            </p:cNvPr>
            <p:cNvSpPr/>
            <p:nvPr/>
          </p:nvSpPr>
          <p:spPr>
            <a:xfrm>
              <a:off x="504825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B602F2D-73AC-4148-805C-4104095B98F0}"/>
                </a:ext>
              </a:extLst>
            </p:cNvPr>
            <p:cNvSpPr/>
            <p:nvPr/>
          </p:nvSpPr>
          <p:spPr>
            <a:xfrm>
              <a:off x="761578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3B0E366-3CAC-4067-AAE8-14089D978935}"/>
                </a:ext>
              </a:extLst>
            </p:cNvPr>
            <p:cNvSpPr/>
            <p:nvPr/>
          </p:nvSpPr>
          <p:spPr>
            <a:xfrm>
              <a:off x="761578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28422A2-39FD-4302-BD2E-C41B8C5B6F43}"/>
                </a:ext>
              </a:extLst>
            </p:cNvPr>
            <p:cNvSpPr/>
            <p:nvPr/>
          </p:nvSpPr>
          <p:spPr>
            <a:xfrm>
              <a:off x="761578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5178749-DA3F-457C-B11C-3D8A66D558E2}"/>
                </a:ext>
              </a:extLst>
            </p:cNvPr>
            <p:cNvSpPr/>
            <p:nvPr/>
          </p:nvSpPr>
          <p:spPr>
            <a:xfrm>
              <a:off x="533352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CCF38D3-E377-4642-ACF2-A2941FB6D6C9}"/>
                </a:ext>
              </a:extLst>
            </p:cNvPr>
            <p:cNvSpPr/>
            <p:nvPr/>
          </p:nvSpPr>
          <p:spPr>
            <a:xfrm>
              <a:off x="790106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9E03297-F590-47A8-9224-9DE9CD7BE3B7}"/>
                </a:ext>
              </a:extLst>
            </p:cNvPr>
            <p:cNvSpPr/>
            <p:nvPr/>
          </p:nvSpPr>
          <p:spPr>
            <a:xfrm>
              <a:off x="533352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9765AFA-AA6D-47A9-A557-DF1383D5DFAC}"/>
                </a:ext>
              </a:extLst>
            </p:cNvPr>
            <p:cNvSpPr/>
            <p:nvPr/>
          </p:nvSpPr>
          <p:spPr>
            <a:xfrm>
              <a:off x="533352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04551E8-FBDA-42A5-B5F1-ACCD3F76AE95}"/>
                </a:ext>
              </a:extLst>
            </p:cNvPr>
            <p:cNvSpPr/>
            <p:nvPr/>
          </p:nvSpPr>
          <p:spPr>
            <a:xfrm>
              <a:off x="533352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68421F-7044-4A10-A1FE-923CBA6A707E}"/>
                </a:ext>
              </a:extLst>
            </p:cNvPr>
            <p:cNvSpPr/>
            <p:nvPr/>
          </p:nvSpPr>
          <p:spPr>
            <a:xfrm>
              <a:off x="790106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8BBBC79-DA74-48CA-9B28-0D6327686B9E}"/>
                </a:ext>
              </a:extLst>
            </p:cNvPr>
            <p:cNvSpPr/>
            <p:nvPr/>
          </p:nvSpPr>
          <p:spPr>
            <a:xfrm>
              <a:off x="790106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8E55AC3-5E3D-4EB4-BDA2-EDAC7E18D945}"/>
                </a:ext>
              </a:extLst>
            </p:cNvPr>
            <p:cNvSpPr/>
            <p:nvPr/>
          </p:nvSpPr>
          <p:spPr>
            <a:xfrm>
              <a:off x="790106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315EEF4-E395-4F39-84F6-C28BAE920118}"/>
                </a:ext>
              </a:extLst>
            </p:cNvPr>
            <p:cNvSpPr/>
            <p:nvPr/>
          </p:nvSpPr>
          <p:spPr>
            <a:xfrm>
              <a:off x="547619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1F4630-1F40-4203-9A22-5F05D897A7B1}"/>
                </a:ext>
              </a:extLst>
            </p:cNvPr>
            <p:cNvSpPr/>
            <p:nvPr/>
          </p:nvSpPr>
          <p:spPr>
            <a:xfrm>
              <a:off x="804373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0C56C64-7D81-4F10-BACF-1AFCA2F7FBD1}"/>
                </a:ext>
              </a:extLst>
            </p:cNvPr>
            <p:cNvSpPr/>
            <p:nvPr/>
          </p:nvSpPr>
          <p:spPr>
            <a:xfrm>
              <a:off x="547619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AA06042-8415-4B14-B81F-FD50C8700DAC}"/>
                </a:ext>
              </a:extLst>
            </p:cNvPr>
            <p:cNvSpPr/>
            <p:nvPr/>
          </p:nvSpPr>
          <p:spPr>
            <a:xfrm>
              <a:off x="547619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195C8E-6A70-48CB-AA84-2688EFF2A034}"/>
                </a:ext>
              </a:extLst>
            </p:cNvPr>
            <p:cNvSpPr/>
            <p:nvPr/>
          </p:nvSpPr>
          <p:spPr>
            <a:xfrm>
              <a:off x="547619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D0DEF4-0837-4D4A-98A6-594F4D6E380D}"/>
                </a:ext>
              </a:extLst>
            </p:cNvPr>
            <p:cNvSpPr/>
            <p:nvPr/>
          </p:nvSpPr>
          <p:spPr>
            <a:xfrm>
              <a:off x="804373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86D3C23-3579-43BB-B707-2E0420EB5940}"/>
                </a:ext>
              </a:extLst>
            </p:cNvPr>
            <p:cNvSpPr/>
            <p:nvPr/>
          </p:nvSpPr>
          <p:spPr>
            <a:xfrm>
              <a:off x="804373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A299754-769E-4797-AB87-DB343571428B}"/>
                </a:ext>
              </a:extLst>
            </p:cNvPr>
            <p:cNvSpPr/>
            <p:nvPr/>
          </p:nvSpPr>
          <p:spPr>
            <a:xfrm>
              <a:off x="804373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A71463F-9F61-4C0C-80A6-F5309D183561}"/>
                </a:ext>
              </a:extLst>
            </p:cNvPr>
            <p:cNvSpPr/>
            <p:nvPr/>
          </p:nvSpPr>
          <p:spPr>
            <a:xfrm>
              <a:off x="561879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5253B8DE-C202-46A5-BB84-BE2085B413DE}"/>
                </a:ext>
              </a:extLst>
            </p:cNvPr>
            <p:cNvSpPr/>
            <p:nvPr/>
          </p:nvSpPr>
          <p:spPr>
            <a:xfrm>
              <a:off x="818640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BF04809-F482-4FF4-A92F-4D3F088B9325}"/>
                </a:ext>
              </a:extLst>
            </p:cNvPr>
            <p:cNvSpPr/>
            <p:nvPr/>
          </p:nvSpPr>
          <p:spPr>
            <a:xfrm>
              <a:off x="561879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0E2612AA-0DAA-4CE4-A4FC-2CD8E3675650}"/>
                </a:ext>
              </a:extLst>
            </p:cNvPr>
            <p:cNvSpPr/>
            <p:nvPr/>
          </p:nvSpPr>
          <p:spPr>
            <a:xfrm>
              <a:off x="561879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14224439-8340-4ED6-81A7-18FFF744DABF}"/>
                </a:ext>
              </a:extLst>
            </p:cNvPr>
            <p:cNvSpPr/>
            <p:nvPr/>
          </p:nvSpPr>
          <p:spPr>
            <a:xfrm>
              <a:off x="561879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85F2ED-72FE-45ED-AEC5-B32ED10C5DC2}"/>
                </a:ext>
              </a:extLst>
            </p:cNvPr>
            <p:cNvSpPr/>
            <p:nvPr/>
          </p:nvSpPr>
          <p:spPr>
            <a:xfrm>
              <a:off x="818640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0C2D1743-32B6-419C-A5EE-D234880371A1}"/>
                </a:ext>
              </a:extLst>
            </p:cNvPr>
            <p:cNvSpPr/>
            <p:nvPr/>
          </p:nvSpPr>
          <p:spPr>
            <a:xfrm>
              <a:off x="818640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9C38E51-0804-4A8C-83C4-7615E2F2EC9C}"/>
                </a:ext>
              </a:extLst>
            </p:cNvPr>
            <p:cNvSpPr/>
            <p:nvPr/>
          </p:nvSpPr>
          <p:spPr>
            <a:xfrm>
              <a:off x="818640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D12965FA-0901-4D9B-B1B3-E79AC56A3641}"/>
                </a:ext>
              </a:extLst>
            </p:cNvPr>
            <p:cNvSpPr/>
            <p:nvPr/>
          </p:nvSpPr>
          <p:spPr>
            <a:xfrm>
              <a:off x="576147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458EAA-C378-4BEF-A643-6923127E7B54}"/>
                </a:ext>
              </a:extLst>
            </p:cNvPr>
            <p:cNvSpPr/>
            <p:nvPr/>
          </p:nvSpPr>
          <p:spPr>
            <a:xfrm>
              <a:off x="832900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F30BBCC6-DABB-4D52-A6C9-66388994E0A7}"/>
                </a:ext>
              </a:extLst>
            </p:cNvPr>
            <p:cNvSpPr/>
            <p:nvPr/>
          </p:nvSpPr>
          <p:spPr>
            <a:xfrm>
              <a:off x="576147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22B12BD-017E-490A-88B8-A5118F05E384}"/>
                </a:ext>
              </a:extLst>
            </p:cNvPr>
            <p:cNvSpPr/>
            <p:nvPr/>
          </p:nvSpPr>
          <p:spPr>
            <a:xfrm>
              <a:off x="576147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B33745F-3DB7-4F47-88A8-21343291EA19}"/>
                </a:ext>
              </a:extLst>
            </p:cNvPr>
            <p:cNvSpPr/>
            <p:nvPr/>
          </p:nvSpPr>
          <p:spPr>
            <a:xfrm>
              <a:off x="576147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218D883-BFD1-4D9C-A0C3-2E85FE22E65F}"/>
                </a:ext>
              </a:extLst>
            </p:cNvPr>
            <p:cNvSpPr/>
            <p:nvPr/>
          </p:nvSpPr>
          <p:spPr>
            <a:xfrm>
              <a:off x="832900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3D2871E-F2F7-431F-B864-00084831F3B6}"/>
                </a:ext>
              </a:extLst>
            </p:cNvPr>
            <p:cNvSpPr/>
            <p:nvPr/>
          </p:nvSpPr>
          <p:spPr>
            <a:xfrm>
              <a:off x="832900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9913F84-6815-4D23-9000-820F299CE932}"/>
                </a:ext>
              </a:extLst>
            </p:cNvPr>
            <p:cNvSpPr/>
            <p:nvPr/>
          </p:nvSpPr>
          <p:spPr>
            <a:xfrm>
              <a:off x="832900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6C68A4B-2BD2-477F-A5FF-39486FC1A0B5}"/>
                </a:ext>
              </a:extLst>
            </p:cNvPr>
            <p:cNvSpPr/>
            <p:nvPr/>
          </p:nvSpPr>
          <p:spPr>
            <a:xfrm>
              <a:off x="590407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021036E-9FFC-4167-98DD-2E58A9E870A5}"/>
                </a:ext>
              </a:extLst>
            </p:cNvPr>
            <p:cNvSpPr/>
            <p:nvPr/>
          </p:nvSpPr>
          <p:spPr>
            <a:xfrm>
              <a:off x="847168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A72E3A2-A47B-4EA9-A86A-83FBABB8E592}"/>
                </a:ext>
              </a:extLst>
            </p:cNvPr>
            <p:cNvSpPr/>
            <p:nvPr/>
          </p:nvSpPr>
          <p:spPr>
            <a:xfrm>
              <a:off x="590407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91B2307-41FE-4C47-BF22-F074AF9AC3DC}"/>
                </a:ext>
              </a:extLst>
            </p:cNvPr>
            <p:cNvSpPr/>
            <p:nvPr/>
          </p:nvSpPr>
          <p:spPr>
            <a:xfrm>
              <a:off x="590407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3378EB6-BA15-4CF1-B935-B2039EFDFFE8}"/>
                </a:ext>
              </a:extLst>
            </p:cNvPr>
            <p:cNvSpPr/>
            <p:nvPr/>
          </p:nvSpPr>
          <p:spPr>
            <a:xfrm>
              <a:off x="590407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0989A68-5462-47EB-88A6-13C68CDC5CEF}"/>
                </a:ext>
              </a:extLst>
            </p:cNvPr>
            <p:cNvSpPr/>
            <p:nvPr/>
          </p:nvSpPr>
          <p:spPr>
            <a:xfrm>
              <a:off x="847168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9648252-04C1-4420-B7F4-07D90BF0A632}"/>
                </a:ext>
              </a:extLst>
            </p:cNvPr>
            <p:cNvSpPr/>
            <p:nvPr/>
          </p:nvSpPr>
          <p:spPr>
            <a:xfrm>
              <a:off x="847168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14AC37F7-89BD-4FAF-A5F2-62C1A580C02F}"/>
                </a:ext>
              </a:extLst>
            </p:cNvPr>
            <p:cNvSpPr/>
            <p:nvPr/>
          </p:nvSpPr>
          <p:spPr>
            <a:xfrm>
              <a:off x="604674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D481774-0D5F-4191-B7A3-BD1EFF21CD77}"/>
                </a:ext>
              </a:extLst>
            </p:cNvPr>
            <p:cNvSpPr/>
            <p:nvPr/>
          </p:nvSpPr>
          <p:spPr>
            <a:xfrm>
              <a:off x="861428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9A5647BF-3899-449D-9C82-15C6FEE40713}"/>
                </a:ext>
              </a:extLst>
            </p:cNvPr>
            <p:cNvSpPr/>
            <p:nvPr/>
          </p:nvSpPr>
          <p:spPr>
            <a:xfrm>
              <a:off x="604674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EFA414C-5F21-48DB-80BA-47EDA24CC0EB}"/>
                </a:ext>
              </a:extLst>
            </p:cNvPr>
            <p:cNvSpPr/>
            <p:nvPr/>
          </p:nvSpPr>
          <p:spPr>
            <a:xfrm>
              <a:off x="604674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3AD91C5-4441-4169-8C1A-5B112E1C0768}"/>
                </a:ext>
              </a:extLst>
            </p:cNvPr>
            <p:cNvSpPr/>
            <p:nvPr/>
          </p:nvSpPr>
          <p:spPr>
            <a:xfrm>
              <a:off x="604674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A66D5BD-D5C6-4B1D-A38C-060603FBBB92}"/>
                </a:ext>
              </a:extLst>
            </p:cNvPr>
            <p:cNvSpPr/>
            <p:nvPr/>
          </p:nvSpPr>
          <p:spPr>
            <a:xfrm>
              <a:off x="861428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EE92EA5-0729-449E-8DF6-E3FAF8B11FB2}"/>
                </a:ext>
              </a:extLst>
            </p:cNvPr>
            <p:cNvSpPr/>
            <p:nvPr/>
          </p:nvSpPr>
          <p:spPr>
            <a:xfrm>
              <a:off x="861428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F2A1B1-9913-4F10-AC5B-019D0ED5F9E1}"/>
                </a:ext>
              </a:extLst>
            </p:cNvPr>
            <p:cNvSpPr/>
            <p:nvPr/>
          </p:nvSpPr>
          <p:spPr>
            <a:xfrm>
              <a:off x="861428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1965D0E-EF06-4233-BD91-47DEDE9E68AA}"/>
                </a:ext>
              </a:extLst>
            </p:cNvPr>
            <p:cNvSpPr/>
            <p:nvPr/>
          </p:nvSpPr>
          <p:spPr>
            <a:xfrm>
              <a:off x="618941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04B2D3B-CC51-4BF3-97BD-F5D06E1DD6F2}"/>
                </a:ext>
              </a:extLst>
            </p:cNvPr>
            <p:cNvSpPr/>
            <p:nvPr/>
          </p:nvSpPr>
          <p:spPr>
            <a:xfrm>
              <a:off x="875695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4992508A-829F-45F0-A89F-412A52699F19}"/>
                </a:ext>
              </a:extLst>
            </p:cNvPr>
            <p:cNvSpPr/>
            <p:nvPr/>
          </p:nvSpPr>
          <p:spPr>
            <a:xfrm>
              <a:off x="618941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C3C7150-757E-4A52-88DB-44D014725CEE}"/>
                </a:ext>
              </a:extLst>
            </p:cNvPr>
            <p:cNvSpPr/>
            <p:nvPr/>
          </p:nvSpPr>
          <p:spPr>
            <a:xfrm>
              <a:off x="618941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7D51A27-830B-4EB4-B363-122134EA2B44}"/>
                </a:ext>
              </a:extLst>
            </p:cNvPr>
            <p:cNvSpPr/>
            <p:nvPr/>
          </p:nvSpPr>
          <p:spPr>
            <a:xfrm>
              <a:off x="618941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F7405B1D-9AB5-46C6-B76A-B8737B0F2F74}"/>
                </a:ext>
              </a:extLst>
            </p:cNvPr>
            <p:cNvSpPr/>
            <p:nvPr/>
          </p:nvSpPr>
          <p:spPr>
            <a:xfrm>
              <a:off x="875695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6ED331E-1980-4E68-952E-EC03CD650AA7}"/>
                </a:ext>
              </a:extLst>
            </p:cNvPr>
            <p:cNvSpPr/>
            <p:nvPr/>
          </p:nvSpPr>
          <p:spPr>
            <a:xfrm>
              <a:off x="875695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690871E-79D8-48EF-B72E-35C9851C3936}"/>
                </a:ext>
              </a:extLst>
            </p:cNvPr>
            <p:cNvSpPr/>
            <p:nvPr/>
          </p:nvSpPr>
          <p:spPr>
            <a:xfrm>
              <a:off x="875695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409B7C7A-0ADE-47E1-929E-12F8A6B5C097}"/>
                </a:ext>
              </a:extLst>
            </p:cNvPr>
            <p:cNvSpPr/>
            <p:nvPr/>
          </p:nvSpPr>
          <p:spPr>
            <a:xfrm>
              <a:off x="633201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029CDFCF-B8C6-4D9A-BEF6-3B8D94582F29}"/>
                </a:ext>
              </a:extLst>
            </p:cNvPr>
            <p:cNvSpPr/>
            <p:nvPr/>
          </p:nvSpPr>
          <p:spPr>
            <a:xfrm>
              <a:off x="889962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18320B64-F66B-4A92-A2AF-82BC6C42CA53}"/>
                </a:ext>
              </a:extLst>
            </p:cNvPr>
            <p:cNvSpPr/>
            <p:nvPr/>
          </p:nvSpPr>
          <p:spPr>
            <a:xfrm>
              <a:off x="633201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B44A32B-BE01-464D-9198-575AFC6C2E2E}"/>
                </a:ext>
              </a:extLst>
            </p:cNvPr>
            <p:cNvSpPr/>
            <p:nvPr/>
          </p:nvSpPr>
          <p:spPr>
            <a:xfrm>
              <a:off x="633201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CA954BA-5A74-4AAD-ABC4-176729FDE046}"/>
                </a:ext>
              </a:extLst>
            </p:cNvPr>
            <p:cNvSpPr/>
            <p:nvPr/>
          </p:nvSpPr>
          <p:spPr>
            <a:xfrm>
              <a:off x="633201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80BC3E72-0EBD-4623-BF24-42969768F22A}"/>
                </a:ext>
              </a:extLst>
            </p:cNvPr>
            <p:cNvSpPr/>
            <p:nvPr/>
          </p:nvSpPr>
          <p:spPr>
            <a:xfrm>
              <a:off x="889962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19BD11E-FDBC-4B33-A524-D0308250361B}"/>
                </a:ext>
              </a:extLst>
            </p:cNvPr>
            <p:cNvSpPr/>
            <p:nvPr/>
          </p:nvSpPr>
          <p:spPr>
            <a:xfrm>
              <a:off x="889962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6FA7C197-146A-4992-A9B5-4BACD232CCA4}"/>
                </a:ext>
              </a:extLst>
            </p:cNvPr>
            <p:cNvSpPr/>
            <p:nvPr/>
          </p:nvSpPr>
          <p:spPr>
            <a:xfrm>
              <a:off x="889962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568733B-6B2A-49EC-9F8B-6500197716A0}"/>
                </a:ext>
              </a:extLst>
            </p:cNvPr>
            <p:cNvSpPr/>
            <p:nvPr/>
          </p:nvSpPr>
          <p:spPr>
            <a:xfrm>
              <a:off x="647469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50114FD4-DDEB-4322-94E0-363FCE0DD652}"/>
                </a:ext>
              </a:extLst>
            </p:cNvPr>
            <p:cNvSpPr/>
            <p:nvPr/>
          </p:nvSpPr>
          <p:spPr>
            <a:xfrm>
              <a:off x="9042229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EC226B35-606E-4D9D-AD59-0A9A80EEDE72}"/>
                </a:ext>
              </a:extLst>
            </p:cNvPr>
            <p:cNvSpPr/>
            <p:nvPr/>
          </p:nvSpPr>
          <p:spPr>
            <a:xfrm>
              <a:off x="647469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168C6E95-C718-4DDD-9461-CF94683EAB81}"/>
                </a:ext>
              </a:extLst>
            </p:cNvPr>
            <p:cNvSpPr/>
            <p:nvPr/>
          </p:nvSpPr>
          <p:spPr>
            <a:xfrm>
              <a:off x="647469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A25FE9C2-BC11-4B5C-9424-F7D614DD9314}"/>
                </a:ext>
              </a:extLst>
            </p:cNvPr>
            <p:cNvSpPr/>
            <p:nvPr/>
          </p:nvSpPr>
          <p:spPr>
            <a:xfrm>
              <a:off x="647469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5A2A430-C4DB-4402-B886-3A3D68C1B0BC}"/>
                </a:ext>
              </a:extLst>
            </p:cNvPr>
            <p:cNvSpPr/>
            <p:nvPr/>
          </p:nvSpPr>
          <p:spPr>
            <a:xfrm>
              <a:off x="9042229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1536ED74-0F1B-43BF-A93F-BBD503130938}"/>
                </a:ext>
              </a:extLst>
            </p:cNvPr>
            <p:cNvSpPr/>
            <p:nvPr/>
          </p:nvSpPr>
          <p:spPr>
            <a:xfrm>
              <a:off x="9042229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141B1486-0EFC-43DD-973A-25FEC6B90AE5}"/>
                </a:ext>
              </a:extLst>
            </p:cNvPr>
            <p:cNvSpPr/>
            <p:nvPr/>
          </p:nvSpPr>
          <p:spPr>
            <a:xfrm>
              <a:off x="9042229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F644D102-3AE2-439C-B964-712E6339B6AF}"/>
                </a:ext>
              </a:extLst>
            </p:cNvPr>
            <p:cNvSpPr/>
            <p:nvPr/>
          </p:nvSpPr>
          <p:spPr>
            <a:xfrm>
              <a:off x="661729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B682A1FB-563B-4068-8C4E-317A6DDCA9FE}"/>
                </a:ext>
              </a:extLst>
            </p:cNvPr>
            <p:cNvSpPr/>
            <p:nvPr/>
          </p:nvSpPr>
          <p:spPr>
            <a:xfrm>
              <a:off x="661729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F789FFE1-C574-4F43-B786-715540751909}"/>
                </a:ext>
              </a:extLst>
            </p:cNvPr>
            <p:cNvSpPr/>
            <p:nvPr/>
          </p:nvSpPr>
          <p:spPr>
            <a:xfrm>
              <a:off x="661729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F9D7825-0D90-4799-883E-2E379F47A284}"/>
                </a:ext>
              </a:extLst>
            </p:cNvPr>
            <p:cNvSpPr/>
            <p:nvPr/>
          </p:nvSpPr>
          <p:spPr>
            <a:xfrm>
              <a:off x="661729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40CF1F65-92BB-4DC7-8B42-D364E5567E80}"/>
                </a:ext>
              </a:extLst>
            </p:cNvPr>
            <p:cNvSpPr/>
            <p:nvPr/>
          </p:nvSpPr>
          <p:spPr>
            <a:xfrm>
              <a:off x="675996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CA2D31C0-E4F3-4B4C-BE3D-A738094122DB}"/>
                </a:ext>
              </a:extLst>
            </p:cNvPr>
            <p:cNvSpPr/>
            <p:nvPr/>
          </p:nvSpPr>
          <p:spPr>
            <a:xfrm>
              <a:off x="675996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9D7873BF-023B-4D8A-B777-915A520D44CC}"/>
                </a:ext>
              </a:extLst>
            </p:cNvPr>
            <p:cNvSpPr/>
            <p:nvPr/>
          </p:nvSpPr>
          <p:spPr>
            <a:xfrm>
              <a:off x="675996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C6545918-1854-489F-8809-B9C11FD56D42}"/>
                </a:ext>
              </a:extLst>
            </p:cNvPr>
            <p:cNvSpPr/>
            <p:nvPr/>
          </p:nvSpPr>
          <p:spPr>
            <a:xfrm>
              <a:off x="675996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181D08F-12E8-4057-BB36-592919EA1A42}"/>
                </a:ext>
              </a:extLst>
            </p:cNvPr>
            <p:cNvSpPr/>
            <p:nvPr/>
          </p:nvSpPr>
          <p:spPr>
            <a:xfrm>
              <a:off x="690263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6F8957C0-9CF9-4677-9BC6-1AFEC10BA967}"/>
                </a:ext>
              </a:extLst>
            </p:cNvPr>
            <p:cNvSpPr/>
            <p:nvPr/>
          </p:nvSpPr>
          <p:spPr>
            <a:xfrm>
              <a:off x="690263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D77CCD97-54D5-4CFA-BECA-3B94E3D6C580}"/>
                </a:ext>
              </a:extLst>
            </p:cNvPr>
            <p:cNvSpPr/>
            <p:nvPr/>
          </p:nvSpPr>
          <p:spPr>
            <a:xfrm>
              <a:off x="690263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9892961-F7DA-4A8E-88EC-75EF2D8742DE}"/>
                </a:ext>
              </a:extLst>
            </p:cNvPr>
            <p:cNvSpPr/>
            <p:nvPr/>
          </p:nvSpPr>
          <p:spPr>
            <a:xfrm>
              <a:off x="690263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3DEAC609-9F20-4FB7-9E60-4CC3432DD910}"/>
                </a:ext>
              </a:extLst>
            </p:cNvPr>
            <p:cNvSpPr/>
            <p:nvPr/>
          </p:nvSpPr>
          <p:spPr>
            <a:xfrm>
              <a:off x="7045239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56DA692B-07C5-4BD3-A982-43A6D40AC57F}"/>
                </a:ext>
              </a:extLst>
            </p:cNvPr>
            <p:cNvSpPr/>
            <p:nvPr/>
          </p:nvSpPr>
          <p:spPr>
            <a:xfrm>
              <a:off x="7045239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3813CE0-38A3-4FA7-8ADC-144C641590EE}"/>
                </a:ext>
              </a:extLst>
            </p:cNvPr>
            <p:cNvSpPr/>
            <p:nvPr/>
          </p:nvSpPr>
          <p:spPr>
            <a:xfrm>
              <a:off x="7045239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60850E53-10F6-4DB0-9D09-DC3110F0BC88}"/>
                </a:ext>
              </a:extLst>
            </p:cNvPr>
            <p:cNvSpPr/>
            <p:nvPr/>
          </p:nvSpPr>
          <p:spPr>
            <a:xfrm>
              <a:off x="7045239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60448AE2-1B27-42E4-A721-E7CF5DFA4A02}"/>
                </a:ext>
              </a:extLst>
            </p:cNvPr>
            <p:cNvSpPr/>
            <p:nvPr/>
          </p:nvSpPr>
          <p:spPr>
            <a:xfrm>
              <a:off x="718791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AD260E54-03AF-43F7-8654-17E91FFB690A}"/>
                </a:ext>
              </a:extLst>
            </p:cNvPr>
            <p:cNvSpPr/>
            <p:nvPr/>
          </p:nvSpPr>
          <p:spPr>
            <a:xfrm>
              <a:off x="718791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224BDFD1-CF74-4891-8495-3C4EDB231B0F}"/>
                </a:ext>
              </a:extLst>
            </p:cNvPr>
            <p:cNvSpPr/>
            <p:nvPr/>
          </p:nvSpPr>
          <p:spPr>
            <a:xfrm>
              <a:off x="718791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399F4E14-13C7-4ECB-9CD2-B17A39EC5E61}"/>
                </a:ext>
              </a:extLst>
            </p:cNvPr>
            <p:cNvSpPr/>
            <p:nvPr/>
          </p:nvSpPr>
          <p:spPr>
            <a:xfrm>
              <a:off x="718791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564D470B-0D02-4450-93F5-7F3718242359}"/>
                </a:ext>
              </a:extLst>
            </p:cNvPr>
            <p:cNvSpPr/>
            <p:nvPr/>
          </p:nvSpPr>
          <p:spPr>
            <a:xfrm>
              <a:off x="733051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E54C9EA1-4629-4440-9337-62BA6FAEA35F}"/>
                </a:ext>
              </a:extLst>
            </p:cNvPr>
            <p:cNvSpPr/>
            <p:nvPr/>
          </p:nvSpPr>
          <p:spPr>
            <a:xfrm>
              <a:off x="733051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3C4547-C7C2-445D-8D05-DFB6B8E731B2}"/>
                </a:ext>
              </a:extLst>
            </p:cNvPr>
            <p:cNvSpPr/>
            <p:nvPr/>
          </p:nvSpPr>
          <p:spPr>
            <a:xfrm>
              <a:off x="733051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B2048C7-EEC1-4836-A1EE-36AADE0D5E92}"/>
                </a:ext>
              </a:extLst>
            </p:cNvPr>
            <p:cNvSpPr/>
            <p:nvPr/>
          </p:nvSpPr>
          <p:spPr>
            <a:xfrm>
              <a:off x="733051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B4CCC221-E405-4F66-84C7-6766087A8945}"/>
                </a:ext>
              </a:extLst>
            </p:cNvPr>
            <p:cNvSpPr/>
            <p:nvPr/>
          </p:nvSpPr>
          <p:spPr>
            <a:xfrm>
              <a:off x="747318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E085AFA-C42C-42DE-A97C-DB7EE6280930}"/>
                </a:ext>
              </a:extLst>
            </p:cNvPr>
            <p:cNvSpPr/>
            <p:nvPr/>
          </p:nvSpPr>
          <p:spPr>
            <a:xfrm>
              <a:off x="747318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DFEDEE10-2293-47A4-ACD1-5A55775E22A7}"/>
                </a:ext>
              </a:extLst>
            </p:cNvPr>
            <p:cNvSpPr/>
            <p:nvPr/>
          </p:nvSpPr>
          <p:spPr>
            <a:xfrm>
              <a:off x="747318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81A9412-7308-4554-806A-8516049ED4D0}"/>
                </a:ext>
              </a:extLst>
            </p:cNvPr>
            <p:cNvSpPr/>
            <p:nvPr/>
          </p:nvSpPr>
          <p:spPr>
            <a:xfrm>
              <a:off x="747318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2A46649D-F7DD-4A80-8486-09666B1825E0}"/>
                </a:ext>
              </a:extLst>
            </p:cNvPr>
            <p:cNvSpPr/>
            <p:nvPr/>
          </p:nvSpPr>
          <p:spPr>
            <a:xfrm>
              <a:off x="519092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B74D90BE-A637-4D89-9E81-5B0795B0F988}"/>
                </a:ext>
              </a:extLst>
            </p:cNvPr>
            <p:cNvSpPr/>
            <p:nvPr/>
          </p:nvSpPr>
          <p:spPr>
            <a:xfrm>
              <a:off x="775846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EC27017A-3D86-4720-9A53-BC540AD930E7}"/>
                </a:ext>
              </a:extLst>
            </p:cNvPr>
            <p:cNvSpPr/>
            <p:nvPr/>
          </p:nvSpPr>
          <p:spPr>
            <a:xfrm>
              <a:off x="519092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6D90DC9-8E6F-4DD4-8D61-36AD37DAFE8E}"/>
                </a:ext>
              </a:extLst>
            </p:cNvPr>
            <p:cNvSpPr/>
            <p:nvPr/>
          </p:nvSpPr>
          <p:spPr>
            <a:xfrm>
              <a:off x="519092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2AC80D00-5483-4C82-91AB-ECDFE7C7303E}"/>
                </a:ext>
              </a:extLst>
            </p:cNvPr>
            <p:cNvSpPr/>
            <p:nvPr/>
          </p:nvSpPr>
          <p:spPr>
            <a:xfrm>
              <a:off x="519092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2E26EE2E-0611-4DBB-818A-3916D387BF07}"/>
                </a:ext>
              </a:extLst>
            </p:cNvPr>
            <p:cNvSpPr/>
            <p:nvPr/>
          </p:nvSpPr>
          <p:spPr>
            <a:xfrm>
              <a:off x="775846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386B813A-D417-4A75-8E18-62FBDA47F967}"/>
                </a:ext>
              </a:extLst>
            </p:cNvPr>
            <p:cNvSpPr/>
            <p:nvPr/>
          </p:nvSpPr>
          <p:spPr>
            <a:xfrm>
              <a:off x="775846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FB84132A-EAFE-4177-BB63-802E0207C2DE}"/>
                </a:ext>
              </a:extLst>
            </p:cNvPr>
            <p:cNvSpPr/>
            <p:nvPr/>
          </p:nvSpPr>
          <p:spPr>
            <a:xfrm>
              <a:off x="775846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79B375A7-BA32-48E1-9F63-D9980AAC6BAB}"/>
                </a:ext>
              </a:extLst>
            </p:cNvPr>
            <p:cNvSpPr/>
            <p:nvPr/>
          </p:nvSpPr>
          <p:spPr>
            <a:xfrm>
              <a:off x="847168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8DDAA581-5F2B-44B0-9C48-B49D93D35330}"/>
                </a:ext>
              </a:extLst>
            </p:cNvPr>
            <p:cNvSpPr/>
            <p:nvPr/>
          </p:nvSpPr>
          <p:spPr>
            <a:xfrm>
              <a:off x="91268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41D85240-4229-42B5-A320-06AA6EAEFC3C}"/>
                </a:ext>
              </a:extLst>
            </p:cNvPr>
            <p:cNvSpPr/>
            <p:nvPr/>
          </p:nvSpPr>
          <p:spPr>
            <a:xfrm>
              <a:off x="348022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8ABCEE14-083F-4545-AC2D-06AF377F1489}"/>
                </a:ext>
              </a:extLst>
            </p:cNvPr>
            <p:cNvSpPr/>
            <p:nvPr/>
          </p:nvSpPr>
          <p:spPr>
            <a:xfrm>
              <a:off x="91268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BEE17395-7B92-4084-8801-AC508607386F}"/>
                </a:ext>
              </a:extLst>
            </p:cNvPr>
            <p:cNvSpPr/>
            <p:nvPr/>
          </p:nvSpPr>
          <p:spPr>
            <a:xfrm>
              <a:off x="91268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7AFC5A98-6D09-401E-B154-F653FD0B4834}"/>
                </a:ext>
              </a:extLst>
            </p:cNvPr>
            <p:cNvSpPr/>
            <p:nvPr/>
          </p:nvSpPr>
          <p:spPr>
            <a:xfrm>
              <a:off x="91268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D9EB2C48-BBC9-4020-A304-6D16E6860CC2}"/>
                </a:ext>
              </a:extLst>
            </p:cNvPr>
            <p:cNvSpPr/>
            <p:nvPr/>
          </p:nvSpPr>
          <p:spPr>
            <a:xfrm>
              <a:off x="348022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12D8DF70-D0D5-4EB9-BCD1-57A7AB76DE91}"/>
                </a:ext>
              </a:extLst>
            </p:cNvPr>
            <p:cNvSpPr/>
            <p:nvPr/>
          </p:nvSpPr>
          <p:spPr>
            <a:xfrm>
              <a:off x="348022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A9A45E78-3606-4A82-8CF2-7E519D791CA5}"/>
                </a:ext>
              </a:extLst>
            </p:cNvPr>
            <p:cNvSpPr/>
            <p:nvPr/>
          </p:nvSpPr>
          <p:spPr>
            <a:xfrm>
              <a:off x="348022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08E33485-B216-4580-A474-732A9B5B8B08}"/>
                </a:ext>
              </a:extLst>
            </p:cNvPr>
            <p:cNvSpPr/>
            <p:nvPr/>
          </p:nvSpPr>
          <p:spPr>
            <a:xfrm>
              <a:off x="119795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E044FEF0-5FE2-472F-90BE-140703CC5A79}"/>
                </a:ext>
              </a:extLst>
            </p:cNvPr>
            <p:cNvSpPr/>
            <p:nvPr/>
          </p:nvSpPr>
          <p:spPr>
            <a:xfrm>
              <a:off x="376549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CB530E1B-95F4-47E2-B456-1C5F993DD6E6}"/>
                </a:ext>
              </a:extLst>
            </p:cNvPr>
            <p:cNvSpPr/>
            <p:nvPr/>
          </p:nvSpPr>
          <p:spPr>
            <a:xfrm>
              <a:off x="119795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332CEB12-25BC-4C0E-B020-F8286DDC86E7}"/>
                </a:ext>
              </a:extLst>
            </p:cNvPr>
            <p:cNvSpPr/>
            <p:nvPr/>
          </p:nvSpPr>
          <p:spPr>
            <a:xfrm>
              <a:off x="119795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D100A337-2788-4468-A4CB-C48B02ECA26B}"/>
                </a:ext>
              </a:extLst>
            </p:cNvPr>
            <p:cNvSpPr/>
            <p:nvPr/>
          </p:nvSpPr>
          <p:spPr>
            <a:xfrm>
              <a:off x="119795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5D359A40-ECB9-42D2-8347-1AE4759A1131}"/>
                </a:ext>
              </a:extLst>
            </p:cNvPr>
            <p:cNvSpPr/>
            <p:nvPr/>
          </p:nvSpPr>
          <p:spPr>
            <a:xfrm>
              <a:off x="376549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C507620F-90A0-45AF-95DA-0AC2C4C36324}"/>
                </a:ext>
              </a:extLst>
            </p:cNvPr>
            <p:cNvSpPr/>
            <p:nvPr/>
          </p:nvSpPr>
          <p:spPr>
            <a:xfrm>
              <a:off x="376549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E045B831-EBF6-4E86-B5A5-CDCED052A98A}"/>
                </a:ext>
              </a:extLst>
            </p:cNvPr>
            <p:cNvSpPr/>
            <p:nvPr/>
          </p:nvSpPr>
          <p:spPr>
            <a:xfrm>
              <a:off x="376549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E1090618-E569-41C4-B7A6-90A295FDAE92}"/>
                </a:ext>
              </a:extLst>
            </p:cNvPr>
            <p:cNvSpPr/>
            <p:nvPr/>
          </p:nvSpPr>
          <p:spPr>
            <a:xfrm>
              <a:off x="134063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0986E01C-F815-494A-9FD5-FFFE230152B2}"/>
                </a:ext>
              </a:extLst>
            </p:cNvPr>
            <p:cNvSpPr/>
            <p:nvPr/>
          </p:nvSpPr>
          <p:spPr>
            <a:xfrm>
              <a:off x="390816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0F7779C9-78FB-41A0-BA97-CD149A951EBA}"/>
                </a:ext>
              </a:extLst>
            </p:cNvPr>
            <p:cNvSpPr/>
            <p:nvPr/>
          </p:nvSpPr>
          <p:spPr>
            <a:xfrm>
              <a:off x="134063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5D525B1E-BB43-434F-8BAF-8FFFEE2002A9}"/>
                </a:ext>
              </a:extLst>
            </p:cNvPr>
            <p:cNvSpPr/>
            <p:nvPr/>
          </p:nvSpPr>
          <p:spPr>
            <a:xfrm>
              <a:off x="134063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4C8D080C-B0EB-4D53-BCF5-5B59756B60E9}"/>
                </a:ext>
              </a:extLst>
            </p:cNvPr>
            <p:cNvSpPr/>
            <p:nvPr/>
          </p:nvSpPr>
          <p:spPr>
            <a:xfrm>
              <a:off x="134063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3E8C703A-C963-4DE5-80D7-2480BE6D9DCF}"/>
                </a:ext>
              </a:extLst>
            </p:cNvPr>
            <p:cNvSpPr/>
            <p:nvPr/>
          </p:nvSpPr>
          <p:spPr>
            <a:xfrm>
              <a:off x="390816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F85374E7-4BFC-497B-BAF3-5FB2C8FB976F}"/>
                </a:ext>
              </a:extLst>
            </p:cNvPr>
            <p:cNvSpPr/>
            <p:nvPr/>
          </p:nvSpPr>
          <p:spPr>
            <a:xfrm>
              <a:off x="390816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85C7409A-DF96-4E83-96D4-E13B4CC62303}"/>
                </a:ext>
              </a:extLst>
            </p:cNvPr>
            <p:cNvSpPr/>
            <p:nvPr/>
          </p:nvSpPr>
          <p:spPr>
            <a:xfrm>
              <a:off x="390816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D94855D2-7980-4F80-BF67-4AF5955B326A}"/>
                </a:ext>
              </a:extLst>
            </p:cNvPr>
            <p:cNvSpPr/>
            <p:nvPr/>
          </p:nvSpPr>
          <p:spPr>
            <a:xfrm>
              <a:off x="148323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77EB28C9-61A9-4F5F-97D0-50814C7FB5A8}"/>
                </a:ext>
              </a:extLst>
            </p:cNvPr>
            <p:cNvSpPr/>
            <p:nvPr/>
          </p:nvSpPr>
          <p:spPr>
            <a:xfrm>
              <a:off x="405084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C19F90A1-2FB3-47BE-92AB-341E2039B275}"/>
                </a:ext>
              </a:extLst>
            </p:cNvPr>
            <p:cNvSpPr/>
            <p:nvPr/>
          </p:nvSpPr>
          <p:spPr>
            <a:xfrm>
              <a:off x="148323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C2F318FE-DA25-41E2-B1A6-098519F1F4B4}"/>
                </a:ext>
              </a:extLst>
            </p:cNvPr>
            <p:cNvSpPr/>
            <p:nvPr/>
          </p:nvSpPr>
          <p:spPr>
            <a:xfrm>
              <a:off x="148323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FF2B064C-CF42-410D-B7CB-DA53F18B9B4D}"/>
                </a:ext>
              </a:extLst>
            </p:cNvPr>
            <p:cNvSpPr/>
            <p:nvPr/>
          </p:nvSpPr>
          <p:spPr>
            <a:xfrm>
              <a:off x="148323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AF37A684-4EC0-4ACE-B7FC-586CB74578E0}"/>
                </a:ext>
              </a:extLst>
            </p:cNvPr>
            <p:cNvSpPr/>
            <p:nvPr/>
          </p:nvSpPr>
          <p:spPr>
            <a:xfrm>
              <a:off x="405084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BB6F0CA8-474E-45E1-8174-38D396A0E007}"/>
                </a:ext>
              </a:extLst>
            </p:cNvPr>
            <p:cNvSpPr/>
            <p:nvPr/>
          </p:nvSpPr>
          <p:spPr>
            <a:xfrm>
              <a:off x="405084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D5D510BC-CDA0-4672-A7BB-8D0FB1CCFCC0}"/>
                </a:ext>
              </a:extLst>
            </p:cNvPr>
            <p:cNvSpPr/>
            <p:nvPr/>
          </p:nvSpPr>
          <p:spPr>
            <a:xfrm>
              <a:off x="405084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48B50B64-752F-4048-B2FF-4896DCDD7489}"/>
                </a:ext>
              </a:extLst>
            </p:cNvPr>
            <p:cNvSpPr/>
            <p:nvPr/>
          </p:nvSpPr>
          <p:spPr>
            <a:xfrm>
              <a:off x="162590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FB1304C6-3833-4A73-B313-608D54120530}"/>
                </a:ext>
              </a:extLst>
            </p:cNvPr>
            <p:cNvSpPr/>
            <p:nvPr/>
          </p:nvSpPr>
          <p:spPr>
            <a:xfrm>
              <a:off x="419344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76C13183-3FDF-4D16-85A1-DCE8B63450EA}"/>
                </a:ext>
              </a:extLst>
            </p:cNvPr>
            <p:cNvSpPr/>
            <p:nvPr/>
          </p:nvSpPr>
          <p:spPr>
            <a:xfrm>
              <a:off x="162590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70028DCF-6DBD-40E9-B717-AD47CE8EB5A2}"/>
                </a:ext>
              </a:extLst>
            </p:cNvPr>
            <p:cNvSpPr/>
            <p:nvPr/>
          </p:nvSpPr>
          <p:spPr>
            <a:xfrm>
              <a:off x="162590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E7B06EC1-8237-4871-B530-22FC5EBB2F14}"/>
                </a:ext>
              </a:extLst>
            </p:cNvPr>
            <p:cNvSpPr/>
            <p:nvPr/>
          </p:nvSpPr>
          <p:spPr>
            <a:xfrm>
              <a:off x="162590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506D6A60-9F53-4A90-9DA5-B8B5EA9BC15F}"/>
                </a:ext>
              </a:extLst>
            </p:cNvPr>
            <p:cNvSpPr/>
            <p:nvPr/>
          </p:nvSpPr>
          <p:spPr>
            <a:xfrm>
              <a:off x="419344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C63A4013-275C-4D0E-8DC0-B97DA90B2263}"/>
                </a:ext>
              </a:extLst>
            </p:cNvPr>
            <p:cNvSpPr/>
            <p:nvPr/>
          </p:nvSpPr>
          <p:spPr>
            <a:xfrm>
              <a:off x="419344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FD4D115C-773C-418D-8AB2-FAD35ADA6CDE}"/>
                </a:ext>
              </a:extLst>
            </p:cNvPr>
            <p:cNvSpPr/>
            <p:nvPr/>
          </p:nvSpPr>
          <p:spPr>
            <a:xfrm>
              <a:off x="419344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B00366CE-D6B7-4CC8-A2F1-2F3D518AB0B0}"/>
                </a:ext>
              </a:extLst>
            </p:cNvPr>
            <p:cNvSpPr/>
            <p:nvPr/>
          </p:nvSpPr>
          <p:spPr>
            <a:xfrm>
              <a:off x="176850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A373578C-D879-4DAA-9A91-8B2C9D54B7F3}"/>
                </a:ext>
              </a:extLst>
            </p:cNvPr>
            <p:cNvSpPr/>
            <p:nvPr/>
          </p:nvSpPr>
          <p:spPr>
            <a:xfrm>
              <a:off x="433611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396F2279-FD1B-4338-B160-D7599D0FCE1B}"/>
                </a:ext>
              </a:extLst>
            </p:cNvPr>
            <p:cNvSpPr/>
            <p:nvPr/>
          </p:nvSpPr>
          <p:spPr>
            <a:xfrm>
              <a:off x="176850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31151DF7-BBDC-44D1-9BBD-243AD157DAAB}"/>
                </a:ext>
              </a:extLst>
            </p:cNvPr>
            <p:cNvSpPr/>
            <p:nvPr/>
          </p:nvSpPr>
          <p:spPr>
            <a:xfrm>
              <a:off x="176850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F3D9C2BD-BDE7-4169-8B26-D7E77E63C3C9}"/>
                </a:ext>
              </a:extLst>
            </p:cNvPr>
            <p:cNvSpPr/>
            <p:nvPr/>
          </p:nvSpPr>
          <p:spPr>
            <a:xfrm>
              <a:off x="176850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66422BC7-3128-427B-8C35-9D9684265CA7}"/>
                </a:ext>
              </a:extLst>
            </p:cNvPr>
            <p:cNvSpPr/>
            <p:nvPr/>
          </p:nvSpPr>
          <p:spPr>
            <a:xfrm>
              <a:off x="433611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B5DE83A4-409C-4BF1-9ACF-AB2F77CC5EE2}"/>
                </a:ext>
              </a:extLst>
            </p:cNvPr>
            <p:cNvSpPr/>
            <p:nvPr/>
          </p:nvSpPr>
          <p:spPr>
            <a:xfrm>
              <a:off x="433611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BC2BE6A5-83D6-4705-8A3C-CAB2AC930816}"/>
                </a:ext>
              </a:extLst>
            </p:cNvPr>
            <p:cNvSpPr/>
            <p:nvPr/>
          </p:nvSpPr>
          <p:spPr>
            <a:xfrm>
              <a:off x="191117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9F6093C0-397C-4894-BCDF-6ADFE679C7F3}"/>
                </a:ext>
              </a:extLst>
            </p:cNvPr>
            <p:cNvSpPr/>
            <p:nvPr/>
          </p:nvSpPr>
          <p:spPr>
            <a:xfrm>
              <a:off x="447871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20BEBF9-4229-4798-B905-42B977C0BB32}"/>
                </a:ext>
              </a:extLst>
            </p:cNvPr>
            <p:cNvSpPr/>
            <p:nvPr/>
          </p:nvSpPr>
          <p:spPr>
            <a:xfrm>
              <a:off x="191117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F124D6B5-7088-47E0-9593-CB762DA70EA3}"/>
                </a:ext>
              </a:extLst>
            </p:cNvPr>
            <p:cNvSpPr/>
            <p:nvPr/>
          </p:nvSpPr>
          <p:spPr>
            <a:xfrm>
              <a:off x="191117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A9C0289D-0603-458F-B4DA-B00EC6DC386F}"/>
                </a:ext>
              </a:extLst>
            </p:cNvPr>
            <p:cNvSpPr/>
            <p:nvPr/>
          </p:nvSpPr>
          <p:spPr>
            <a:xfrm>
              <a:off x="191117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A0604DAB-694D-4492-91AC-E6ED758EE2B6}"/>
                </a:ext>
              </a:extLst>
            </p:cNvPr>
            <p:cNvSpPr/>
            <p:nvPr/>
          </p:nvSpPr>
          <p:spPr>
            <a:xfrm>
              <a:off x="447871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B16A077F-AAE5-43F4-AA14-063007C3ABE2}"/>
                </a:ext>
              </a:extLst>
            </p:cNvPr>
            <p:cNvSpPr/>
            <p:nvPr/>
          </p:nvSpPr>
          <p:spPr>
            <a:xfrm>
              <a:off x="447871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F2FBF56D-8731-47C3-8315-003A9B487594}"/>
                </a:ext>
              </a:extLst>
            </p:cNvPr>
            <p:cNvSpPr/>
            <p:nvPr/>
          </p:nvSpPr>
          <p:spPr>
            <a:xfrm>
              <a:off x="447871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BE94DDC-2CE8-49C7-AE79-4D0E6806329B}"/>
                </a:ext>
              </a:extLst>
            </p:cNvPr>
            <p:cNvSpPr/>
            <p:nvPr/>
          </p:nvSpPr>
          <p:spPr>
            <a:xfrm>
              <a:off x="205385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E3B2671E-995F-4B54-8308-845621B27616}"/>
                </a:ext>
              </a:extLst>
            </p:cNvPr>
            <p:cNvSpPr/>
            <p:nvPr/>
          </p:nvSpPr>
          <p:spPr>
            <a:xfrm>
              <a:off x="4621389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BBE7FA4D-BF05-4B7D-99EE-DA2DC30AEFE5}"/>
                </a:ext>
              </a:extLst>
            </p:cNvPr>
            <p:cNvSpPr/>
            <p:nvPr/>
          </p:nvSpPr>
          <p:spPr>
            <a:xfrm>
              <a:off x="205385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C1FF0BD1-04FE-40C6-AF1F-3E7FB8347958}"/>
                </a:ext>
              </a:extLst>
            </p:cNvPr>
            <p:cNvSpPr/>
            <p:nvPr/>
          </p:nvSpPr>
          <p:spPr>
            <a:xfrm>
              <a:off x="205385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C1B172B2-EA20-425F-B1F1-A48F06A8316A}"/>
                </a:ext>
              </a:extLst>
            </p:cNvPr>
            <p:cNvSpPr/>
            <p:nvPr/>
          </p:nvSpPr>
          <p:spPr>
            <a:xfrm>
              <a:off x="205385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63E786EA-9A18-420F-A5EC-CE11BACC2A24}"/>
                </a:ext>
              </a:extLst>
            </p:cNvPr>
            <p:cNvSpPr/>
            <p:nvPr/>
          </p:nvSpPr>
          <p:spPr>
            <a:xfrm>
              <a:off x="4621389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C5AEADB0-C8CF-4D89-A8F7-8901FBFA387D}"/>
                </a:ext>
              </a:extLst>
            </p:cNvPr>
            <p:cNvSpPr/>
            <p:nvPr/>
          </p:nvSpPr>
          <p:spPr>
            <a:xfrm>
              <a:off x="4621389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F8B91AB-7CA4-4BB1-A0A9-DC410278CBEE}"/>
                </a:ext>
              </a:extLst>
            </p:cNvPr>
            <p:cNvSpPr/>
            <p:nvPr/>
          </p:nvSpPr>
          <p:spPr>
            <a:xfrm>
              <a:off x="4621389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563242A6-6155-4DEC-9083-DA74ECFD3CFB}"/>
                </a:ext>
              </a:extLst>
            </p:cNvPr>
            <p:cNvSpPr/>
            <p:nvPr/>
          </p:nvSpPr>
          <p:spPr>
            <a:xfrm>
              <a:off x="219645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D149601D-B476-44F1-B0BA-BC97CCEE7F72}"/>
                </a:ext>
              </a:extLst>
            </p:cNvPr>
            <p:cNvSpPr/>
            <p:nvPr/>
          </p:nvSpPr>
          <p:spPr>
            <a:xfrm>
              <a:off x="476406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901C92FA-FCC6-44F7-8155-855987F3EB7B}"/>
                </a:ext>
              </a:extLst>
            </p:cNvPr>
            <p:cNvSpPr/>
            <p:nvPr/>
          </p:nvSpPr>
          <p:spPr>
            <a:xfrm>
              <a:off x="219645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836CAB45-208E-4C31-B4C1-9485A97EF92F}"/>
                </a:ext>
              </a:extLst>
            </p:cNvPr>
            <p:cNvSpPr/>
            <p:nvPr/>
          </p:nvSpPr>
          <p:spPr>
            <a:xfrm>
              <a:off x="219645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6B0F97A8-3E5B-4A17-8A6E-531C6893A453}"/>
                </a:ext>
              </a:extLst>
            </p:cNvPr>
            <p:cNvSpPr/>
            <p:nvPr/>
          </p:nvSpPr>
          <p:spPr>
            <a:xfrm>
              <a:off x="219645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137E6758-7FF9-4CFA-8F31-997F5E269161}"/>
                </a:ext>
              </a:extLst>
            </p:cNvPr>
            <p:cNvSpPr/>
            <p:nvPr/>
          </p:nvSpPr>
          <p:spPr>
            <a:xfrm>
              <a:off x="476406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CDFE0C78-EE08-4000-A1AE-CB6120D51AB4}"/>
                </a:ext>
              </a:extLst>
            </p:cNvPr>
            <p:cNvSpPr/>
            <p:nvPr/>
          </p:nvSpPr>
          <p:spPr>
            <a:xfrm>
              <a:off x="476406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6C4BA017-8387-4EE1-9605-0E91B7CBB5EB}"/>
                </a:ext>
              </a:extLst>
            </p:cNvPr>
            <p:cNvSpPr/>
            <p:nvPr/>
          </p:nvSpPr>
          <p:spPr>
            <a:xfrm>
              <a:off x="476406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4F5A48D8-C5C7-4D09-A6DD-E5FA0B3D4FEC}"/>
                </a:ext>
              </a:extLst>
            </p:cNvPr>
            <p:cNvSpPr/>
            <p:nvPr/>
          </p:nvSpPr>
          <p:spPr>
            <a:xfrm>
              <a:off x="233912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0FA3B7B4-9AB0-4418-ABDF-00851EE9F228}"/>
                </a:ext>
              </a:extLst>
            </p:cNvPr>
            <p:cNvSpPr/>
            <p:nvPr/>
          </p:nvSpPr>
          <p:spPr>
            <a:xfrm>
              <a:off x="490666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E7A0D928-8FE2-425C-ADBC-D4D07361EC1E}"/>
                </a:ext>
              </a:extLst>
            </p:cNvPr>
            <p:cNvSpPr/>
            <p:nvPr/>
          </p:nvSpPr>
          <p:spPr>
            <a:xfrm>
              <a:off x="233912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4C4250B4-CD4D-4F29-A18F-118B23AD1D79}"/>
                </a:ext>
              </a:extLst>
            </p:cNvPr>
            <p:cNvSpPr/>
            <p:nvPr/>
          </p:nvSpPr>
          <p:spPr>
            <a:xfrm>
              <a:off x="233912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29ECE4F5-E97F-417A-98FC-322C918420A1}"/>
                </a:ext>
              </a:extLst>
            </p:cNvPr>
            <p:cNvSpPr/>
            <p:nvPr/>
          </p:nvSpPr>
          <p:spPr>
            <a:xfrm>
              <a:off x="233912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352285FB-1125-4133-A6E1-17350E35B2C0}"/>
                </a:ext>
              </a:extLst>
            </p:cNvPr>
            <p:cNvSpPr/>
            <p:nvPr/>
          </p:nvSpPr>
          <p:spPr>
            <a:xfrm>
              <a:off x="490666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6D93EC60-6966-411C-AC22-3E6F24BCBA1E}"/>
                </a:ext>
              </a:extLst>
            </p:cNvPr>
            <p:cNvSpPr/>
            <p:nvPr/>
          </p:nvSpPr>
          <p:spPr>
            <a:xfrm>
              <a:off x="490666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BB149CAC-A10A-49BC-BFEB-51A199BE5188}"/>
                </a:ext>
              </a:extLst>
            </p:cNvPr>
            <p:cNvSpPr/>
            <p:nvPr/>
          </p:nvSpPr>
          <p:spPr>
            <a:xfrm>
              <a:off x="490666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FA825405-E475-46C0-BA54-B8D94BD30162}"/>
                </a:ext>
              </a:extLst>
            </p:cNvPr>
            <p:cNvSpPr/>
            <p:nvPr/>
          </p:nvSpPr>
          <p:spPr>
            <a:xfrm>
              <a:off x="248172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69142E7D-5664-4811-8AD6-778EEAD03EE1}"/>
                </a:ext>
              </a:extLst>
            </p:cNvPr>
            <p:cNvSpPr/>
            <p:nvPr/>
          </p:nvSpPr>
          <p:spPr>
            <a:xfrm>
              <a:off x="248172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37672409-4202-45DF-A430-54E171B69841}"/>
                </a:ext>
              </a:extLst>
            </p:cNvPr>
            <p:cNvSpPr/>
            <p:nvPr/>
          </p:nvSpPr>
          <p:spPr>
            <a:xfrm>
              <a:off x="248172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7BA52E99-D265-4B78-821C-91B5EF94A004}"/>
                </a:ext>
              </a:extLst>
            </p:cNvPr>
            <p:cNvSpPr/>
            <p:nvPr/>
          </p:nvSpPr>
          <p:spPr>
            <a:xfrm>
              <a:off x="248172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61C66DC2-D30E-4756-8C4E-A116C561C399}"/>
                </a:ext>
              </a:extLst>
            </p:cNvPr>
            <p:cNvSpPr/>
            <p:nvPr/>
          </p:nvSpPr>
          <p:spPr>
            <a:xfrm>
              <a:off x="2624399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67B1DCDA-C2F2-4450-A659-020FD287249B}"/>
                </a:ext>
              </a:extLst>
            </p:cNvPr>
            <p:cNvSpPr/>
            <p:nvPr/>
          </p:nvSpPr>
          <p:spPr>
            <a:xfrm>
              <a:off x="2624399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08C78037-A6AF-4564-930B-F7DFC42D78A1}"/>
                </a:ext>
              </a:extLst>
            </p:cNvPr>
            <p:cNvSpPr/>
            <p:nvPr/>
          </p:nvSpPr>
          <p:spPr>
            <a:xfrm>
              <a:off x="2624399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F64BCA66-336A-448A-9CBD-2873C6B4A184}"/>
                </a:ext>
              </a:extLst>
            </p:cNvPr>
            <p:cNvSpPr/>
            <p:nvPr/>
          </p:nvSpPr>
          <p:spPr>
            <a:xfrm>
              <a:off x="2624399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FF1ADF70-1B20-491A-9A49-369147036E8E}"/>
                </a:ext>
              </a:extLst>
            </p:cNvPr>
            <p:cNvSpPr/>
            <p:nvPr/>
          </p:nvSpPr>
          <p:spPr>
            <a:xfrm>
              <a:off x="276707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EDED8DA9-EEBE-4E3D-BF13-EF7922BCE6BB}"/>
                </a:ext>
              </a:extLst>
            </p:cNvPr>
            <p:cNvSpPr/>
            <p:nvPr/>
          </p:nvSpPr>
          <p:spPr>
            <a:xfrm>
              <a:off x="276707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B5A6A0DB-7373-4869-84A9-642FC216AF9A}"/>
                </a:ext>
              </a:extLst>
            </p:cNvPr>
            <p:cNvSpPr/>
            <p:nvPr/>
          </p:nvSpPr>
          <p:spPr>
            <a:xfrm>
              <a:off x="276707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78D5987E-0F85-4452-98CB-0E6C29BDF7DE}"/>
                </a:ext>
              </a:extLst>
            </p:cNvPr>
            <p:cNvSpPr/>
            <p:nvPr/>
          </p:nvSpPr>
          <p:spPr>
            <a:xfrm>
              <a:off x="276707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E4AD54D6-CDA9-4AD6-B8E0-F133D886604F}"/>
                </a:ext>
              </a:extLst>
            </p:cNvPr>
            <p:cNvSpPr/>
            <p:nvPr/>
          </p:nvSpPr>
          <p:spPr>
            <a:xfrm>
              <a:off x="290967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45511346-D7F2-4203-A1F3-BA32581F7678}"/>
                </a:ext>
              </a:extLst>
            </p:cNvPr>
            <p:cNvSpPr/>
            <p:nvPr/>
          </p:nvSpPr>
          <p:spPr>
            <a:xfrm>
              <a:off x="290967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5D52E8EA-AC09-4971-875E-487276545554}"/>
                </a:ext>
              </a:extLst>
            </p:cNvPr>
            <p:cNvSpPr/>
            <p:nvPr/>
          </p:nvSpPr>
          <p:spPr>
            <a:xfrm>
              <a:off x="290967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2D6BCFFE-413F-40F6-B8E3-F0092B54562F}"/>
                </a:ext>
              </a:extLst>
            </p:cNvPr>
            <p:cNvSpPr/>
            <p:nvPr/>
          </p:nvSpPr>
          <p:spPr>
            <a:xfrm>
              <a:off x="290967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CBD41B8E-3BB8-4CC2-BC69-DEC8965AEF96}"/>
                </a:ext>
              </a:extLst>
            </p:cNvPr>
            <p:cNvSpPr/>
            <p:nvPr/>
          </p:nvSpPr>
          <p:spPr>
            <a:xfrm>
              <a:off x="305234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3F1F0664-677C-49B1-8578-BE71028B30F2}"/>
                </a:ext>
              </a:extLst>
            </p:cNvPr>
            <p:cNvSpPr/>
            <p:nvPr/>
          </p:nvSpPr>
          <p:spPr>
            <a:xfrm>
              <a:off x="305234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8404CF36-D296-45D3-9A4A-D4597F8F1332}"/>
                </a:ext>
              </a:extLst>
            </p:cNvPr>
            <p:cNvSpPr/>
            <p:nvPr/>
          </p:nvSpPr>
          <p:spPr>
            <a:xfrm>
              <a:off x="305234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511C9E56-2906-4FC7-B554-21AF8C0734CC}"/>
                </a:ext>
              </a:extLst>
            </p:cNvPr>
            <p:cNvSpPr/>
            <p:nvPr/>
          </p:nvSpPr>
          <p:spPr>
            <a:xfrm>
              <a:off x="305234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C8DFFF25-4B5C-4403-8C5D-34F0AF82DE9C}"/>
                </a:ext>
              </a:extLst>
            </p:cNvPr>
            <p:cNvSpPr/>
            <p:nvPr/>
          </p:nvSpPr>
          <p:spPr>
            <a:xfrm>
              <a:off x="319494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4B260F95-B905-4C20-83D3-CF9FAC73B9D1}"/>
                </a:ext>
              </a:extLst>
            </p:cNvPr>
            <p:cNvSpPr/>
            <p:nvPr/>
          </p:nvSpPr>
          <p:spPr>
            <a:xfrm>
              <a:off x="319494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E4CC5BF6-0646-475C-819D-BC5105B23663}"/>
                </a:ext>
              </a:extLst>
            </p:cNvPr>
            <p:cNvSpPr/>
            <p:nvPr/>
          </p:nvSpPr>
          <p:spPr>
            <a:xfrm>
              <a:off x="319494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F02CBDE4-AA9D-49F9-AF20-A55A3094217D}"/>
                </a:ext>
              </a:extLst>
            </p:cNvPr>
            <p:cNvSpPr/>
            <p:nvPr/>
          </p:nvSpPr>
          <p:spPr>
            <a:xfrm>
              <a:off x="319494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59A043AC-DAF1-4C86-908F-0D5159E6C962}"/>
                </a:ext>
              </a:extLst>
            </p:cNvPr>
            <p:cNvSpPr/>
            <p:nvPr/>
          </p:nvSpPr>
          <p:spPr>
            <a:xfrm>
              <a:off x="333762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F02000E7-119E-4BDE-90BD-02C3258F95CE}"/>
                </a:ext>
              </a:extLst>
            </p:cNvPr>
            <p:cNvSpPr/>
            <p:nvPr/>
          </p:nvSpPr>
          <p:spPr>
            <a:xfrm>
              <a:off x="333762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007FF71B-51FA-40AB-885A-CA18B4DB9FDC}"/>
                </a:ext>
              </a:extLst>
            </p:cNvPr>
            <p:cNvSpPr/>
            <p:nvPr/>
          </p:nvSpPr>
          <p:spPr>
            <a:xfrm>
              <a:off x="333762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54FCD10B-A51B-498F-8A1F-79B213186880}"/>
                </a:ext>
              </a:extLst>
            </p:cNvPr>
            <p:cNvSpPr/>
            <p:nvPr/>
          </p:nvSpPr>
          <p:spPr>
            <a:xfrm>
              <a:off x="333762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94F8232D-7004-49F0-A86B-F05FCDB208D5}"/>
                </a:ext>
              </a:extLst>
            </p:cNvPr>
            <p:cNvSpPr/>
            <p:nvPr/>
          </p:nvSpPr>
          <p:spPr>
            <a:xfrm>
              <a:off x="105535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9CB82260-A2F2-42F1-8E07-A0E19C8F3DCA}"/>
                </a:ext>
              </a:extLst>
            </p:cNvPr>
            <p:cNvSpPr/>
            <p:nvPr/>
          </p:nvSpPr>
          <p:spPr>
            <a:xfrm>
              <a:off x="362289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1F6AE420-CF9A-4288-94E6-36229C056D4E}"/>
                </a:ext>
              </a:extLst>
            </p:cNvPr>
            <p:cNvSpPr/>
            <p:nvPr/>
          </p:nvSpPr>
          <p:spPr>
            <a:xfrm>
              <a:off x="105535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07D4CEA2-8395-43CE-8F8A-D8D0D6AE0E69}"/>
                </a:ext>
              </a:extLst>
            </p:cNvPr>
            <p:cNvSpPr/>
            <p:nvPr/>
          </p:nvSpPr>
          <p:spPr>
            <a:xfrm>
              <a:off x="105535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C9DD8D14-D681-454B-A37A-130B124AF186}"/>
                </a:ext>
              </a:extLst>
            </p:cNvPr>
            <p:cNvSpPr/>
            <p:nvPr/>
          </p:nvSpPr>
          <p:spPr>
            <a:xfrm>
              <a:off x="105535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B087AB6E-8287-4804-A33B-1E8553C0E673}"/>
                </a:ext>
              </a:extLst>
            </p:cNvPr>
            <p:cNvSpPr/>
            <p:nvPr/>
          </p:nvSpPr>
          <p:spPr>
            <a:xfrm>
              <a:off x="362289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6C757E94-1B00-4135-B402-7044EE9CE4C1}"/>
                </a:ext>
              </a:extLst>
            </p:cNvPr>
            <p:cNvSpPr/>
            <p:nvPr/>
          </p:nvSpPr>
          <p:spPr>
            <a:xfrm>
              <a:off x="362289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B8AA6312-A24C-48EB-8758-4735B5CA4B8D}"/>
                </a:ext>
              </a:extLst>
            </p:cNvPr>
            <p:cNvSpPr/>
            <p:nvPr/>
          </p:nvSpPr>
          <p:spPr>
            <a:xfrm>
              <a:off x="362289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FD09459E-D063-43D4-859A-D6416B11B494}"/>
                </a:ext>
              </a:extLst>
            </p:cNvPr>
            <p:cNvSpPr/>
            <p:nvPr/>
          </p:nvSpPr>
          <p:spPr>
            <a:xfrm>
              <a:off x="433611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B729397C-5660-43A9-A868-84D452318882}"/>
                </a:ext>
              </a:extLst>
            </p:cNvPr>
            <p:cNvSpPr/>
            <p:nvPr/>
          </p:nvSpPr>
          <p:spPr>
            <a:xfrm>
              <a:off x="5796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E233F836-7120-4377-9478-CAA7B8AFD47F}"/>
                </a:ext>
              </a:extLst>
            </p:cNvPr>
            <p:cNvSpPr/>
            <p:nvPr/>
          </p:nvSpPr>
          <p:spPr>
            <a:xfrm>
              <a:off x="5796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900399CE-0161-4AEB-B3D1-9EABC33111DA}"/>
                </a:ext>
              </a:extLst>
            </p:cNvPr>
            <p:cNvSpPr/>
            <p:nvPr/>
          </p:nvSpPr>
          <p:spPr>
            <a:xfrm>
              <a:off x="5796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793F1B21-2A2A-4BF1-839A-0CED429D1DBA}"/>
                </a:ext>
              </a:extLst>
            </p:cNvPr>
            <p:cNvSpPr/>
            <p:nvPr/>
          </p:nvSpPr>
          <p:spPr>
            <a:xfrm>
              <a:off x="5796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E1C112C9-B364-4E4E-82A6-4EAE2A02713D}"/>
                </a:ext>
              </a:extLst>
            </p:cNvPr>
            <p:cNvSpPr/>
            <p:nvPr/>
          </p:nvSpPr>
          <p:spPr>
            <a:xfrm>
              <a:off x="20063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EC7413E4-7EC7-44BF-8632-DAE56E19E9E3}"/>
                </a:ext>
              </a:extLst>
            </p:cNvPr>
            <p:cNvSpPr/>
            <p:nvPr/>
          </p:nvSpPr>
          <p:spPr>
            <a:xfrm>
              <a:off x="20063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EEB08736-0088-47DA-8C05-FF81394FF89A}"/>
                </a:ext>
              </a:extLst>
            </p:cNvPr>
            <p:cNvSpPr/>
            <p:nvPr/>
          </p:nvSpPr>
          <p:spPr>
            <a:xfrm>
              <a:off x="20063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FCB7F045-4899-4D02-9BDD-B2D788983C2A}"/>
                </a:ext>
              </a:extLst>
            </p:cNvPr>
            <p:cNvSpPr/>
            <p:nvPr/>
          </p:nvSpPr>
          <p:spPr>
            <a:xfrm>
              <a:off x="34323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AE62143C-7F01-4699-87B0-4F7E0213B1F1}"/>
                </a:ext>
              </a:extLst>
            </p:cNvPr>
            <p:cNvSpPr/>
            <p:nvPr/>
          </p:nvSpPr>
          <p:spPr>
            <a:xfrm>
              <a:off x="34323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8DD37511-8CBA-4EA7-879A-6D40721E9F41}"/>
                </a:ext>
              </a:extLst>
            </p:cNvPr>
            <p:cNvSpPr/>
            <p:nvPr/>
          </p:nvSpPr>
          <p:spPr>
            <a:xfrm>
              <a:off x="34323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0556BDE0-F157-49A4-B1B7-74399407455E}"/>
                </a:ext>
              </a:extLst>
            </p:cNvPr>
            <p:cNvSpPr/>
            <p:nvPr/>
          </p:nvSpPr>
          <p:spPr>
            <a:xfrm>
              <a:off x="34323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FB5F50F3-ABAA-47E1-89A3-E910AF0BA842}"/>
                </a:ext>
              </a:extLst>
            </p:cNvPr>
            <p:cNvSpPr/>
            <p:nvPr/>
          </p:nvSpPr>
          <p:spPr>
            <a:xfrm>
              <a:off x="48591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69BF788E-F153-42B2-93C1-459F2B0771AE}"/>
                </a:ext>
              </a:extLst>
            </p:cNvPr>
            <p:cNvSpPr/>
            <p:nvPr/>
          </p:nvSpPr>
          <p:spPr>
            <a:xfrm>
              <a:off x="48591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D07A0FB8-07F4-4A2F-B2F3-A843586407CF}"/>
                </a:ext>
              </a:extLst>
            </p:cNvPr>
            <p:cNvSpPr/>
            <p:nvPr/>
          </p:nvSpPr>
          <p:spPr>
            <a:xfrm>
              <a:off x="48591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C0C72748-283B-40D7-A03A-DBF58B58B46A}"/>
                </a:ext>
              </a:extLst>
            </p:cNvPr>
            <p:cNvSpPr/>
            <p:nvPr/>
          </p:nvSpPr>
          <p:spPr>
            <a:xfrm>
              <a:off x="48591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9C1884FB-3490-4058-8240-F3C01BD7DD80}"/>
                </a:ext>
              </a:extLst>
            </p:cNvPr>
            <p:cNvSpPr/>
            <p:nvPr/>
          </p:nvSpPr>
          <p:spPr>
            <a:xfrm>
              <a:off x="62858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DAD260AE-42CF-4390-9176-B4BD22A528DD}"/>
                </a:ext>
              </a:extLst>
            </p:cNvPr>
            <p:cNvSpPr/>
            <p:nvPr/>
          </p:nvSpPr>
          <p:spPr>
            <a:xfrm>
              <a:off x="62858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905CB6DA-C557-4481-82A2-65FB8AEED2E7}"/>
                </a:ext>
              </a:extLst>
            </p:cNvPr>
            <p:cNvSpPr/>
            <p:nvPr/>
          </p:nvSpPr>
          <p:spPr>
            <a:xfrm>
              <a:off x="62858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32E4D79A-E40D-48E2-9294-14FB1A40078E}"/>
                </a:ext>
              </a:extLst>
            </p:cNvPr>
            <p:cNvSpPr/>
            <p:nvPr/>
          </p:nvSpPr>
          <p:spPr>
            <a:xfrm>
              <a:off x="62858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F7A68C10-6696-4047-AE23-BCE93A5B20F6}"/>
                </a:ext>
              </a:extLst>
            </p:cNvPr>
            <p:cNvSpPr/>
            <p:nvPr/>
          </p:nvSpPr>
          <p:spPr>
            <a:xfrm>
              <a:off x="77118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C8C95FF5-312C-408F-881B-B6E20CA3692B}"/>
                </a:ext>
              </a:extLst>
            </p:cNvPr>
            <p:cNvSpPr/>
            <p:nvPr/>
          </p:nvSpPr>
          <p:spPr>
            <a:xfrm>
              <a:off x="77118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3CA81529-5200-48C6-9458-524876AFE459}"/>
                </a:ext>
              </a:extLst>
            </p:cNvPr>
            <p:cNvSpPr/>
            <p:nvPr/>
          </p:nvSpPr>
          <p:spPr>
            <a:xfrm>
              <a:off x="77118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693C9681-43DA-4555-ADB6-DA2F8D2BD211}"/>
                </a:ext>
              </a:extLst>
            </p:cNvPr>
            <p:cNvSpPr/>
            <p:nvPr/>
          </p:nvSpPr>
          <p:spPr>
            <a:xfrm>
              <a:off x="77118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4A15EF01-C679-408F-A73F-A98755821DD0}"/>
                </a:ext>
              </a:extLst>
            </p:cNvPr>
            <p:cNvSpPr/>
            <p:nvPr/>
          </p:nvSpPr>
          <p:spPr>
            <a:xfrm>
              <a:off x="20063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95" name="Date Placeholder 3">
            <a:extLst>
              <a:ext uri="{FF2B5EF4-FFF2-40B4-BE49-F238E27FC236}">
                <a16:creationId xmlns:a16="http://schemas.microsoft.com/office/drawing/2014/main" id="{A28A91CD-1DE9-4D8C-95D1-C1C70CCB4E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1825" y="7165952"/>
            <a:ext cx="832104" cy="200055"/>
          </a:xfrm>
        </p:spPr>
        <p:txBody>
          <a:bodyPr/>
          <a:lstStyle/>
          <a:p>
            <a:fld id="{2003B1D3-F118-4DC2-9C13-CFA16C6DBB7D}" type="datetime1">
              <a:rPr lang="en-GB" smtClean="0"/>
              <a:t>05/08/2022</a:t>
            </a:fld>
            <a:endParaRPr lang="en-GB"/>
          </a:p>
        </p:txBody>
      </p:sp>
      <p:sp>
        <p:nvSpPr>
          <p:cNvPr id="296" name="Footer Placeholder 4">
            <a:extLst>
              <a:ext uri="{FF2B5EF4-FFF2-40B4-BE49-F238E27FC236}">
                <a16:creationId xmlns:a16="http://schemas.microsoft.com/office/drawing/2014/main" id="{2424FC31-CE78-4C31-BB97-A80E82A56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62356" y="7165951"/>
            <a:ext cx="8694253" cy="200055"/>
          </a:xfrm>
        </p:spPr>
        <p:txBody>
          <a:bodyPr/>
          <a:lstStyle/>
          <a:p>
            <a:endParaRPr lang="en-GB"/>
          </a:p>
        </p:txBody>
      </p:sp>
      <p:sp>
        <p:nvSpPr>
          <p:cNvPr id="297" name="Slide Number Placeholder 5">
            <a:extLst>
              <a:ext uri="{FF2B5EF4-FFF2-40B4-BE49-F238E27FC236}">
                <a16:creationId xmlns:a16="http://schemas.microsoft.com/office/drawing/2014/main" id="{9E754D4A-8F07-48F1-ADC4-FCC25FA8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5036" y="7165953"/>
            <a:ext cx="486000" cy="200055"/>
          </a:xfrm>
        </p:spPr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100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icture Placeholder 250">
            <a:extLst>
              <a:ext uri="{FF2B5EF4-FFF2-40B4-BE49-F238E27FC236}">
                <a16:creationId xmlns:a16="http://schemas.microsoft.com/office/drawing/2014/main" id="{8FC9796D-6AA5-4C11-9361-CFA70946833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0" y="34"/>
            <a:ext cx="12191941" cy="6857967"/>
          </a:xfrm>
          <a:custGeom>
            <a:avLst/>
            <a:gdLst>
              <a:gd name="connsiteX0" fmla="*/ 9042170 w 12191941"/>
              <a:gd name="connsiteY0" fmla="*/ 6474347 h 6857967"/>
              <a:gd name="connsiteX1" fmla="*/ 9042170 w 12191941"/>
              <a:gd name="connsiteY1" fmla="*/ 6545648 h 6857967"/>
              <a:gd name="connsiteX2" fmla="*/ 9113471 w 12191941"/>
              <a:gd name="connsiteY2" fmla="*/ 6545648 h 6857967"/>
              <a:gd name="connsiteX3" fmla="*/ 9113471 w 12191941"/>
              <a:gd name="connsiteY3" fmla="*/ 6474347 h 6857967"/>
              <a:gd name="connsiteX4" fmla="*/ 8899568 w 12191941"/>
              <a:gd name="connsiteY4" fmla="*/ 6474347 h 6857967"/>
              <a:gd name="connsiteX5" fmla="*/ 8899568 w 12191941"/>
              <a:gd name="connsiteY5" fmla="*/ 6545648 h 6857967"/>
              <a:gd name="connsiteX6" fmla="*/ 8970869 w 12191941"/>
              <a:gd name="connsiteY6" fmla="*/ 6545648 h 6857967"/>
              <a:gd name="connsiteX7" fmla="*/ 8970869 w 12191941"/>
              <a:gd name="connsiteY7" fmla="*/ 6474347 h 6857967"/>
              <a:gd name="connsiteX8" fmla="*/ 8756896 w 12191941"/>
              <a:gd name="connsiteY8" fmla="*/ 6474347 h 6857967"/>
              <a:gd name="connsiteX9" fmla="*/ 8756896 w 12191941"/>
              <a:gd name="connsiteY9" fmla="*/ 6545648 h 6857967"/>
              <a:gd name="connsiteX10" fmla="*/ 8828196 w 12191941"/>
              <a:gd name="connsiteY10" fmla="*/ 6545648 h 6857967"/>
              <a:gd name="connsiteX11" fmla="*/ 8828196 w 12191941"/>
              <a:gd name="connsiteY11" fmla="*/ 6474347 h 6857967"/>
              <a:gd name="connsiteX12" fmla="*/ 8614223 w 12191941"/>
              <a:gd name="connsiteY12" fmla="*/ 6474347 h 6857967"/>
              <a:gd name="connsiteX13" fmla="*/ 8614223 w 12191941"/>
              <a:gd name="connsiteY13" fmla="*/ 6545648 h 6857967"/>
              <a:gd name="connsiteX14" fmla="*/ 8685524 w 12191941"/>
              <a:gd name="connsiteY14" fmla="*/ 6545648 h 6857967"/>
              <a:gd name="connsiteX15" fmla="*/ 8685524 w 12191941"/>
              <a:gd name="connsiteY15" fmla="*/ 6474347 h 6857967"/>
              <a:gd name="connsiteX16" fmla="*/ 8471622 w 12191941"/>
              <a:gd name="connsiteY16" fmla="*/ 6474347 h 6857967"/>
              <a:gd name="connsiteX17" fmla="*/ 8471622 w 12191941"/>
              <a:gd name="connsiteY17" fmla="*/ 6545648 h 6857967"/>
              <a:gd name="connsiteX18" fmla="*/ 8542923 w 12191941"/>
              <a:gd name="connsiteY18" fmla="*/ 6545648 h 6857967"/>
              <a:gd name="connsiteX19" fmla="*/ 8542923 w 12191941"/>
              <a:gd name="connsiteY19" fmla="*/ 6474347 h 6857967"/>
              <a:gd name="connsiteX20" fmla="*/ 8328949 w 12191941"/>
              <a:gd name="connsiteY20" fmla="*/ 6474347 h 6857967"/>
              <a:gd name="connsiteX21" fmla="*/ 8328949 w 12191941"/>
              <a:gd name="connsiteY21" fmla="*/ 6545648 h 6857967"/>
              <a:gd name="connsiteX22" fmla="*/ 8400250 w 12191941"/>
              <a:gd name="connsiteY22" fmla="*/ 6545648 h 6857967"/>
              <a:gd name="connsiteX23" fmla="*/ 8400250 w 12191941"/>
              <a:gd name="connsiteY23" fmla="*/ 6474347 h 6857967"/>
              <a:gd name="connsiteX24" fmla="*/ 8186348 w 12191941"/>
              <a:gd name="connsiteY24" fmla="*/ 6474347 h 6857967"/>
              <a:gd name="connsiteX25" fmla="*/ 8186348 w 12191941"/>
              <a:gd name="connsiteY25" fmla="*/ 6545648 h 6857967"/>
              <a:gd name="connsiteX26" fmla="*/ 8257649 w 12191941"/>
              <a:gd name="connsiteY26" fmla="*/ 6545648 h 6857967"/>
              <a:gd name="connsiteX27" fmla="*/ 8257649 w 12191941"/>
              <a:gd name="connsiteY27" fmla="*/ 6474347 h 6857967"/>
              <a:gd name="connsiteX28" fmla="*/ 8043675 w 12191941"/>
              <a:gd name="connsiteY28" fmla="*/ 6474347 h 6857967"/>
              <a:gd name="connsiteX29" fmla="*/ 8043675 w 12191941"/>
              <a:gd name="connsiteY29" fmla="*/ 6545648 h 6857967"/>
              <a:gd name="connsiteX30" fmla="*/ 8114976 w 12191941"/>
              <a:gd name="connsiteY30" fmla="*/ 6545648 h 6857967"/>
              <a:gd name="connsiteX31" fmla="*/ 8114976 w 12191941"/>
              <a:gd name="connsiteY31" fmla="*/ 6474347 h 6857967"/>
              <a:gd name="connsiteX32" fmla="*/ 7901003 w 12191941"/>
              <a:gd name="connsiteY32" fmla="*/ 6474347 h 6857967"/>
              <a:gd name="connsiteX33" fmla="*/ 7901003 w 12191941"/>
              <a:gd name="connsiteY33" fmla="*/ 6545648 h 6857967"/>
              <a:gd name="connsiteX34" fmla="*/ 7972304 w 12191941"/>
              <a:gd name="connsiteY34" fmla="*/ 6545648 h 6857967"/>
              <a:gd name="connsiteX35" fmla="*/ 7972304 w 12191941"/>
              <a:gd name="connsiteY35" fmla="*/ 6474347 h 6857967"/>
              <a:gd name="connsiteX36" fmla="*/ 7758401 w 12191941"/>
              <a:gd name="connsiteY36" fmla="*/ 6474347 h 6857967"/>
              <a:gd name="connsiteX37" fmla="*/ 7758401 w 12191941"/>
              <a:gd name="connsiteY37" fmla="*/ 6545648 h 6857967"/>
              <a:gd name="connsiteX38" fmla="*/ 7829702 w 12191941"/>
              <a:gd name="connsiteY38" fmla="*/ 6545648 h 6857967"/>
              <a:gd name="connsiteX39" fmla="*/ 7829702 w 12191941"/>
              <a:gd name="connsiteY39" fmla="*/ 6474347 h 6857967"/>
              <a:gd name="connsiteX40" fmla="*/ 7615728 w 12191941"/>
              <a:gd name="connsiteY40" fmla="*/ 6474347 h 6857967"/>
              <a:gd name="connsiteX41" fmla="*/ 7615728 w 12191941"/>
              <a:gd name="connsiteY41" fmla="*/ 6545648 h 6857967"/>
              <a:gd name="connsiteX42" fmla="*/ 7687029 w 12191941"/>
              <a:gd name="connsiteY42" fmla="*/ 6545648 h 6857967"/>
              <a:gd name="connsiteX43" fmla="*/ 7687029 w 12191941"/>
              <a:gd name="connsiteY43" fmla="*/ 6474347 h 6857967"/>
              <a:gd name="connsiteX44" fmla="*/ 7473127 w 12191941"/>
              <a:gd name="connsiteY44" fmla="*/ 6474347 h 6857967"/>
              <a:gd name="connsiteX45" fmla="*/ 7473127 w 12191941"/>
              <a:gd name="connsiteY45" fmla="*/ 6545648 h 6857967"/>
              <a:gd name="connsiteX46" fmla="*/ 7544428 w 12191941"/>
              <a:gd name="connsiteY46" fmla="*/ 6545648 h 6857967"/>
              <a:gd name="connsiteX47" fmla="*/ 7544428 w 12191941"/>
              <a:gd name="connsiteY47" fmla="*/ 6474347 h 6857967"/>
              <a:gd name="connsiteX48" fmla="*/ 7330454 w 12191941"/>
              <a:gd name="connsiteY48" fmla="*/ 6474347 h 6857967"/>
              <a:gd name="connsiteX49" fmla="*/ 7330454 w 12191941"/>
              <a:gd name="connsiteY49" fmla="*/ 6545648 h 6857967"/>
              <a:gd name="connsiteX50" fmla="*/ 7401755 w 12191941"/>
              <a:gd name="connsiteY50" fmla="*/ 6545648 h 6857967"/>
              <a:gd name="connsiteX51" fmla="*/ 7401755 w 12191941"/>
              <a:gd name="connsiteY51" fmla="*/ 6474347 h 6857967"/>
              <a:gd name="connsiteX52" fmla="*/ 7187853 w 12191941"/>
              <a:gd name="connsiteY52" fmla="*/ 6474347 h 6857967"/>
              <a:gd name="connsiteX53" fmla="*/ 7187853 w 12191941"/>
              <a:gd name="connsiteY53" fmla="*/ 6545648 h 6857967"/>
              <a:gd name="connsiteX54" fmla="*/ 7259154 w 12191941"/>
              <a:gd name="connsiteY54" fmla="*/ 6545648 h 6857967"/>
              <a:gd name="connsiteX55" fmla="*/ 7259154 w 12191941"/>
              <a:gd name="connsiteY55" fmla="*/ 6474347 h 6857967"/>
              <a:gd name="connsiteX56" fmla="*/ 7045180 w 12191941"/>
              <a:gd name="connsiteY56" fmla="*/ 6474347 h 6857967"/>
              <a:gd name="connsiteX57" fmla="*/ 7045180 w 12191941"/>
              <a:gd name="connsiteY57" fmla="*/ 6545648 h 6857967"/>
              <a:gd name="connsiteX58" fmla="*/ 7116481 w 12191941"/>
              <a:gd name="connsiteY58" fmla="*/ 6545648 h 6857967"/>
              <a:gd name="connsiteX59" fmla="*/ 7116481 w 12191941"/>
              <a:gd name="connsiteY59" fmla="*/ 6474347 h 6857967"/>
              <a:gd name="connsiteX60" fmla="*/ 6902579 w 12191941"/>
              <a:gd name="connsiteY60" fmla="*/ 6474347 h 6857967"/>
              <a:gd name="connsiteX61" fmla="*/ 6902579 w 12191941"/>
              <a:gd name="connsiteY61" fmla="*/ 6545648 h 6857967"/>
              <a:gd name="connsiteX62" fmla="*/ 6973880 w 12191941"/>
              <a:gd name="connsiteY62" fmla="*/ 6545648 h 6857967"/>
              <a:gd name="connsiteX63" fmla="*/ 6973880 w 12191941"/>
              <a:gd name="connsiteY63" fmla="*/ 6474347 h 6857967"/>
              <a:gd name="connsiteX64" fmla="*/ 6759906 w 12191941"/>
              <a:gd name="connsiteY64" fmla="*/ 6474347 h 6857967"/>
              <a:gd name="connsiteX65" fmla="*/ 6759906 w 12191941"/>
              <a:gd name="connsiteY65" fmla="*/ 6545648 h 6857967"/>
              <a:gd name="connsiteX66" fmla="*/ 6831207 w 12191941"/>
              <a:gd name="connsiteY66" fmla="*/ 6545648 h 6857967"/>
              <a:gd name="connsiteX67" fmla="*/ 6831207 w 12191941"/>
              <a:gd name="connsiteY67" fmla="*/ 6474347 h 6857967"/>
              <a:gd name="connsiteX68" fmla="*/ 6617234 w 12191941"/>
              <a:gd name="connsiteY68" fmla="*/ 6474347 h 6857967"/>
              <a:gd name="connsiteX69" fmla="*/ 6617234 w 12191941"/>
              <a:gd name="connsiteY69" fmla="*/ 6545648 h 6857967"/>
              <a:gd name="connsiteX70" fmla="*/ 6688535 w 12191941"/>
              <a:gd name="connsiteY70" fmla="*/ 6545648 h 6857967"/>
              <a:gd name="connsiteX71" fmla="*/ 6688535 w 12191941"/>
              <a:gd name="connsiteY71" fmla="*/ 6474347 h 6857967"/>
              <a:gd name="connsiteX72" fmla="*/ 6474632 w 12191941"/>
              <a:gd name="connsiteY72" fmla="*/ 6474347 h 6857967"/>
              <a:gd name="connsiteX73" fmla="*/ 6474632 w 12191941"/>
              <a:gd name="connsiteY73" fmla="*/ 6545648 h 6857967"/>
              <a:gd name="connsiteX74" fmla="*/ 6545933 w 12191941"/>
              <a:gd name="connsiteY74" fmla="*/ 6545648 h 6857967"/>
              <a:gd name="connsiteX75" fmla="*/ 6545933 w 12191941"/>
              <a:gd name="connsiteY75" fmla="*/ 6474347 h 6857967"/>
              <a:gd name="connsiteX76" fmla="*/ 6331959 w 12191941"/>
              <a:gd name="connsiteY76" fmla="*/ 6474347 h 6857967"/>
              <a:gd name="connsiteX77" fmla="*/ 6331959 w 12191941"/>
              <a:gd name="connsiteY77" fmla="*/ 6545648 h 6857967"/>
              <a:gd name="connsiteX78" fmla="*/ 6403260 w 12191941"/>
              <a:gd name="connsiteY78" fmla="*/ 6545648 h 6857967"/>
              <a:gd name="connsiteX79" fmla="*/ 6403260 w 12191941"/>
              <a:gd name="connsiteY79" fmla="*/ 6474347 h 6857967"/>
              <a:gd name="connsiteX80" fmla="*/ 6189358 w 12191941"/>
              <a:gd name="connsiteY80" fmla="*/ 6474347 h 6857967"/>
              <a:gd name="connsiteX81" fmla="*/ 6189358 w 12191941"/>
              <a:gd name="connsiteY81" fmla="*/ 6545648 h 6857967"/>
              <a:gd name="connsiteX82" fmla="*/ 6260659 w 12191941"/>
              <a:gd name="connsiteY82" fmla="*/ 6545648 h 6857967"/>
              <a:gd name="connsiteX83" fmla="*/ 6260659 w 12191941"/>
              <a:gd name="connsiteY83" fmla="*/ 6474347 h 6857967"/>
              <a:gd name="connsiteX84" fmla="*/ 6046689 w 12191941"/>
              <a:gd name="connsiteY84" fmla="*/ 6474347 h 6857967"/>
              <a:gd name="connsiteX85" fmla="*/ 6046689 w 12191941"/>
              <a:gd name="connsiteY85" fmla="*/ 6545648 h 6857967"/>
              <a:gd name="connsiteX86" fmla="*/ 6117986 w 12191941"/>
              <a:gd name="connsiteY86" fmla="*/ 6545648 h 6857967"/>
              <a:gd name="connsiteX87" fmla="*/ 6117986 w 12191941"/>
              <a:gd name="connsiteY87" fmla="*/ 6474347 h 6857967"/>
              <a:gd name="connsiteX88" fmla="*/ 5904022 w 12191941"/>
              <a:gd name="connsiteY88" fmla="*/ 6474347 h 6857967"/>
              <a:gd name="connsiteX89" fmla="*/ 5904022 w 12191941"/>
              <a:gd name="connsiteY89" fmla="*/ 6545648 h 6857967"/>
              <a:gd name="connsiteX90" fmla="*/ 5975319 w 12191941"/>
              <a:gd name="connsiteY90" fmla="*/ 6545648 h 6857967"/>
              <a:gd name="connsiteX91" fmla="*/ 5975319 w 12191941"/>
              <a:gd name="connsiteY91" fmla="*/ 6474347 h 6857967"/>
              <a:gd name="connsiteX92" fmla="*/ 5761426 w 12191941"/>
              <a:gd name="connsiteY92" fmla="*/ 6474347 h 6857967"/>
              <a:gd name="connsiteX93" fmla="*/ 5761426 w 12191941"/>
              <a:gd name="connsiteY93" fmla="*/ 6545648 h 6857967"/>
              <a:gd name="connsiteX94" fmla="*/ 5832724 w 12191941"/>
              <a:gd name="connsiteY94" fmla="*/ 6545648 h 6857967"/>
              <a:gd name="connsiteX95" fmla="*/ 5832724 w 12191941"/>
              <a:gd name="connsiteY95" fmla="*/ 6474347 h 6857967"/>
              <a:gd name="connsiteX96" fmla="*/ 5618761 w 12191941"/>
              <a:gd name="connsiteY96" fmla="*/ 6474347 h 6857967"/>
              <a:gd name="connsiteX97" fmla="*/ 5618761 w 12191941"/>
              <a:gd name="connsiteY97" fmla="*/ 6545648 h 6857967"/>
              <a:gd name="connsiteX98" fmla="*/ 5690059 w 12191941"/>
              <a:gd name="connsiteY98" fmla="*/ 6545648 h 6857967"/>
              <a:gd name="connsiteX99" fmla="*/ 5690059 w 12191941"/>
              <a:gd name="connsiteY99" fmla="*/ 6474347 h 6857967"/>
              <a:gd name="connsiteX100" fmla="*/ 5476167 w 12191941"/>
              <a:gd name="connsiteY100" fmla="*/ 6474347 h 6857967"/>
              <a:gd name="connsiteX101" fmla="*/ 5476167 w 12191941"/>
              <a:gd name="connsiteY101" fmla="*/ 6545648 h 6857967"/>
              <a:gd name="connsiteX102" fmla="*/ 5547463 w 12191941"/>
              <a:gd name="connsiteY102" fmla="*/ 6545648 h 6857967"/>
              <a:gd name="connsiteX103" fmla="*/ 5547463 w 12191941"/>
              <a:gd name="connsiteY103" fmla="*/ 6474347 h 6857967"/>
              <a:gd name="connsiteX104" fmla="*/ 5333500 w 12191941"/>
              <a:gd name="connsiteY104" fmla="*/ 6474347 h 6857967"/>
              <a:gd name="connsiteX105" fmla="*/ 5333500 w 12191941"/>
              <a:gd name="connsiteY105" fmla="*/ 6545648 h 6857967"/>
              <a:gd name="connsiteX106" fmla="*/ 5404799 w 12191941"/>
              <a:gd name="connsiteY106" fmla="*/ 6545648 h 6857967"/>
              <a:gd name="connsiteX107" fmla="*/ 5404799 w 12191941"/>
              <a:gd name="connsiteY107" fmla="*/ 6474347 h 6857967"/>
              <a:gd name="connsiteX108" fmla="*/ 5190877 w 12191941"/>
              <a:gd name="connsiteY108" fmla="*/ 6474347 h 6857967"/>
              <a:gd name="connsiteX109" fmla="*/ 5190877 w 12191941"/>
              <a:gd name="connsiteY109" fmla="*/ 6545648 h 6857967"/>
              <a:gd name="connsiteX110" fmla="*/ 5262188 w 12191941"/>
              <a:gd name="connsiteY110" fmla="*/ 6545648 h 6857967"/>
              <a:gd name="connsiteX111" fmla="*/ 5262188 w 12191941"/>
              <a:gd name="connsiteY111" fmla="*/ 6474347 h 6857967"/>
              <a:gd name="connsiteX112" fmla="*/ 5048236 w 12191941"/>
              <a:gd name="connsiteY112" fmla="*/ 6474347 h 6857967"/>
              <a:gd name="connsiteX113" fmla="*/ 5048236 w 12191941"/>
              <a:gd name="connsiteY113" fmla="*/ 6545648 h 6857967"/>
              <a:gd name="connsiteX114" fmla="*/ 5119527 w 12191941"/>
              <a:gd name="connsiteY114" fmla="*/ 6545648 h 6857967"/>
              <a:gd name="connsiteX115" fmla="*/ 5119527 w 12191941"/>
              <a:gd name="connsiteY115" fmla="*/ 6474347 h 6857967"/>
              <a:gd name="connsiteX116" fmla="*/ 4906607 w 12191941"/>
              <a:gd name="connsiteY116" fmla="*/ 6474347 h 6857967"/>
              <a:gd name="connsiteX117" fmla="*/ 4906607 w 12191941"/>
              <a:gd name="connsiteY117" fmla="*/ 6545648 h 6857967"/>
              <a:gd name="connsiteX118" fmla="*/ 4977916 w 12191941"/>
              <a:gd name="connsiteY118" fmla="*/ 6545648 h 6857967"/>
              <a:gd name="connsiteX119" fmla="*/ 4977916 w 12191941"/>
              <a:gd name="connsiteY119" fmla="*/ 6474347 h 6857967"/>
              <a:gd name="connsiteX120" fmla="*/ 4764013 w 12191941"/>
              <a:gd name="connsiteY120" fmla="*/ 6474347 h 6857967"/>
              <a:gd name="connsiteX121" fmla="*/ 4764013 w 12191941"/>
              <a:gd name="connsiteY121" fmla="*/ 6545648 h 6857967"/>
              <a:gd name="connsiteX122" fmla="*/ 4835311 w 12191941"/>
              <a:gd name="connsiteY122" fmla="*/ 6545648 h 6857967"/>
              <a:gd name="connsiteX123" fmla="*/ 4835311 w 12191941"/>
              <a:gd name="connsiteY123" fmla="*/ 6474347 h 6857967"/>
              <a:gd name="connsiteX124" fmla="*/ 4621341 w 12191941"/>
              <a:gd name="connsiteY124" fmla="*/ 6474347 h 6857967"/>
              <a:gd name="connsiteX125" fmla="*/ 4621341 w 12191941"/>
              <a:gd name="connsiteY125" fmla="*/ 6545648 h 6857967"/>
              <a:gd name="connsiteX126" fmla="*/ 4692639 w 12191941"/>
              <a:gd name="connsiteY126" fmla="*/ 6545648 h 6857967"/>
              <a:gd name="connsiteX127" fmla="*/ 4692639 w 12191941"/>
              <a:gd name="connsiteY127" fmla="*/ 6474347 h 6857967"/>
              <a:gd name="connsiteX128" fmla="*/ 4478666 w 12191941"/>
              <a:gd name="connsiteY128" fmla="*/ 6474347 h 6857967"/>
              <a:gd name="connsiteX129" fmla="*/ 4478666 w 12191941"/>
              <a:gd name="connsiteY129" fmla="*/ 6545648 h 6857967"/>
              <a:gd name="connsiteX130" fmla="*/ 4549969 w 12191941"/>
              <a:gd name="connsiteY130" fmla="*/ 6545648 h 6857967"/>
              <a:gd name="connsiteX131" fmla="*/ 4549969 w 12191941"/>
              <a:gd name="connsiteY131" fmla="*/ 6474347 h 6857967"/>
              <a:gd name="connsiteX132" fmla="*/ 4336061 w 12191941"/>
              <a:gd name="connsiteY132" fmla="*/ 6474347 h 6857967"/>
              <a:gd name="connsiteX133" fmla="*/ 4336061 w 12191941"/>
              <a:gd name="connsiteY133" fmla="*/ 6545648 h 6857967"/>
              <a:gd name="connsiteX134" fmla="*/ 4407362 w 12191941"/>
              <a:gd name="connsiteY134" fmla="*/ 6545648 h 6857967"/>
              <a:gd name="connsiteX135" fmla="*/ 4407362 w 12191941"/>
              <a:gd name="connsiteY135" fmla="*/ 6474347 h 6857967"/>
              <a:gd name="connsiteX136" fmla="*/ 4193412 w 12191941"/>
              <a:gd name="connsiteY136" fmla="*/ 6474347 h 6857967"/>
              <a:gd name="connsiteX137" fmla="*/ 4193412 w 12191941"/>
              <a:gd name="connsiteY137" fmla="*/ 6545648 h 6857967"/>
              <a:gd name="connsiteX138" fmla="*/ 4264695 w 12191941"/>
              <a:gd name="connsiteY138" fmla="*/ 6545648 h 6857967"/>
              <a:gd name="connsiteX139" fmla="*/ 4264695 w 12191941"/>
              <a:gd name="connsiteY139" fmla="*/ 6474347 h 6857967"/>
              <a:gd name="connsiteX140" fmla="*/ 4050809 w 12191941"/>
              <a:gd name="connsiteY140" fmla="*/ 6474347 h 6857967"/>
              <a:gd name="connsiteX141" fmla="*/ 4050809 w 12191941"/>
              <a:gd name="connsiteY141" fmla="*/ 6545648 h 6857967"/>
              <a:gd name="connsiteX142" fmla="*/ 4122113 w 12191941"/>
              <a:gd name="connsiteY142" fmla="*/ 6545648 h 6857967"/>
              <a:gd name="connsiteX143" fmla="*/ 4122113 w 12191941"/>
              <a:gd name="connsiteY143" fmla="*/ 6474347 h 6857967"/>
              <a:gd name="connsiteX144" fmla="*/ 3908136 w 12191941"/>
              <a:gd name="connsiteY144" fmla="*/ 6474347 h 6857967"/>
              <a:gd name="connsiteX145" fmla="*/ 3908136 w 12191941"/>
              <a:gd name="connsiteY145" fmla="*/ 6545648 h 6857967"/>
              <a:gd name="connsiteX146" fmla="*/ 3979438 w 12191941"/>
              <a:gd name="connsiteY146" fmla="*/ 6545648 h 6857967"/>
              <a:gd name="connsiteX147" fmla="*/ 3979438 w 12191941"/>
              <a:gd name="connsiteY147" fmla="*/ 6474347 h 6857967"/>
              <a:gd name="connsiteX148" fmla="*/ 3765462 w 12191941"/>
              <a:gd name="connsiteY148" fmla="*/ 6474347 h 6857967"/>
              <a:gd name="connsiteX149" fmla="*/ 3765462 w 12191941"/>
              <a:gd name="connsiteY149" fmla="*/ 6545648 h 6857967"/>
              <a:gd name="connsiteX150" fmla="*/ 3836763 w 12191941"/>
              <a:gd name="connsiteY150" fmla="*/ 6545648 h 6857967"/>
              <a:gd name="connsiteX151" fmla="*/ 3836763 w 12191941"/>
              <a:gd name="connsiteY151" fmla="*/ 6474347 h 6857967"/>
              <a:gd name="connsiteX152" fmla="*/ 3622851 w 12191941"/>
              <a:gd name="connsiteY152" fmla="*/ 6474347 h 6857967"/>
              <a:gd name="connsiteX153" fmla="*/ 3622851 w 12191941"/>
              <a:gd name="connsiteY153" fmla="*/ 6545648 h 6857967"/>
              <a:gd name="connsiteX154" fmla="*/ 3694151 w 12191941"/>
              <a:gd name="connsiteY154" fmla="*/ 6545648 h 6857967"/>
              <a:gd name="connsiteX155" fmla="*/ 3694151 w 12191941"/>
              <a:gd name="connsiteY155" fmla="*/ 6474347 h 6857967"/>
              <a:gd name="connsiteX156" fmla="*/ 3480203 w 12191941"/>
              <a:gd name="connsiteY156" fmla="*/ 6474347 h 6857967"/>
              <a:gd name="connsiteX157" fmla="*/ 3480203 w 12191941"/>
              <a:gd name="connsiteY157" fmla="*/ 6545648 h 6857967"/>
              <a:gd name="connsiteX158" fmla="*/ 3551509 w 12191941"/>
              <a:gd name="connsiteY158" fmla="*/ 6545648 h 6857967"/>
              <a:gd name="connsiteX159" fmla="*/ 3551509 w 12191941"/>
              <a:gd name="connsiteY159" fmla="*/ 6474347 h 6857967"/>
              <a:gd name="connsiteX160" fmla="*/ 3337579 w 12191941"/>
              <a:gd name="connsiteY160" fmla="*/ 6474347 h 6857967"/>
              <a:gd name="connsiteX161" fmla="*/ 3337579 w 12191941"/>
              <a:gd name="connsiteY161" fmla="*/ 6545648 h 6857967"/>
              <a:gd name="connsiteX162" fmla="*/ 3408880 w 12191941"/>
              <a:gd name="connsiteY162" fmla="*/ 6545648 h 6857967"/>
              <a:gd name="connsiteX163" fmla="*/ 3408880 w 12191941"/>
              <a:gd name="connsiteY163" fmla="*/ 6474347 h 6857967"/>
              <a:gd name="connsiteX164" fmla="*/ 3194905 w 12191941"/>
              <a:gd name="connsiteY164" fmla="*/ 6474347 h 6857967"/>
              <a:gd name="connsiteX165" fmla="*/ 3194905 w 12191941"/>
              <a:gd name="connsiteY165" fmla="*/ 6545648 h 6857967"/>
              <a:gd name="connsiteX166" fmla="*/ 3266206 w 12191941"/>
              <a:gd name="connsiteY166" fmla="*/ 6545648 h 6857967"/>
              <a:gd name="connsiteX167" fmla="*/ 3266206 w 12191941"/>
              <a:gd name="connsiteY167" fmla="*/ 6474347 h 6857967"/>
              <a:gd name="connsiteX168" fmla="*/ 3052304 w 12191941"/>
              <a:gd name="connsiteY168" fmla="*/ 6474347 h 6857967"/>
              <a:gd name="connsiteX169" fmla="*/ 3052304 w 12191941"/>
              <a:gd name="connsiteY169" fmla="*/ 6545648 h 6857967"/>
              <a:gd name="connsiteX170" fmla="*/ 3123606 w 12191941"/>
              <a:gd name="connsiteY170" fmla="*/ 6545648 h 6857967"/>
              <a:gd name="connsiteX171" fmla="*/ 3123606 w 12191941"/>
              <a:gd name="connsiteY171" fmla="*/ 6474347 h 6857967"/>
              <a:gd name="connsiteX172" fmla="*/ 2909633 w 12191941"/>
              <a:gd name="connsiteY172" fmla="*/ 6474347 h 6857967"/>
              <a:gd name="connsiteX173" fmla="*/ 2909633 w 12191941"/>
              <a:gd name="connsiteY173" fmla="*/ 6545648 h 6857967"/>
              <a:gd name="connsiteX174" fmla="*/ 2980934 w 12191941"/>
              <a:gd name="connsiteY174" fmla="*/ 6545648 h 6857967"/>
              <a:gd name="connsiteX175" fmla="*/ 2980934 w 12191941"/>
              <a:gd name="connsiteY175" fmla="*/ 6474347 h 6857967"/>
              <a:gd name="connsiteX176" fmla="*/ 2767033 w 12191941"/>
              <a:gd name="connsiteY176" fmla="*/ 6474347 h 6857967"/>
              <a:gd name="connsiteX177" fmla="*/ 2767033 w 12191941"/>
              <a:gd name="connsiteY177" fmla="*/ 6545648 h 6857967"/>
              <a:gd name="connsiteX178" fmla="*/ 2838334 w 12191941"/>
              <a:gd name="connsiteY178" fmla="*/ 6545648 h 6857967"/>
              <a:gd name="connsiteX179" fmla="*/ 2838334 w 12191941"/>
              <a:gd name="connsiteY179" fmla="*/ 6474347 h 6857967"/>
              <a:gd name="connsiteX180" fmla="*/ 2624360 w 12191941"/>
              <a:gd name="connsiteY180" fmla="*/ 6474347 h 6857967"/>
              <a:gd name="connsiteX181" fmla="*/ 2624360 w 12191941"/>
              <a:gd name="connsiteY181" fmla="*/ 6545648 h 6857967"/>
              <a:gd name="connsiteX182" fmla="*/ 2695661 w 12191941"/>
              <a:gd name="connsiteY182" fmla="*/ 6545648 h 6857967"/>
              <a:gd name="connsiteX183" fmla="*/ 2695661 w 12191941"/>
              <a:gd name="connsiteY183" fmla="*/ 6474347 h 6857967"/>
              <a:gd name="connsiteX184" fmla="*/ 2481690 w 12191941"/>
              <a:gd name="connsiteY184" fmla="*/ 6474347 h 6857967"/>
              <a:gd name="connsiteX185" fmla="*/ 2481690 w 12191941"/>
              <a:gd name="connsiteY185" fmla="*/ 6545648 h 6857967"/>
              <a:gd name="connsiteX186" fmla="*/ 2552990 w 12191941"/>
              <a:gd name="connsiteY186" fmla="*/ 6545648 h 6857967"/>
              <a:gd name="connsiteX187" fmla="*/ 2552990 w 12191941"/>
              <a:gd name="connsiteY187" fmla="*/ 6474347 h 6857967"/>
              <a:gd name="connsiteX188" fmla="*/ 2339090 w 12191941"/>
              <a:gd name="connsiteY188" fmla="*/ 6474347 h 6857967"/>
              <a:gd name="connsiteX189" fmla="*/ 2339090 w 12191941"/>
              <a:gd name="connsiteY189" fmla="*/ 6545648 h 6857967"/>
              <a:gd name="connsiteX190" fmla="*/ 2410390 w 12191941"/>
              <a:gd name="connsiteY190" fmla="*/ 6545648 h 6857967"/>
              <a:gd name="connsiteX191" fmla="*/ 2410390 w 12191941"/>
              <a:gd name="connsiteY191" fmla="*/ 6474347 h 6857967"/>
              <a:gd name="connsiteX192" fmla="*/ 2196420 w 12191941"/>
              <a:gd name="connsiteY192" fmla="*/ 6474347 h 6857967"/>
              <a:gd name="connsiteX193" fmla="*/ 2196420 w 12191941"/>
              <a:gd name="connsiteY193" fmla="*/ 6545648 h 6857967"/>
              <a:gd name="connsiteX194" fmla="*/ 2267720 w 12191941"/>
              <a:gd name="connsiteY194" fmla="*/ 6545648 h 6857967"/>
              <a:gd name="connsiteX195" fmla="*/ 2267720 w 12191941"/>
              <a:gd name="connsiteY195" fmla="*/ 6474347 h 6857967"/>
              <a:gd name="connsiteX196" fmla="*/ 2053813 w 12191941"/>
              <a:gd name="connsiteY196" fmla="*/ 6474347 h 6857967"/>
              <a:gd name="connsiteX197" fmla="*/ 2053813 w 12191941"/>
              <a:gd name="connsiteY197" fmla="*/ 6545648 h 6857967"/>
              <a:gd name="connsiteX198" fmla="*/ 2125117 w 12191941"/>
              <a:gd name="connsiteY198" fmla="*/ 6545648 h 6857967"/>
              <a:gd name="connsiteX199" fmla="*/ 2125117 w 12191941"/>
              <a:gd name="connsiteY199" fmla="*/ 6474347 h 6857967"/>
              <a:gd name="connsiteX200" fmla="*/ 1911141 w 12191941"/>
              <a:gd name="connsiteY200" fmla="*/ 6474347 h 6857967"/>
              <a:gd name="connsiteX201" fmla="*/ 1911141 w 12191941"/>
              <a:gd name="connsiteY201" fmla="*/ 6545648 h 6857967"/>
              <a:gd name="connsiteX202" fmla="*/ 1982442 w 12191941"/>
              <a:gd name="connsiteY202" fmla="*/ 6545648 h 6857967"/>
              <a:gd name="connsiteX203" fmla="*/ 1982442 w 12191941"/>
              <a:gd name="connsiteY203" fmla="*/ 6474347 h 6857967"/>
              <a:gd name="connsiteX204" fmla="*/ 1768470 w 12191941"/>
              <a:gd name="connsiteY204" fmla="*/ 6474347 h 6857967"/>
              <a:gd name="connsiteX205" fmla="*/ 1768470 w 12191941"/>
              <a:gd name="connsiteY205" fmla="*/ 6545648 h 6857967"/>
              <a:gd name="connsiteX206" fmla="*/ 1839771 w 12191941"/>
              <a:gd name="connsiteY206" fmla="*/ 6545648 h 6857967"/>
              <a:gd name="connsiteX207" fmla="*/ 1839771 w 12191941"/>
              <a:gd name="connsiteY207" fmla="*/ 6474347 h 6857967"/>
              <a:gd name="connsiteX208" fmla="*/ 1625870 w 12191941"/>
              <a:gd name="connsiteY208" fmla="*/ 6474347 h 6857967"/>
              <a:gd name="connsiteX209" fmla="*/ 1625870 w 12191941"/>
              <a:gd name="connsiteY209" fmla="*/ 6545648 h 6857967"/>
              <a:gd name="connsiteX210" fmla="*/ 1697170 w 12191941"/>
              <a:gd name="connsiteY210" fmla="*/ 6545648 h 6857967"/>
              <a:gd name="connsiteX211" fmla="*/ 1697170 w 12191941"/>
              <a:gd name="connsiteY211" fmla="*/ 6474347 h 6857967"/>
              <a:gd name="connsiteX212" fmla="*/ 1483199 w 12191941"/>
              <a:gd name="connsiteY212" fmla="*/ 6474347 h 6857967"/>
              <a:gd name="connsiteX213" fmla="*/ 1483199 w 12191941"/>
              <a:gd name="connsiteY213" fmla="*/ 6545648 h 6857967"/>
              <a:gd name="connsiteX214" fmla="*/ 1554500 w 12191941"/>
              <a:gd name="connsiteY214" fmla="*/ 6545648 h 6857967"/>
              <a:gd name="connsiteX215" fmla="*/ 1554500 w 12191941"/>
              <a:gd name="connsiteY215" fmla="*/ 6474347 h 6857967"/>
              <a:gd name="connsiteX216" fmla="*/ 1340599 w 12191941"/>
              <a:gd name="connsiteY216" fmla="*/ 6474347 h 6857967"/>
              <a:gd name="connsiteX217" fmla="*/ 1340599 w 12191941"/>
              <a:gd name="connsiteY217" fmla="*/ 6545648 h 6857967"/>
              <a:gd name="connsiteX218" fmla="*/ 1411899 w 12191941"/>
              <a:gd name="connsiteY218" fmla="*/ 6545648 h 6857967"/>
              <a:gd name="connsiteX219" fmla="*/ 1411899 w 12191941"/>
              <a:gd name="connsiteY219" fmla="*/ 6474347 h 6857967"/>
              <a:gd name="connsiteX220" fmla="*/ 1197929 w 12191941"/>
              <a:gd name="connsiteY220" fmla="*/ 6474347 h 6857967"/>
              <a:gd name="connsiteX221" fmla="*/ 1197929 w 12191941"/>
              <a:gd name="connsiteY221" fmla="*/ 6545648 h 6857967"/>
              <a:gd name="connsiteX222" fmla="*/ 1269230 w 12191941"/>
              <a:gd name="connsiteY222" fmla="*/ 6545648 h 6857967"/>
              <a:gd name="connsiteX223" fmla="*/ 1269230 w 12191941"/>
              <a:gd name="connsiteY223" fmla="*/ 6474347 h 6857967"/>
              <a:gd name="connsiteX224" fmla="*/ 1055311 w 12191941"/>
              <a:gd name="connsiteY224" fmla="*/ 6474347 h 6857967"/>
              <a:gd name="connsiteX225" fmla="*/ 1055311 w 12191941"/>
              <a:gd name="connsiteY225" fmla="*/ 6545648 h 6857967"/>
              <a:gd name="connsiteX226" fmla="*/ 1126612 w 12191941"/>
              <a:gd name="connsiteY226" fmla="*/ 6545648 h 6857967"/>
              <a:gd name="connsiteX227" fmla="*/ 1126612 w 12191941"/>
              <a:gd name="connsiteY227" fmla="*/ 6474347 h 6857967"/>
              <a:gd name="connsiteX228" fmla="*/ 912657 w 12191941"/>
              <a:gd name="connsiteY228" fmla="*/ 6474347 h 6857967"/>
              <a:gd name="connsiteX229" fmla="*/ 912657 w 12191941"/>
              <a:gd name="connsiteY229" fmla="*/ 6545648 h 6857967"/>
              <a:gd name="connsiteX230" fmla="*/ 983958 w 12191941"/>
              <a:gd name="connsiteY230" fmla="*/ 6545648 h 6857967"/>
              <a:gd name="connsiteX231" fmla="*/ 983958 w 12191941"/>
              <a:gd name="connsiteY231" fmla="*/ 6474347 h 6857967"/>
              <a:gd name="connsiteX232" fmla="*/ 771135 w 12191941"/>
              <a:gd name="connsiteY232" fmla="*/ 6474347 h 6857967"/>
              <a:gd name="connsiteX233" fmla="*/ 771135 w 12191941"/>
              <a:gd name="connsiteY233" fmla="*/ 6545648 h 6857967"/>
              <a:gd name="connsiteX234" fmla="*/ 842436 w 12191941"/>
              <a:gd name="connsiteY234" fmla="*/ 6545648 h 6857967"/>
              <a:gd name="connsiteX235" fmla="*/ 842436 w 12191941"/>
              <a:gd name="connsiteY235" fmla="*/ 6474347 h 6857967"/>
              <a:gd name="connsiteX236" fmla="*/ 628534 w 12191941"/>
              <a:gd name="connsiteY236" fmla="*/ 6474347 h 6857967"/>
              <a:gd name="connsiteX237" fmla="*/ 628534 w 12191941"/>
              <a:gd name="connsiteY237" fmla="*/ 6545648 h 6857967"/>
              <a:gd name="connsiteX238" fmla="*/ 699835 w 12191941"/>
              <a:gd name="connsiteY238" fmla="*/ 6545648 h 6857967"/>
              <a:gd name="connsiteX239" fmla="*/ 699835 w 12191941"/>
              <a:gd name="connsiteY239" fmla="*/ 6474347 h 6857967"/>
              <a:gd name="connsiteX240" fmla="*/ 485863 w 12191941"/>
              <a:gd name="connsiteY240" fmla="*/ 6474347 h 6857967"/>
              <a:gd name="connsiteX241" fmla="*/ 485863 w 12191941"/>
              <a:gd name="connsiteY241" fmla="*/ 6545648 h 6857967"/>
              <a:gd name="connsiteX242" fmla="*/ 557163 w 12191941"/>
              <a:gd name="connsiteY242" fmla="*/ 6545648 h 6857967"/>
              <a:gd name="connsiteX243" fmla="*/ 557163 w 12191941"/>
              <a:gd name="connsiteY243" fmla="*/ 6474347 h 6857967"/>
              <a:gd name="connsiteX244" fmla="*/ 343191 w 12191941"/>
              <a:gd name="connsiteY244" fmla="*/ 6474347 h 6857967"/>
              <a:gd name="connsiteX245" fmla="*/ 343191 w 12191941"/>
              <a:gd name="connsiteY245" fmla="*/ 6545648 h 6857967"/>
              <a:gd name="connsiteX246" fmla="*/ 414492 w 12191941"/>
              <a:gd name="connsiteY246" fmla="*/ 6545648 h 6857967"/>
              <a:gd name="connsiteX247" fmla="*/ 414492 w 12191941"/>
              <a:gd name="connsiteY247" fmla="*/ 6474347 h 6857967"/>
              <a:gd name="connsiteX248" fmla="*/ 200587 w 12191941"/>
              <a:gd name="connsiteY248" fmla="*/ 6474347 h 6857967"/>
              <a:gd name="connsiteX249" fmla="*/ 200587 w 12191941"/>
              <a:gd name="connsiteY249" fmla="*/ 6545648 h 6857967"/>
              <a:gd name="connsiteX250" fmla="*/ 271888 w 12191941"/>
              <a:gd name="connsiteY250" fmla="*/ 6545648 h 6857967"/>
              <a:gd name="connsiteX251" fmla="*/ 271888 w 12191941"/>
              <a:gd name="connsiteY251" fmla="*/ 6474347 h 6857967"/>
              <a:gd name="connsiteX252" fmla="*/ 57918 w 12191941"/>
              <a:gd name="connsiteY252" fmla="*/ 6474347 h 6857967"/>
              <a:gd name="connsiteX253" fmla="*/ 57918 w 12191941"/>
              <a:gd name="connsiteY253" fmla="*/ 6545648 h 6857967"/>
              <a:gd name="connsiteX254" fmla="*/ 129219 w 12191941"/>
              <a:gd name="connsiteY254" fmla="*/ 6545648 h 6857967"/>
              <a:gd name="connsiteX255" fmla="*/ 129219 w 12191941"/>
              <a:gd name="connsiteY255" fmla="*/ 6474347 h 6857967"/>
              <a:gd name="connsiteX256" fmla="*/ 10040665 w 12191941"/>
              <a:gd name="connsiteY256" fmla="*/ 6325709 h 6857967"/>
              <a:gd name="connsiteX257" fmla="*/ 10040665 w 12191941"/>
              <a:gd name="connsiteY257" fmla="*/ 6397010 h 6857967"/>
              <a:gd name="connsiteX258" fmla="*/ 10111966 w 12191941"/>
              <a:gd name="connsiteY258" fmla="*/ 6397010 h 6857967"/>
              <a:gd name="connsiteX259" fmla="*/ 10111966 w 12191941"/>
              <a:gd name="connsiteY259" fmla="*/ 6325709 h 6857967"/>
              <a:gd name="connsiteX260" fmla="*/ 9898063 w 12191941"/>
              <a:gd name="connsiteY260" fmla="*/ 6325709 h 6857967"/>
              <a:gd name="connsiteX261" fmla="*/ 9898063 w 12191941"/>
              <a:gd name="connsiteY261" fmla="*/ 6397010 h 6857967"/>
              <a:gd name="connsiteX262" fmla="*/ 9969363 w 12191941"/>
              <a:gd name="connsiteY262" fmla="*/ 6397010 h 6857967"/>
              <a:gd name="connsiteX263" fmla="*/ 9969363 w 12191941"/>
              <a:gd name="connsiteY263" fmla="*/ 6325709 h 6857967"/>
              <a:gd name="connsiteX264" fmla="*/ 9755391 w 12191941"/>
              <a:gd name="connsiteY264" fmla="*/ 6325709 h 6857967"/>
              <a:gd name="connsiteX265" fmla="*/ 9755391 w 12191941"/>
              <a:gd name="connsiteY265" fmla="*/ 6397010 h 6857967"/>
              <a:gd name="connsiteX266" fmla="*/ 9826692 w 12191941"/>
              <a:gd name="connsiteY266" fmla="*/ 6397010 h 6857967"/>
              <a:gd name="connsiteX267" fmla="*/ 9826692 w 12191941"/>
              <a:gd name="connsiteY267" fmla="*/ 6325709 h 6857967"/>
              <a:gd name="connsiteX268" fmla="*/ 9612718 w 12191941"/>
              <a:gd name="connsiteY268" fmla="*/ 6325709 h 6857967"/>
              <a:gd name="connsiteX269" fmla="*/ 9612718 w 12191941"/>
              <a:gd name="connsiteY269" fmla="*/ 6397010 h 6857967"/>
              <a:gd name="connsiteX270" fmla="*/ 9684019 w 12191941"/>
              <a:gd name="connsiteY270" fmla="*/ 6397010 h 6857967"/>
              <a:gd name="connsiteX271" fmla="*/ 9684019 w 12191941"/>
              <a:gd name="connsiteY271" fmla="*/ 6325709 h 6857967"/>
              <a:gd name="connsiteX272" fmla="*/ 9470117 w 12191941"/>
              <a:gd name="connsiteY272" fmla="*/ 6325709 h 6857967"/>
              <a:gd name="connsiteX273" fmla="*/ 9470117 w 12191941"/>
              <a:gd name="connsiteY273" fmla="*/ 6397010 h 6857967"/>
              <a:gd name="connsiteX274" fmla="*/ 9541417 w 12191941"/>
              <a:gd name="connsiteY274" fmla="*/ 6397010 h 6857967"/>
              <a:gd name="connsiteX275" fmla="*/ 9541417 w 12191941"/>
              <a:gd name="connsiteY275" fmla="*/ 6325709 h 6857967"/>
              <a:gd name="connsiteX276" fmla="*/ 9327444 w 12191941"/>
              <a:gd name="connsiteY276" fmla="*/ 6325709 h 6857967"/>
              <a:gd name="connsiteX277" fmla="*/ 9327444 w 12191941"/>
              <a:gd name="connsiteY277" fmla="*/ 6397010 h 6857967"/>
              <a:gd name="connsiteX278" fmla="*/ 9398745 w 12191941"/>
              <a:gd name="connsiteY278" fmla="*/ 6397010 h 6857967"/>
              <a:gd name="connsiteX279" fmla="*/ 9398745 w 12191941"/>
              <a:gd name="connsiteY279" fmla="*/ 6325709 h 6857967"/>
              <a:gd name="connsiteX280" fmla="*/ 9184842 w 12191941"/>
              <a:gd name="connsiteY280" fmla="*/ 6325709 h 6857967"/>
              <a:gd name="connsiteX281" fmla="*/ 9184842 w 12191941"/>
              <a:gd name="connsiteY281" fmla="*/ 6397010 h 6857967"/>
              <a:gd name="connsiteX282" fmla="*/ 9256143 w 12191941"/>
              <a:gd name="connsiteY282" fmla="*/ 6397010 h 6857967"/>
              <a:gd name="connsiteX283" fmla="*/ 9256143 w 12191941"/>
              <a:gd name="connsiteY283" fmla="*/ 6325709 h 6857967"/>
              <a:gd name="connsiteX284" fmla="*/ 9042170 w 12191941"/>
              <a:gd name="connsiteY284" fmla="*/ 6325709 h 6857967"/>
              <a:gd name="connsiteX285" fmla="*/ 9042170 w 12191941"/>
              <a:gd name="connsiteY285" fmla="*/ 6397010 h 6857967"/>
              <a:gd name="connsiteX286" fmla="*/ 9113471 w 12191941"/>
              <a:gd name="connsiteY286" fmla="*/ 6397010 h 6857967"/>
              <a:gd name="connsiteX287" fmla="*/ 9113471 w 12191941"/>
              <a:gd name="connsiteY287" fmla="*/ 6325709 h 6857967"/>
              <a:gd name="connsiteX288" fmla="*/ 8899568 w 12191941"/>
              <a:gd name="connsiteY288" fmla="*/ 6325709 h 6857967"/>
              <a:gd name="connsiteX289" fmla="*/ 8899568 w 12191941"/>
              <a:gd name="connsiteY289" fmla="*/ 6397010 h 6857967"/>
              <a:gd name="connsiteX290" fmla="*/ 8970869 w 12191941"/>
              <a:gd name="connsiteY290" fmla="*/ 6397010 h 6857967"/>
              <a:gd name="connsiteX291" fmla="*/ 8970869 w 12191941"/>
              <a:gd name="connsiteY291" fmla="*/ 6325709 h 6857967"/>
              <a:gd name="connsiteX292" fmla="*/ 8756896 w 12191941"/>
              <a:gd name="connsiteY292" fmla="*/ 6325709 h 6857967"/>
              <a:gd name="connsiteX293" fmla="*/ 8756896 w 12191941"/>
              <a:gd name="connsiteY293" fmla="*/ 6397010 h 6857967"/>
              <a:gd name="connsiteX294" fmla="*/ 8828196 w 12191941"/>
              <a:gd name="connsiteY294" fmla="*/ 6397010 h 6857967"/>
              <a:gd name="connsiteX295" fmla="*/ 8828196 w 12191941"/>
              <a:gd name="connsiteY295" fmla="*/ 6325709 h 6857967"/>
              <a:gd name="connsiteX296" fmla="*/ 8614223 w 12191941"/>
              <a:gd name="connsiteY296" fmla="*/ 6325709 h 6857967"/>
              <a:gd name="connsiteX297" fmla="*/ 8614223 w 12191941"/>
              <a:gd name="connsiteY297" fmla="*/ 6397010 h 6857967"/>
              <a:gd name="connsiteX298" fmla="*/ 8685524 w 12191941"/>
              <a:gd name="connsiteY298" fmla="*/ 6397010 h 6857967"/>
              <a:gd name="connsiteX299" fmla="*/ 8685524 w 12191941"/>
              <a:gd name="connsiteY299" fmla="*/ 6325709 h 6857967"/>
              <a:gd name="connsiteX300" fmla="*/ 8471622 w 12191941"/>
              <a:gd name="connsiteY300" fmla="*/ 6325709 h 6857967"/>
              <a:gd name="connsiteX301" fmla="*/ 8471622 w 12191941"/>
              <a:gd name="connsiteY301" fmla="*/ 6397010 h 6857967"/>
              <a:gd name="connsiteX302" fmla="*/ 8542923 w 12191941"/>
              <a:gd name="connsiteY302" fmla="*/ 6397010 h 6857967"/>
              <a:gd name="connsiteX303" fmla="*/ 8542923 w 12191941"/>
              <a:gd name="connsiteY303" fmla="*/ 6325709 h 6857967"/>
              <a:gd name="connsiteX304" fmla="*/ 8328949 w 12191941"/>
              <a:gd name="connsiteY304" fmla="*/ 6325709 h 6857967"/>
              <a:gd name="connsiteX305" fmla="*/ 8328949 w 12191941"/>
              <a:gd name="connsiteY305" fmla="*/ 6397010 h 6857967"/>
              <a:gd name="connsiteX306" fmla="*/ 8400250 w 12191941"/>
              <a:gd name="connsiteY306" fmla="*/ 6397010 h 6857967"/>
              <a:gd name="connsiteX307" fmla="*/ 8400250 w 12191941"/>
              <a:gd name="connsiteY307" fmla="*/ 6325709 h 6857967"/>
              <a:gd name="connsiteX308" fmla="*/ 8186348 w 12191941"/>
              <a:gd name="connsiteY308" fmla="*/ 6325709 h 6857967"/>
              <a:gd name="connsiteX309" fmla="*/ 8186348 w 12191941"/>
              <a:gd name="connsiteY309" fmla="*/ 6397010 h 6857967"/>
              <a:gd name="connsiteX310" fmla="*/ 8257649 w 12191941"/>
              <a:gd name="connsiteY310" fmla="*/ 6397010 h 6857967"/>
              <a:gd name="connsiteX311" fmla="*/ 8257649 w 12191941"/>
              <a:gd name="connsiteY311" fmla="*/ 6325709 h 6857967"/>
              <a:gd name="connsiteX312" fmla="*/ 8043675 w 12191941"/>
              <a:gd name="connsiteY312" fmla="*/ 6325709 h 6857967"/>
              <a:gd name="connsiteX313" fmla="*/ 8043675 w 12191941"/>
              <a:gd name="connsiteY313" fmla="*/ 6397010 h 6857967"/>
              <a:gd name="connsiteX314" fmla="*/ 8114976 w 12191941"/>
              <a:gd name="connsiteY314" fmla="*/ 6397010 h 6857967"/>
              <a:gd name="connsiteX315" fmla="*/ 8114976 w 12191941"/>
              <a:gd name="connsiteY315" fmla="*/ 6325709 h 6857967"/>
              <a:gd name="connsiteX316" fmla="*/ 7901003 w 12191941"/>
              <a:gd name="connsiteY316" fmla="*/ 6325709 h 6857967"/>
              <a:gd name="connsiteX317" fmla="*/ 7901003 w 12191941"/>
              <a:gd name="connsiteY317" fmla="*/ 6397010 h 6857967"/>
              <a:gd name="connsiteX318" fmla="*/ 7972304 w 12191941"/>
              <a:gd name="connsiteY318" fmla="*/ 6397010 h 6857967"/>
              <a:gd name="connsiteX319" fmla="*/ 7972304 w 12191941"/>
              <a:gd name="connsiteY319" fmla="*/ 6325709 h 6857967"/>
              <a:gd name="connsiteX320" fmla="*/ 7758401 w 12191941"/>
              <a:gd name="connsiteY320" fmla="*/ 6325709 h 6857967"/>
              <a:gd name="connsiteX321" fmla="*/ 7758401 w 12191941"/>
              <a:gd name="connsiteY321" fmla="*/ 6397010 h 6857967"/>
              <a:gd name="connsiteX322" fmla="*/ 7829702 w 12191941"/>
              <a:gd name="connsiteY322" fmla="*/ 6397010 h 6857967"/>
              <a:gd name="connsiteX323" fmla="*/ 7829702 w 12191941"/>
              <a:gd name="connsiteY323" fmla="*/ 6325709 h 6857967"/>
              <a:gd name="connsiteX324" fmla="*/ 7615728 w 12191941"/>
              <a:gd name="connsiteY324" fmla="*/ 6325709 h 6857967"/>
              <a:gd name="connsiteX325" fmla="*/ 7615728 w 12191941"/>
              <a:gd name="connsiteY325" fmla="*/ 6397010 h 6857967"/>
              <a:gd name="connsiteX326" fmla="*/ 7687029 w 12191941"/>
              <a:gd name="connsiteY326" fmla="*/ 6397010 h 6857967"/>
              <a:gd name="connsiteX327" fmla="*/ 7687029 w 12191941"/>
              <a:gd name="connsiteY327" fmla="*/ 6325709 h 6857967"/>
              <a:gd name="connsiteX328" fmla="*/ 7473127 w 12191941"/>
              <a:gd name="connsiteY328" fmla="*/ 6325709 h 6857967"/>
              <a:gd name="connsiteX329" fmla="*/ 7473127 w 12191941"/>
              <a:gd name="connsiteY329" fmla="*/ 6397010 h 6857967"/>
              <a:gd name="connsiteX330" fmla="*/ 7544428 w 12191941"/>
              <a:gd name="connsiteY330" fmla="*/ 6397010 h 6857967"/>
              <a:gd name="connsiteX331" fmla="*/ 7544428 w 12191941"/>
              <a:gd name="connsiteY331" fmla="*/ 6325709 h 6857967"/>
              <a:gd name="connsiteX332" fmla="*/ 7330454 w 12191941"/>
              <a:gd name="connsiteY332" fmla="*/ 6325709 h 6857967"/>
              <a:gd name="connsiteX333" fmla="*/ 7330454 w 12191941"/>
              <a:gd name="connsiteY333" fmla="*/ 6397010 h 6857967"/>
              <a:gd name="connsiteX334" fmla="*/ 7401755 w 12191941"/>
              <a:gd name="connsiteY334" fmla="*/ 6397010 h 6857967"/>
              <a:gd name="connsiteX335" fmla="*/ 7401755 w 12191941"/>
              <a:gd name="connsiteY335" fmla="*/ 6325709 h 6857967"/>
              <a:gd name="connsiteX336" fmla="*/ 7187853 w 12191941"/>
              <a:gd name="connsiteY336" fmla="*/ 6325709 h 6857967"/>
              <a:gd name="connsiteX337" fmla="*/ 7187853 w 12191941"/>
              <a:gd name="connsiteY337" fmla="*/ 6397010 h 6857967"/>
              <a:gd name="connsiteX338" fmla="*/ 7259154 w 12191941"/>
              <a:gd name="connsiteY338" fmla="*/ 6397010 h 6857967"/>
              <a:gd name="connsiteX339" fmla="*/ 7259154 w 12191941"/>
              <a:gd name="connsiteY339" fmla="*/ 6325709 h 6857967"/>
              <a:gd name="connsiteX340" fmla="*/ 7045180 w 12191941"/>
              <a:gd name="connsiteY340" fmla="*/ 6325709 h 6857967"/>
              <a:gd name="connsiteX341" fmla="*/ 7045180 w 12191941"/>
              <a:gd name="connsiteY341" fmla="*/ 6397010 h 6857967"/>
              <a:gd name="connsiteX342" fmla="*/ 7116481 w 12191941"/>
              <a:gd name="connsiteY342" fmla="*/ 6397010 h 6857967"/>
              <a:gd name="connsiteX343" fmla="*/ 7116481 w 12191941"/>
              <a:gd name="connsiteY343" fmla="*/ 6325709 h 6857967"/>
              <a:gd name="connsiteX344" fmla="*/ 6902579 w 12191941"/>
              <a:gd name="connsiteY344" fmla="*/ 6325709 h 6857967"/>
              <a:gd name="connsiteX345" fmla="*/ 6902579 w 12191941"/>
              <a:gd name="connsiteY345" fmla="*/ 6397010 h 6857967"/>
              <a:gd name="connsiteX346" fmla="*/ 6973880 w 12191941"/>
              <a:gd name="connsiteY346" fmla="*/ 6397010 h 6857967"/>
              <a:gd name="connsiteX347" fmla="*/ 6973880 w 12191941"/>
              <a:gd name="connsiteY347" fmla="*/ 6325709 h 6857967"/>
              <a:gd name="connsiteX348" fmla="*/ 6759906 w 12191941"/>
              <a:gd name="connsiteY348" fmla="*/ 6325709 h 6857967"/>
              <a:gd name="connsiteX349" fmla="*/ 6759906 w 12191941"/>
              <a:gd name="connsiteY349" fmla="*/ 6397010 h 6857967"/>
              <a:gd name="connsiteX350" fmla="*/ 6831207 w 12191941"/>
              <a:gd name="connsiteY350" fmla="*/ 6397010 h 6857967"/>
              <a:gd name="connsiteX351" fmla="*/ 6831207 w 12191941"/>
              <a:gd name="connsiteY351" fmla="*/ 6325709 h 6857967"/>
              <a:gd name="connsiteX352" fmla="*/ 6617234 w 12191941"/>
              <a:gd name="connsiteY352" fmla="*/ 6325709 h 6857967"/>
              <a:gd name="connsiteX353" fmla="*/ 6617234 w 12191941"/>
              <a:gd name="connsiteY353" fmla="*/ 6397010 h 6857967"/>
              <a:gd name="connsiteX354" fmla="*/ 6688535 w 12191941"/>
              <a:gd name="connsiteY354" fmla="*/ 6397010 h 6857967"/>
              <a:gd name="connsiteX355" fmla="*/ 6688535 w 12191941"/>
              <a:gd name="connsiteY355" fmla="*/ 6325709 h 6857967"/>
              <a:gd name="connsiteX356" fmla="*/ 6474632 w 12191941"/>
              <a:gd name="connsiteY356" fmla="*/ 6325709 h 6857967"/>
              <a:gd name="connsiteX357" fmla="*/ 6474632 w 12191941"/>
              <a:gd name="connsiteY357" fmla="*/ 6397010 h 6857967"/>
              <a:gd name="connsiteX358" fmla="*/ 6545933 w 12191941"/>
              <a:gd name="connsiteY358" fmla="*/ 6397010 h 6857967"/>
              <a:gd name="connsiteX359" fmla="*/ 6545933 w 12191941"/>
              <a:gd name="connsiteY359" fmla="*/ 6325709 h 6857967"/>
              <a:gd name="connsiteX360" fmla="*/ 6331959 w 12191941"/>
              <a:gd name="connsiteY360" fmla="*/ 6325709 h 6857967"/>
              <a:gd name="connsiteX361" fmla="*/ 6331959 w 12191941"/>
              <a:gd name="connsiteY361" fmla="*/ 6397010 h 6857967"/>
              <a:gd name="connsiteX362" fmla="*/ 6403260 w 12191941"/>
              <a:gd name="connsiteY362" fmla="*/ 6397010 h 6857967"/>
              <a:gd name="connsiteX363" fmla="*/ 6403260 w 12191941"/>
              <a:gd name="connsiteY363" fmla="*/ 6325709 h 6857967"/>
              <a:gd name="connsiteX364" fmla="*/ 6189358 w 12191941"/>
              <a:gd name="connsiteY364" fmla="*/ 6325709 h 6857967"/>
              <a:gd name="connsiteX365" fmla="*/ 6189358 w 12191941"/>
              <a:gd name="connsiteY365" fmla="*/ 6397010 h 6857967"/>
              <a:gd name="connsiteX366" fmla="*/ 6260659 w 12191941"/>
              <a:gd name="connsiteY366" fmla="*/ 6397010 h 6857967"/>
              <a:gd name="connsiteX367" fmla="*/ 6260659 w 12191941"/>
              <a:gd name="connsiteY367" fmla="*/ 6325709 h 6857967"/>
              <a:gd name="connsiteX368" fmla="*/ 6046689 w 12191941"/>
              <a:gd name="connsiteY368" fmla="*/ 6325709 h 6857967"/>
              <a:gd name="connsiteX369" fmla="*/ 6046689 w 12191941"/>
              <a:gd name="connsiteY369" fmla="*/ 6397010 h 6857967"/>
              <a:gd name="connsiteX370" fmla="*/ 6117986 w 12191941"/>
              <a:gd name="connsiteY370" fmla="*/ 6397010 h 6857967"/>
              <a:gd name="connsiteX371" fmla="*/ 6117986 w 12191941"/>
              <a:gd name="connsiteY371" fmla="*/ 6325709 h 6857967"/>
              <a:gd name="connsiteX372" fmla="*/ 5904022 w 12191941"/>
              <a:gd name="connsiteY372" fmla="*/ 6325709 h 6857967"/>
              <a:gd name="connsiteX373" fmla="*/ 5904022 w 12191941"/>
              <a:gd name="connsiteY373" fmla="*/ 6397010 h 6857967"/>
              <a:gd name="connsiteX374" fmla="*/ 5975319 w 12191941"/>
              <a:gd name="connsiteY374" fmla="*/ 6397010 h 6857967"/>
              <a:gd name="connsiteX375" fmla="*/ 5975319 w 12191941"/>
              <a:gd name="connsiteY375" fmla="*/ 6325709 h 6857967"/>
              <a:gd name="connsiteX376" fmla="*/ 5761426 w 12191941"/>
              <a:gd name="connsiteY376" fmla="*/ 6325709 h 6857967"/>
              <a:gd name="connsiteX377" fmla="*/ 5761426 w 12191941"/>
              <a:gd name="connsiteY377" fmla="*/ 6397010 h 6857967"/>
              <a:gd name="connsiteX378" fmla="*/ 5832724 w 12191941"/>
              <a:gd name="connsiteY378" fmla="*/ 6397010 h 6857967"/>
              <a:gd name="connsiteX379" fmla="*/ 5832724 w 12191941"/>
              <a:gd name="connsiteY379" fmla="*/ 6325709 h 6857967"/>
              <a:gd name="connsiteX380" fmla="*/ 5618761 w 12191941"/>
              <a:gd name="connsiteY380" fmla="*/ 6325709 h 6857967"/>
              <a:gd name="connsiteX381" fmla="*/ 5618761 w 12191941"/>
              <a:gd name="connsiteY381" fmla="*/ 6397010 h 6857967"/>
              <a:gd name="connsiteX382" fmla="*/ 5690059 w 12191941"/>
              <a:gd name="connsiteY382" fmla="*/ 6397010 h 6857967"/>
              <a:gd name="connsiteX383" fmla="*/ 5690059 w 12191941"/>
              <a:gd name="connsiteY383" fmla="*/ 6325709 h 6857967"/>
              <a:gd name="connsiteX384" fmla="*/ 5476167 w 12191941"/>
              <a:gd name="connsiteY384" fmla="*/ 6325709 h 6857967"/>
              <a:gd name="connsiteX385" fmla="*/ 5476167 w 12191941"/>
              <a:gd name="connsiteY385" fmla="*/ 6397010 h 6857967"/>
              <a:gd name="connsiteX386" fmla="*/ 5547465 w 12191941"/>
              <a:gd name="connsiteY386" fmla="*/ 6397010 h 6857967"/>
              <a:gd name="connsiteX387" fmla="*/ 5547465 w 12191941"/>
              <a:gd name="connsiteY387" fmla="*/ 6325709 h 6857967"/>
              <a:gd name="connsiteX388" fmla="*/ 5333500 w 12191941"/>
              <a:gd name="connsiteY388" fmla="*/ 6325709 h 6857967"/>
              <a:gd name="connsiteX389" fmla="*/ 5333500 w 12191941"/>
              <a:gd name="connsiteY389" fmla="*/ 6397010 h 6857967"/>
              <a:gd name="connsiteX390" fmla="*/ 5404799 w 12191941"/>
              <a:gd name="connsiteY390" fmla="*/ 6397010 h 6857967"/>
              <a:gd name="connsiteX391" fmla="*/ 5404799 w 12191941"/>
              <a:gd name="connsiteY391" fmla="*/ 6325709 h 6857967"/>
              <a:gd name="connsiteX392" fmla="*/ 5190877 w 12191941"/>
              <a:gd name="connsiteY392" fmla="*/ 6325709 h 6857967"/>
              <a:gd name="connsiteX393" fmla="*/ 5190877 w 12191941"/>
              <a:gd name="connsiteY393" fmla="*/ 6397010 h 6857967"/>
              <a:gd name="connsiteX394" fmla="*/ 5262188 w 12191941"/>
              <a:gd name="connsiteY394" fmla="*/ 6397010 h 6857967"/>
              <a:gd name="connsiteX395" fmla="*/ 5262188 w 12191941"/>
              <a:gd name="connsiteY395" fmla="*/ 6325709 h 6857967"/>
              <a:gd name="connsiteX396" fmla="*/ 5048236 w 12191941"/>
              <a:gd name="connsiteY396" fmla="*/ 6325709 h 6857967"/>
              <a:gd name="connsiteX397" fmla="*/ 5048236 w 12191941"/>
              <a:gd name="connsiteY397" fmla="*/ 6397010 h 6857967"/>
              <a:gd name="connsiteX398" fmla="*/ 5119527 w 12191941"/>
              <a:gd name="connsiteY398" fmla="*/ 6397010 h 6857967"/>
              <a:gd name="connsiteX399" fmla="*/ 5119527 w 12191941"/>
              <a:gd name="connsiteY399" fmla="*/ 6325709 h 6857967"/>
              <a:gd name="connsiteX400" fmla="*/ 4906607 w 12191941"/>
              <a:gd name="connsiteY400" fmla="*/ 6325709 h 6857967"/>
              <a:gd name="connsiteX401" fmla="*/ 4906607 w 12191941"/>
              <a:gd name="connsiteY401" fmla="*/ 6397010 h 6857967"/>
              <a:gd name="connsiteX402" fmla="*/ 4977916 w 12191941"/>
              <a:gd name="connsiteY402" fmla="*/ 6397010 h 6857967"/>
              <a:gd name="connsiteX403" fmla="*/ 4977916 w 12191941"/>
              <a:gd name="connsiteY403" fmla="*/ 6325709 h 6857967"/>
              <a:gd name="connsiteX404" fmla="*/ 4764013 w 12191941"/>
              <a:gd name="connsiteY404" fmla="*/ 6325709 h 6857967"/>
              <a:gd name="connsiteX405" fmla="*/ 4764013 w 12191941"/>
              <a:gd name="connsiteY405" fmla="*/ 6397010 h 6857967"/>
              <a:gd name="connsiteX406" fmla="*/ 4835311 w 12191941"/>
              <a:gd name="connsiteY406" fmla="*/ 6397010 h 6857967"/>
              <a:gd name="connsiteX407" fmla="*/ 4835311 w 12191941"/>
              <a:gd name="connsiteY407" fmla="*/ 6325709 h 6857967"/>
              <a:gd name="connsiteX408" fmla="*/ 4621341 w 12191941"/>
              <a:gd name="connsiteY408" fmla="*/ 6325709 h 6857967"/>
              <a:gd name="connsiteX409" fmla="*/ 4621341 w 12191941"/>
              <a:gd name="connsiteY409" fmla="*/ 6397010 h 6857967"/>
              <a:gd name="connsiteX410" fmla="*/ 4692639 w 12191941"/>
              <a:gd name="connsiteY410" fmla="*/ 6397010 h 6857967"/>
              <a:gd name="connsiteX411" fmla="*/ 4692639 w 12191941"/>
              <a:gd name="connsiteY411" fmla="*/ 6325709 h 6857967"/>
              <a:gd name="connsiteX412" fmla="*/ 4478666 w 12191941"/>
              <a:gd name="connsiteY412" fmla="*/ 6325709 h 6857967"/>
              <a:gd name="connsiteX413" fmla="*/ 4478666 w 12191941"/>
              <a:gd name="connsiteY413" fmla="*/ 6397010 h 6857967"/>
              <a:gd name="connsiteX414" fmla="*/ 4549969 w 12191941"/>
              <a:gd name="connsiteY414" fmla="*/ 6397010 h 6857967"/>
              <a:gd name="connsiteX415" fmla="*/ 4549969 w 12191941"/>
              <a:gd name="connsiteY415" fmla="*/ 6325709 h 6857967"/>
              <a:gd name="connsiteX416" fmla="*/ 4336067 w 12191941"/>
              <a:gd name="connsiteY416" fmla="*/ 6325709 h 6857967"/>
              <a:gd name="connsiteX417" fmla="*/ 4336067 w 12191941"/>
              <a:gd name="connsiteY417" fmla="*/ 6397010 h 6857967"/>
              <a:gd name="connsiteX418" fmla="*/ 4407366 w 12191941"/>
              <a:gd name="connsiteY418" fmla="*/ 6397010 h 6857967"/>
              <a:gd name="connsiteX419" fmla="*/ 4407366 w 12191941"/>
              <a:gd name="connsiteY419" fmla="*/ 6325709 h 6857967"/>
              <a:gd name="connsiteX420" fmla="*/ 4193413 w 12191941"/>
              <a:gd name="connsiteY420" fmla="*/ 6325709 h 6857967"/>
              <a:gd name="connsiteX421" fmla="*/ 4193413 w 12191941"/>
              <a:gd name="connsiteY421" fmla="*/ 6397010 h 6857967"/>
              <a:gd name="connsiteX422" fmla="*/ 4264695 w 12191941"/>
              <a:gd name="connsiteY422" fmla="*/ 6397010 h 6857967"/>
              <a:gd name="connsiteX423" fmla="*/ 4264695 w 12191941"/>
              <a:gd name="connsiteY423" fmla="*/ 6325709 h 6857967"/>
              <a:gd name="connsiteX424" fmla="*/ 4050810 w 12191941"/>
              <a:gd name="connsiteY424" fmla="*/ 6325709 h 6857967"/>
              <a:gd name="connsiteX425" fmla="*/ 4050810 w 12191941"/>
              <a:gd name="connsiteY425" fmla="*/ 6397010 h 6857967"/>
              <a:gd name="connsiteX426" fmla="*/ 4122113 w 12191941"/>
              <a:gd name="connsiteY426" fmla="*/ 6397010 h 6857967"/>
              <a:gd name="connsiteX427" fmla="*/ 4122113 w 12191941"/>
              <a:gd name="connsiteY427" fmla="*/ 6325709 h 6857967"/>
              <a:gd name="connsiteX428" fmla="*/ 3908136 w 12191941"/>
              <a:gd name="connsiteY428" fmla="*/ 6325709 h 6857967"/>
              <a:gd name="connsiteX429" fmla="*/ 3908136 w 12191941"/>
              <a:gd name="connsiteY429" fmla="*/ 6397010 h 6857967"/>
              <a:gd name="connsiteX430" fmla="*/ 3979438 w 12191941"/>
              <a:gd name="connsiteY430" fmla="*/ 6397010 h 6857967"/>
              <a:gd name="connsiteX431" fmla="*/ 3979438 w 12191941"/>
              <a:gd name="connsiteY431" fmla="*/ 6325709 h 6857967"/>
              <a:gd name="connsiteX432" fmla="*/ 3765462 w 12191941"/>
              <a:gd name="connsiteY432" fmla="*/ 6325709 h 6857967"/>
              <a:gd name="connsiteX433" fmla="*/ 3765462 w 12191941"/>
              <a:gd name="connsiteY433" fmla="*/ 6397010 h 6857967"/>
              <a:gd name="connsiteX434" fmla="*/ 3836763 w 12191941"/>
              <a:gd name="connsiteY434" fmla="*/ 6397010 h 6857967"/>
              <a:gd name="connsiteX435" fmla="*/ 3836763 w 12191941"/>
              <a:gd name="connsiteY435" fmla="*/ 6325709 h 6857967"/>
              <a:gd name="connsiteX436" fmla="*/ 3622851 w 12191941"/>
              <a:gd name="connsiteY436" fmla="*/ 6325709 h 6857967"/>
              <a:gd name="connsiteX437" fmla="*/ 3622851 w 12191941"/>
              <a:gd name="connsiteY437" fmla="*/ 6397010 h 6857967"/>
              <a:gd name="connsiteX438" fmla="*/ 3694151 w 12191941"/>
              <a:gd name="connsiteY438" fmla="*/ 6397010 h 6857967"/>
              <a:gd name="connsiteX439" fmla="*/ 3694151 w 12191941"/>
              <a:gd name="connsiteY439" fmla="*/ 6325709 h 6857967"/>
              <a:gd name="connsiteX440" fmla="*/ 3480203 w 12191941"/>
              <a:gd name="connsiteY440" fmla="*/ 6325709 h 6857967"/>
              <a:gd name="connsiteX441" fmla="*/ 3480203 w 12191941"/>
              <a:gd name="connsiteY441" fmla="*/ 6397010 h 6857967"/>
              <a:gd name="connsiteX442" fmla="*/ 3551509 w 12191941"/>
              <a:gd name="connsiteY442" fmla="*/ 6397010 h 6857967"/>
              <a:gd name="connsiteX443" fmla="*/ 3551509 w 12191941"/>
              <a:gd name="connsiteY443" fmla="*/ 6325709 h 6857967"/>
              <a:gd name="connsiteX444" fmla="*/ 3337580 w 12191941"/>
              <a:gd name="connsiteY444" fmla="*/ 6325709 h 6857967"/>
              <a:gd name="connsiteX445" fmla="*/ 3337580 w 12191941"/>
              <a:gd name="connsiteY445" fmla="*/ 6397010 h 6857967"/>
              <a:gd name="connsiteX446" fmla="*/ 3408881 w 12191941"/>
              <a:gd name="connsiteY446" fmla="*/ 6397010 h 6857967"/>
              <a:gd name="connsiteX447" fmla="*/ 3408881 w 12191941"/>
              <a:gd name="connsiteY447" fmla="*/ 6325709 h 6857967"/>
              <a:gd name="connsiteX448" fmla="*/ 3194905 w 12191941"/>
              <a:gd name="connsiteY448" fmla="*/ 6325709 h 6857967"/>
              <a:gd name="connsiteX449" fmla="*/ 3194905 w 12191941"/>
              <a:gd name="connsiteY449" fmla="*/ 6397010 h 6857967"/>
              <a:gd name="connsiteX450" fmla="*/ 3266208 w 12191941"/>
              <a:gd name="connsiteY450" fmla="*/ 6397010 h 6857967"/>
              <a:gd name="connsiteX451" fmla="*/ 3266208 w 12191941"/>
              <a:gd name="connsiteY451" fmla="*/ 6325709 h 6857967"/>
              <a:gd name="connsiteX452" fmla="*/ 3052305 w 12191941"/>
              <a:gd name="connsiteY452" fmla="*/ 6325709 h 6857967"/>
              <a:gd name="connsiteX453" fmla="*/ 3052305 w 12191941"/>
              <a:gd name="connsiteY453" fmla="*/ 6397010 h 6857967"/>
              <a:gd name="connsiteX454" fmla="*/ 3123607 w 12191941"/>
              <a:gd name="connsiteY454" fmla="*/ 6397010 h 6857967"/>
              <a:gd name="connsiteX455" fmla="*/ 3123607 w 12191941"/>
              <a:gd name="connsiteY455" fmla="*/ 6325709 h 6857967"/>
              <a:gd name="connsiteX456" fmla="*/ 2909633 w 12191941"/>
              <a:gd name="connsiteY456" fmla="*/ 6325709 h 6857967"/>
              <a:gd name="connsiteX457" fmla="*/ 2909633 w 12191941"/>
              <a:gd name="connsiteY457" fmla="*/ 6397010 h 6857967"/>
              <a:gd name="connsiteX458" fmla="*/ 2980934 w 12191941"/>
              <a:gd name="connsiteY458" fmla="*/ 6397010 h 6857967"/>
              <a:gd name="connsiteX459" fmla="*/ 2980934 w 12191941"/>
              <a:gd name="connsiteY459" fmla="*/ 6325709 h 6857967"/>
              <a:gd name="connsiteX460" fmla="*/ 2767033 w 12191941"/>
              <a:gd name="connsiteY460" fmla="*/ 6325709 h 6857967"/>
              <a:gd name="connsiteX461" fmla="*/ 2767033 w 12191941"/>
              <a:gd name="connsiteY461" fmla="*/ 6397010 h 6857967"/>
              <a:gd name="connsiteX462" fmla="*/ 2838334 w 12191941"/>
              <a:gd name="connsiteY462" fmla="*/ 6397010 h 6857967"/>
              <a:gd name="connsiteX463" fmla="*/ 2838334 w 12191941"/>
              <a:gd name="connsiteY463" fmla="*/ 6325709 h 6857967"/>
              <a:gd name="connsiteX464" fmla="*/ 2624361 w 12191941"/>
              <a:gd name="connsiteY464" fmla="*/ 6325709 h 6857967"/>
              <a:gd name="connsiteX465" fmla="*/ 2624361 w 12191941"/>
              <a:gd name="connsiteY465" fmla="*/ 6397010 h 6857967"/>
              <a:gd name="connsiteX466" fmla="*/ 2695661 w 12191941"/>
              <a:gd name="connsiteY466" fmla="*/ 6397010 h 6857967"/>
              <a:gd name="connsiteX467" fmla="*/ 2695661 w 12191941"/>
              <a:gd name="connsiteY467" fmla="*/ 6325709 h 6857967"/>
              <a:gd name="connsiteX468" fmla="*/ 2481690 w 12191941"/>
              <a:gd name="connsiteY468" fmla="*/ 6325709 h 6857967"/>
              <a:gd name="connsiteX469" fmla="*/ 2481690 w 12191941"/>
              <a:gd name="connsiteY469" fmla="*/ 6397010 h 6857967"/>
              <a:gd name="connsiteX470" fmla="*/ 2552991 w 12191941"/>
              <a:gd name="connsiteY470" fmla="*/ 6397010 h 6857967"/>
              <a:gd name="connsiteX471" fmla="*/ 2552991 w 12191941"/>
              <a:gd name="connsiteY471" fmla="*/ 6325709 h 6857967"/>
              <a:gd name="connsiteX472" fmla="*/ 2339091 w 12191941"/>
              <a:gd name="connsiteY472" fmla="*/ 6325709 h 6857967"/>
              <a:gd name="connsiteX473" fmla="*/ 2339091 w 12191941"/>
              <a:gd name="connsiteY473" fmla="*/ 6397010 h 6857967"/>
              <a:gd name="connsiteX474" fmla="*/ 2410390 w 12191941"/>
              <a:gd name="connsiteY474" fmla="*/ 6397010 h 6857967"/>
              <a:gd name="connsiteX475" fmla="*/ 2410390 w 12191941"/>
              <a:gd name="connsiteY475" fmla="*/ 6325709 h 6857967"/>
              <a:gd name="connsiteX476" fmla="*/ 2196420 w 12191941"/>
              <a:gd name="connsiteY476" fmla="*/ 6325709 h 6857967"/>
              <a:gd name="connsiteX477" fmla="*/ 2196420 w 12191941"/>
              <a:gd name="connsiteY477" fmla="*/ 6397010 h 6857967"/>
              <a:gd name="connsiteX478" fmla="*/ 2267720 w 12191941"/>
              <a:gd name="connsiteY478" fmla="*/ 6397010 h 6857967"/>
              <a:gd name="connsiteX479" fmla="*/ 2267720 w 12191941"/>
              <a:gd name="connsiteY479" fmla="*/ 6325709 h 6857967"/>
              <a:gd name="connsiteX480" fmla="*/ 2053813 w 12191941"/>
              <a:gd name="connsiteY480" fmla="*/ 6325709 h 6857967"/>
              <a:gd name="connsiteX481" fmla="*/ 2053813 w 12191941"/>
              <a:gd name="connsiteY481" fmla="*/ 6397010 h 6857967"/>
              <a:gd name="connsiteX482" fmla="*/ 2125117 w 12191941"/>
              <a:gd name="connsiteY482" fmla="*/ 6397010 h 6857967"/>
              <a:gd name="connsiteX483" fmla="*/ 2125117 w 12191941"/>
              <a:gd name="connsiteY483" fmla="*/ 6325709 h 6857967"/>
              <a:gd name="connsiteX484" fmla="*/ 1911141 w 12191941"/>
              <a:gd name="connsiteY484" fmla="*/ 6325709 h 6857967"/>
              <a:gd name="connsiteX485" fmla="*/ 1911141 w 12191941"/>
              <a:gd name="connsiteY485" fmla="*/ 6397010 h 6857967"/>
              <a:gd name="connsiteX486" fmla="*/ 1982442 w 12191941"/>
              <a:gd name="connsiteY486" fmla="*/ 6397010 h 6857967"/>
              <a:gd name="connsiteX487" fmla="*/ 1982442 w 12191941"/>
              <a:gd name="connsiteY487" fmla="*/ 6325709 h 6857967"/>
              <a:gd name="connsiteX488" fmla="*/ 1768470 w 12191941"/>
              <a:gd name="connsiteY488" fmla="*/ 6325709 h 6857967"/>
              <a:gd name="connsiteX489" fmla="*/ 1768470 w 12191941"/>
              <a:gd name="connsiteY489" fmla="*/ 6397010 h 6857967"/>
              <a:gd name="connsiteX490" fmla="*/ 1839771 w 12191941"/>
              <a:gd name="connsiteY490" fmla="*/ 6397010 h 6857967"/>
              <a:gd name="connsiteX491" fmla="*/ 1839771 w 12191941"/>
              <a:gd name="connsiteY491" fmla="*/ 6325709 h 6857967"/>
              <a:gd name="connsiteX492" fmla="*/ 1625870 w 12191941"/>
              <a:gd name="connsiteY492" fmla="*/ 6325709 h 6857967"/>
              <a:gd name="connsiteX493" fmla="*/ 1625870 w 12191941"/>
              <a:gd name="connsiteY493" fmla="*/ 6397010 h 6857967"/>
              <a:gd name="connsiteX494" fmla="*/ 1697170 w 12191941"/>
              <a:gd name="connsiteY494" fmla="*/ 6397010 h 6857967"/>
              <a:gd name="connsiteX495" fmla="*/ 1697170 w 12191941"/>
              <a:gd name="connsiteY495" fmla="*/ 6325709 h 6857967"/>
              <a:gd name="connsiteX496" fmla="*/ 1483199 w 12191941"/>
              <a:gd name="connsiteY496" fmla="*/ 6325709 h 6857967"/>
              <a:gd name="connsiteX497" fmla="*/ 1483199 w 12191941"/>
              <a:gd name="connsiteY497" fmla="*/ 6397010 h 6857967"/>
              <a:gd name="connsiteX498" fmla="*/ 1554500 w 12191941"/>
              <a:gd name="connsiteY498" fmla="*/ 6397010 h 6857967"/>
              <a:gd name="connsiteX499" fmla="*/ 1554500 w 12191941"/>
              <a:gd name="connsiteY499" fmla="*/ 6325709 h 6857967"/>
              <a:gd name="connsiteX500" fmla="*/ 1340599 w 12191941"/>
              <a:gd name="connsiteY500" fmla="*/ 6325709 h 6857967"/>
              <a:gd name="connsiteX501" fmla="*/ 1340599 w 12191941"/>
              <a:gd name="connsiteY501" fmla="*/ 6397010 h 6857967"/>
              <a:gd name="connsiteX502" fmla="*/ 1411899 w 12191941"/>
              <a:gd name="connsiteY502" fmla="*/ 6397010 h 6857967"/>
              <a:gd name="connsiteX503" fmla="*/ 1411899 w 12191941"/>
              <a:gd name="connsiteY503" fmla="*/ 6325709 h 6857967"/>
              <a:gd name="connsiteX504" fmla="*/ 1197929 w 12191941"/>
              <a:gd name="connsiteY504" fmla="*/ 6325709 h 6857967"/>
              <a:gd name="connsiteX505" fmla="*/ 1197929 w 12191941"/>
              <a:gd name="connsiteY505" fmla="*/ 6397010 h 6857967"/>
              <a:gd name="connsiteX506" fmla="*/ 1269230 w 12191941"/>
              <a:gd name="connsiteY506" fmla="*/ 6397010 h 6857967"/>
              <a:gd name="connsiteX507" fmla="*/ 1269230 w 12191941"/>
              <a:gd name="connsiteY507" fmla="*/ 6325709 h 6857967"/>
              <a:gd name="connsiteX508" fmla="*/ 1055311 w 12191941"/>
              <a:gd name="connsiteY508" fmla="*/ 6325709 h 6857967"/>
              <a:gd name="connsiteX509" fmla="*/ 1055311 w 12191941"/>
              <a:gd name="connsiteY509" fmla="*/ 6397010 h 6857967"/>
              <a:gd name="connsiteX510" fmla="*/ 1126612 w 12191941"/>
              <a:gd name="connsiteY510" fmla="*/ 6397010 h 6857967"/>
              <a:gd name="connsiteX511" fmla="*/ 1126612 w 12191941"/>
              <a:gd name="connsiteY511" fmla="*/ 6325709 h 6857967"/>
              <a:gd name="connsiteX512" fmla="*/ 912657 w 12191941"/>
              <a:gd name="connsiteY512" fmla="*/ 6325709 h 6857967"/>
              <a:gd name="connsiteX513" fmla="*/ 912657 w 12191941"/>
              <a:gd name="connsiteY513" fmla="*/ 6397010 h 6857967"/>
              <a:gd name="connsiteX514" fmla="*/ 983958 w 12191941"/>
              <a:gd name="connsiteY514" fmla="*/ 6397010 h 6857967"/>
              <a:gd name="connsiteX515" fmla="*/ 983958 w 12191941"/>
              <a:gd name="connsiteY515" fmla="*/ 6325709 h 6857967"/>
              <a:gd name="connsiteX516" fmla="*/ 771136 w 12191941"/>
              <a:gd name="connsiteY516" fmla="*/ 6325709 h 6857967"/>
              <a:gd name="connsiteX517" fmla="*/ 771136 w 12191941"/>
              <a:gd name="connsiteY517" fmla="*/ 6397010 h 6857967"/>
              <a:gd name="connsiteX518" fmla="*/ 842437 w 12191941"/>
              <a:gd name="connsiteY518" fmla="*/ 6397010 h 6857967"/>
              <a:gd name="connsiteX519" fmla="*/ 842437 w 12191941"/>
              <a:gd name="connsiteY519" fmla="*/ 6325709 h 6857967"/>
              <a:gd name="connsiteX520" fmla="*/ 628534 w 12191941"/>
              <a:gd name="connsiteY520" fmla="*/ 6325709 h 6857967"/>
              <a:gd name="connsiteX521" fmla="*/ 628534 w 12191941"/>
              <a:gd name="connsiteY521" fmla="*/ 6397010 h 6857967"/>
              <a:gd name="connsiteX522" fmla="*/ 699835 w 12191941"/>
              <a:gd name="connsiteY522" fmla="*/ 6397010 h 6857967"/>
              <a:gd name="connsiteX523" fmla="*/ 699835 w 12191941"/>
              <a:gd name="connsiteY523" fmla="*/ 6325709 h 6857967"/>
              <a:gd name="connsiteX524" fmla="*/ 485863 w 12191941"/>
              <a:gd name="connsiteY524" fmla="*/ 6325709 h 6857967"/>
              <a:gd name="connsiteX525" fmla="*/ 485863 w 12191941"/>
              <a:gd name="connsiteY525" fmla="*/ 6397010 h 6857967"/>
              <a:gd name="connsiteX526" fmla="*/ 557163 w 12191941"/>
              <a:gd name="connsiteY526" fmla="*/ 6397010 h 6857967"/>
              <a:gd name="connsiteX527" fmla="*/ 557163 w 12191941"/>
              <a:gd name="connsiteY527" fmla="*/ 6325709 h 6857967"/>
              <a:gd name="connsiteX528" fmla="*/ 343191 w 12191941"/>
              <a:gd name="connsiteY528" fmla="*/ 6325709 h 6857967"/>
              <a:gd name="connsiteX529" fmla="*/ 343191 w 12191941"/>
              <a:gd name="connsiteY529" fmla="*/ 6397010 h 6857967"/>
              <a:gd name="connsiteX530" fmla="*/ 414492 w 12191941"/>
              <a:gd name="connsiteY530" fmla="*/ 6397010 h 6857967"/>
              <a:gd name="connsiteX531" fmla="*/ 414492 w 12191941"/>
              <a:gd name="connsiteY531" fmla="*/ 6325709 h 6857967"/>
              <a:gd name="connsiteX532" fmla="*/ 200590 w 12191941"/>
              <a:gd name="connsiteY532" fmla="*/ 6325709 h 6857967"/>
              <a:gd name="connsiteX533" fmla="*/ 200590 w 12191941"/>
              <a:gd name="connsiteY533" fmla="*/ 6397010 h 6857967"/>
              <a:gd name="connsiteX534" fmla="*/ 271891 w 12191941"/>
              <a:gd name="connsiteY534" fmla="*/ 6397010 h 6857967"/>
              <a:gd name="connsiteX535" fmla="*/ 271891 w 12191941"/>
              <a:gd name="connsiteY535" fmla="*/ 6325709 h 6857967"/>
              <a:gd name="connsiteX536" fmla="*/ 57918 w 12191941"/>
              <a:gd name="connsiteY536" fmla="*/ 6325709 h 6857967"/>
              <a:gd name="connsiteX537" fmla="*/ 57918 w 12191941"/>
              <a:gd name="connsiteY537" fmla="*/ 6397010 h 6857967"/>
              <a:gd name="connsiteX538" fmla="*/ 129219 w 12191941"/>
              <a:gd name="connsiteY538" fmla="*/ 6397010 h 6857967"/>
              <a:gd name="connsiteX539" fmla="*/ 129219 w 12191941"/>
              <a:gd name="connsiteY539" fmla="*/ 6325709 h 6857967"/>
              <a:gd name="connsiteX540" fmla="*/ 9755391 w 12191941"/>
              <a:gd name="connsiteY540" fmla="*/ 6183107 h 6857967"/>
              <a:gd name="connsiteX541" fmla="*/ 9755391 w 12191941"/>
              <a:gd name="connsiteY541" fmla="*/ 6254408 h 6857967"/>
              <a:gd name="connsiteX542" fmla="*/ 9826692 w 12191941"/>
              <a:gd name="connsiteY542" fmla="*/ 6254408 h 6857967"/>
              <a:gd name="connsiteX543" fmla="*/ 9826692 w 12191941"/>
              <a:gd name="connsiteY543" fmla="*/ 6183107 h 6857967"/>
              <a:gd name="connsiteX544" fmla="*/ 9612718 w 12191941"/>
              <a:gd name="connsiteY544" fmla="*/ 6183107 h 6857967"/>
              <a:gd name="connsiteX545" fmla="*/ 9612718 w 12191941"/>
              <a:gd name="connsiteY545" fmla="*/ 6254408 h 6857967"/>
              <a:gd name="connsiteX546" fmla="*/ 9684019 w 12191941"/>
              <a:gd name="connsiteY546" fmla="*/ 6254408 h 6857967"/>
              <a:gd name="connsiteX547" fmla="*/ 9684019 w 12191941"/>
              <a:gd name="connsiteY547" fmla="*/ 6183107 h 6857967"/>
              <a:gd name="connsiteX548" fmla="*/ 9470117 w 12191941"/>
              <a:gd name="connsiteY548" fmla="*/ 6183107 h 6857967"/>
              <a:gd name="connsiteX549" fmla="*/ 9470117 w 12191941"/>
              <a:gd name="connsiteY549" fmla="*/ 6254408 h 6857967"/>
              <a:gd name="connsiteX550" fmla="*/ 9541417 w 12191941"/>
              <a:gd name="connsiteY550" fmla="*/ 6254408 h 6857967"/>
              <a:gd name="connsiteX551" fmla="*/ 9541417 w 12191941"/>
              <a:gd name="connsiteY551" fmla="*/ 6183107 h 6857967"/>
              <a:gd name="connsiteX552" fmla="*/ 9327444 w 12191941"/>
              <a:gd name="connsiteY552" fmla="*/ 6183107 h 6857967"/>
              <a:gd name="connsiteX553" fmla="*/ 9327444 w 12191941"/>
              <a:gd name="connsiteY553" fmla="*/ 6254408 h 6857967"/>
              <a:gd name="connsiteX554" fmla="*/ 9398745 w 12191941"/>
              <a:gd name="connsiteY554" fmla="*/ 6254408 h 6857967"/>
              <a:gd name="connsiteX555" fmla="*/ 9398745 w 12191941"/>
              <a:gd name="connsiteY555" fmla="*/ 6183107 h 6857967"/>
              <a:gd name="connsiteX556" fmla="*/ 9184842 w 12191941"/>
              <a:gd name="connsiteY556" fmla="*/ 6183107 h 6857967"/>
              <a:gd name="connsiteX557" fmla="*/ 9184842 w 12191941"/>
              <a:gd name="connsiteY557" fmla="*/ 6254408 h 6857967"/>
              <a:gd name="connsiteX558" fmla="*/ 9256143 w 12191941"/>
              <a:gd name="connsiteY558" fmla="*/ 6254408 h 6857967"/>
              <a:gd name="connsiteX559" fmla="*/ 9256143 w 12191941"/>
              <a:gd name="connsiteY559" fmla="*/ 6183107 h 6857967"/>
              <a:gd name="connsiteX560" fmla="*/ 9042170 w 12191941"/>
              <a:gd name="connsiteY560" fmla="*/ 6183107 h 6857967"/>
              <a:gd name="connsiteX561" fmla="*/ 9042170 w 12191941"/>
              <a:gd name="connsiteY561" fmla="*/ 6254408 h 6857967"/>
              <a:gd name="connsiteX562" fmla="*/ 9113471 w 12191941"/>
              <a:gd name="connsiteY562" fmla="*/ 6254408 h 6857967"/>
              <a:gd name="connsiteX563" fmla="*/ 9113471 w 12191941"/>
              <a:gd name="connsiteY563" fmla="*/ 6183107 h 6857967"/>
              <a:gd name="connsiteX564" fmla="*/ 8899568 w 12191941"/>
              <a:gd name="connsiteY564" fmla="*/ 6183107 h 6857967"/>
              <a:gd name="connsiteX565" fmla="*/ 8899568 w 12191941"/>
              <a:gd name="connsiteY565" fmla="*/ 6254408 h 6857967"/>
              <a:gd name="connsiteX566" fmla="*/ 8970869 w 12191941"/>
              <a:gd name="connsiteY566" fmla="*/ 6254408 h 6857967"/>
              <a:gd name="connsiteX567" fmla="*/ 8970869 w 12191941"/>
              <a:gd name="connsiteY567" fmla="*/ 6183107 h 6857967"/>
              <a:gd name="connsiteX568" fmla="*/ 8756896 w 12191941"/>
              <a:gd name="connsiteY568" fmla="*/ 6183107 h 6857967"/>
              <a:gd name="connsiteX569" fmla="*/ 8756896 w 12191941"/>
              <a:gd name="connsiteY569" fmla="*/ 6254408 h 6857967"/>
              <a:gd name="connsiteX570" fmla="*/ 8828196 w 12191941"/>
              <a:gd name="connsiteY570" fmla="*/ 6254408 h 6857967"/>
              <a:gd name="connsiteX571" fmla="*/ 8828196 w 12191941"/>
              <a:gd name="connsiteY571" fmla="*/ 6183107 h 6857967"/>
              <a:gd name="connsiteX572" fmla="*/ 8614223 w 12191941"/>
              <a:gd name="connsiteY572" fmla="*/ 6183107 h 6857967"/>
              <a:gd name="connsiteX573" fmla="*/ 8614223 w 12191941"/>
              <a:gd name="connsiteY573" fmla="*/ 6254408 h 6857967"/>
              <a:gd name="connsiteX574" fmla="*/ 8685524 w 12191941"/>
              <a:gd name="connsiteY574" fmla="*/ 6254408 h 6857967"/>
              <a:gd name="connsiteX575" fmla="*/ 8685524 w 12191941"/>
              <a:gd name="connsiteY575" fmla="*/ 6183107 h 6857967"/>
              <a:gd name="connsiteX576" fmla="*/ 8471622 w 12191941"/>
              <a:gd name="connsiteY576" fmla="*/ 6183107 h 6857967"/>
              <a:gd name="connsiteX577" fmla="*/ 8471622 w 12191941"/>
              <a:gd name="connsiteY577" fmla="*/ 6254408 h 6857967"/>
              <a:gd name="connsiteX578" fmla="*/ 8542923 w 12191941"/>
              <a:gd name="connsiteY578" fmla="*/ 6254408 h 6857967"/>
              <a:gd name="connsiteX579" fmla="*/ 8542923 w 12191941"/>
              <a:gd name="connsiteY579" fmla="*/ 6183107 h 6857967"/>
              <a:gd name="connsiteX580" fmla="*/ 8328949 w 12191941"/>
              <a:gd name="connsiteY580" fmla="*/ 6183107 h 6857967"/>
              <a:gd name="connsiteX581" fmla="*/ 8328949 w 12191941"/>
              <a:gd name="connsiteY581" fmla="*/ 6254408 h 6857967"/>
              <a:gd name="connsiteX582" fmla="*/ 8400250 w 12191941"/>
              <a:gd name="connsiteY582" fmla="*/ 6254408 h 6857967"/>
              <a:gd name="connsiteX583" fmla="*/ 8400250 w 12191941"/>
              <a:gd name="connsiteY583" fmla="*/ 6183107 h 6857967"/>
              <a:gd name="connsiteX584" fmla="*/ 8186348 w 12191941"/>
              <a:gd name="connsiteY584" fmla="*/ 6183107 h 6857967"/>
              <a:gd name="connsiteX585" fmla="*/ 8186348 w 12191941"/>
              <a:gd name="connsiteY585" fmla="*/ 6254408 h 6857967"/>
              <a:gd name="connsiteX586" fmla="*/ 8257649 w 12191941"/>
              <a:gd name="connsiteY586" fmla="*/ 6254408 h 6857967"/>
              <a:gd name="connsiteX587" fmla="*/ 8257649 w 12191941"/>
              <a:gd name="connsiteY587" fmla="*/ 6183107 h 6857967"/>
              <a:gd name="connsiteX588" fmla="*/ 8043675 w 12191941"/>
              <a:gd name="connsiteY588" fmla="*/ 6183107 h 6857967"/>
              <a:gd name="connsiteX589" fmla="*/ 8043675 w 12191941"/>
              <a:gd name="connsiteY589" fmla="*/ 6254408 h 6857967"/>
              <a:gd name="connsiteX590" fmla="*/ 8114976 w 12191941"/>
              <a:gd name="connsiteY590" fmla="*/ 6254408 h 6857967"/>
              <a:gd name="connsiteX591" fmla="*/ 8114976 w 12191941"/>
              <a:gd name="connsiteY591" fmla="*/ 6183107 h 6857967"/>
              <a:gd name="connsiteX592" fmla="*/ 7901003 w 12191941"/>
              <a:gd name="connsiteY592" fmla="*/ 6183107 h 6857967"/>
              <a:gd name="connsiteX593" fmla="*/ 7901003 w 12191941"/>
              <a:gd name="connsiteY593" fmla="*/ 6254408 h 6857967"/>
              <a:gd name="connsiteX594" fmla="*/ 7972304 w 12191941"/>
              <a:gd name="connsiteY594" fmla="*/ 6254408 h 6857967"/>
              <a:gd name="connsiteX595" fmla="*/ 7972304 w 12191941"/>
              <a:gd name="connsiteY595" fmla="*/ 6183107 h 6857967"/>
              <a:gd name="connsiteX596" fmla="*/ 7758401 w 12191941"/>
              <a:gd name="connsiteY596" fmla="*/ 6183107 h 6857967"/>
              <a:gd name="connsiteX597" fmla="*/ 7758401 w 12191941"/>
              <a:gd name="connsiteY597" fmla="*/ 6254408 h 6857967"/>
              <a:gd name="connsiteX598" fmla="*/ 7829702 w 12191941"/>
              <a:gd name="connsiteY598" fmla="*/ 6254408 h 6857967"/>
              <a:gd name="connsiteX599" fmla="*/ 7829702 w 12191941"/>
              <a:gd name="connsiteY599" fmla="*/ 6183107 h 6857967"/>
              <a:gd name="connsiteX600" fmla="*/ 7615728 w 12191941"/>
              <a:gd name="connsiteY600" fmla="*/ 6183107 h 6857967"/>
              <a:gd name="connsiteX601" fmla="*/ 7615728 w 12191941"/>
              <a:gd name="connsiteY601" fmla="*/ 6254408 h 6857967"/>
              <a:gd name="connsiteX602" fmla="*/ 7687029 w 12191941"/>
              <a:gd name="connsiteY602" fmla="*/ 6254408 h 6857967"/>
              <a:gd name="connsiteX603" fmla="*/ 7687029 w 12191941"/>
              <a:gd name="connsiteY603" fmla="*/ 6183107 h 6857967"/>
              <a:gd name="connsiteX604" fmla="*/ 7473127 w 12191941"/>
              <a:gd name="connsiteY604" fmla="*/ 6183107 h 6857967"/>
              <a:gd name="connsiteX605" fmla="*/ 7473127 w 12191941"/>
              <a:gd name="connsiteY605" fmla="*/ 6254408 h 6857967"/>
              <a:gd name="connsiteX606" fmla="*/ 7544428 w 12191941"/>
              <a:gd name="connsiteY606" fmla="*/ 6254408 h 6857967"/>
              <a:gd name="connsiteX607" fmla="*/ 7544428 w 12191941"/>
              <a:gd name="connsiteY607" fmla="*/ 6183107 h 6857967"/>
              <a:gd name="connsiteX608" fmla="*/ 7330454 w 12191941"/>
              <a:gd name="connsiteY608" fmla="*/ 6183107 h 6857967"/>
              <a:gd name="connsiteX609" fmla="*/ 7330454 w 12191941"/>
              <a:gd name="connsiteY609" fmla="*/ 6254408 h 6857967"/>
              <a:gd name="connsiteX610" fmla="*/ 7401755 w 12191941"/>
              <a:gd name="connsiteY610" fmla="*/ 6254408 h 6857967"/>
              <a:gd name="connsiteX611" fmla="*/ 7401755 w 12191941"/>
              <a:gd name="connsiteY611" fmla="*/ 6183107 h 6857967"/>
              <a:gd name="connsiteX612" fmla="*/ 7187853 w 12191941"/>
              <a:gd name="connsiteY612" fmla="*/ 6183107 h 6857967"/>
              <a:gd name="connsiteX613" fmla="*/ 7187853 w 12191941"/>
              <a:gd name="connsiteY613" fmla="*/ 6254408 h 6857967"/>
              <a:gd name="connsiteX614" fmla="*/ 7259154 w 12191941"/>
              <a:gd name="connsiteY614" fmla="*/ 6254408 h 6857967"/>
              <a:gd name="connsiteX615" fmla="*/ 7259154 w 12191941"/>
              <a:gd name="connsiteY615" fmla="*/ 6183107 h 6857967"/>
              <a:gd name="connsiteX616" fmla="*/ 7045180 w 12191941"/>
              <a:gd name="connsiteY616" fmla="*/ 6183107 h 6857967"/>
              <a:gd name="connsiteX617" fmla="*/ 7045180 w 12191941"/>
              <a:gd name="connsiteY617" fmla="*/ 6254408 h 6857967"/>
              <a:gd name="connsiteX618" fmla="*/ 7116481 w 12191941"/>
              <a:gd name="connsiteY618" fmla="*/ 6254408 h 6857967"/>
              <a:gd name="connsiteX619" fmla="*/ 7116481 w 12191941"/>
              <a:gd name="connsiteY619" fmla="*/ 6183107 h 6857967"/>
              <a:gd name="connsiteX620" fmla="*/ 6902579 w 12191941"/>
              <a:gd name="connsiteY620" fmla="*/ 6183107 h 6857967"/>
              <a:gd name="connsiteX621" fmla="*/ 6902579 w 12191941"/>
              <a:gd name="connsiteY621" fmla="*/ 6254408 h 6857967"/>
              <a:gd name="connsiteX622" fmla="*/ 6973880 w 12191941"/>
              <a:gd name="connsiteY622" fmla="*/ 6254408 h 6857967"/>
              <a:gd name="connsiteX623" fmla="*/ 6973880 w 12191941"/>
              <a:gd name="connsiteY623" fmla="*/ 6183107 h 6857967"/>
              <a:gd name="connsiteX624" fmla="*/ 6759906 w 12191941"/>
              <a:gd name="connsiteY624" fmla="*/ 6183107 h 6857967"/>
              <a:gd name="connsiteX625" fmla="*/ 6759906 w 12191941"/>
              <a:gd name="connsiteY625" fmla="*/ 6254408 h 6857967"/>
              <a:gd name="connsiteX626" fmla="*/ 6831207 w 12191941"/>
              <a:gd name="connsiteY626" fmla="*/ 6254408 h 6857967"/>
              <a:gd name="connsiteX627" fmla="*/ 6831207 w 12191941"/>
              <a:gd name="connsiteY627" fmla="*/ 6183107 h 6857967"/>
              <a:gd name="connsiteX628" fmla="*/ 6617234 w 12191941"/>
              <a:gd name="connsiteY628" fmla="*/ 6183107 h 6857967"/>
              <a:gd name="connsiteX629" fmla="*/ 6617234 w 12191941"/>
              <a:gd name="connsiteY629" fmla="*/ 6254408 h 6857967"/>
              <a:gd name="connsiteX630" fmla="*/ 6688535 w 12191941"/>
              <a:gd name="connsiteY630" fmla="*/ 6254408 h 6857967"/>
              <a:gd name="connsiteX631" fmla="*/ 6688535 w 12191941"/>
              <a:gd name="connsiteY631" fmla="*/ 6183107 h 6857967"/>
              <a:gd name="connsiteX632" fmla="*/ 6474632 w 12191941"/>
              <a:gd name="connsiteY632" fmla="*/ 6183107 h 6857967"/>
              <a:gd name="connsiteX633" fmla="*/ 6474632 w 12191941"/>
              <a:gd name="connsiteY633" fmla="*/ 6254408 h 6857967"/>
              <a:gd name="connsiteX634" fmla="*/ 6545933 w 12191941"/>
              <a:gd name="connsiteY634" fmla="*/ 6254408 h 6857967"/>
              <a:gd name="connsiteX635" fmla="*/ 6545933 w 12191941"/>
              <a:gd name="connsiteY635" fmla="*/ 6183107 h 6857967"/>
              <a:gd name="connsiteX636" fmla="*/ 6331959 w 12191941"/>
              <a:gd name="connsiteY636" fmla="*/ 6183107 h 6857967"/>
              <a:gd name="connsiteX637" fmla="*/ 6331959 w 12191941"/>
              <a:gd name="connsiteY637" fmla="*/ 6254408 h 6857967"/>
              <a:gd name="connsiteX638" fmla="*/ 6403260 w 12191941"/>
              <a:gd name="connsiteY638" fmla="*/ 6254408 h 6857967"/>
              <a:gd name="connsiteX639" fmla="*/ 6403260 w 12191941"/>
              <a:gd name="connsiteY639" fmla="*/ 6183107 h 6857967"/>
              <a:gd name="connsiteX640" fmla="*/ 6189358 w 12191941"/>
              <a:gd name="connsiteY640" fmla="*/ 6183107 h 6857967"/>
              <a:gd name="connsiteX641" fmla="*/ 6189358 w 12191941"/>
              <a:gd name="connsiteY641" fmla="*/ 6254408 h 6857967"/>
              <a:gd name="connsiteX642" fmla="*/ 6260659 w 12191941"/>
              <a:gd name="connsiteY642" fmla="*/ 6254408 h 6857967"/>
              <a:gd name="connsiteX643" fmla="*/ 6260659 w 12191941"/>
              <a:gd name="connsiteY643" fmla="*/ 6183107 h 6857967"/>
              <a:gd name="connsiteX644" fmla="*/ 6046689 w 12191941"/>
              <a:gd name="connsiteY644" fmla="*/ 6183107 h 6857967"/>
              <a:gd name="connsiteX645" fmla="*/ 6046689 w 12191941"/>
              <a:gd name="connsiteY645" fmla="*/ 6254408 h 6857967"/>
              <a:gd name="connsiteX646" fmla="*/ 6117986 w 12191941"/>
              <a:gd name="connsiteY646" fmla="*/ 6254408 h 6857967"/>
              <a:gd name="connsiteX647" fmla="*/ 6117986 w 12191941"/>
              <a:gd name="connsiteY647" fmla="*/ 6183107 h 6857967"/>
              <a:gd name="connsiteX648" fmla="*/ 5904022 w 12191941"/>
              <a:gd name="connsiteY648" fmla="*/ 6183107 h 6857967"/>
              <a:gd name="connsiteX649" fmla="*/ 5904022 w 12191941"/>
              <a:gd name="connsiteY649" fmla="*/ 6254408 h 6857967"/>
              <a:gd name="connsiteX650" fmla="*/ 5975319 w 12191941"/>
              <a:gd name="connsiteY650" fmla="*/ 6254408 h 6857967"/>
              <a:gd name="connsiteX651" fmla="*/ 5975319 w 12191941"/>
              <a:gd name="connsiteY651" fmla="*/ 6183107 h 6857967"/>
              <a:gd name="connsiteX652" fmla="*/ 5761426 w 12191941"/>
              <a:gd name="connsiteY652" fmla="*/ 6183107 h 6857967"/>
              <a:gd name="connsiteX653" fmla="*/ 5761426 w 12191941"/>
              <a:gd name="connsiteY653" fmla="*/ 6254408 h 6857967"/>
              <a:gd name="connsiteX654" fmla="*/ 5832724 w 12191941"/>
              <a:gd name="connsiteY654" fmla="*/ 6254408 h 6857967"/>
              <a:gd name="connsiteX655" fmla="*/ 5832724 w 12191941"/>
              <a:gd name="connsiteY655" fmla="*/ 6183107 h 6857967"/>
              <a:gd name="connsiteX656" fmla="*/ 5618761 w 12191941"/>
              <a:gd name="connsiteY656" fmla="*/ 6183107 h 6857967"/>
              <a:gd name="connsiteX657" fmla="*/ 5618761 w 12191941"/>
              <a:gd name="connsiteY657" fmla="*/ 6254408 h 6857967"/>
              <a:gd name="connsiteX658" fmla="*/ 5690059 w 12191941"/>
              <a:gd name="connsiteY658" fmla="*/ 6254408 h 6857967"/>
              <a:gd name="connsiteX659" fmla="*/ 5690059 w 12191941"/>
              <a:gd name="connsiteY659" fmla="*/ 6183107 h 6857967"/>
              <a:gd name="connsiteX660" fmla="*/ 5476167 w 12191941"/>
              <a:gd name="connsiteY660" fmla="*/ 6183107 h 6857967"/>
              <a:gd name="connsiteX661" fmla="*/ 5476167 w 12191941"/>
              <a:gd name="connsiteY661" fmla="*/ 6254408 h 6857967"/>
              <a:gd name="connsiteX662" fmla="*/ 5547465 w 12191941"/>
              <a:gd name="connsiteY662" fmla="*/ 6254408 h 6857967"/>
              <a:gd name="connsiteX663" fmla="*/ 5547465 w 12191941"/>
              <a:gd name="connsiteY663" fmla="*/ 6183107 h 6857967"/>
              <a:gd name="connsiteX664" fmla="*/ 5333502 w 12191941"/>
              <a:gd name="connsiteY664" fmla="*/ 6183107 h 6857967"/>
              <a:gd name="connsiteX665" fmla="*/ 5333502 w 12191941"/>
              <a:gd name="connsiteY665" fmla="*/ 6254408 h 6857967"/>
              <a:gd name="connsiteX666" fmla="*/ 5404799 w 12191941"/>
              <a:gd name="connsiteY666" fmla="*/ 6254408 h 6857967"/>
              <a:gd name="connsiteX667" fmla="*/ 5404799 w 12191941"/>
              <a:gd name="connsiteY667" fmla="*/ 6183107 h 6857967"/>
              <a:gd name="connsiteX668" fmla="*/ 5190877 w 12191941"/>
              <a:gd name="connsiteY668" fmla="*/ 6183107 h 6857967"/>
              <a:gd name="connsiteX669" fmla="*/ 5190877 w 12191941"/>
              <a:gd name="connsiteY669" fmla="*/ 6254408 h 6857967"/>
              <a:gd name="connsiteX670" fmla="*/ 5262188 w 12191941"/>
              <a:gd name="connsiteY670" fmla="*/ 6254408 h 6857967"/>
              <a:gd name="connsiteX671" fmla="*/ 5262188 w 12191941"/>
              <a:gd name="connsiteY671" fmla="*/ 6183107 h 6857967"/>
              <a:gd name="connsiteX672" fmla="*/ 5048236 w 12191941"/>
              <a:gd name="connsiteY672" fmla="*/ 6183107 h 6857967"/>
              <a:gd name="connsiteX673" fmla="*/ 5048236 w 12191941"/>
              <a:gd name="connsiteY673" fmla="*/ 6254408 h 6857967"/>
              <a:gd name="connsiteX674" fmla="*/ 5119527 w 12191941"/>
              <a:gd name="connsiteY674" fmla="*/ 6254408 h 6857967"/>
              <a:gd name="connsiteX675" fmla="*/ 5119527 w 12191941"/>
              <a:gd name="connsiteY675" fmla="*/ 6183107 h 6857967"/>
              <a:gd name="connsiteX676" fmla="*/ 4906607 w 12191941"/>
              <a:gd name="connsiteY676" fmla="*/ 6183107 h 6857967"/>
              <a:gd name="connsiteX677" fmla="*/ 4906607 w 12191941"/>
              <a:gd name="connsiteY677" fmla="*/ 6254408 h 6857967"/>
              <a:gd name="connsiteX678" fmla="*/ 4977916 w 12191941"/>
              <a:gd name="connsiteY678" fmla="*/ 6254408 h 6857967"/>
              <a:gd name="connsiteX679" fmla="*/ 4977916 w 12191941"/>
              <a:gd name="connsiteY679" fmla="*/ 6183107 h 6857967"/>
              <a:gd name="connsiteX680" fmla="*/ 4764013 w 12191941"/>
              <a:gd name="connsiteY680" fmla="*/ 6183107 h 6857967"/>
              <a:gd name="connsiteX681" fmla="*/ 4764013 w 12191941"/>
              <a:gd name="connsiteY681" fmla="*/ 6254408 h 6857967"/>
              <a:gd name="connsiteX682" fmla="*/ 4835311 w 12191941"/>
              <a:gd name="connsiteY682" fmla="*/ 6254408 h 6857967"/>
              <a:gd name="connsiteX683" fmla="*/ 4835311 w 12191941"/>
              <a:gd name="connsiteY683" fmla="*/ 6183107 h 6857967"/>
              <a:gd name="connsiteX684" fmla="*/ 4621341 w 12191941"/>
              <a:gd name="connsiteY684" fmla="*/ 6183107 h 6857967"/>
              <a:gd name="connsiteX685" fmla="*/ 4621341 w 12191941"/>
              <a:gd name="connsiteY685" fmla="*/ 6254408 h 6857967"/>
              <a:gd name="connsiteX686" fmla="*/ 4692639 w 12191941"/>
              <a:gd name="connsiteY686" fmla="*/ 6254408 h 6857967"/>
              <a:gd name="connsiteX687" fmla="*/ 4692639 w 12191941"/>
              <a:gd name="connsiteY687" fmla="*/ 6183107 h 6857967"/>
              <a:gd name="connsiteX688" fmla="*/ 4478666 w 12191941"/>
              <a:gd name="connsiteY688" fmla="*/ 6183107 h 6857967"/>
              <a:gd name="connsiteX689" fmla="*/ 4478666 w 12191941"/>
              <a:gd name="connsiteY689" fmla="*/ 6254408 h 6857967"/>
              <a:gd name="connsiteX690" fmla="*/ 4549969 w 12191941"/>
              <a:gd name="connsiteY690" fmla="*/ 6254408 h 6857967"/>
              <a:gd name="connsiteX691" fmla="*/ 4549969 w 12191941"/>
              <a:gd name="connsiteY691" fmla="*/ 6183107 h 6857967"/>
              <a:gd name="connsiteX692" fmla="*/ 4336067 w 12191941"/>
              <a:gd name="connsiteY692" fmla="*/ 6183107 h 6857967"/>
              <a:gd name="connsiteX693" fmla="*/ 4336067 w 12191941"/>
              <a:gd name="connsiteY693" fmla="*/ 6254408 h 6857967"/>
              <a:gd name="connsiteX694" fmla="*/ 4407366 w 12191941"/>
              <a:gd name="connsiteY694" fmla="*/ 6254408 h 6857967"/>
              <a:gd name="connsiteX695" fmla="*/ 4407366 w 12191941"/>
              <a:gd name="connsiteY695" fmla="*/ 6183107 h 6857967"/>
              <a:gd name="connsiteX696" fmla="*/ 4193413 w 12191941"/>
              <a:gd name="connsiteY696" fmla="*/ 6183107 h 6857967"/>
              <a:gd name="connsiteX697" fmla="*/ 4193413 w 12191941"/>
              <a:gd name="connsiteY697" fmla="*/ 6254408 h 6857967"/>
              <a:gd name="connsiteX698" fmla="*/ 4264695 w 12191941"/>
              <a:gd name="connsiteY698" fmla="*/ 6254408 h 6857967"/>
              <a:gd name="connsiteX699" fmla="*/ 4264695 w 12191941"/>
              <a:gd name="connsiteY699" fmla="*/ 6183107 h 6857967"/>
              <a:gd name="connsiteX700" fmla="*/ 4050810 w 12191941"/>
              <a:gd name="connsiteY700" fmla="*/ 6183107 h 6857967"/>
              <a:gd name="connsiteX701" fmla="*/ 4050810 w 12191941"/>
              <a:gd name="connsiteY701" fmla="*/ 6254408 h 6857967"/>
              <a:gd name="connsiteX702" fmla="*/ 4122113 w 12191941"/>
              <a:gd name="connsiteY702" fmla="*/ 6254408 h 6857967"/>
              <a:gd name="connsiteX703" fmla="*/ 4122113 w 12191941"/>
              <a:gd name="connsiteY703" fmla="*/ 6183107 h 6857967"/>
              <a:gd name="connsiteX704" fmla="*/ 3908136 w 12191941"/>
              <a:gd name="connsiteY704" fmla="*/ 6183107 h 6857967"/>
              <a:gd name="connsiteX705" fmla="*/ 3908136 w 12191941"/>
              <a:gd name="connsiteY705" fmla="*/ 6254408 h 6857967"/>
              <a:gd name="connsiteX706" fmla="*/ 3979438 w 12191941"/>
              <a:gd name="connsiteY706" fmla="*/ 6254408 h 6857967"/>
              <a:gd name="connsiteX707" fmla="*/ 3979438 w 12191941"/>
              <a:gd name="connsiteY707" fmla="*/ 6183107 h 6857967"/>
              <a:gd name="connsiteX708" fmla="*/ 3765462 w 12191941"/>
              <a:gd name="connsiteY708" fmla="*/ 6183107 h 6857967"/>
              <a:gd name="connsiteX709" fmla="*/ 3765462 w 12191941"/>
              <a:gd name="connsiteY709" fmla="*/ 6254408 h 6857967"/>
              <a:gd name="connsiteX710" fmla="*/ 3836763 w 12191941"/>
              <a:gd name="connsiteY710" fmla="*/ 6254408 h 6857967"/>
              <a:gd name="connsiteX711" fmla="*/ 3836763 w 12191941"/>
              <a:gd name="connsiteY711" fmla="*/ 6183107 h 6857967"/>
              <a:gd name="connsiteX712" fmla="*/ 3622851 w 12191941"/>
              <a:gd name="connsiteY712" fmla="*/ 6183107 h 6857967"/>
              <a:gd name="connsiteX713" fmla="*/ 3622851 w 12191941"/>
              <a:gd name="connsiteY713" fmla="*/ 6254408 h 6857967"/>
              <a:gd name="connsiteX714" fmla="*/ 3694151 w 12191941"/>
              <a:gd name="connsiteY714" fmla="*/ 6254408 h 6857967"/>
              <a:gd name="connsiteX715" fmla="*/ 3694151 w 12191941"/>
              <a:gd name="connsiteY715" fmla="*/ 6183107 h 6857967"/>
              <a:gd name="connsiteX716" fmla="*/ 3480203 w 12191941"/>
              <a:gd name="connsiteY716" fmla="*/ 6183107 h 6857967"/>
              <a:gd name="connsiteX717" fmla="*/ 3480203 w 12191941"/>
              <a:gd name="connsiteY717" fmla="*/ 6254408 h 6857967"/>
              <a:gd name="connsiteX718" fmla="*/ 3551509 w 12191941"/>
              <a:gd name="connsiteY718" fmla="*/ 6254408 h 6857967"/>
              <a:gd name="connsiteX719" fmla="*/ 3551509 w 12191941"/>
              <a:gd name="connsiteY719" fmla="*/ 6183107 h 6857967"/>
              <a:gd name="connsiteX720" fmla="*/ 3337580 w 12191941"/>
              <a:gd name="connsiteY720" fmla="*/ 6183107 h 6857967"/>
              <a:gd name="connsiteX721" fmla="*/ 3337580 w 12191941"/>
              <a:gd name="connsiteY721" fmla="*/ 6254408 h 6857967"/>
              <a:gd name="connsiteX722" fmla="*/ 3408881 w 12191941"/>
              <a:gd name="connsiteY722" fmla="*/ 6254408 h 6857967"/>
              <a:gd name="connsiteX723" fmla="*/ 3408881 w 12191941"/>
              <a:gd name="connsiteY723" fmla="*/ 6183107 h 6857967"/>
              <a:gd name="connsiteX724" fmla="*/ 3194906 w 12191941"/>
              <a:gd name="connsiteY724" fmla="*/ 6183107 h 6857967"/>
              <a:gd name="connsiteX725" fmla="*/ 3194906 w 12191941"/>
              <a:gd name="connsiteY725" fmla="*/ 6254408 h 6857967"/>
              <a:gd name="connsiteX726" fmla="*/ 3266208 w 12191941"/>
              <a:gd name="connsiteY726" fmla="*/ 6254408 h 6857967"/>
              <a:gd name="connsiteX727" fmla="*/ 3266208 w 12191941"/>
              <a:gd name="connsiteY727" fmla="*/ 6183107 h 6857967"/>
              <a:gd name="connsiteX728" fmla="*/ 3052305 w 12191941"/>
              <a:gd name="connsiteY728" fmla="*/ 6183107 h 6857967"/>
              <a:gd name="connsiteX729" fmla="*/ 3052305 w 12191941"/>
              <a:gd name="connsiteY729" fmla="*/ 6254408 h 6857967"/>
              <a:gd name="connsiteX730" fmla="*/ 3123607 w 12191941"/>
              <a:gd name="connsiteY730" fmla="*/ 6254408 h 6857967"/>
              <a:gd name="connsiteX731" fmla="*/ 3123607 w 12191941"/>
              <a:gd name="connsiteY731" fmla="*/ 6183107 h 6857967"/>
              <a:gd name="connsiteX732" fmla="*/ 2909634 w 12191941"/>
              <a:gd name="connsiteY732" fmla="*/ 6183107 h 6857967"/>
              <a:gd name="connsiteX733" fmla="*/ 2909634 w 12191941"/>
              <a:gd name="connsiteY733" fmla="*/ 6254408 h 6857967"/>
              <a:gd name="connsiteX734" fmla="*/ 2980934 w 12191941"/>
              <a:gd name="connsiteY734" fmla="*/ 6254408 h 6857967"/>
              <a:gd name="connsiteX735" fmla="*/ 2980934 w 12191941"/>
              <a:gd name="connsiteY735" fmla="*/ 6183107 h 6857967"/>
              <a:gd name="connsiteX736" fmla="*/ 2767033 w 12191941"/>
              <a:gd name="connsiteY736" fmla="*/ 6183107 h 6857967"/>
              <a:gd name="connsiteX737" fmla="*/ 2767033 w 12191941"/>
              <a:gd name="connsiteY737" fmla="*/ 6254408 h 6857967"/>
              <a:gd name="connsiteX738" fmla="*/ 2838334 w 12191941"/>
              <a:gd name="connsiteY738" fmla="*/ 6254408 h 6857967"/>
              <a:gd name="connsiteX739" fmla="*/ 2838334 w 12191941"/>
              <a:gd name="connsiteY739" fmla="*/ 6183107 h 6857967"/>
              <a:gd name="connsiteX740" fmla="*/ 2624361 w 12191941"/>
              <a:gd name="connsiteY740" fmla="*/ 6183107 h 6857967"/>
              <a:gd name="connsiteX741" fmla="*/ 2624361 w 12191941"/>
              <a:gd name="connsiteY741" fmla="*/ 6254408 h 6857967"/>
              <a:gd name="connsiteX742" fmla="*/ 2695661 w 12191941"/>
              <a:gd name="connsiteY742" fmla="*/ 6254408 h 6857967"/>
              <a:gd name="connsiteX743" fmla="*/ 2695661 w 12191941"/>
              <a:gd name="connsiteY743" fmla="*/ 6183107 h 6857967"/>
              <a:gd name="connsiteX744" fmla="*/ 2481690 w 12191941"/>
              <a:gd name="connsiteY744" fmla="*/ 6183107 h 6857967"/>
              <a:gd name="connsiteX745" fmla="*/ 2481690 w 12191941"/>
              <a:gd name="connsiteY745" fmla="*/ 6254408 h 6857967"/>
              <a:gd name="connsiteX746" fmla="*/ 2552991 w 12191941"/>
              <a:gd name="connsiteY746" fmla="*/ 6254408 h 6857967"/>
              <a:gd name="connsiteX747" fmla="*/ 2552991 w 12191941"/>
              <a:gd name="connsiteY747" fmla="*/ 6183107 h 6857967"/>
              <a:gd name="connsiteX748" fmla="*/ 2339091 w 12191941"/>
              <a:gd name="connsiteY748" fmla="*/ 6183107 h 6857967"/>
              <a:gd name="connsiteX749" fmla="*/ 2339091 w 12191941"/>
              <a:gd name="connsiteY749" fmla="*/ 6254408 h 6857967"/>
              <a:gd name="connsiteX750" fmla="*/ 2410392 w 12191941"/>
              <a:gd name="connsiteY750" fmla="*/ 6254408 h 6857967"/>
              <a:gd name="connsiteX751" fmla="*/ 2410392 w 12191941"/>
              <a:gd name="connsiteY751" fmla="*/ 6183107 h 6857967"/>
              <a:gd name="connsiteX752" fmla="*/ 2196420 w 12191941"/>
              <a:gd name="connsiteY752" fmla="*/ 6183107 h 6857967"/>
              <a:gd name="connsiteX753" fmla="*/ 2196420 w 12191941"/>
              <a:gd name="connsiteY753" fmla="*/ 6254408 h 6857967"/>
              <a:gd name="connsiteX754" fmla="*/ 2267721 w 12191941"/>
              <a:gd name="connsiteY754" fmla="*/ 6254408 h 6857967"/>
              <a:gd name="connsiteX755" fmla="*/ 2267721 w 12191941"/>
              <a:gd name="connsiteY755" fmla="*/ 6183107 h 6857967"/>
              <a:gd name="connsiteX756" fmla="*/ 2053813 w 12191941"/>
              <a:gd name="connsiteY756" fmla="*/ 6183107 h 6857967"/>
              <a:gd name="connsiteX757" fmla="*/ 2053813 w 12191941"/>
              <a:gd name="connsiteY757" fmla="*/ 6254408 h 6857967"/>
              <a:gd name="connsiteX758" fmla="*/ 2125117 w 12191941"/>
              <a:gd name="connsiteY758" fmla="*/ 6254408 h 6857967"/>
              <a:gd name="connsiteX759" fmla="*/ 2125117 w 12191941"/>
              <a:gd name="connsiteY759" fmla="*/ 6183107 h 6857967"/>
              <a:gd name="connsiteX760" fmla="*/ 1911141 w 12191941"/>
              <a:gd name="connsiteY760" fmla="*/ 6183107 h 6857967"/>
              <a:gd name="connsiteX761" fmla="*/ 1911141 w 12191941"/>
              <a:gd name="connsiteY761" fmla="*/ 6254408 h 6857967"/>
              <a:gd name="connsiteX762" fmla="*/ 1982442 w 12191941"/>
              <a:gd name="connsiteY762" fmla="*/ 6254408 h 6857967"/>
              <a:gd name="connsiteX763" fmla="*/ 1982442 w 12191941"/>
              <a:gd name="connsiteY763" fmla="*/ 6183107 h 6857967"/>
              <a:gd name="connsiteX764" fmla="*/ 1768470 w 12191941"/>
              <a:gd name="connsiteY764" fmla="*/ 6183107 h 6857967"/>
              <a:gd name="connsiteX765" fmla="*/ 1768470 w 12191941"/>
              <a:gd name="connsiteY765" fmla="*/ 6254408 h 6857967"/>
              <a:gd name="connsiteX766" fmla="*/ 1839771 w 12191941"/>
              <a:gd name="connsiteY766" fmla="*/ 6254408 h 6857967"/>
              <a:gd name="connsiteX767" fmla="*/ 1839771 w 12191941"/>
              <a:gd name="connsiteY767" fmla="*/ 6183107 h 6857967"/>
              <a:gd name="connsiteX768" fmla="*/ 1625870 w 12191941"/>
              <a:gd name="connsiteY768" fmla="*/ 6183107 h 6857967"/>
              <a:gd name="connsiteX769" fmla="*/ 1625870 w 12191941"/>
              <a:gd name="connsiteY769" fmla="*/ 6254408 h 6857967"/>
              <a:gd name="connsiteX770" fmla="*/ 1697171 w 12191941"/>
              <a:gd name="connsiteY770" fmla="*/ 6254408 h 6857967"/>
              <a:gd name="connsiteX771" fmla="*/ 1697171 w 12191941"/>
              <a:gd name="connsiteY771" fmla="*/ 6183107 h 6857967"/>
              <a:gd name="connsiteX772" fmla="*/ 1483199 w 12191941"/>
              <a:gd name="connsiteY772" fmla="*/ 6183107 h 6857967"/>
              <a:gd name="connsiteX773" fmla="*/ 1483199 w 12191941"/>
              <a:gd name="connsiteY773" fmla="*/ 6254408 h 6857967"/>
              <a:gd name="connsiteX774" fmla="*/ 1554500 w 12191941"/>
              <a:gd name="connsiteY774" fmla="*/ 6254408 h 6857967"/>
              <a:gd name="connsiteX775" fmla="*/ 1554500 w 12191941"/>
              <a:gd name="connsiteY775" fmla="*/ 6183107 h 6857967"/>
              <a:gd name="connsiteX776" fmla="*/ 1340599 w 12191941"/>
              <a:gd name="connsiteY776" fmla="*/ 6183107 h 6857967"/>
              <a:gd name="connsiteX777" fmla="*/ 1340599 w 12191941"/>
              <a:gd name="connsiteY777" fmla="*/ 6254408 h 6857967"/>
              <a:gd name="connsiteX778" fmla="*/ 1411901 w 12191941"/>
              <a:gd name="connsiteY778" fmla="*/ 6254408 h 6857967"/>
              <a:gd name="connsiteX779" fmla="*/ 1411901 w 12191941"/>
              <a:gd name="connsiteY779" fmla="*/ 6183107 h 6857967"/>
              <a:gd name="connsiteX780" fmla="*/ 1197929 w 12191941"/>
              <a:gd name="connsiteY780" fmla="*/ 6183107 h 6857967"/>
              <a:gd name="connsiteX781" fmla="*/ 1197929 w 12191941"/>
              <a:gd name="connsiteY781" fmla="*/ 6254408 h 6857967"/>
              <a:gd name="connsiteX782" fmla="*/ 1269230 w 12191941"/>
              <a:gd name="connsiteY782" fmla="*/ 6254408 h 6857967"/>
              <a:gd name="connsiteX783" fmla="*/ 1269230 w 12191941"/>
              <a:gd name="connsiteY783" fmla="*/ 6183107 h 6857967"/>
              <a:gd name="connsiteX784" fmla="*/ 1055311 w 12191941"/>
              <a:gd name="connsiteY784" fmla="*/ 6183107 h 6857967"/>
              <a:gd name="connsiteX785" fmla="*/ 1055311 w 12191941"/>
              <a:gd name="connsiteY785" fmla="*/ 6254408 h 6857967"/>
              <a:gd name="connsiteX786" fmla="*/ 1126612 w 12191941"/>
              <a:gd name="connsiteY786" fmla="*/ 6254408 h 6857967"/>
              <a:gd name="connsiteX787" fmla="*/ 1126612 w 12191941"/>
              <a:gd name="connsiteY787" fmla="*/ 6183107 h 6857967"/>
              <a:gd name="connsiteX788" fmla="*/ 912657 w 12191941"/>
              <a:gd name="connsiteY788" fmla="*/ 6183107 h 6857967"/>
              <a:gd name="connsiteX789" fmla="*/ 912657 w 12191941"/>
              <a:gd name="connsiteY789" fmla="*/ 6254408 h 6857967"/>
              <a:gd name="connsiteX790" fmla="*/ 983958 w 12191941"/>
              <a:gd name="connsiteY790" fmla="*/ 6254408 h 6857967"/>
              <a:gd name="connsiteX791" fmla="*/ 983958 w 12191941"/>
              <a:gd name="connsiteY791" fmla="*/ 6183107 h 6857967"/>
              <a:gd name="connsiteX792" fmla="*/ 771136 w 12191941"/>
              <a:gd name="connsiteY792" fmla="*/ 6183107 h 6857967"/>
              <a:gd name="connsiteX793" fmla="*/ 771136 w 12191941"/>
              <a:gd name="connsiteY793" fmla="*/ 6254408 h 6857967"/>
              <a:gd name="connsiteX794" fmla="*/ 842437 w 12191941"/>
              <a:gd name="connsiteY794" fmla="*/ 6254408 h 6857967"/>
              <a:gd name="connsiteX795" fmla="*/ 842437 w 12191941"/>
              <a:gd name="connsiteY795" fmla="*/ 6183107 h 6857967"/>
              <a:gd name="connsiteX796" fmla="*/ 628534 w 12191941"/>
              <a:gd name="connsiteY796" fmla="*/ 6183107 h 6857967"/>
              <a:gd name="connsiteX797" fmla="*/ 628534 w 12191941"/>
              <a:gd name="connsiteY797" fmla="*/ 6254408 h 6857967"/>
              <a:gd name="connsiteX798" fmla="*/ 699835 w 12191941"/>
              <a:gd name="connsiteY798" fmla="*/ 6254408 h 6857967"/>
              <a:gd name="connsiteX799" fmla="*/ 699835 w 12191941"/>
              <a:gd name="connsiteY799" fmla="*/ 6183107 h 6857967"/>
              <a:gd name="connsiteX800" fmla="*/ 485863 w 12191941"/>
              <a:gd name="connsiteY800" fmla="*/ 6183107 h 6857967"/>
              <a:gd name="connsiteX801" fmla="*/ 485863 w 12191941"/>
              <a:gd name="connsiteY801" fmla="*/ 6254408 h 6857967"/>
              <a:gd name="connsiteX802" fmla="*/ 557163 w 12191941"/>
              <a:gd name="connsiteY802" fmla="*/ 6254408 h 6857967"/>
              <a:gd name="connsiteX803" fmla="*/ 557163 w 12191941"/>
              <a:gd name="connsiteY803" fmla="*/ 6183107 h 6857967"/>
              <a:gd name="connsiteX804" fmla="*/ 343191 w 12191941"/>
              <a:gd name="connsiteY804" fmla="*/ 6183107 h 6857967"/>
              <a:gd name="connsiteX805" fmla="*/ 343191 w 12191941"/>
              <a:gd name="connsiteY805" fmla="*/ 6254408 h 6857967"/>
              <a:gd name="connsiteX806" fmla="*/ 414492 w 12191941"/>
              <a:gd name="connsiteY806" fmla="*/ 6254408 h 6857967"/>
              <a:gd name="connsiteX807" fmla="*/ 414492 w 12191941"/>
              <a:gd name="connsiteY807" fmla="*/ 6183107 h 6857967"/>
              <a:gd name="connsiteX808" fmla="*/ 200590 w 12191941"/>
              <a:gd name="connsiteY808" fmla="*/ 6183107 h 6857967"/>
              <a:gd name="connsiteX809" fmla="*/ 200590 w 12191941"/>
              <a:gd name="connsiteY809" fmla="*/ 6254408 h 6857967"/>
              <a:gd name="connsiteX810" fmla="*/ 271891 w 12191941"/>
              <a:gd name="connsiteY810" fmla="*/ 6254408 h 6857967"/>
              <a:gd name="connsiteX811" fmla="*/ 271891 w 12191941"/>
              <a:gd name="connsiteY811" fmla="*/ 6183107 h 6857967"/>
              <a:gd name="connsiteX812" fmla="*/ 57918 w 12191941"/>
              <a:gd name="connsiteY812" fmla="*/ 6183107 h 6857967"/>
              <a:gd name="connsiteX813" fmla="*/ 57918 w 12191941"/>
              <a:gd name="connsiteY813" fmla="*/ 6254408 h 6857967"/>
              <a:gd name="connsiteX814" fmla="*/ 129219 w 12191941"/>
              <a:gd name="connsiteY814" fmla="*/ 6254408 h 6857967"/>
              <a:gd name="connsiteX815" fmla="*/ 129219 w 12191941"/>
              <a:gd name="connsiteY815" fmla="*/ 6183107 h 6857967"/>
              <a:gd name="connsiteX816" fmla="*/ 10040665 w 12191941"/>
              <a:gd name="connsiteY816" fmla="*/ 6040435 h 6857967"/>
              <a:gd name="connsiteX817" fmla="*/ 10040665 w 12191941"/>
              <a:gd name="connsiteY817" fmla="*/ 6111736 h 6857967"/>
              <a:gd name="connsiteX818" fmla="*/ 10111966 w 12191941"/>
              <a:gd name="connsiteY818" fmla="*/ 6111736 h 6857967"/>
              <a:gd name="connsiteX819" fmla="*/ 10111966 w 12191941"/>
              <a:gd name="connsiteY819" fmla="*/ 6040435 h 6857967"/>
              <a:gd name="connsiteX820" fmla="*/ 9898063 w 12191941"/>
              <a:gd name="connsiteY820" fmla="*/ 6040435 h 6857967"/>
              <a:gd name="connsiteX821" fmla="*/ 9898063 w 12191941"/>
              <a:gd name="connsiteY821" fmla="*/ 6111736 h 6857967"/>
              <a:gd name="connsiteX822" fmla="*/ 9969363 w 12191941"/>
              <a:gd name="connsiteY822" fmla="*/ 6111736 h 6857967"/>
              <a:gd name="connsiteX823" fmla="*/ 9969363 w 12191941"/>
              <a:gd name="connsiteY823" fmla="*/ 6040435 h 6857967"/>
              <a:gd name="connsiteX824" fmla="*/ 9755391 w 12191941"/>
              <a:gd name="connsiteY824" fmla="*/ 6040435 h 6857967"/>
              <a:gd name="connsiteX825" fmla="*/ 9755391 w 12191941"/>
              <a:gd name="connsiteY825" fmla="*/ 6111736 h 6857967"/>
              <a:gd name="connsiteX826" fmla="*/ 9826692 w 12191941"/>
              <a:gd name="connsiteY826" fmla="*/ 6111736 h 6857967"/>
              <a:gd name="connsiteX827" fmla="*/ 9826692 w 12191941"/>
              <a:gd name="connsiteY827" fmla="*/ 6040435 h 6857967"/>
              <a:gd name="connsiteX828" fmla="*/ 9612718 w 12191941"/>
              <a:gd name="connsiteY828" fmla="*/ 6040435 h 6857967"/>
              <a:gd name="connsiteX829" fmla="*/ 9612718 w 12191941"/>
              <a:gd name="connsiteY829" fmla="*/ 6111736 h 6857967"/>
              <a:gd name="connsiteX830" fmla="*/ 9684019 w 12191941"/>
              <a:gd name="connsiteY830" fmla="*/ 6111736 h 6857967"/>
              <a:gd name="connsiteX831" fmla="*/ 9684019 w 12191941"/>
              <a:gd name="connsiteY831" fmla="*/ 6040435 h 6857967"/>
              <a:gd name="connsiteX832" fmla="*/ 9470117 w 12191941"/>
              <a:gd name="connsiteY832" fmla="*/ 6040435 h 6857967"/>
              <a:gd name="connsiteX833" fmla="*/ 9470117 w 12191941"/>
              <a:gd name="connsiteY833" fmla="*/ 6111736 h 6857967"/>
              <a:gd name="connsiteX834" fmla="*/ 9541417 w 12191941"/>
              <a:gd name="connsiteY834" fmla="*/ 6111736 h 6857967"/>
              <a:gd name="connsiteX835" fmla="*/ 9541417 w 12191941"/>
              <a:gd name="connsiteY835" fmla="*/ 6040435 h 6857967"/>
              <a:gd name="connsiteX836" fmla="*/ 9327444 w 12191941"/>
              <a:gd name="connsiteY836" fmla="*/ 6040435 h 6857967"/>
              <a:gd name="connsiteX837" fmla="*/ 9327444 w 12191941"/>
              <a:gd name="connsiteY837" fmla="*/ 6111736 h 6857967"/>
              <a:gd name="connsiteX838" fmla="*/ 9398745 w 12191941"/>
              <a:gd name="connsiteY838" fmla="*/ 6111736 h 6857967"/>
              <a:gd name="connsiteX839" fmla="*/ 9398745 w 12191941"/>
              <a:gd name="connsiteY839" fmla="*/ 6040435 h 6857967"/>
              <a:gd name="connsiteX840" fmla="*/ 9184842 w 12191941"/>
              <a:gd name="connsiteY840" fmla="*/ 6040435 h 6857967"/>
              <a:gd name="connsiteX841" fmla="*/ 9184842 w 12191941"/>
              <a:gd name="connsiteY841" fmla="*/ 6111736 h 6857967"/>
              <a:gd name="connsiteX842" fmla="*/ 9256143 w 12191941"/>
              <a:gd name="connsiteY842" fmla="*/ 6111736 h 6857967"/>
              <a:gd name="connsiteX843" fmla="*/ 9256143 w 12191941"/>
              <a:gd name="connsiteY843" fmla="*/ 6040435 h 6857967"/>
              <a:gd name="connsiteX844" fmla="*/ 9042170 w 12191941"/>
              <a:gd name="connsiteY844" fmla="*/ 6040435 h 6857967"/>
              <a:gd name="connsiteX845" fmla="*/ 9042170 w 12191941"/>
              <a:gd name="connsiteY845" fmla="*/ 6111736 h 6857967"/>
              <a:gd name="connsiteX846" fmla="*/ 9113471 w 12191941"/>
              <a:gd name="connsiteY846" fmla="*/ 6111736 h 6857967"/>
              <a:gd name="connsiteX847" fmla="*/ 9113471 w 12191941"/>
              <a:gd name="connsiteY847" fmla="*/ 6040435 h 6857967"/>
              <a:gd name="connsiteX848" fmla="*/ 8899568 w 12191941"/>
              <a:gd name="connsiteY848" fmla="*/ 6040435 h 6857967"/>
              <a:gd name="connsiteX849" fmla="*/ 8899568 w 12191941"/>
              <a:gd name="connsiteY849" fmla="*/ 6111736 h 6857967"/>
              <a:gd name="connsiteX850" fmla="*/ 8970869 w 12191941"/>
              <a:gd name="connsiteY850" fmla="*/ 6111736 h 6857967"/>
              <a:gd name="connsiteX851" fmla="*/ 8970869 w 12191941"/>
              <a:gd name="connsiteY851" fmla="*/ 6040435 h 6857967"/>
              <a:gd name="connsiteX852" fmla="*/ 8756896 w 12191941"/>
              <a:gd name="connsiteY852" fmla="*/ 6040435 h 6857967"/>
              <a:gd name="connsiteX853" fmla="*/ 8756896 w 12191941"/>
              <a:gd name="connsiteY853" fmla="*/ 6111736 h 6857967"/>
              <a:gd name="connsiteX854" fmla="*/ 8828196 w 12191941"/>
              <a:gd name="connsiteY854" fmla="*/ 6111736 h 6857967"/>
              <a:gd name="connsiteX855" fmla="*/ 8828196 w 12191941"/>
              <a:gd name="connsiteY855" fmla="*/ 6040435 h 6857967"/>
              <a:gd name="connsiteX856" fmla="*/ 8614223 w 12191941"/>
              <a:gd name="connsiteY856" fmla="*/ 6040435 h 6857967"/>
              <a:gd name="connsiteX857" fmla="*/ 8614223 w 12191941"/>
              <a:gd name="connsiteY857" fmla="*/ 6111736 h 6857967"/>
              <a:gd name="connsiteX858" fmla="*/ 8685524 w 12191941"/>
              <a:gd name="connsiteY858" fmla="*/ 6111736 h 6857967"/>
              <a:gd name="connsiteX859" fmla="*/ 8685524 w 12191941"/>
              <a:gd name="connsiteY859" fmla="*/ 6040435 h 6857967"/>
              <a:gd name="connsiteX860" fmla="*/ 8471622 w 12191941"/>
              <a:gd name="connsiteY860" fmla="*/ 6040435 h 6857967"/>
              <a:gd name="connsiteX861" fmla="*/ 8471622 w 12191941"/>
              <a:gd name="connsiteY861" fmla="*/ 6111736 h 6857967"/>
              <a:gd name="connsiteX862" fmla="*/ 8542923 w 12191941"/>
              <a:gd name="connsiteY862" fmla="*/ 6111736 h 6857967"/>
              <a:gd name="connsiteX863" fmla="*/ 8542923 w 12191941"/>
              <a:gd name="connsiteY863" fmla="*/ 6040435 h 6857967"/>
              <a:gd name="connsiteX864" fmla="*/ 8328949 w 12191941"/>
              <a:gd name="connsiteY864" fmla="*/ 6040435 h 6857967"/>
              <a:gd name="connsiteX865" fmla="*/ 8328949 w 12191941"/>
              <a:gd name="connsiteY865" fmla="*/ 6111736 h 6857967"/>
              <a:gd name="connsiteX866" fmla="*/ 8400250 w 12191941"/>
              <a:gd name="connsiteY866" fmla="*/ 6111736 h 6857967"/>
              <a:gd name="connsiteX867" fmla="*/ 8400250 w 12191941"/>
              <a:gd name="connsiteY867" fmla="*/ 6040435 h 6857967"/>
              <a:gd name="connsiteX868" fmla="*/ 8186348 w 12191941"/>
              <a:gd name="connsiteY868" fmla="*/ 6040435 h 6857967"/>
              <a:gd name="connsiteX869" fmla="*/ 8186348 w 12191941"/>
              <a:gd name="connsiteY869" fmla="*/ 6111736 h 6857967"/>
              <a:gd name="connsiteX870" fmla="*/ 8257649 w 12191941"/>
              <a:gd name="connsiteY870" fmla="*/ 6111736 h 6857967"/>
              <a:gd name="connsiteX871" fmla="*/ 8257649 w 12191941"/>
              <a:gd name="connsiteY871" fmla="*/ 6040435 h 6857967"/>
              <a:gd name="connsiteX872" fmla="*/ 8043675 w 12191941"/>
              <a:gd name="connsiteY872" fmla="*/ 6040435 h 6857967"/>
              <a:gd name="connsiteX873" fmla="*/ 8043675 w 12191941"/>
              <a:gd name="connsiteY873" fmla="*/ 6111736 h 6857967"/>
              <a:gd name="connsiteX874" fmla="*/ 8114976 w 12191941"/>
              <a:gd name="connsiteY874" fmla="*/ 6111736 h 6857967"/>
              <a:gd name="connsiteX875" fmla="*/ 8114976 w 12191941"/>
              <a:gd name="connsiteY875" fmla="*/ 6040435 h 6857967"/>
              <a:gd name="connsiteX876" fmla="*/ 7901003 w 12191941"/>
              <a:gd name="connsiteY876" fmla="*/ 6040435 h 6857967"/>
              <a:gd name="connsiteX877" fmla="*/ 7901003 w 12191941"/>
              <a:gd name="connsiteY877" fmla="*/ 6111736 h 6857967"/>
              <a:gd name="connsiteX878" fmla="*/ 7972304 w 12191941"/>
              <a:gd name="connsiteY878" fmla="*/ 6111736 h 6857967"/>
              <a:gd name="connsiteX879" fmla="*/ 7972304 w 12191941"/>
              <a:gd name="connsiteY879" fmla="*/ 6040435 h 6857967"/>
              <a:gd name="connsiteX880" fmla="*/ 7758401 w 12191941"/>
              <a:gd name="connsiteY880" fmla="*/ 6040435 h 6857967"/>
              <a:gd name="connsiteX881" fmla="*/ 7758401 w 12191941"/>
              <a:gd name="connsiteY881" fmla="*/ 6111736 h 6857967"/>
              <a:gd name="connsiteX882" fmla="*/ 7829702 w 12191941"/>
              <a:gd name="connsiteY882" fmla="*/ 6111736 h 6857967"/>
              <a:gd name="connsiteX883" fmla="*/ 7829702 w 12191941"/>
              <a:gd name="connsiteY883" fmla="*/ 6040435 h 6857967"/>
              <a:gd name="connsiteX884" fmla="*/ 7615728 w 12191941"/>
              <a:gd name="connsiteY884" fmla="*/ 6040435 h 6857967"/>
              <a:gd name="connsiteX885" fmla="*/ 7615728 w 12191941"/>
              <a:gd name="connsiteY885" fmla="*/ 6111736 h 6857967"/>
              <a:gd name="connsiteX886" fmla="*/ 7687029 w 12191941"/>
              <a:gd name="connsiteY886" fmla="*/ 6111736 h 6857967"/>
              <a:gd name="connsiteX887" fmla="*/ 7687029 w 12191941"/>
              <a:gd name="connsiteY887" fmla="*/ 6040435 h 6857967"/>
              <a:gd name="connsiteX888" fmla="*/ 7473127 w 12191941"/>
              <a:gd name="connsiteY888" fmla="*/ 6040435 h 6857967"/>
              <a:gd name="connsiteX889" fmla="*/ 7473127 w 12191941"/>
              <a:gd name="connsiteY889" fmla="*/ 6111736 h 6857967"/>
              <a:gd name="connsiteX890" fmla="*/ 7544428 w 12191941"/>
              <a:gd name="connsiteY890" fmla="*/ 6111736 h 6857967"/>
              <a:gd name="connsiteX891" fmla="*/ 7544428 w 12191941"/>
              <a:gd name="connsiteY891" fmla="*/ 6040435 h 6857967"/>
              <a:gd name="connsiteX892" fmla="*/ 7330454 w 12191941"/>
              <a:gd name="connsiteY892" fmla="*/ 6040435 h 6857967"/>
              <a:gd name="connsiteX893" fmla="*/ 7330454 w 12191941"/>
              <a:gd name="connsiteY893" fmla="*/ 6111736 h 6857967"/>
              <a:gd name="connsiteX894" fmla="*/ 7401755 w 12191941"/>
              <a:gd name="connsiteY894" fmla="*/ 6111736 h 6857967"/>
              <a:gd name="connsiteX895" fmla="*/ 7401755 w 12191941"/>
              <a:gd name="connsiteY895" fmla="*/ 6040435 h 6857967"/>
              <a:gd name="connsiteX896" fmla="*/ 7187853 w 12191941"/>
              <a:gd name="connsiteY896" fmla="*/ 6040435 h 6857967"/>
              <a:gd name="connsiteX897" fmla="*/ 7187853 w 12191941"/>
              <a:gd name="connsiteY897" fmla="*/ 6111736 h 6857967"/>
              <a:gd name="connsiteX898" fmla="*/ 7259154 w 12191941"/>
              <a:gd name="connsiteY898" fmla="*/ 6111736 h 6857967"/>
              <a:gd name="connsiteX899" fmla="*/ 7259154 w 12191941"/>
              <a:gd name="connsiteY899" fmla="*/ 6040435 h 6857967"/>
              <a:gd name="connsiteX900" fmla="*/ 7045180 w 12191941"/>
              <a:gd name="connsiteY900" fmla="*/ 6040435 h 6857967"/>
              <a:gd name="connsiteX901" fmla="*/ 7045180 w 12191941"/>
              <a:gd name="connsiteY901" fmla="*/ 6111736 h 6857967"/>
              <a:gd name="connsiteX902" fmla="*/ 7116481 w 12191941"/>
              <a:gd name="connsiteY902" fmla="*/ 6111736 h 6857967"/>
              <a:gd name="connsiteX903" fmla="*/ 7116481 w 12191941"/>
              <a:gd name="connsiteY903" fmla="*/ 6040435 h 6857967"/>
              <a:gd name="connsiteX904" fmla="*/ 6902579 w 12191941"/>
              <a:gd name="connsiteY904" fmla="*/ 6040435 h 6857967"/>
              <a:gd name="connsiteX905" fmla="*/ 6902579 w 12191941"/>
              <a:gd name="connsiteY905" fmla="*/ 6111736 h 6857967"/>
              <a:gd name="connsiteX906" fmla="*/ 6973880 w 12191941"/>
              <a:gd name="connsiteY906" fmla="*/ 6111736 h 6857967"/>
              <a:gd name="connsiteX907" fmla="*/ 6973880 w 12191941"/>
              <a:gd name="connsiteY907" fmla="*/ 6040435 h 6857967"/>
              <a:gd name="connsiteX908" fmla="*/ 6759906 w 12191941"/>
              <a:gd name="connsiteY908" fmla="*/ 6040435 h 6857967"/>
              <a:gd name="connsiteX909" fmla="*/ 6759906 w 12191941"/>
              <a:gd name="connsiteY909" fmla="*/ 6111736 h 6857967"/>
              <a:gd name="connsiteX910" fmla="*/ 6831207 w 12191941"/>
              <a:gd name="connsiteY910" fmla="*/ 6111736 h 6857967"/>
              <a:gd name="connsiteX911" fmla="*/ 6831207 w 12191941"/>
              <a:gd name="connsiteY911" fmla="*/ 6040435 h 6857967"/>
              <a:gd name="connsiteX912" fmla="*/ 6617234 w 12191941"/>
              <a:gd name="connsiteY912" fmla="*/ 6040435 h 6857967"/>
              <a:gd name="connsiteX913" fmla="*/ 6617234 w 12191941"/>
              <a:gd name="connsiteY913" fmla="*/ 6111736 h 6857967"/>
              <a:gd name="connsiteX914" fmla="*/ 6688535 w 12191941"/>
              <a:gd name="connsiteY914" fmla="*/ 6111736 h 6857967"/>
              <a:gd name="connsiteX915" fmla="*/ 6688535 w 12191941"/>
              <a:gd name="connsiteY915" fmla="*/ 6040435 h 6857967"/>
              <a:gd name="connsiteX916" fmla="*/ 6474632 w 12191941"/>
              <a:gd name="connsiteY916" fmla="*/ 6040435 h 6857967"/>
              <a:gd name="connsiteX917" fmla="*/ 6474632 w 12191941"/>
              <a:gd name="connsiteY917" fmla="*/ 6111736 h 6857967"/>
              <a:gd name="connsiteX918" fmla="*/ 6545933 w 12191941"/>
              <a:gd name="connsiteY918" fmla="*/ 6111736 h 6857967"/>
              <a:gd name="connsiteX919" fmla="*/ 6545933 w 12191941"/>
              <a:gd name="connsiteY919" fmla="*/ 6040435 h 6857967"/>
              <a:gd name="connsiteX920" fmla="*/ 6331959 w 12191941"/>
              <a:gd name="connsiteY920" fmla="*/ 6040435 h 6857967"/>
              <a:gd name="connsiteX921" fmla="*/ 6331959 w 12191941"/>
              <a:gd name="connsiteY921" fmla="*/ 6111736 h 6857967"/>
              <a:gd name="connsiteX922" fmla="*/ 6403260 w 12191941"/>
              <a:gd name="connsiteY922" fmla="*/ 6111736 h 6857967"/>
              <a:gd name="connsiteX923" fmla="*/ 6403260 w 12191941"/>
              <a:gd name="connsiteY923" fmla="*/ 6040435 h 6857967"/>
              <a:gd name="connsiteX924" fmla="*/ 6189358 w 12191941"/>
              <a:gd name="connsiteY924" fmla="*/ 6040435 h 6857967"/>
              <a:gd name="connsiteX925" fmla="*/ 6189358 w 12191941"/>
              <a:gd name="connsiteY925" fmla="*/ 6111736 h 6857967"/>
              <a:gd name="connsiteX926" fmla="*/ 6260659 w 12191941"/>
              <a:gd name="connsiteY926" fmla="*/ 6111736 h 6857967"/>
              <a:gd name="connsiteX927" fmla="*/ 6260659 w 12191941"/>
              <a:gd name="connsiteY927" fmla="*/ 6040435 h 6857967"/>
              <a:gd name="connsiteX928" fmla="*/ 6046689 w 12191941"/>
              <a:gd name="connsiteY928" fmla="*/ 6040435 h 6857967"/>
              <a:gd name="connsiteX929" fmla="*/ 6046689 w 12191941"/>
              <a:gd name="connsiteY929" fmla="*/ 6111736 h 6857967"/>
              <a:gd name="connsiteX930" fmla="*/ 6117986 w 12191941"/>
              <a:gd name="connsiteY930" fmla="*/ 6111736 h 6857967"/>
              <a:gd name="connsiteX931" fmla="*/ 6117986 w 12191941"/>
              <a:gd name="connsiteY931" fmla="*/ 6040435 h 6857967"/>
              <a:gd name="connsiteX932" fmla="*/ 5904022 w 12191941"/>
              <a:gd name="connsiteY932" fmla="*/ 6040435 h 6857967"/>
              <a:gd name="connsiteX933" fmla="*/ 5904022 w 12191941"/>
              <a:gd name="connsiteY933" fmla="*/ 6111736 h 6857967"/>
              <a:gd name="connsiteX934" fmla="*/ 5975319 w 12191941"/>
              <a:gd name="connsiteY934" fmla="*/ 6111736 h 6857967"/>
              <a:gd name="connsiteX935" fmla="*/ 5975319 w 12191941"/>
              <a:gd name="connsiteY935" fmla="*/ 6040435 h 6857967"/>
              <a:gd name="connsiteX936" fmla="*/ 5761426 w 12191941"/>
              <a:gd name="connsiteY936" fmla="*/ 6040435 h 6857967"/>
              <a:gd name="connsiteX937" fmla="*/ 5761426 w 12191941"/>
              <a:gd name="connsiteY937" fmla="*/ 6111736 h 6857967"/>
              <a:gd name="connsiteX938" fmla="*/ 5832724 w 12191941"/>
              <a:gd name="connsiteY938" fmla="*/ 6111736 h 6857967"/>
              <a:gd name="connsiteX939" fmla="*/ 5832724 w 12191941"/>
              <a:gd name="connsiteY939" fmla="*/ 6040435 h 6857967"/>
              <a:gd name="connsiteX940" fmla="*/ 5618761 w 12191941"/>
              <a:gd name="connsiteY940" fmla="*/ 6040435 h 6857967"/>
              <a:gd name="connsiteX941" fmla="*/ 5618761 w 12191941"/>
              <a:gd name="connsiteY941" fmla="*/ 6111736 h 6857967"/>
              <a:gd name="connsiteX942" fmla="*/ 5690059 w 12191941"/>
              <a:gd name="connsiteY942" fmla="*/ 6111736 h 6857967"/>
              <a:gd name="connsiteX943" fmla="*/ 5690059 w 12191941"/>
              <a:gd name="connsiteY943" fmla="*/ 6040435 h 6857967"/>
              <a:gd name="connsiteX944" fmla="*/ 5476167 w 12191941"/>
              <a:gd name="connsiteY944" fmla="*/ 6040435 h 6857967"/>
              <a:gd name="connsiteX945" fmla="*/ 5476167 w 12191941"/>
              <a:gd name="connsiteY945" fmla="*/ 6111736 h 6857967"/>
              <a:gd name="connsiteX946" fmla="*/ 5547465 w 12191941"/>
              <a:gd name="connsiteY946" fmla="*/ 6111736 h 6857967"/>
              <a:gd name="connsiteX947" fmla="*/ 5547465 w 12191941"/>
              <a:gd name="connsiteY947" fmla="*/ 6040435 h 6857967"/>
              <a:gd name="connsiteX948" fmla="*/ 5333502 w 12191941"/>
              <a:gd name="connsiteY948" fmla="*/ 6040435 h 6857967"/>
              <a:gd name="connsiteX949" fmla="*/ 5333502 w 12191941"/>
              <a:gd name="connsiteY949" fmla="*/ 6111736 h 6857967"/>
              <a:gd name="connsiteX950" fmla="*/ 5404800 w 12191941"/>
              <a:gd name="connsiteY950" fmla="*/ 6111736 h 6857967"/>
              <a:gd name="connsiteX951" fmla="*/ 5404800 w 12191941"/>
              <a:gd name="connsiteY951" fmla="*/ 6040435 h 6857967"/>
              <a:gd name="connsiteX952" fmla="*/ 5190877 w 12191941"/>
              <a:gd name="connsiteY952" fmla="*/ 6040435 h 6857967"/>
              <a:gd name="connsiteX953" fmla="*/ 5190877 w 12191941"/>
              <a:gd name="connsiteY953" fmla="*/ 6111736 h 6857967"/>
              <a:gd name="connsiteX954" fmla="*/ 5262188 w 12191941"/>
              <a:gd name="connsiteY954" fmla="*/ 6111736 h 6857967"/>
              <a:gd name="connsiteX955" fmla="*/ 5262188 w 12191941"/>
              <a:gd name="connsiteY955" fmla="*/ 6040435 h 6857967"/>
              <a:gd name="connsiteX956" fmla="*/ 5048236 w 12191941"/>
              <a:gd name="connsiteY956" fmla="*/ 6040435 h 6857967"/>
              <a:gd name="connsiteX957" fmla="*/ 5048236 w 12191941"/>
              <a:gd name="connsiteY957" fmla="*/ 6111736 h 6857967"/>
              <a:gd name="connsiteX958" fmla="*/ 5119527 w 12191941"/>
              <a:gd name="connsiteY958" fmla="*/ 6111736 h 6857967"/>
              <a:gd name="connsiteX959" fmla="*/ 5119527 w 12191941"/>
              <a:gd name="connsiteY959" fmla="*/ 6040435 h 6857967"/>
              <a:gd name="connsiteX960" fmla="*/ 4906607 w 12191941"/>
              <a:gd name="connsiteY960" fmla="*/ 6040435 h 6857967"/>
              <a:gd name="connsiteX961" fmla="*/ 4906607 w 12191941"/>
              <a:gd name="connsiteY961" fmla="*/ 6111736 h 6857967"/>
              <a:gd name="connsiteX962" fmla="*/ 4977916 w 12191941"/>
              <a:gd name="connsiteY962" fmla="*/ 6111736 h 6857967"/>
              <a:gd name="connsiteX963" fmla="*/ 4977916 w 12191941"/>
              <a:gd name="connsiteY963" fmla="*/ 6040435 h 6857967"/>
              <a:gd name="connsiteX964" fmla="*/ 4764013 w 12191941"/>
              <a:gd name="connsiteY964" fmla="*/ 6040435 h 6857967"/>
              <a:gd name="connsiteX965" fmla="*/ 4764013 w 12191941"/>
              <a:gd name="connsiteY965" fmla="*/ 6111736 h 6857967"/>
              <a:gd name="connsiteX966" fmla="*/ 4835311 w 12191941"/>
              <a:gd name="connsiteY966" fmla="*/ 6111736 h 6857967"/>
              <a:gd name="connsiteX967" fmla="*/ 4835311 w 12191941"/>
              <a:gd name="connsiteY967" fmla="*/ 6040435 h 6857967"/>
              <a:gd name="connsiteX968" fmla="*/ 4621341 w 12191941"/>
              <a:gd name="connsiteY968" fmla="*/ 6040435 h 6857967"/>
              <a:gd name="connsiteX969" fmla="*/ 4621341 w 12191941"/>
              <a:gd name="connsiteY969" fmla="*/ 6111736 h 6857967"/>
              <a:gd name="connsiteX970" fmla="*/ 4692639 w 12191941"/>
              <a:gd name="connsiteY970" fmla="*/ 6111736 h 6857967"/>
              <a:gd name="connsiteX971" fmla="*/ 4692639 w 12191941"/>
              <a:gd name="connsiteY971" fmla="*/ 6040435 h 6857967"/>
              <a:gd name="connsiteX972" fmla="*/ 4478666 w 12191941"/>
              <a:gd name="connsiteY972" fmla="*/ 6040435 h 6857967"/>
              <a:gd name="connsiteX973" fmla="*/ 4478666 w 12191941"/>
              <a:gd name="connsiteY973" fmla="*/ 6111736 h 6857967"/>
              <a:gd name="connsiteX974" fmla="*/ 4549971 w 12191941"/>
              <a:gd name="connsiteY974" fmla="*/ 6111736 h 6857967"/>
              <a:gd name="connsiteX975" fmla="*/ 4549971 w 12191941"/>
              <a:gd name="connsiteY975" fmla="*/ 6040435 h 6857967"/>
              <a:gd name="connsiteX976" fmla="*/ 4336067 w 12191941"/>
              <a:gd name="connsiteY976" fmla="*/ 6040435 h 6857967"/>
              <a:gd name="connsiteX977" fmla="*/ 4336067 w 12191941"/>
              <a:gd name="connsiteY977" fmla="*/ 6111736 h 6857967"/>
              <a:gd name="connsiteX978" fmla="*/ 4407366 w 12191941"/>
              <a:gd name="connsiteY978" fmla="*/ 6111736 h 6857967"/>
              <a:gd name="connsiteX979" fmla="*/ 4407366 w 12191941"/>
              <a:gd name="connsiteY979" fmla="*/ 6040435 h 6857967"/>
              <a:gd name="connsiteX980" fmla="*/ 4193413 w 12191941"/>
              <a:gd name="connsiteY980" fmla="*/ 6040435 h 6857967"/>
              <a:gd name="connsiteX981" fmla="*/ 4193413 w 12191941"/>
              <a:gd name="connsiteY981" fmla="*/ 6111736 h 6857967"/>
              <a:gd name="connsiteX982" fmla="*/ 4264695 w 12191941"/>
              <a:gd name="connsiteY982" fmla="*/ 6111736 h 6857967"/>
              <a:gd name="connsiteX983" fmla="*/ 4264695 w 12191941"/>
              <a:gd name="connsiteY983" fmla="*/ 6040435 h 6857967"/>
              <a:gd name="connsiteX984" fmla="*/ 4050810 w 12191941"/>
              <a:gd name="connsiteY984" fmla="*/ 6040435 h 6857967"/>
              <a:gd name="connsiteX985" fmla="*/ 4050810 w 12191941"/>
              <a:gd name="connsiteY985" fmla="*/ 6111736 h 6857967"/>
              <a:gd name="connsiteX986" fmla="*/ 4122113 w 12191941"/>
              <a:gd name="connsiteY986" fmla="*/ 6111736 h 6857967"/>
              <a:gd name="connsiteX987" fmla="*/ 4122113 w 12191941"/>
              <a:gd name="connsiteY987" fmla="*/ 6040435 h 6857967"/>
              <a:gd name="connsiteX988" fmla="*/ 3908138 w 12191941"/>
              <a:gd name="connsiteY988" fmla="*/ 6040435 h 6857967"/>
              <a:gd name="connsiteX989" fmla="*/ 3908138 w 12191941"/>
              <a:gd name="connsiteY989" fmla="*/ 6111736 h 6857967"/>
              <a:gd name="connsiteX990" fmla="*/ 3979439 w 12191941"/>
              <a:gd name="connsiteY990" fmla="*/ 6111736 h 6857967"/>
              <a:gd name="connsiteX991" fmla="*/ 3979439 w 12191941"/>
              <a:gd name="connsiteY991" fmla="*/ 6040435 h 6857967"/>
              <a:gd name="connsiteX992" fmla="*/ 3765464 w 12191941"/>
              <a:gd name="connsiteY992" fmla="*/ 6040435 h 6857967"/>
              <a:gd name="connsiteX993" fmla="*/ 3765464 w 12191941"/>
              <a:gd name="connsiteY993" fmla="*/ 6111736 h 6857967"/>
              <a:gd name="connsiteX994" fmla="*/ 3836763 w 12191941"/>
              <a:gd name="connsiteY994" fmla="*/ 6111736 h 6857967"/>
              <a:gd name="connsiteX995" fmla="*/ 3836763 w 12191941"/>
              <a:gd name="connsiteY995" fmla="*/ 6040435 h 6857967"/>
              <a:gd name="connsiteX996" fmla="*/ 3622853 w 12191941"/>
              <a:gd name="connsiteY996" fmla="*/ 6040435 h 6857967"/>
              <a:gd name="connsiteX997" fmla="*/ 3622853 w 12191941"/>
              <a:gd name="connsiteY997" fmla="*/ 6111736 h 6857967"/>
              <a:gd name="connsiteX998" fmla="*/ 3694151 w 12191941"/>
              <a:gd name="connsiteY998" fmla="*/ 6111736 h 6857967"/>
              <a:gd name="connsiteX999" fmla="*/ 3694151 w 12191941"/>
              <a:gd name="connsiteY999" fmla="*/ 6040435 h 6857967"/>
              <a:gd name="connsiteX1000" fmla="*/ 3480203 w 12191941"/>
              <a:gd name="connsiteY1000" fmla="*/ 6040435 h 6857967"/>
              <a:gd name="connsiteX1001" fmla="*/ 3480203 w 12191941"/>
              <a:gd name="connsiteY1001" fmla="*/ 6111736 h 6857967"/>
              <a:gd name="connsiteX1002" fmla="*/ 3551511 w 12191941"/>
              <a:gd name="connsiteY1002" fmla="*/ 6111736 h 6857967"/>
              <a:gd name="connsiteX1003" fmla="*/ 3551511 w 12191941"/>
              <a:gd name="connsiteY1003" fmla="*/ 6040435 h 6857967"/>
              <a:gd name="connsiteX1004" fmla="*/ 3337579 w 12191941"/>
              <a:gd name="connsiteY1004" fmla="*/ 6040435 h 6857967"/>
              <a:gd name="connsiteX1005" fmla="*/ 3337579 w 12191941"/>
              <a:gd name="connsiteY1005" fmla="*/ 6111736 h 6857967"/>
              <a:gd name="connsiteX1006" fmla="*/ 3408880 w 12191941"/>
              <a:gd name="connsiteY1006" fmla="*/ 6111736 h 6857967"/>
              <a:gd name="connsiteX1007" fmla="*/ 3408880 w 12191941"/>
              <a:gd name="connsiteY1007" fmla="*/ 6040435 h 6857967"/>
              <a:gd name="connsiteX1008" fmla="*/ 3194906 w 12191941"/>
              <a:gd name="connsiteY1008" fmla="*/ 6040435 h 6857967"/>
              <a:gd name="connsiteX1009" fmla="*/ 3194906 w 12191941"/>
              <a:gd name="connsiteY1009" fmla="*/ 6111736 h 6857967"/>
              <a:gd name="connsiteX1010" fmla="*/ 3266208 w 12191941"/>
              <a:gd name="connsiteY1010" fmla="*/ 6111736 h 6857967"/>
              <a:gd name="connsiteX1011" fmla="*/ 3266208 w 12191941"/>
              <a:gd name="connsiteY1011" fmla="*/ 6040435 h 6857967"/>
              <a:gd name="connsiteX1012" fmla="*/ 3052305 w 12191941"/>
              <a:gd name="connsiteY1012" fmla="*/ 6040435 h 6857967"/>
              <a:gd name="connsiteX1013" fmla="*/ 3052305 w 12191941"/>
              <a:gd name="connsiteY1013" fmla="*/ 6111736 h 6857967"/>
              <a:gd name="connsiteX1014" fmla="*/ 3123607 w 12191941"/>
              <a:gd name="connsiteY1014" fmla="*/ 6111736 h 6857967"/>
              <a:gd name="connsiteX1015" fmla="*/ 3123607 w 12191941"/>
              <a:gd name="connsiteY1015" fmla="*/ 6040435 h 6857967"/>
              <a:gd name="connsiteX1016" fmla="*/ 2909634 w 12191941"/>
              <a:gd name="connsiteY1016" fmla="*/ 6040435 h 6857967"/>
              <a:gd name="connsiteX1017" fmla="*/ 2909634 w 12191941"/>
              <a:gd name="connsiteY1017" fmla="*/ 6111736 h 6857967"/>
              <a:gd name="connsiteX1018" fmla="*/ 2980934 w 12191941"/>
              <a:gd name="connsiteY1018" fmla="*/ 6111736 h 6857967"/>
              <a:gd name="connsiteX1019" fmla="*/ 2980934 w 12191941"/>
              <a:gd name="connsiteY1019" fmla="*/ 6040435 h 6857967"/>
              <a:gd name="connsiteX1020" fmla="*/ 2767033 w 12191941"/>
              <a:gd name="connsiteY1020" fmla="*/ 6040435 h 6857967"/>
              <a:gd name="connsiteX1021" fmla="*/ 2767033 w 12191941"/>
              <a:gd name="connsiteY1021" fmla="*/ 6111736 h 6857967"/>
              <a:gd name="connsiteX1022" fmla="*/ 2838334 w 12191941"/>
              <a:gd name="connsiteY1022" fmla="*/ 6111736 h 6857967"/>
              <a:gd name="connsiteX1023" fmla="*/ 2838334 w 12191941"/>
              <a:gd name="connsiteY1023" fmla="*/ 6040435 h 6857967"/>
              <a:gd name="connsiteX1024" fmla="*/ 2624361 w 12191941"/>
              <a:gd name="connsiteY1024" fmla="*/ 6040435 h 6857967"/>
              <a:gd name="connsiteX1025" fmla="*/ 2624361 w 12191941"/>
              <a:gd name="connsiteY1025" fmla="*/ 6111736 h 6857967"/>
              <a:gd name="connsiteX1026" fmla="*/ 2695662 w 12191941"/>
              <a:gd name="connsiteY1026" fmla="*/ 6111736 h 6857967"/>
              <a:gd name="connsiteX1027" fmla="*/ 2695662 w 12191941"/>
              <a:gd name="connsiteY1027" fmla="*/ 6040435 h 6857967"/>
              <a:gd name="connsiteX1028" fmla="*/ 2481690 w 12191941"/>
              <a:gd name="connsiteY1028" fmla="*/ 6040435 h 6857967"/>
              <a:gd name="connsiteX1029" fmla="*/ 2481690 w 12191941"/>
              <a:gd name="connsiteY1029" fmla="*/ 6111736 h 6857967"/>
              <a:gd name="connsiteX1030" fmla="*/ 2552991 w 12191941"/>
              <a:gd name="connsiteY1030" fmla="*/ 6111736 h 6857967"/>
              <a:gd name="connsiteX1031" fmla="*/ 2552991 w 12191941"/>
              <a:gd name="connsiteY1031" fmla="*/ 6040435 h 6857967"/>
              <a:gd name="connsiteX1032" fmla="*/ 2339091 w 12191941"/>
              <a:gd name="connsiteY1032" fmla="*/ 6040435 h 6857967"/>
              <a:gd name="connsiteX1033" fmla="*/ 2339091 w 12191941"/>
              <a:gd name="connsiteY1033" fmla="*/ 6111736 h 6857967"/>
              <a:gd name="connsiteX1034" fmla="*/ 2410392 w 12191941"/>
              <a:gd name="connsiteY1034" fmla="*/ 6111736 h 6857967"/>
              <a:gd name="connsiteX1035" fmla="*/ 2410392 w 12191941"/>
              <a:gd name="connsiteY1035" fmla="*/ 6040435 h 6857967"/>
              <a:gd name="connsiteX1036" fmla="*/ 2196420 w 12191941"/>
              <a:gd name="connsiteY1036" fmla="*/ 6040435 h 6857967"/>
              <a:gd name="connsiteX1037" fmla="*/ 2196420 w 12191941"/>
              <a:gd name="connsiteY1037" fmla="*/ 6111736 h 6857967"/>
              <a:gd name="connsiteX1038" fmla="*/ 2267721 w 12191941"/>
              <a:gd name="connsiteY1038" fmla="*/ 6111736 h 6857967"/>
              <a:gd name="connsiteX1039" fmla="*/ 2267721 w 12191941"/>
              <a:gd name="connsiteY1039" fmla="*/ 6040435 h 6857967"/>
              <a:gd name="connsiteX1040" fmla="*/ 2053813 w 12191941"/>
              <a:gd name="connsiteY1040" fmla="*/ 6040435 h 6857967"/>
              <a:gd name="connsiteX1041" fmla="*/ 2053813 w 12191941"/>
              <a:gd name="connsiteY1041" fmla="*/ 6111736 h 6857967"/>
              <a:gd name="connsiteX1042" fmla="*/ 2125117 w 12191941"/>
              <a:gd name="connsiteY1042" fmla="*/ 6111736 h 6857967"/>
              <a:gd name="connsiteX1043" fmla="*/ 2125117 w 12191941"/>
              <a:gd name="connsiteY1043" fmla="*/ 6040435 h 6857967"/>
              <a:gd name="connsiteX1044" fmla="*/ 1911141 w 12191941"/>
              <a:gd name="connsiteY1044" fmla="*/ 6040435 h 6857967"/>
              <a:gd name="connsiteX1045" fmla="*/ 1911141 w 12191941"/>
              <a:gd name="connsiteY1045" fmla="*/ 6111736 h 6857967"/>
              <a:gd name="connsiteX1046" fmla="*/ 1982442 w 12191941"/>
              <a:gd name="connsiteY1046" fmla="*/ 6111736 h 6857967"/>
              <a:gd name="connsiteX1047" fmla="*/ 1982442 w 12191941"/>
              <a:gd name="connsiteY1047" fmla="*/ 6040435 h 6857967"/>
              <a:gd name="connsiteX1048" fmla="*/ 1768471 w 12191941"/>
              <a:gd name="connsiteY1048" fmla="*/ 6040435 h 6857967"/>
              <a:gd name="connsiteX1049" fmla="*/ 1768471 w 12191941"/>
              <a:gd name="connsiteY1049" fmla="*/ 6111736 h 6857967"/>
              <a:gd name="connsiteX1050" fmla="*/ 1839771 w 12191941"/>
              <a:gd name="connsiteY1050" fmla="*/ 6111736 h 6857967"/>
              <a:gd name="connsiteX1051" fmla="*/ 1839771 w 12191941"/>
              <a:gd name="connsiteY1051" fmla="*/ 6040435 h 6857967"/>
              <a:gd name="connsiteX1052" fmla="*/ 1625870 w 12191941"/>
              <a:gd name="connsiteY1052" fmla="*/ 6040435 h 6857967"/>
              <a:gd name="connsiteX1053" fmla="*/ 1625870 w 12191941"/>
              <a:gd name="connsiteY1053" fmla="*/ 6111736 h 6857967"/>
              <a:gd name="connsiteX1054" fmla="*/ 1697171 w 12191941"/>
              <a:gd name="connsiteY1054" fmla="*/ 6111736 h 6857967"/>
              <a:gd name="connsiteX1055" fmla="*/ 1697171 w 12191941"/>
              <a:gd name="connsiteY1055" fmla="*/ 6040435 h 6857967"/>
              <a:gd name="connsiteX1056" fmla="*/ 1483200 w 12191941"/>
              <a:gd name="connsiteY1056" fmla="*/ 6040435 h 6857967"/>
              <a:gd name="connsiteX1057" fmla="*/ 1483200 w 12191941"/>
              <a:gd name="connsiteY1057" fmla="*/ 6111736 h 6857967"/>
              <a:gd name="connsiteX1058" fmla="*/ 1554500 w 12191941"/>
              <a:gd name="connsiteY1058" fmla="*/ 6111736 h 6857967"/>
              <a:gd name="connsiteX1059" fmla="*/ 1554500 w 12191941"/>
              <a:gd name="connsiteY1059" fmla="*/ 6040435 h 6857967"/>
              <a:gd name="connsiteX1060" fmla="*/ 1340599 w 12191941"/>
              <a:gd name="connsiteY1060" fmla="*/ 6040435 h 6857967"/>
              <a:gd name="connsiteX1061" fmla="*/ 1340599 w 12191941"/>
              <a:gd name="connsiteY1061" fmla="*/ 6111736 h 6857967"/>
              <a:gd name="connsiteX1062" fmla="*/ 1411901 w 12191941"/>
              <a:gd name="connsiteY1062" fmla="*/ 6111736 h 6857967"/>
              <a:gd name="connsiteX1063" fmla="*/ 1411901 w 12191941"/>
              <a:gd name="connsiteY1063" fmla="*/ 6040435 h 6857967"/>
              <a:gd name="connsiteX1064" fmla="*/ 1197930 w 12191941"/>
              <a:gd name="connsiteY1064" fmla="*/ 6040435 h 6857967"/>
              <a:gd name="connsiteX1065" fmla="*/ 1197930 w 12191941"/>
              <a:gd name="connsiteY1065" fmla="*/ 6111736 h 6857967"/>
              <a:gd name="connsiteX1066" fmla="*/ 1269231 w 12191941"/>
              <a:gd name="connsiteY1066" fmla="*/ 6111736 h 6857967"/>
              <a:gd name="connsiteX1067" fmla="*/ 1269231 w 12191941"/>
              <a:gd name="connsiteY1067" fmla="*/ 6040435 h 6857967"/>
              <a:gd name="connsiteX1068" fmla="*/ 1055312 w 12191941"/>
              <a:gd name="connsiteY1068" fmla="*/ 6040435 h 6857967"/>
              <a:gd name="connsiteX1069" fmla="*/ 1055312 w 12191941"/>
              <a:gd name="connsiteY1069" fmla="*/ 6111736 h 6857967"/>
              <a:gd name="connsiteX1070" fmla="*/ 1126613 w 12191941"/>
              <a:gd name="connsiteY1070" fmla="*/ 6111736 h 6857967"/>
              <a:gd name="connsiteX1071" fmla="*/ 1126613 w 12191941"/>
              <a:gd name="connsiteY1071" fmla="*/ 6040435 h 6857967"/>
              <a:gd name="connsiteX1072" fmla="*/ 912657 w 12191941"/>
              <a:gd name="connsiteY1072" fmla="*/ 6040435 h 6857967"/>
              <a:gd name="connsiteX1073" fmla="*/ 912657 w 12191941"/>
              <a:gd name="connsiteY1073" fmla="*/ 6111736 h 6857967"/>
              <a:gd name="connsiteX1074" fmla="*/ 983958 w 12191941"/>
              <a:gd name="connsiteY1074" fmla="*/ 6111736 h 6857967"/>
              <a:gd name="connsiteX1075" fmla="*/ 983958 w 12191941"/>
              <a:gd name="connsiteY1075" fmla="*/ 6040435 h 6857967"/>
              <a:gd name="connsiteX1076" fmla="*/ 771136 w 12191941"/>
              <a:gd name="connsiteY1076" fmla="*/ 6040435 h 6857967"/>
              <a:gd name="connsiteX1077" fmla="*/ 771136 w 12191941"/>
              <a:gd name="connsiteY1077" fmla="*/ 6111736 h 6857967"/>
              <a:gd name="connsiteX1078" fmla="*/ 842437 w 12191941"/>
              <a:gd name="connsiteY1078" fmla="*/ 6111736 h 6857967"/>
              <a:gd name="connsiteX1079" fmla="*/ 842437 w 12191941"/>
              <a:gd name="connsiteY1079" fmla="*/ 6040435 h 6857967"/>
              <a:gd name="connsiteX1080" fmla="*/ 628535 w 12191941"/>
              <a:gd name="connsiteY1080" fmla="*/ 6040435 h 6857967"/>
              <a:gd name="connsiteX1081" fmla="*/ 628535 w 12191941"/>
              <a:gd name="connsiteY1081" fmla="*/ 6111736 h 6857967"/>
              <a:gd name="connsiteX1082" fmla="*/ 699836 w 12191941"/>
              <a:gd name="connsiteY1082" fmla="*/ 6111736 h 6857967"/>
              <a:gd name="connsiteX1083" fmla="*/ 699836 w 12191941"/>
              <a:gd name="connsiteY1083" fmla="*/ 6040435 h 6857967"/>
              <a:gd name="connsiteX1084" fmla="*/ 485863 w 12191941"/>
              <a:gd name="connsiteY1084" fmla="*/ 6040435 h 6857967"/>
              <a:gd name="connsiteX1085" fmla="*/ 485863 w 12191941"/>
              <a:gd name="connsiteY1085" fmla="*/ 6111736 h 6857967"/>
              <a:gd name="connsiteX1086" fmla="*/ 557163 w 12191941"/>
              <a:gd name="connsiteY1086" fmla="*/ 6111736 h 6857967"/>
              <a:gd name="connsiteX1087" fmla="*/ 557163 w 12191941"/>
              <a:gd name="connsiteY1087" fmla="*/ 6040435 h 6857967"/>
              <a:gd name="connsiteX1088" fmla="*/ 343191 w 12191941"/>
              <a:gd name="connsiteY1088" fmla="*/ 6040435 h 6857967"/>
              <a:gd name="connsiteX1089" fmla="*/ 343191 w 12191941"/>
              <a:gd name="connsiteY1089" fmla="*/ 6111736 h 6857967"/>
              <a:gd name="connsiteX1090" fmla="*/ 414492 w 12191941"/>
              <a:gd name="connsiteY1090" fmla="*/ 6111736 h 6857967"/>
              <a:gd name="connsiteX1091" fmla="*/ 414492 w 12191941"/>
              <a:gd name="connsiteY1091" fmla="*/ 6040435 h 6857967"/>
              <a:gd name="connsiteX1092" fmla="*/ 200591 w 12191941"/>
              <a:gd name="connsiteY1092" fmla="*/ 6040435 h 6857967"/>
              <a:gd name="connsiteX1093" fmla="*/ 200591 w 12191941"/>
              <a:gd name="connsiteY1093" fmla="*/ 6111736 h 6857967"/>
              <a:gd name="connsiteX1094" fmla="*/ 271892 w 12191941"/>
              <a:gd name="connsiteY1094" fmla="*/ 6111736 h 6857967"/>
              <a:gd name="connsiteX1095" fmla="*/ 271892 w 12191941"/>
              <a:gd name="connsiteY1095" fmla="*/ 6040435 h 6857967"/>
              <a:gd name="connsiteX1096" fmla="*/ 57918 w 12191941"/>
              <a:gd name="connsiteY1096" fmla="*/ 6040435 h 6857967"/>
              <a:gd name="connsiteX1097" fmla="*/ 57918 w 12191941"/>
              <a:gd name="connsiteY1097" fmla="*/ 6111736 h 6857967"/>
              <a:gd name="connsiteX1098" fmla="*/ 129219 w 12191941"/>
              <a:gd name="connsiteY1098" fmla="*/ 6111736 h 6857967"/>
              <a:gd name="connsiteX1099" fmla="*/ 129219 w 12191941"/>
              <a:gd name="connsiteY1099" fmla="*/ 6040435 h 6857967"/>
              <a:gd name="connsiteX1100" fmla="*/ 0 w 12191941"/>
              <a:gd name="connsiteY1100" fmla="*/ 0 h 6857967"/>
              <a:gd name="connsiteX1101" fmla="*/ 12191941 w 12191941"/>
              <a:gd name="connsiteY1101" fmla="*/ 0 h 6857967"/>
              <a:gd name="connsiteX1102" fmla="*/ 12191941 w 12191941"/>
              <a:gd name="connsiteY1102" fmla="*/ 6857967 h 6857967"/>
              <a:gd name="connsiteX1103" fmla="*/ 0 w 12191941"/>
              <a:gd name="connsiteY1103" fmla="*/ 6857967 h 6857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</a:cxnLst>
            <a:rect l="l" t="t" r="r" b="b"/>
            <a:pathLst>
              <a:path w="12191941" h="6857967">
                <a:moveTo>
                  <a:pt x="9042170" y="6474347"/>
                </a:moveTo>
                <a:lnTo>
                  <a:pt x="9042170" y="6545648"/>
                </a:lnTo>
                <a:lnTo>
                  <a:pt x="9113471" y="6545648"/>
                </a:lnTo>
                <a:lnTo>
                  <a:pt x="9113471" y="6474347"/>
                </a:lnTo>
                <a:close/>
                <a:moveTo>
                  <a:pt x="8899568" y="6474347"/>
                </a:moveTo>
                <a:lnTo>
                  <a:pt x="8899568" y="6545648"/>
                </a:lnTo>
                <a:lnTo>
                  <a:pt x="8970869" y="6545648"/>
                </a:lnTo>
                <a:lnTo>
                  <a:pt x="8970869" y="6474347"/>
                </a:lnTo>
                <a:close/>
                <a:moveTo>
                  <a:pt x="8756896" y="6474347"/>
                </a:moveTo>
                <a:lnTo>
                  <a:pt x="8756896" y="6545648"/>
                </a:lnTo>
                <a:lnTo>
                  <a:pt x="8828196" y="6545648"/>
                </a:lnTo>
                <a:lnTo>
                  <a:pt x="8828196" y="6474347"/>
                </a:lnTo>
                <a:close/>
                <a:moveTo>
                  <a:pt x="8614223" y="6474347"/>
                </a:moveTo>
                <a:lnTo>
                  <a:pt x="8614223" y="6545648"/>
                </a:lnTo>
                <a:lnTo>
                  <a:pt x="8685524" y="6545648"/>
                </a:lnTo>
                <a:lnTo>
                  <a:pt x="8685524" y="6474347"/>
                </a:lnTo>
                <a:close/>
                <a:moveTo>
                  <a:pt x="8471622" y="6474347"/>
                </a:moveTo>
                <a:lnTo>
                  <a:pt x="8471622" y="6545648"/>
                </a:lnTo>
                <a:lnTo>
                  <a:pt x="8542923" y="6545648"/>
                </a:lnTo>
                <a:lnTo>
                  <a:pt x="8542923" y="6474347"/>
                </a:lnTo>
                <a:close/>
                <a:moveTo>
                  <a:pt x="8328949" y="6474347"/>
                </a:moveTo>
                <a:lnTo>
                  <a:pt x="8328949" y="6545648"/>
                </a:lnTo>
                <a:lnTo>
                  <a:pt x="8400250" y="6545648"/>
                </a:lnTo>
                <a:lnTo>
                  <a:pt x="8400250" y="6474347"/>
                </a:lnTo>
                <a:close/>
                <a:moveTo>
                  <a:pt x="8186348" y="6474347"/>
                </a:moveTo>
                <a:lnTo>
                  <a:pt x="8186348" y="6545648"/>
                </a:lnTo>
                <a:lnTo>
                  <a:pt x="8257649" y="6545648"/>
                </a:lnTo>
                <a:lnTo>
                  <a:pt x="8257649" y="6474347"/>
                </a:lnTo>
                <a:close/>
                <a:moveTo>
                  <a:pt x="8043675" y="6474347"/>
                </a:moveTo>
                <a:lnTo>
                  <a:pt x="8043675" y="6545648"/>
                </a:lnTo>
                <a:lnTo>
                  <a:pt x="8114976" y="6545648"/>
                </a:lnTo>
                <a:lnTo>
                  <a:pt x="8114976" y="6474347"/>
                </a:lnTo>
                <a:close/>
                <a:moveTo>
                  <a:pt x="7901003" y="6474347"/>
                </a:moveTo>
                <a:lnTo>
                  <a:pt x="7901003" y="6545648"/>
                </a:lnTo>
                <a:lnTo>
                  <a:pt x="7972304" y="6545648"/>
                </a:lnTo>
                <a:lnTo>
                  <a:pt x="7972304" y="6474347"/>
                </a:lnTo>
                <a:close/>
                <a:moveTo>
                  <a:pt x="7758401" y="6474347"/>
                </a:moveTo>
                <a:lnTo>
                  <a:pt x="7758401" y="6545648"/>
                </a:lnTo>
                <a:lnTo>
                  <a:pt x="7829702" y="6545648"/>
                </a:lnTo>
                <a:lnTo>
                  <a:pt x="7829702" y="6474347"/>
                </a:lnTo>
                <a:close/>
                <a:moveTo>
                  <a:pt x="7615728" y="6474347"/>
                </a:moveTo>
                <a:lnTo>
                  <a:pt x="7615728" y="6545648"/>
                </a:lnTo>
                <a:lnTo>
                  <a:pt x="7687029" y="6545648"/>
                </a:lnTo>
                <a:lnTo>
                  <a:pt x="7687029" y="6474347"/>
                </a:lnTo>
                <a:close/>
                <a:moveTo>
                  <a:pt x="7473127" y="6474347"/>
                </a:moveTo>
                <a:lnTo>
                  <a:pt x="7473127" y="6545648"/>
                </a:lnTo>
                <a:lnTo>
                  <a:pt x="7544428" y="6545648"/>
                </a:lnTo>
                <a:lnTo>
                  <a:pt x="7544428" y="6474347"/>
                </a:lnTo>
                <a:close/>
                <a:moveTo>
                  <a:pt x="7330454" y="6474347"/>
                </a:moveTo>
                <a:lnTo>
                  <a:pt x="7330454" y="6545648"/>
                </a:lnTo>
                <a:lnTo>
                  <a:pt x="7401755" y="6545648"/>
                </a:lnTo>
                <a:lnTo>
                  <a:pt x="7401755" y="6474347"/>
                </a:lnTo>
                <a:close/>
                <a:moveTo>
                  <a:pt x="7187853" y="6474347"/>
                </a:moveTo>
                <a:lnTo>
                  <a:pt x="7187853" y="6545648"/>
                </a:lnTo>
                <a:lnTo>
                  <a:pt x="7259154" y="6545648"/>
                </a:lnTo>
                <a:lnTo>
                  <a:pt x="7259154" y="6474347"/>
                </a:lnTo>
                <a:close/>
                <a:moveTo>
                  <a:pt x="7045180" y="6474347"/>
                </a:moveTo>
                <a:lnTo>
                  <a:pt x="7045180" y="6545648"/>
                </a:lnTo>
                <a:lnTo>
                  <a:pt x="7116481" y="6545648"/>
                </a:lnTo>
                <a:lnTo>
                  <a:pt x="7116481" y="6474347"/>
                </a:lnTo>
                <a:close/>
                <a:moveTo>
                  <a:pt x="6902579" y="6474347"/>
                </a:moveTo>
                <a:lnTo>
                  <a:pt x="6902579" y="6545648"/>
                </a:lnTo>
                <a:lnTo>
                  <a:pt x="6973880" y="6545648"/>
                </a:lnTo>
                <a:lnTo>
                  <a:pt x="6973880" y="6474347"/>
                </a:lnTo>
                <a:close/>
                <a:moveTo>
                  <a:pt x="6759906" y="6474347"/>
                </a:moveTo>
                <a:lnTo>
                  <a:pt x="6759906" y="6545648"/>
                </a:lnTo>
                <a:lnTo>
                  <a:pt x="6831207" y="6545648"/>
                </a:lnTo>
                <a:lnTo>
                  <a:pt x="6831207" y="6474347"/>
                </a:lnTo>
                <a:close/>
                <a:moveTo>
                  <a:pt x="6617234" y="6474347"/>
                </a:moveTo>
                <a:lnTo>
                  <a:pt x="6617234" y="6545648"/>
                </a:lnTo>
                <a:lnTo>
                  <a:pt x="6688535" y="6545648"/>
                </a:lnTo>
                <a:lnTo>
                  <a:pt x="6688535" y="6474347"/>
                </a:lnTo>
                <a:close/>
                <a:moveTo>
                  <a:pt x="6474632" y="6474347"/>
                </a:moveTo>
                <a:lnTo>
                  <a:pt x="6474632" y="6545648"/>
                </a:lnTo>
                <a:lnTo>
                  <a:pt x="6545933" y="6545648"/>
                </a:lnTo>
                <a:lnTo>
                  <a:pt x="6545933" y="6474347"/>
                </a:lnTo>
                <a:close/>
                <a:moveTo>
                  <a:pt x="6331959" y="6474347"/>
                </a:moveTo>
                <a:lnTo>
                  <a:pt x="6331959" y="6545648"/>
                </a:lnTo>
                <a:lnTo>
                  <a:pt x="6403260" y="6545648"/>
                </a:lnTo>
                <a:lnTo>
                  <a:pt x="6403260" y="6474347"/>
                </a:lnTo>
                <a:close/>
                <a:moveTo>
                  <a:pt x="6189358" y="6474347"/>
                </a:moveTo>
                <a:lnTo>
                  <a:pt x="6189358" y="6545648"/>
                </a:lnTo>
                <a:lnTo>
                  <a:pt x="6260659" y="6545648"/>
                </a:lnTo>
                <a:lnTo>
                  <a:pt x="6260659" y="6474347"/>
                </a:lnTo>
                <a:close/>
                <a:moveTo>
                  <a:pt x="6046689" y="6474347"/>
                </a:moveTo>
                <a:lnTo>
                  <a:pt x="6046689" y="6545648"/>
                </a:lnTo>
                <a:lnTo>
                  <a:pt x="6117986" y="6545648"/>
                </a:lnTo>
                <a:lnTo>
                  <a:pt x="6117986" y="6474347"/>
                </a:lnTo>
                <a:close/>
                <a:moveTo>
                  <a:pt x="5904022" y="6474347"/>
                </a:moveTo>
                <a:lnTo>
                  <a:pt x="5904022" y="6545648"/>
                </a:lnTo>
                <a:lnTo>
                  <a:pt x="5975319" y="6545648"/>
                </a:lnTo>
                <a:lnTo>
                  <a:pt x="5975319" y="6474347"/>
                </a:lnTo>
                <a:close/>
                <a:moveTo>
                  <a:pt x="5761426" y="6474347"/>
                </a:moveTo>
                <a:lnTo>
                  <a:pt x="5761426" y="6545648"/>
                </a:lnTo>
                <a:lnTo>
                  <a:pt x="5832724" y="6545648"/>
                </a:lnTo>
                <a:lnTo>
                  <a:pt x="5832724" y="6474347"/>
                </a:lnTo>
                <a:close/>
                <a:moveTo>
                  <a:pt x="5618761" y="6474347"/>
                </a:moveTo>
                <a:lnTo>
                  <a:pt x="5618761" y="6545648"/>
                </a:lnTo>
                <a:lnTo>
                  <a:pt x="5690059" y="6545648"/>
                </a:lnTo>
                <a:lnTo>
                  <a:pt x="5690059" y="6474347"/>
                </a:lnTo>
                <a:close/>
                <a:moveTo>
                  <a:pt x="5476167" y="6474347"/>
                </a:moveTo>
                <a:lnTo>
                  <a:pt x="5476167" y="6545648"/>
                </a:lnTo>
                <a:lnTo>
                  <a:pt x="5547463" y="6545648"/>
                </a:lnTo>
                <a:lnTo>
                  <a:pt x="5547463" y="6474347"/>
                </a:lnTo>
                <a:close/>
                <a:moveTo>
                  <a:pt x="5333500" y="6474347"/>
                </a:moveTo>
                <a:lnTo>
                  <a:pt x="5333500" y="6545648"/>
                </a:lnTo>
                <a:lnTo>
                  <a:pt x="5404799" y="6545648"/>
                </a:lnTo>
                <a:lnTo>
                  <a:pt x="5404799" y="6474347"/>
                </a:lnTo>
                <a:close/>
                <a:moveTo>
                  <a:pt x="5190877" y="6474347"/>
                </a:moveTo>
                <a:lnTo>
                  <a:pt x="5190877" y="6545648"/>
                </a:lnTo>
                <a:lnTo>
                  <a:pt x="5262188" y="6545648"/>
                </a:lnTo>
                <a:lnTo>
                  <a:pt x="5262188" y="6474347"/>
                </a:lnTo>
                <a:close/>
                <a:moveTo>
                  <a:pt x="5048236" y="6474347"/>
                </a:moveTo>
                <a:lnTo>
                  <a:pt x="5048236" y="6545648"/>
                </a:lnTo>
                <a:lnTo>
                  <a:pt x="5119527" y="6545648"/>
                </a:lnTo>
                <a:lnTo>
                  <a:pt x="5119527" y="6474347"/>
                </a:lnTo>
                <a:close/>
                <a:moveTo>
                  <a:pt x="4906607" y="6474347"/>
                </a:moveTo>
                <a:lnTo>
                  <a:pt x="4906607" y="6545648"/>
                </a:lnTo>
                <a:lnTo>
                  <a:pt x="4977916" y="6545648"/>
                </a:lnTo>
                <a:lnTo>
                  <a:pt x="4977916" y="6474347"/>
                </a:lnTo>
                <a:close/>
                <a:moveTo>
                  <a:pt x="4764013" y="6474347"/>
                </a:moveTo>
                <a:lnTo>
                  <a:pt x="4764013" y="6545648"/>
                </a:lnTo>
                <a:lnTo>
                  <a:pt x="4835311" y="6545648"/>
                </a:lnTo>
                <a:lnTo>
                  <a:pt x="4835311" y="6474347"/>
                </a:lnTo>
                <a:close/>
                <a:moveTo>
                  <a:pt x="4621341" y="6474347"/>
                </a:moveTo>
                <a:lnTo>
                  <a:pt x="4621341" y="6545648"/>
                </a:lnTo>
                <a:lnTo>
                  <a:pt x="4692639" y="6545648"/>
                </a:lnTo>
                <a:lnTo>
                  <a:pt x="4692639" y="6474347"/>
                </a:lnTo>
                <a:close/>
                <a:moveTo>
                  <a:pt x="4478666" y="6474347"/>
                </a:moveTo>
                <a:lnTo>
                  <a:pt x="4478666" y="6545648"/>
                </a:lnTo>
                <a:lnTo>
                  <a:pt x="4549969" y="6545648"/>
                </a:lnTo>
                <a:lnTo>
                  <a:pt x="4549969" y="6474347"/>
                </a:lnTo>
                <a:close/>
                <a:moveTo>
                  <a:pt x="4336061" y="6474347"/>
                </a:moveTo>
                <a:lnTo>
                  <a:pt x="4336061" y="6545648"/>
                </a:lnTo>
                <a:lnTo>
                  <a:pt x="4407362" y="6545648"/>
                </a:lnTo>
                <a:lnTo>
                  <a:pt x="4407362" y="6474347"/>
                </a:lnTo>
                <a:close/>
                <a:moveTo>
                  <a:pt x="4193412" y="6474347"/>
                </a:moveTo>
                <a:lnTo>
                  <a:pt x="4193412" y="6545648"/>
                </a:lnTo>
                <a:lnTo>
                  <a:pt x="4264695" y="6545648"/>
                </a:lnTo>
                <a:lnTo>
                  <a:pt x="4264695" y="6474347"/>
                </a:lnTo>
                <a:close/>
                <a:moveTo>
                  <a:pt x="4050809" y="6474347"/>
                </a:moveTo>
                <a:lnTo>
                  <a:pt x="4050809" y="6545648"/>
                </a:lnTo>
                <a:lnTo>
                  <a:pt x="4122113" y="6545648"/>
                </a:lnTo>
                <a:lnTo>
                  <a:pt x="4122113" y="6474347"/>
                </a:lnTo>
                <a:close/>
                <a:moveTo>
                  <a:pt x="3908136" y="6474347"/>
                </a:moveTo>
                <a:lnTo>
                  <a:pt x="3908136" y="6545648"/>
                </a:lnTo>
                <a:lnTo>
                  <a:pt x="3979438" y="6545648"/>
                </a:lnTo>
                <a:lnTo>
                  <a:pt x="3979438" y="6474347"/>
                </a:lnTo>
                <a:close/>
                <a:moveTo>
                  <a:pt x="3765462" y="6474347"/>
                </a:moveTo>
                <a:lnTo>
                  <a:pt x="3765462" y="6545648"/>
                </a:lnTo>
                <a:lnTo>
                  <a:pt x="3836763" y="6545648"/>
                </a:lnTo>
                <a:lnTo>
                  <a:pt x="3836763" y="6474347"/>
                </a:lnTo>
                <a:close/>
                <a:moveTo>
                  <a:pt x="3622851" y="6474347"/>
                </a:moveTo>
                <a:lnTo>
                  <a:pt x="3622851" y="6545648"/>
                </a:lnTo>
                <a:lnTo>
                  <a:pt x="3694151" y="6545648"/>
                </a:lnTo>
                <a:lnTo>
                  <a:pt x="3694151" y="6474347"/>
                </a:lnTo>
                <a:close/>
                <a:moveTo>
                  <a:pt x="3480203" y="6474347"/>
                </a:moveTo>
                <a:lnTo>
                  <a:pt x="3480203" y="6545648"/>
                </a:lnTo>
                <a:lnTo>
                  <a:pt x="3551509" y="6545648"/>
                </a:lnTo>
                <a:lnTo>
                  <a:pt x="3551509" y="6474347"/>
                </a:lnTo>
                <a:close/>
                <a:moveTo>
                  <a:pt x="3337579" y="6474347"/>
                </a:moveTo>
                <a:lnTo>
                  <a:pt x="3337579" y="6545648"/>
                </a:lnTo>
                <a:lnTo>
                  <a:pt x="3408880" y="6545648"/>
                </a:lnTo>
                <a:lnTo>
                  <a:pt x="3408880" y="6474347"/>
                </a:lnTo>
                <a:close/>
                <a:moveTo>
                  <a:pt x="3194905" y="6474347"/>
                </a:moveTo>
                <a:lnTo>
                  <a:pt x="3194905" y="6545648"/>
                </a:lnTo>
                <a:lnTo>
                  <a:pt x="3266206" y="6545648"/>
                </a:lnTo>
                <a:lnTo>
                  <a:pt x="3266206" y="6474347"/>
                </a:lnTo>
                <a:close/>
                <a:moveTo>
                  <a:pt x="3052304" y="6474347"/>
                </a:moveTo>
                <a:lnTo>
                  <a:pt x="3052304" y="6545648"/>
                </a:lnTo>
                <a:lnTo>
                  <a:pt x="3123606" y="6545648"/>
                </a:lnTo>
                <a:lnTo>
                  <a:pt x="3123606" y="6474347"/>
                </a:lnTo>
                <a:close/>
                <a:moveTo>
                  <a:pt x="2909633" y="6474347"/>
                </a:moveTo>
                <a:lnTo>
                  <a:pt x="2909633" y="6545648"/>
                </a:lnTo>
                <a:lnTo>
                  <a:pt x="2980934" y="6545648"/>
                </a:lnTo>
                <a:lnTo>
                  <a:pt x="2980934" y="6474347"/>
                </a:lnTo>
                <a:close/>
                <a:moveTo>
                  <a:pt x="2767033" y="6474347"/>
                </a:moveTo>
                <a:lnTo>
                  <a:pt x="2767033" y="6545648"/>
                </a:lnTo>
                <a:lnTo>
                  <a:pt x="2838334" y="6545648"/>
                </a:lnTo>
                <a:lnTo>
                  <a:pt x="2838334" y="6474347"/>
                </a:lnTo>
                <a:close/>
                <a:moveTo>
                  <a:pt x="2624360" y="6474347"/>
                </a:moveTo>
                <a:lnTo>
                  <a:pt x="2624360" y="6545648"/>
                </a:lnTo>
                <a:lnTo>
                  <a:pt x="2695661" y="6545648"/>
                </a:lnTo>
                <a:lnTo>
                  <a:pt x="2695661" y="6474347"/>
                </a:lnTo>
                <a:close/>
                <a:moveTo>
                  <a:pt x="2481690" y="6474347"/>
                </a:moveTo>
                <a:lnTo>
                  <a:pt x="2481690" y="6545648"/>
                </a:lnTo>
                <a:lnTo>
                  <a:pt x="2552990" y="6545648"/>
                </a:lnTo>
                <a:lnTo>
                  <a:pt x="2552990" y="6474347"/>
                </a:lnTo>
                <a:close/>
                <a:moveTo>
                  <a:pt x="2339090" y="6474347"/>
                </a:moveTo>
                <a:lnTo>
                  <a:pt x="2339090" y="6545648"/>
                </a:lnTo>
                <a:lnTo>
                  <a:pt x="2410390" y="6545648"/>
                </a:lnTo>
                <a:lnTo>
                  <a:pt x="2410390" y="6474347"/>
                </a:lnTo>
                <a:close/>
                <a:moveTo>
                  <a:pt x="2196420" y="6474347"/>
                </a:moveTo>
                <a:lnTo>
                  <a:pt x="2196420" y="6545648"/>
                </a:lnTo>
                <a:lnTo>
                  <a:pt x="2267720" y="6545648"/>
                </a:lnTo>
                <a:lnTo>
                  <a:pt x="2267720" y="6474347"/>
                </a:lnTo>
                <a:close/>
                <a:moveTo>
                  <a:pt x="2053813" y="6474347"/>
                </a:moveTo>
                <a:lnTo>
                  <a:pt x="2053813" y="6545648"/>
                </a:lnTo>
                <a:lnTo>
                  <a:pt x="2125117" y="6545648"/>
                </a:lnTo>
                <a:lnTo>
                  <a:pt x="2125117" y="6474347"/>
                </a:lnTo>
                <a:close/>
                <a:moveTo>
                  <a:pt x="1911141" y="6474347"/>
                </a:moveTo>
                <a:lnTo>
                  <a:pt x="1911141" y="6545648"/>
                </a:lnTo>
                <a:lnTo>
                  <a:pt x="1982442" y="6545648"/>
                </a:lnTo>
                <a:lnTo>
                  <a:pt x="1982442" y="6474347"/>
                </a:lnTo>
                <a:close/>
                <a:moveTo>
                  <a:pt x="1768470" y="6474347"/>
                </a:moveTo>
                <a:lnTo>
                  <a:pt x="1768470" y="6545648"/>
                </a:lnTo>
                <a:lnTo>
                  <a:pt x="1839771" y="6545648"/>
                </a:lnTo>
                <a:lnTo>
                  <a:pt x="1839771" y="6474347"/>
                </a:lnTo>
                <a:close/>
                <a:moveTo>
                  <a:pt x="1625870" y="6474347"/>
                </a:moveTo>
                <a:lnTo>
                  <a:pt x="1625870" y="6545648"/>
                </a:lnTo>
                <a:lnTo>
                  <a:pt x="1697170" y="6545648"/>
                </a:lnTo>
                <a:lnTo>
                  <a:pt x="1697170" y="6474347"/>
                </a:lnTo>
                <a:close/>
                <a:moveTo>
                  <a:pt x="1483199" y="6474347"/>
                </a:moveTo>
                <a:lnTo>
                  <a:pt x="1483199" y="6545648"/>
                </a:lnTo>
                <a:lnTo>
                  <a:pt x="1554500" y="6545648"/>
                </a:lnTo>
                <a:lnTo>
                  <a:pt x="1554500" y="6474347"/>
                </a:lnTo>
                <a:close/>
                <a:moveTo>
                  <a:pt x="1340599" y="6474347"/>
                </a:moveTo>
                <a:lnTo>
                  <a:pt x="1340599" y="6545648"/>
                </a:lnTo>
                <a:lnTo>
                  <a:pt x="1411899" y="6545648"/>
                </a:lnTo>
                <a:lnTo>
                  <a:pt x="1411899" y="6474347"/>
                </a:lnTo>
                <a:close/>
                <a:moveTo>
                  <a:pt x="1197929" y="6474347"/>
                </a:moveTo>
                <a:lnTo>
                  <a:pt x="1197929" y="6545648"/>
                </a:lnTo>
                <a:lnTo>
                  <a:pt x="1269230" y="6545648"/>
                </a:lnTo>
                <a:lnTo>
                  <a:pt x="1269230" y="6474347"/>
                </a:lnTo>
                <a:close/>
                <a:moveTo>
                  <a:pt x="1055311" y="6474347"/>
                </a:moveTo>
                <a:lnTo>
                  <a:pt x="1055311" y="6545648"/>
                </a:lnTo>
                <a:lnTo>
                  <a:pt x="1126612" y="6545648"/>
                </a:lnTo>
                <a:lnTo>
                  <a:pt x="1126612" y="6474347"/>
                </a:lnTo>
                <a:close/>
                <a:moveTo>
                  <a:pt x="912657" y="6474347"/>
                </a:moveTo>
                <a:lnTo>
                  <a:pt x="912657" y="6545648"/>
                </a:lnTo>
                <a:lnTo>
                  <a:pt x="983958" y="6545648"/>
                </a:lnTo>
                <a:lnTo>
                  <a:pt x="983958" y="6474347"/>
                </a:lnTo>
                <a:close/>
                <a:moveTo>
                  <a:pt x="771135" y="6474347"/>
                </a:moveTo>
                <a:lnTo>
                  <a:pt x="771135" y="6545648"/>
                </a:lnTo>
                <a:lnTo>
                  <a:pt x="842436" y="6545648"/>
                </a:lnTo>
                <a:lnTo>
                  <a:pt x="842436" y="6474347"/>
                </a:lnTo>
                <a:close/>
                <a:moveTo>
                  <a:pt x="628534" y="6474347"/>
                </a:moveTo>
                <a:lnTo>
                  <a:pt x="628534" y="6545648"/>
                </a:lnTo>
                <a:lnTo>
                  <a:pt x="699835" y="6545648"/>
                </a:lnTo>
                <a:lnTo>
                  <a:pt x="699835" y="6474347"/>
                </a:lnTo>
                <a:close/>
                <a:moveTo>
                  <a:pt x="485863" y="6474347"/>
                </a:moveTo>
                <a:lnTo>
                  <a:pt x="485863" y="6545648"/>
                </a:lnTo>
                <a:lnTo>
                  <a:pt x="557163" y="6545648"/>
                </a:lnTo>
                <a:lnTo>
                  <a:pt x="557163" y="6474347"/>
                </a:lnTo>
                <a:close/>
                <a:moveTo>
                  <a:pt x="343191" y="6474347"/>
                </a:moveTo>
                <a:lnTo>
                  <a:pt x="343191" y="6545648"/>
                </a:lnTo>
                <a:lnTo>
                  <a:pt x="414492" y="6545648"/>
                </a:lnTo>
                <a:lnTo>
                  <a:pt x="414492" y="6474347"/>
                </a:lnTo>
                <a:close/>
                <a:moveTo>
                  <a:pt x="200587" y="6474347"/>
                </a:moveTo>
                <a:lnTo>
                  <a:pt x="200587" y="6545648"/>
                </a:lnTo>
                <a:lnTo>
                  <a:pt x="271888" y="6545648"/>
                </a:lnTo>
                <a:lnTo>
                  <a:pt x="271888" y="6474347"/>
                </a:lnTo>
                <a:close/>
                <a:moveTo>
                  <a:pt x="57918" y="6474347"/>
                </a:moveTo>
                <a:lnTo>
                  <a:pt x="57918" y="6545648"/>
                </a:lnTo>
                <a:lnTo>
                  <a:pt x="129219" y="6545648"/>
                </a:lnTo>
                <a:lnTo>
                  <a:pt x="129219" y="6474347"/>
                </a:lnTo>
                <a:close/>
                <a:moveTo>
                  <a:pt x="10040665" y="6325709"/>
                </a:moveTo>
                <a:lnTo>
                  <a:pt x="10040665" y="6397010"/>
                </a:lnTo>
                <a:lnTo>
                  <a:pt x="10111966" y="6397010"/>
                </a:lnTo>
                <a:lnTo>
                  <a:pt x="10111966" y="6325709"/>
                </a:lnTo>
                <a:close/>
                <a:moveTo>
                  <a:pt x="9898063" y="6325709"/>
                </a:moveTo>
                <a:lnTo>
                  <a:pt x="9898063" y="6397010"/>
                </a:lnTo>
                <a:lnTo>
                  <a:pt x="9969363" y="6397010"/>
                </a:lnTo>
                <a:lnTo>
                  <a:pt x="9969363" y="6325709"/>
                </a:lnTo>
                <a:close/>
                <a:moveTo>
                  <a:pt x="9755391" y="6325709"/>
                </a:moveTo>
                <a:lnTo>
                  <a:pt x="9755391" y="6397010"/>
                </a:lnTo>
                <a:lnTo>
                  <a:pt x="9826692" y="6397010"/>
                </a:lnTo>
                <a:lnTo>
                  <a:pt x="9826692" y="6325709"/>
                </a:lnTo>
                <a:close/>
                <a:moveTo>
                  <a:pt x="9612718" y="6325709"/>
                </a:moveTo>
                <a:lnTo>
                  <a:pt x="9612718" y="6397010"/>
                </a:lnTo>
                <a:lnTo>
                  <a:pt x="9684019" y="6397010"/>
                </a:lnTo>
                <a:lnTo>
                  <a:pt x="9684019" y="6325709"/>
                </a:lnTo>
                <a:close/>
                <a:moveTo>
                  <a:pt x="9470117" y="6325709"/>
                </a:moveTo>
                <a:lnTo>
                  <a:pt x="9470117" y="6397010"/>
                </a:lnTo>
                <a:lnTo>
                  <a:pt x="9541417" y="6397010"/>
                </a:lnTo>
                <a:lnTo>
                  <a:pt x="9541417" y="6325709"/>
                </a:lnTo>
                <a:close/>
                <a:moveTo>
                  <a:pt x="9327444" y="6325709"/>
                </a:moveTo>
                <a:lnTo>
                  <a:pt x="9327444" y="6397010"/>
                </a:lnTo>
                <a:lnTo>
                  <a:pt x="9398745" y="6397010"/>
                </a:lnTo>
                <a:lnTo>
                  <a:pt x="9398745" y="6325709"/>
                </a:lnTo>
                <a:close/>
                <a:moveTo>
                  <a:pt x="9184842" y="6325709"/>
                </a:moveTo>
                <a:lnTo>
                  <a:pt x="9184842" y="6397010"/>
                </a:lnTo>
                <a:lnTo>
                  <a:pt x="9256143" y="6397010"/>
                </a:lnTo>
                <a:lnTo>
                  <a:pt x="9256143" y="6325709"/>
                </a:lnTo>
                <a:close/>
                <a:moveTo>
                  <a:pt x="9042170" y="6325709"/>
                </a:moveTo>
                <a:lnTo>
                  <a:pt x="9042170" y="6397010"/>
                </a:lnTo>
                <a:lnTo>
                  <a:pt x="9113471" y="6397010"/>
                </a:lnTo>
                <a:lnTo>
                  <a:pt x="9113471" y="6325709"/>
                </a:lnTo>
                <a:close/>
                <a:moveTo>
                  <a:pt x="8899568" y="6325709"/>
                </a:moveTo>
                <a:lnTo>
                  <a:pt x="8899568" y="6397010"/>
                </a:lnTo>
                <a:lnTo>
                  <a:pt x="8970869" y="6397010"/>
                </a:lnTo>
                <a:lnTo>
                  <a:pt x="8970869" y="6325709"/>
                </a:lnTo>
                <a:close/>
                <a:moveTo>
                  <a:pt x="8756896" y="6325709"/>
                </a:moveTo>
                <a:lnTo>
                  <a:pt x="8756896" y="6397010"/>
                </a:lnTo>
                <a:lnTo>
                  <a:pt x="8828196" y="6397010"/>
                </a:lnTo>
                <a:lnTo>
                  <a:pt x="8828196" y="6325709"/>
                </a:lnTo>
                <a:close/>
                <a:moveTo>
                  <a:pt x="8614223" y="6325709"/>
                </a:moveTo>
                <a:lnTo>
                  <a:pt x="8614223" y="6397010"/>
                </a:lnTo>
                <a:lnTo>
                  <a:pt x="8685524" y="6397010"/>
                </a:lnTo>
                <a:lnTo>
                  <a:pt x="8685524" y="6325709"/>
                </a:lnTo>
                <a:close/>
                <a:moveTo>
                  <a:pt x="8471622" y="6325709"/>
                </a:moveTo>
                <a:lnTo>
                  <a:pt x="8471622" y="6397010"/>
                </a:lnTo>
                <a:lnTo>
                  <a:pt x="8542923" y="6397010"/>
                </a:lnTo>
                <a:lnTo>
                  <a:pt x="8542923" y="6325709"/>
                </a:lnTo>
                <a:close/>
                <a:moveTo>
                  <a:pt x="8328949" y="6325709"/>
                </a:moveTo>
                <a:lnTo>
                  <a:pt x="8328949" y="6397010"/>
                </a:lnTo>
                <a:lnTo>
                  <a:pt x="8400250" y="6397010"/>
                </a:lnTo>
                <a:lnTo>
                  <a:pt x="8400250" y="6325709"/>
                </a:lnTo>
                <a:close/>
                <a:moveTo>
                  <a:pt x="8186348" y="6325709"/>
                </a:moveTo>
                <a:lnTo>
                  <a:pt x="8186348" y="6397010"/>
                </a:lnTo>
                <a:lnTo>
                  <a:pt x="8257649" y="6397010"/>
                </a:lnTo>
                <a:lnTo>
                  <a:pt x="8257649" y="6325709"/>
                </a:lnTo>
                <a:close/>
                <a:moveTo>
                  <a:pt x="8043675" y="6325709"/>
                </a:moveTo>
                <a:lnTo>
                  <a:pt x="8043675" y="6397010"/>
                </a:lnTo>
                <a:lnTo>
                  <a:pt x="8114976" y="6397010"/>
                </a:lnTo>
                <a:lnTo>
                  <a:pt x="8114976" y="6325709"/>
                </a:lnTo>
                <a:close/>
                <a:moveTo>
                  <a:pt x="7901003" y="6325709"/>
                </a:moveTo>
                <a:lnTo>
                  <a:pt x="7901003" y="6397010"/>
                </a:lnTo>
                <a:lnTo>
                  <a:pt x="7972304" y="6397010"/>
                </a:lnTo>
                <a:lnTo>
                  <a:pt x="7972304" y="6325709"/>
                </a:lnTo>
                <a:close/>
                <a:moveTo>
                  <a:pt x="7758401" y="6325709"/>
                </a:moveTo>
                <a:lnTo>
                  <a:pt x="7758401" y="6397010"/>
                </a:lnTo>
                <a:lnTo>
                  <a:pt x="7829702" y="6397010"/>
                </a:lnTo>
                <a:lnTo>
                  <a:pt x="7829702" y="6325709"/>
                </a:lnTo>
                <a:close/>
                <a:moveTo>
                  <a:pt x="7615728" y="6325709"/>
                </a:moveTo>
                <a:lnTo>
                  <a:pt x="7615728" y="6397010"/>
                </a:lnTo>
                <a:lnTo>
                  <a:pt x="7687029" y="6397010"/>
                </a:lnTo>
                <a:lnTo>
                  <a:pt x="7687029" y="6325709"/>
                </a:lnTo>
                <a:close/>
                <a:moveTo>
                  <a:pt x="7473127" y="6325709"/>
                </a:moveTo>
                <a:lnTo>
                  <a:pt x="7473127" y="6397010"/>
                </a:lnTo>
                <a:lnTo>
                  <a:pt x="7544428" y="6397010"/>
                </a:lnTo>
                <a:lnTo>
                  <a:pt x="7544428" y="6325709"/>
                </a:lnTo>
                <a:close/>
                <a:moveTo>
                  <a:pt x="7330454" y="6325709"/>
                </a:moveTo>
                <a:lnTo>
                  <a:pt x="7330454" y="6397010"/>
                </a:lnTo>
                <a:lnTo>
                  <a:pt x="7401755" y="6397010"/>
                </a:lnTo>
                <a:lnTo>
                  <a:pt x="7401755" y="6325709"/>
                </a:lnTo>
                <a:close/>
                <a:moveTo>
                  <a:pt x="7187853" y="6325709"/>
                </a:moveTo>
                <a:lnTo>
                  <a:pt x="7187853" y="6397010"/>
                </a:lnTo>
                <a:lnTo>
                  <a:pt x="7259154" y="6397010"/>
                </a:lnTo>
                <a:lnTo>
                  <a:pt x="7259154" y="6325709"/>
                </a:lnTo>
                <a:close/>
                <a:moveTo>
                  <a:pt x="7045180" y="6325709"/>
                </a:moveTo>
                <a:lnTo>
                  <a:pt x="7045180" y="6397010"/>
                </a:lnTo>
                <a:lnTo>
                  <a:pt x="7116481" y="6397010"/>
                </a:lnTo>
                <a:lnTo>
                  <a:pt x="7116481" y="6325709"/>
                </a:lnTo>
                <a:close/>
                <a:moveTo>
                  <a:pt x="6902579" y="6325709"/>
                </a:moveTo>
                <a:lnTo>
                  <a:pt x="6902579" y="6397010"/>
                </a:lnTo>
                <a:lnTo>
                  <a:pt x="6973880" y="6397010"/>
                </a:lnTo>
                <a:lnTo>
                  <a:pt x="6973880" y="6325709"/>
                </a:lnTo>
                <a:close/>
                <a:moveTo>
                  <a:pt x="6759906" y="6325709"/>
                </a:moveTo>
                <a:lnTo>
                  <a:pt x="6759906" y="6397010"/>
                </a:lnTo>
                <a:lnTo>
                  <a:pt x="6831207" y="6397010"/>
                </a:lnTo>
                <a:lnTo>
                  <a:pt x="6831207" y="6325709"/>
                </a:lnTo>
                <a:close/>
                <a:moveTo>
                  <a:pt x="6617234" y="6325709"/>
                </a:moveTo>
                <a:lnTo>
                  <a:pt x="6617234" y="6397010"/>
                </a:lnTo>
                <a:lnTo>
                  <a:pt x="6688535" y="6397010"/>
                </a:lnTo>
                <a:lnTo>
                  <a:pt x="6688535" y="6325709"/>
                </a:lnTo>
                <a:close/>
                <a:moveTo>
                  <a:pt x="6474632" y="6325709"/>
                </a:moveTo>
                <a:lnTo>
                  <a:pt x="6474632" y="6397010"/>
                </a:lnTo>
                <a:lnTo>
                  <a:pt x="6545933" y="6397010"/>
                </a:lnTo>
                <a:lnTo>
                  <a:pt x="6545933" y="6325709"/>
                </a:lnTo>
                <a:close/>
                <a:moveTo>
                  <a:pt x="6331959" y="6325709"/>
                </a:moveTo>
                <a:lnTo>
                  <a:pt x="6331959" y="6397010"/>
                </a:lnTo>
                <a:lnTo>
                  <a:pt x="6403260" y="6397010"/>
                </a:lnTo>
                <a:lnTo>
                  <a:pt x="6403260" y="6325709"/>
                </a:lnTo>
                <a:close/>
                <a:moveTo>
                  <a:pt x="6189358" y="6325709"/>
                </a:moveTo>
                <a:lnTo>
                  <a:pt x="6189358" y="6397010"/>
                </a:lnTo>
                <a:lnTo>
                  <a:pt x="6260659" y="6397010"/>
                </a:lnTo>
                <a:lnTo>
                  <a:pt x="6260659" y="6325709"/>
                </a:lnTo>
                <a:close/>
                <a:moveTo>
                  <a:pt x="6046689" y="6325709"/>
                </a:moveTo>
                <a:lnTo>
                  <a:pt x="6046689" y="6397010"/>
                </a:lnTo>
                <a:lnTo>
                  <a:pt x="6117986" y="6397010"/>
                </a:lnTo>
                <a:lnTo>
                  <a:pt x="6117986" y="6325709"/>
                </a:lnTo>
                <a:close/>
                <a:moveTo>
                  <a:pt x="5904022" y="6325709"/>
                </a:moveTo>
                <a:lnTo>
                  <a:pt x="5904022" y="6397010"/>
                </a:lnTo>
                <a:lnTo>
                  <a:pt x="5975319" y="6397010"/>
                </a:lnTo>
                <a:lnTo>
                  <a:pt x="5975319" y="6325709"/>
                </a:lnTo>
                <a:close/>
                <a:moveTo>
                  <a:pt x="5761426" y="6325709"/>
                </a:moveTo>
                <a:lnTo>
                  <a:pt x="5761426" y="6397010"/>
                </a:lnTo>
                <a:lnTo>
                  <a:pt x="5832724" y="6397010"/>
                </a:lnTo>
                <a:lnTo>
                  <a:pt x="5832724" y="6325709"/>
                </a:lnTo>
                <a:close/>
                <a:moveTo>
                  <a:pt x="5618761" y="6325709"/>
                </a:moveTo>
                <a:lnTo>
                  <a:pt x="5618761" y="6397010"/>
                </a:lnTo>
                <a:lnTo>
                  <a:pt x="5690059" y="6397010"/>
                </a:lnTo>
                <a:lnTo>
                  <a:pt x="5690059" y="6325709"/>
                </a:lnTo>
                <a:close/>
                <a:moveTo>
                  <a:pt x="5476167" y="6325709"/>
                </a:moveTo>
                <a:lnTo>
                  <a:pt x="5476167" y="6397010"/>
                </a:lnTo>
                <a:lnTo>
                  <a:pt x="5547465" y="6397010"/>
                </a:lnTo>
                <a:lnTo>
                  <a:pt x="5547465" y="6325709"/>
                </a:lnTo>
                <a:close/>
                <a:moveTo>
                  <a:pt x="5333500" y="6325709"/>
                </a:moveTo>
                <a:lnTo>
                  <a:pt x="5333500" y="6397010"/>
                </a:lnTo>
                <a:lnTo>
                  <a:pt x="5404799" y="6397010"/>
                </a:lnTo>
                <a:lnTo>
                  <a:pt x="5404799" y="6325709"/>
                </a:lnTo>
                <a:close/>
                <a:moveTo>
                  <a:pt x="5190877" y="6325709"/>
                </a:moveTo>
                <a:lnTo>
                  <a:pt x="5190877" y="6397010"/>
                </a:lnTo>
                <a:lnTo>
                  <a:pt x="5262188" y="6397010"/>
                </a:lnTo>
                <a:lnTo>
                  <a:pt x="5262188" y="6325709"/>
                </a:lnTo>
                <a:close/>
                <a:moveTo>
                  <a:pt x="5048236" y="6325709"/>
                </a:moveTo>
                <a:lnTo>
                  <a:pt x="5048236" y="6397010"/>
                </a:lnTo>
                <a:lnTo>
                  <a:pt x="5119527" y="6397010"/>
                </a:lnTo>
                <a:lnTo>
                  <a:pt x="5119527" y="6325709"/>
                </a:lnTo>
                <a:close/>
                <a:moveTo>
                  <a:pt x="4906607" y="6325709"/>
                </a:moveTo>
                <a:lnTo>
                  <a:pt x="4906607" y="6397010"/>
                </a:lnTo>
                <a:lnTo>
                  <a:pt x="4977916" y="6397010"/>
                </a:lnTo>
                <a:lnTo>
                  <a:pt x="4977916" y="6325709"/>
                </a:lnTo>
                <a:close/>
                <a:moveTo>
                  <a:pt x="4764013" y="6325709"/>
                </a:moveTo>
                <a:lnTo>
                  <a:pt x="4764013" y="6397010"/>
                </a:lnTo>
                <a:lnTo>
                  <a:pt x="4835311" y="6397010"/>
                </a:lnTo>
                <a:lnTo>
                  <a:pt x="4835311" y="6325709"/>
                </a:lnTo>
                <a:close/>
                <a:moveTo>
                  <a:pt x="4621341" y="6325709"/>
                </a:moveTo>
                <a:lnTo>
                  <a:pt x="4621341" y="6397010"/>
                </a:lnTo>
                <a:lnTo>
                  <a:pt x="4692639" y="6397010"/>
                </a:lnTo>
                <a:lnTo>
                  <a:pt x="4692639" y="6325709"/>
                </a:lnTo>
                <a:close/>
                <a:moveTo>
                  <a:pt x="4478666" y="6325709"/>
                </a:moveTo>
                <a:lnTo>
                  <a:pt x="4478666" y="6397010"/>
                </a:lnTo>
                <a:lnTo>
                  <a:pt x="4549969" y="6397010"/>
                </a:lnTo>
                <a:lnTo>
                  <a:pt x="4549969" y="6325709"/>
                </a:lnTo>
                <a:close/>
                <a:moveTo>
                  <a:pt x="4336067" y="6325709"/>
                </a:moveTo>
                <a:lnTo>
                  <a:pt x="4336067" y="6397010"/>
                </a:lnTo>
                <a:lnTo>
                  <a:pt x="4407366" y="6397010"/>
                </a:lnTo>
                <a:lnTo>
                  <a:pt x="4407366" y="6325709"/>
                </a:lnTo>
                <a:close/>
                <a:moveTo>
                  <a:pt x="4193413" y="6325709"/>
                </a:moveTo>
                <a:lnTo>
                  <a:pt x="4193413" y="6397010"/>
                </a:lnTo>
                <a:lnTo>
                  <a:pt x="4264695" y="6397010"/>
                </a:lnTo>
                <a:lnTo>
                  <a:pt x="4264695" y="6325709"/>
                </a:lnTo>
                <a:close/>
                <a:moveTo>
                  <a:pt x="4050810" y="6325709"/>
                </a:moveTo>
                <a:lnTo>
                  <a:pt x="4050810" y="6397010"/>
                </a:lnTo>
                <a:lnTo>
                  <a:pt x="4122113" y="6397010"/>
                </a:lnTo>
                <a:lnTo>
                  <a:pt x="4122113" y="6325709"/>
                </a:lnTo>
                <a:close/>
                <a:moveTo>
                  <a:pt x="3908136" y="6325709"/>
                </a:moveTo>
                <a:lnTo>
                  <a:pt x="3908136" y="6397010"/>
                </a:lnTo>
                <a:lnTo>
                  <a:pt x="3979438" y="6397010"/>
                </a:lnTo>
                <a:lnTo>
                  <a:pt x="3979438" y="6325709"/>
                </a:lnTo>
                <a:close/>
                <a:moveTo>
                  <a:pt x="3765462" y="6325709"/>
                </a:moveTo>
                <a:lnTo>
                  <a:pt x="3765462" y="6397010"/>
                </a:lnTo>
                <a:lnTo>
                  <a:pt x="3836763" y="6397010"/>
                </a:lnTo>
                <a:lnTo>
                  <a:pt x="3836763" y="6325709"/>
                </a:lnTo>
                <a:close/>
                <a:moveTo>
                  <a:pt x="3622851" y="6325709"/>
                </a:moveTo>
                <a:lnTo>
                  <a:pt x="3622851" y="6397010"/>
                </a:lnTo>
                <a:lnTo>
                  <a:pt x="3694151" y="6397010"/>
                </a:lnTo>
                <a:lnTo>
                  <a:pt x="3694151" y="6325709"/>
                </a:lnTo>
                <a:close/>
                <a:moveTo>
                  <a:pt x="3480203" y="6325709"/>
                </a:moveTo>
                <a:lnTo>
                  <a:pt x="3480203" y="6397010"/>
                </a:lnTo>
                <a:lnTo>
                  <a:pt x="3551509" y="6397010"/>
                </a:lnTo>
                <a:lnTo>
                  <a:pt x="3551509" y="6325709"/>
                </a:lnTo>
                <a:close/>
                <a:moveTo>
                  <a:pt x="3337580" y="6325709"/>
                </a:moveTo>
                <a:lnTo>
                  <a:pt x="3337580" y="6397010"/>
                </a:lnTo>
                <a:lnTo>
                  <a:pt x="3408881" y="6397010"/>
                </a:lnTo>
                <a:lnTo>
                  <a:pt x="3408881" y="6325709"/>
                </a:lnTo>
                <a:close/>
                <a:moveTo>
                  <a:pt x="3194905" y="6325709"/>
                </a:moveTo>
                <a:lnTo>
                  <a:pt x="3194905" y="6397010"/>
                </a:lnTo>
                <a:lnTo>
                  <a:pt x="3266208" y="6397010"/>
                </a:lnTo>
                <a:lnTo>
                  <a:pt x="3266208" y="6325709"/>
                </a:lnTo>
                <a:close/>
                <a:moveTo>
                  <a:pt x="3052305" y="6325709"/>
                </a:moveTo>
                <a:lnTo>
                  <a:pt x="3052305" y="6397010"/>
                </a:lnTo>
                <a:lnTo>
                  <a:pt x="3123607" y="6397010"/>
                </a:lnTo>
                <a:lnTo>
                  <a:pt x="3123607" y="6325709"/>
                </a:lnTo>
                <a:close/>
                <a:moveTo>
                  <a:pt x="2909633" y="6325709"/>
                </a:moveTo>
                <a:lnTo>
                  <a:pt x="2909633" y="6397010"/>
                </a:lnTo>
                <a:lnTo>
                  <a:pt x="2980934" y="6397010"/>
                </a:lnTo>
                <a:lnTo>
                  <a:pt x="2980934" y="6325709"/>
                </a:lnTo>
                <a:close/>
                <a:moveTo>
                  <a:pt x="2767033" y="6325709"/>
                </a:moveTo>
                <a:lnTo>
                  <a:pt x="2767033" y="6397010"/>
                </a:lnTo>
                <a:lnTo>
                  <a:pt x="2838334" y="6397010"/>
                </a:lnTo>
                <a:lnTo>
                  <a:pt x="2838334" y="6325709"/>
                </a:lnTo>
                <a:close/>
                <a:moveTo>
                  <a:pt x="2624361" y="6325709"/>
                </a:moveTo>
                <a:lnTo>
                  <a:pt x="2624361" y="6397010"/>
                </a:lnTo>
                <a:lnTo>
                  <a:pt x="2695661" y="6397010"/>
                </a:lnTo>
                <a:lnTo>
                  <a:pt x="2695661" y="6325709"/>
                </a:lnTo>
                <a:close/>
                <a:moveTo>
                  <a:pt x="2481690" y="6325709"/>
                </a:moveTo>
                <a:lnTo>
                  <a:pt x="2481690" y="6397010"/>
                </a:lnTo>
                <a:lnTo>
                  <a:pt x="2552991" y="6397010"/>
                </a:lnTo>
                <a:lnTo>
                  <a:pt x="2552991" y="6325709"/>
                </a:lnTo>
                <a:close/>
                <a:moveTo>
                  <a:pt x="2339091" y="6325709"/>
                </a:moveTo>
                <a:lnTo>
                  <a:pt x="2339091" y="6397010"/>
                </a:lnTo>
                <a:lnTo>
                  <a:pt x="2410390" y="6397010"/>
                </a:lnTo>
                <a:lnTo>
                  <a:pt x="2410390" y="6325709"/>
                </a:lnTo>
                <a:close/>
                <a:moveTo>
                  <a:pt x="2196420" y="6325709"/>
                </a:moveTo>
                <a:lnTo>
                  <a:pt x="2196420" y="6397010"/>
                </a:lnTo>
                <a:lnTo>
                  <a:pt x="2267720" y="6397010"/>
                </a:lnTo>
                <a:lnTo>
                  <a:pt x="2267720" y="6325709"/>
                </a:lnTo>
                <a:close/>
                <a:moveTo>
                  <a:pt x="2053813" y="6325709"/>
                </a:moveTo>
                <a:lnTo>
                  <a:pt x="2053813" y="6397010"/>
                </a:lnTo>
                <a:lnTo>
                  <a:pt x="2125117" y="6397010"/>
                </a:lnTo>
                <a:lnTo>
                  <a:pt x="2125117" y="6325709"/>
                </a:lnTo>
                <a:close/>
                <a:moveTo>
                  <a:pt x="1911141" y="6325709"/>
                </a:moveTo>
                <a:lnTo>
                  <a:pt x="1911141" y="6397010"/>
                </a:lnTo>
                <a:lnTo>
                  <a:pt x="1982442" y="6397010"/>
                </a:lnTo>
                <a:lnTo>
                  <a:pt x="1982442" y="6325709"/>
                </a:lnTo>
                <a:close/>
                <a:moveTo>
                  <a:pt x="1768470" y="6325709"/>
                </a:moveTo>
                <a:lnTo>
                  <a:pt x="1768470" y="6397010"/>
                </a:lnTo>
                <a:lnTo>
                  <a:pt x="1839771" y="6397010"/>
                </a:lnTo>
                <a:lnTo>
                  <a:pt x="1839771" y="6325709"/>
                </a:lnTo>
                <a:close/>
                <a:moveTo>
                  <a:pt x="1625870" y="6325709"/>
                </a:moveTo>
                <a:lnTo>
                  <a:pt x="1625870" y="6397010"/>
                </a:lnTo>
                <a:lnTo>
                  <a:pt x="1697170" y="6397010"/>
                </a:lnTo>
                <a:lnTo>
                  <a:pt x="1697170" y="6325709"/>
                </a:lnTo>
                <a:close/>
                <a:moveTo>
                  <a:pt x="1483199" y="6325709"/>
                </a:moveTo>
                <a:lnTo>
                  <a:pt x="1483199" y="6397010"/>
                </a:lnTo>
                <a:lnTo>
                  <a:pt x="1554500" y="6397010"/>
                </a:lnTo>
                <a:lnTo>
                  <a:pt x="1554500" y="6325709"/>
                </a:lnTo>
                <a:close/>
                <a:moveTo>
                  <a:pt x="1340599" y="6325709"/>
                </a:moveTo>
                <a:lnTo>
                  <a:pt x="1340599" y="6397010"/>
                </a:lnTo>
                <a:lnTo>
                  <a:pt x="1411899" y="6397010"/>
                </a:lnTo>
                <a:lnTo>
                  <a:pt x="1411899" y="6325709"/>
                </a:lnTo>
                <a:close/>
                <a:moveTo>
                  <a:pt x="1197929" y="6325709"/>
                </a:moveTo>
                <a:lnTo>
                  <a:pt x="1197929" y="6397010"/>
                </a:lnTo>
                <a:lnTo>
                  <a:pt x="1269230" y="6397010"/>
                </a:lnTo>
                <a:lnTo>
                  <a:pt x="1269230" y="6325709"/>
                </a:lnTo>
                <a:close/>
                <a:moveTo>
                  <a:pt x="1055311" y="6325709"/>
                </a:moveTo>
                <a:lnTo>
                  <a:pt x="1055311" y="6397010"/>
                </a:lnTo>
                <a:lnTo>
                  <a:pt x="1126612" y="6397010"/>
                </a:lnTo>
                <a:lnTo>
                  <a:pt x="1126612" y="6325709"/>
                </a:lnTo>
                <a:close/>
                <a:moveTo>
                  <a:pt x="912657" y="6325709"/>
                </a:moveTo>
                <a:lnTo>
                  <a:pt x="912657" y="6397010"/>
                </a:lnTo>
                <a:lnTo>
                  <a:pt x="983958" y="6397010"/>
                </a:lnTo>
                <a:lnTo>
                  <a:pt x="983958" y="6325709"/>
                </a:lnTo>
                <a:close/>
                <a:moveTo>
                  <a:pt x="771136" y="6325709"/>
                </a:moveTo>
                <a:lnTo>
                  <a:pt x="771136" y="6397010"/>
                </a:lnTo>
                <a:lnTo>
                  <a:pt x="842437" y="6397010"/>
                </a:lnTo>
                <a:lnTo>
                  <a:pt x="842437" y="6325709"/>
                </a:lnTo>
                <a:close/>
                <a:moveTo>
                  <a:pt x="628534" y="6325709"/>
                </a:moveTo>
                <a:lnTo>
                  <a:pt x="628534" y="6397010"/>
                </a:lnTo>
                <a:lnTo>
                  <a:pt x="699835" y="6397010"/>
                </a:lnTo>
                <a:lnTo>
                  <a:pt x="699835" y="6325709"/>
                </a:lnTo>
                <a:close/>
                <a:moveTo>
                  <a:pt x="485863" y="6325709"/>
                </a:moveTo>
                <a:lnTo>
                  <a:pt x="485863" y="6397010"/>
                </a:lnTo>
                <a:lnTo>
                  <a:pt x="557163" y="6397010"/>
                </a:lnTo>
                <a:lnTo>
                  <a:pt x="557163" y="6325709"/>
                </a:lnTo>
                <a:close/>
                <a:moveTo>
                  <a:pt x="343191" y="6325709"/>
                </a:moveTo>
                <a:lnTo>
                  <a:pt x="343191" y="6397010"/>
                </a:lnTo>
                <a:lnTo>
                  <a:pt x="414492" y="6397010"/>
                </a:lnTo>
                <a:lnTo>
                  <a:pt x="414492" y="6325709"/>
                </a:lnTo>
                <a:close/>
                <a:moveTo>
                  <a:pt x="200590" y="6325709"/>
                </a:moveTo>
                <a:lnTo>
                  <a:pt x="200590" y="6397010"/>
                </a:lnTo>
                <a:lnTo>
                  <a:pt x="271891" y="6397010"/>
                </a:lnTo>
                <a:lnTo>
                  <a:pt x="271891" y="6325709"/>
                </a:lnTo>
                <a:close/>
                <a:moveTo>
                  <a:pt x="57918" y="6325709"/>
                </a:moveTo>
                <a:lnTo>
                  <a:pt x="57918" y="6397010"/>
                </a:lnTo>
                <a:lnTo>
                  <a:pt x="129219" y="6397010"/>
                </a:lnTo>
                <a:lnTo>
                  <a:pt x="129219" y="6325709"/>
                </a:lnTo>
                <a:close/>
                <a:moveTo>
                  <a:pt x="9755391" y="6183107"/>
                </a:moveTo>
                <a:lnTo>
                  <a:pt x="9755391" y="6254408"/>
                </a:lnTo>
                <a:lnTo>
                  <a:pt x="9826692" y="6254408"/>
                </a:lnTo>
                <a:lnTo>
                  <a:pt x="9826692" y="6183107"/>
                </a:lnTo>
                <a:close/>
                <a:moveTo>
                  <a:pt x="9612718" y="6183107"/>
                </a:moveTo>
                <a:lnTo>
                  <a:pt x="9612718" y="6254408"/>
                </a:lnTo>
                <a:lnTo>
                  <a:pt x="9684019" y="6254408"/>
                </a:lnTo>
                <a:lnTo>
                  <a:pt x="9684019" y="6183107"/>
                </a:lnTo>
                <a:close/>
                <a:moveTo>
                  <a:pt x="9470117" y="6183107"/>
                </a:moveTo>
                <a:lnTo>
                  <a:pt x="9470117" y="6254408"/>
                </a:lnTo>
                <a:lnTo>
                  <a:pt x="9541417" y="6254408"/>
                </a:lnTo>
                <a:lnTo>
                  <a:pt x="9541417" y="6183107"/>
                </a:lnTo>
                <a:close/>
                <a:moveTo>
                  <a:pt x="9327444" y="6183107"/>
                </a:moveTo>
                <a:lnTo>
                  <a:pt x="9327444" y="6254408"/>
                </a:lnTo>
                <a:lnTo>
                  <a:pt x="9398745" y="6254408"/>
                </a:lnTo>
                <a:lnTo>
                  <a:pt x="9398745" y="6183107"/>
                </a:lnTo>
                <a:close/>
                <a:moveTo>
                  <a:pt x="9184842" y="6183107"/>
                </a:moveTo>
                <a:lnTo>
                  <a:pt x="9184842" y="6254408"/>
                </a:lnTo>
                <a:lnTo>
                  <a:pt x="9256143" y="6254408"/>
                </a:lnTo>
                <a:lnTo>
                  <a:pt x="9256143" y="6183107"/>
                </a:lnTo>
                <a:close/>
                <a:moveTo>
                  <a:pt x="9042170" y="6183107"/>
                </a:moveTo>
                <a:lnTo>
                  <a:pt x="9042170" y="6254408"/>
                </a:lnTo>
                <a:lnTo>
                  <a:pt x="9113471" y="6254408"/>
                </a:lnTo>
                <a:lnTo>
                  <a:pt x="9113471" y="6183107"/>
                </a:lnTo>
                <a:close/>
                <a:moveTo>
                  <a:pt x="8899568" y="6183107"/>
                </a:moveTo>
                <a:lnTo>
                  <a:pt x="8899568" y="6254408"/>
                </a:lnTo>
                <a:lnTo>
                  <a:pt x="8970869" y="6254408"/>
                </a:lnTo>
                <a:lnTo>
                  <a:pt x="8970869" y="6183107"/>
                </a:lnTo>
                <a:close/>
                <a:moveTo>
                  <a:pt x="8756896" y="6183107"/>
                </a:moveTo>
                <a:lnTo>
                  <a:pt x="8756896" y="6254408"/>
                </a:lnTo>
                <a:lnTo>
                  <a:pt x="8828196" y="6254408"/>
                </a:lnTo>
                <a:lnTo>
                  <a:pt x="8828196" y="6183107"/>
                </a:lnTo>
                <a:close/>
                <a:moveTo>
                  <a:pt x="8614223" y="6183107"/>
                </a:moveTo>
                <a:lnTo>
                  <a:pt x="8614223" y="6254408"/>
                </a:lnTo>
                <a:lnTo>
                  <a:pt x="8685524" y="6254408"/>
                </a:lnTo>
                <a:lnTo>
                  <a:pt x="8685524" y="6183107"/>
                </a:lnTo>
                <a:close/>
                <a:moveTo>
                  <a:pt x="8471622" y="6183107"/>
                </a:moveTo>
                <a:lnTo>
                  <a:pt x="8471622" y="6254408"/>
                </a:lnTo>
                <a:lnTo>
                  <a:pt x="8542923" y="6254408"/>
                </a:lnTo>
                <a:lnTo>
                  <a:pt x="8542923" y="6183107"/>
                </a:lnTo>
                <a:close/>
                <a:moveTo>
                  <a:pt x="8328949" y="6183107"/>
                </a:moveTo>
                <a:lnTo>
                  <a:pt x="8328949" y="6254408"/>
                </a:lnTo>
                <a:lnTo>
                  <a:pt x="8400250" y="6254408"/>
                </a:lnTo>
                <a:lnTo>
                  <a:pt x="8400250" y="6183107"/>
                </a:lnTo>
                <a:close/>
                <a:moveTo>
                  <a:pt x="8186348" y="6183107"/>
                </a:moveTo>
                <a:lnTo>
                  <a:pt x="8186348" y="6254408"/>
                </a:lnTo>
                <a:lnTo>
                  <a:pt x="8257649" y="6254408"/>
                </a:lnTo>
                <a:lnTo>
                  <a:pt x="8257649" y="6183107"/>
                </a:lnTo>
                <a:close/>
                <a:moveTo>
                  <a:pt x="8043675" y="6183107"/>
                </a:moveTo>
                <a:lnTo>
                  <a:pt x="8043675" y="6254408"/>
                </a:lnTo>
                <a:lnTo>
                  <a:pt x="8114976" y="6254408"/>
                </a:lnTo>
                <a:lnTo>
                  <a:pt x="8114976" y="6183107"/>
                </a:lnTo>
                <a:close/>
                <a:moveTo>
                  <a:pt x="7901003" y="6183107"/>
                </a:moveTo>
                <a:lnTo>
                  <a:pt x="7901003" y="6254408"/>
                </a:lnTo>
                <a:lnTo>
                  <a:pt x="7972304" y="6254408"/>
                </a:lnTo>
                <a:lnTo>
                  <a:pt x="7972304" y="6183107"/>
                </a:lnTo>
                <a:close/>
                <a:moveTo>
                  <a:pt x="7758401" y="6183107"/>
                </a:moveTo>
                <a:lnTo>
                  <a:pt x="7758401" y="6254408"/>
                </a:lnTo>
                <a:lnTo>
                  <a:pt x="7829702" y="6254408"/>
                </a:lnTo>
                <a:lnTo>
                  <a:pt x="7829702" y="6183107"/>
                </a:lnTo>
                <a:close/>
                <a:moveTo>
                  <a:pt x="7615728" y="6183107"/>
                </a:moveTo>
                <a:lnTo>
                  <a:pt x="7615728" y="6254408"/>
                </a:lnTo>
                <a:lnTo>
                  <a:pt x="7687029" y="6254408"/>
                </a:lnTo>
                <a:lnTo>
                  <a:pt x="7687029" y="6183107"/>
                </a:lnTo>
                <a:close/>
                <a:moveTo>
                  <a:pt x="7473127" y="6183107"/>
                </a:moveTo>
                <a:lnTo>
                  <a:pt x="7473127" y="6254408"/>
                </a:lnTo>
                <a:lnTo>
                  <a:pt x="7544428" y="6254408"/>
                </a:lnTo>
                <a:lnTo>
                  <a:pt x="7544428" y="6183107"/>
                </a:lnTo>
                <a:close/>
                <a:moveTo>
                  <a:pt x="7330454" y="6183107"/>
                </a:moveTo>
                <a:lnTo>
                  <a:pt x="7330454" y="6254408"/>
                </a:lnTo>
                <a:lnTo>
                  <a:pt x="7401755" y="6254408"/>
                </a:lnTo>
                <a:lnTo>
                  <a:pt x="7401755" y="6183107"/>
                </a:lnTo>
                <a:close/>
                <a:moveTo>
                  <a:pt x="7187853" y="6183107"/>
                </a:moveTo>
                <a:lnTo>
                  <a:pt x="7187853" y="6254408"/>
                </a:lnTo>
                <a:lnTo>
                  <a:pt x="7259154" y="6254408"/>
                </a:lnTo>
                <a:lnTo>
                  <a:pt x="7259154" y="6183107"/>
                </a:lnTo>
                <a:close/>
                <a:moveTo>
                  <a:pt x="7045180" y="6183107"/>
                </a:moveTo>
                <a:lnTo>
                  <a:pt x="7045180" y="6254408"/>
                </a:lnTo>
                <a:lnTo>
                  <a:pt x="7116481" y="6254408"/>
                </a:lnTo>
                <a:lnTo>
                  <a:pt x="7116481" y="6183107"/>
                </a:lnTo>
                <a:close/>
                <a:moveTo>
                  <a:pt x="6902579" y="6183107"/>
                </a:moveTo>
                <a:lnTo>
                  <a:pt x="6902579" y="6254408"/>
                </a:lnTo>
                <a:lnTo>
                  <a:pt x="6973880" y="6254408"/>
                </a:lnTo>
                <a:lnTo>
                  <a:pt x="6973880" y="6183107"/>
                </a:lnTo>
                <a:close/>
                <a:moveTo>
                  <a:pt x="6759906" y="6183107"/>
                </a:moveTo>
                <a:lnTo>
                  <a:pt x="6759906" y="6254408"/>
                </a:lnTo>
                <a:lnTo>
                  <a:pt x="6831207" y="6254408"/>
                </a:lnTo>
                <a:lnTo>
                  <a:pt x="6831207" y="6183107"/>
                </a:lnTo>
                <a:close/>
                <a:moveTo>
                  <a:pt x="6617234" y="6183107"/>
                </a:moveTo>
                <a:lnTo>
                  <a:pt x="6617234" y="6254408"/>
                </a:lnTo>
                <a:lnTo>
                  <a:pt x="6688535" y="6254408"/>
                </a:lnTo>
                <a:lnTo>
                  <a:pt x="6688535" y="6183107"/>
                </a:lnTo>
                <a:close/>
                <a:moveTo>
                  <a:pt x="6474632" y="6183107"/>
                </a:moveTo>
                <a:lnTo>
                  <a:pt x="6474632" y="6254408"/>
                </a:lnTo>
                <a:lnTo>
                  <a:pt x="6545933" y="6254408"/>
                </a:lnTo>
                <a:lnTo>
                  <a:pt x="6545933" y="6183107"/>
                </a:lnTo>
                <a:close/>
                <a:moveTo>
                  <a:pt x="6331959" y="6183107"/>
                </a:moveTo>
                <a:lnTo>
                  <a:pt x="6331959" y="6254408"/>
                </a:lnTo>
                <a:lnTo>
                  <a:pt x="6403260" y="6254408"/>
                </a:lnTo>
                <a:lnTo>
                  <a:pt x="6403260" y="6183107"/>
                </a:lnTo>
                <a:close/>
                <a:moveTo>
                  <a:pt x="6189358" y="6183107"/>
                </a:moveTo>
                <a:lnTo>
                  <a:pt x="6189358" y="6254408"/>
                </a:lnTo>
                <a:lnTo>
                  <a:pt x="6260659" y="6254408"/>
                </a:lnTo>
                <a:lnTo>
                  <a:pt x="6260659" y="6183107"/>
                </a:lnTo>
                <a:close/>
                <a:moveTo>
                  <a:pt x="6046689" y="6183107"/>
                </a:moveTo>
                <a:lnTo>
                  <a:pt x="6046689" y="6254408"/>
                </a:lnTo>
                <a:lnTo>
                  <a:pt x="6117986" y="6254408"/>
                </a:lnTo>
                <a:lnTo>
                  <a:pt x="6117986" y="6183107"/>
                </a:lnTo>
                <a:close/>
                <a:moveTo>
                  <a:pt x="5904022" y="6183107"/>
                </a:moveTo>
                <a:lnTo>
                  <a:pt x="5904022" y="6254408"/>
                </a:lnTo>
                <a:lnTo>
                  <a:pt x="5975319" y="6254408"/>
                </a:lnTo>
                <a:lnTo>
                  <a:pt x="5975319" y="6183107"/>
                </a:lnTo>
                <a:close/>
                <a:moveTo>
                  <a:pt x="5761426" y="6183107"/>
                </a:moveTo>
                <a:lnTo>
                  <a:pt x="5761426" y="6254408"/>
                </a:lnTo>
                <a:lnTo>
                  <a:pt x="5832724" y="6254408"/>
                </a:lnTo>
                <a:lnTo>
                  <a:pt x="5832724" y="6183107"/>
                </a:lnTo>
                <a:close/>
                <a:moveTo>
                  <a:pt x="5618761" y="6183107"/>
                </a:moveTo>
                <a:lnTo>
                  <a:pt x="5618761" y="6254408"/>
                </a:lnTo>
                <a:lnTo>
                  <a:pt x="5690059" y="6254408"/>
                </a:lnTo>
                <a:lnTo>
                  <a:pt x="5690059" y="6183107"/>
                </a:lnTo>
                <a:close/>
                <a:moveTo>
                  <a:pt x="5476167" y="6183107"/>
                </a:moveTo>
                <a:lnTo>
                  <a:pt x="5476167" y="6254408"/>
                </a:lnTo>
                <a:lnTo>
                  <a:pt x="5547465" y="6254408"/>
                </a:lnTo>
                <a:lnTo>
                  <a:pt x="5547465" y="6183107"/>
                </a:lnTo>
                <a:close/>
                <a:moveTo>
                  <a:pt x="5333502" y="6183107"/>
                </a:moveTo>
                <a:lnTo>
                  <a:pt x="5333502" y="6254408"/>
                </a:lnTo>
                <a:lnTo>
                  <a:pt x="5404799" y="6254408"/>
                </a:lnTo>
                <a:lnTo>
                  <a:pt x="5404799" y="6183107"/>
                </a:lnTo>
                <a:close/>
                <a:moveTo>
                  <a:pt x="5190877" y="6183107"/>
                </a:moveTo>
                <a:lnTo>
                  <a:pt x="5190877" y="6254408"/>
                </a:lnTo>
                <a:lnTo>
                  <a:pt x="5262188" y="6254408"/>
                </a:lnTo>
                <a:lnTo>
                  <a:pt x="5262188" y="6183107"/>
                </a:lnTo>
                <a:close/>
                <a:moveTo>
                  <a:pt x="5048236" y="6183107"/>
                </a:moveTo>
                <a:lnTo>
                  <a:pt x="5048236" y="6254408"/>
                </a:lnTo>
                <a:lnTo>
                  <a:pt x="5119527" y="6254408"/>
                </a:lnTo>
                <a:lnTo>
                  <a:pt x="5119527" y="6183107"/>
                </a:lnTo>
                <a:close/>
                <a:moveTo>
                  <a:pt x="4906607" y="6183107"/>
                </a:moveTo>
                <a:lnTo>
                  <a:pt x="4906607" y="6254408"/>
                </a:lnTo>
                <a:lnTo>
                  <a:pt x="4977916" y="6254408"/>
                </a:lnTo>
                <a:lnTo>
                  <a:pt x="4977916" y="6183107"/>
                </a:lnTo>
                <a:close/>
                <a:moveTo>
                  <a:pt x="4764013" y="6183107"/>
                </a:moveTo>
                <a:lnTo>
                  <a:pt x="4764013" y="6254408"/>
                </a:lnTo>
                <a:lnTo>
                  <a:pt x="4835311" y="6254408"/>
                </a:lnTo>
                <a:lnTo>
                  <a:pt x="4835311" y="6183107"/>
                </a:lnTo>
                <a:close/>
                <a:moveTo>
                  <a:pt x="4621341" y="6183107"/>
                </a:moveTo>
                <a:lnTo>
                  <a:pt x="4621341" y="6254408"/>
                </a:lnTo>
                <a:lnTo>
                  <a:pt x="4692639" y="6254408"/>
                </a:lnTo>
                <a:lnTo>
                  <a:pt x="4692639" y="6183107"/>
                </a:lnTo>
                <a:close/>
                <a:moveTo>
                  <a:pt x="4478666" y="6183107"/>
                </a:moveTo>
                <a:lnTo>
                  <a:pt x="4478666" y="6254408"/>
                </a:lnTo>
                <a:lnTo>
                  <a:pt x="4549969" y="6254408"/>
                </a:lnTo>
                <a:lnTo>
                  <a:pt x="4549969" y="6183107"/>
                </a:lnTo>
                <a:close/>
                <a:moveTo>
                  <a:pt x="4336067" y="6183107"/>
                </a:moveTo>
                <a:lnTo>
                  <a:pt x="4336067" y="6254408"/>
                </a:lnTo>
                <a:lnTo>
                  <a:pt x="4407366" y="6254408"/>
                </a:lnTo>
                <a:lnTo>
                  <a:pt x="4407366" y="6183107"/>
                </a:lnTo>
                <a:close/>
                <a:moveTo>
                  <a:pt x="4193413" y="6183107"/>
                </a:moveTo>
                <a:lnTo>
                  <a:pt x="4193413" y="6254408"/>
                </a:lnTo>
                <a:lnTo>
                  <a:pt x="4264695" y="6254408"/>
                </a:lnTo>
                <a:lnTo>
                  <a:pt x="4264695" y="6183107"/>
                </a:lnTo>
                <a:close/>
                <a:moveTo>
                  <a:pt x="4050810" y="6183107"/>
                </a:moveTo>
                <a:lnTo>
                  <a:pt x="4050810" y="6254408"/>
                </a:lnTo>
                <a:lnTo>
                  <a:pt x="4122113" y="6254408"/>
                </a:lnTo>
                <a:lnTo>
                  <a:pt x="4122113" y="6183107"/>
                </a:lnTo>
                <a:close/>
                <a:moveTo>
                  <a:pt x="3908136" y="6183107"/>
                </a:moveTo>
                <a:lnTo>
                  <a:pt x="3908136" y="6254408"/>
                </a:lnTo>
                <a:lnTo>
                  <a:pt x="3979438" y="6254408"/>
                </a:lnTo>
                <a:lnTo>
                  <a:pt x="3979438" y="6183107"/>
                </a:lnTo>
                <a:close/>
                <a:moveTo>
                  <a:pt x="3765462" y="6183107"/>
                </a:moveTo>
                <a:lnTo>
                  <a:pt x="3765462" y="6254408"/>
                </a:lnTo>
                <a:lnTo>
                  <a:pt x="3836763" y="6254408"/>
                </a:lnTo>
                <a:lnTo>
                  <a:pt x="3836763" y="6183107"/>
                </a:lnTo>
                <a:close/>
                <a:moveTo>
                  <a:pt x="3622851" y="6183107"/>
                </a:moveTo>
                <a:lnTo>
                  <a:pt x="3622851" y="6254408"/>
                </a:lnTo>
                <a:lnTo>
                  <a:pt x="3694151" y="6254408"/>
                </a:lnTo>
                <a:lnTo>
                  <a:pt x="3694151" y="6183107"/>
                </a:lnTo>
                <a:close/>
                <a:moveTo>
                  <a:pt x="3480203" y="6183107"/>
                </a:moveTo>
                <a:lnTo>
                  <a:pt x="3480203" y="6254408"/>
                </a:lnTo>
                <a:lnTo>
                  <a:pt x="3551509" y="6254408"/>
                </a:lnTo>
                <a:lnTo>
                  <a:pt x="3551509" y="6183107"/>
                </a:lnTo>
                <a:close/>
                <a:moveTo>
                  <a:pt x="3337580" y="6183107"/>
                </a:moveTo>
                <a:lnTo>
                  <a:pt x="3337580" y="6254408"/>
                </a:lnTo>
                <a:lnTo>
                  <a:pt x="3408881" y="6254408"/>
                </a:lnTo>
                <a:lnTo>
                  <a:pt x="3408881" y="6183107"/>
                </a:lnTo>
                <a:close/>
                <a:moveTo>
                  <a:pt x="3194906" y="6183107"/>
                </a:moveTo>
                <a:lnTo>
                  <a:pt x="3194906" y="6254408"/>
                </a:lnTo>
                <a:lnTo>
                  <a:pt x="3266208" y="6254408"/>
                </a:lnTo>
                <a:lnTo>
                  <a:pt x="3266208" y="6183107"/>
                </a:lnTo>
                <a:close/>
                <a:moveTo>
                  <a:pt x="3052305" y="6183107"/>
                </a:moveTo>
                <a:lnTo>
                  <a:pt x="3052305" y="6254408"/>
                </a:lnTo>
                <a:lnTo>
                  <a:pt x="3123607" y="6254408"/>
                </a:lnTo>
                <a:lnTo>
                  <a:pt x="3123607" y="6183107"/>
                </a:lnTo>
                <a:close/>
                <a:moveTo>
                  <a:pt x="2909634" y="6183107"/>
                </a:moveTo>
                <a:lnTo>
                  <a:pt x="2909634" y="6254408"/>
                </a:lnTo>
                <a:lnTo>
                  <a:pt x="2980934" y="6254408"/>
                </a:lnTo>
                <a:lnTo>
                  <a:pt x="2980934" y="6183107"/>
                </a:lnTo>
                <a:close/>
                <a:moveTo>
                  <a:pt x="2767033" y="6183107"/>
                </a:moveTo>
                <a:lnTo>
                  <a:pt x="2767033" y="6254408"/>
                </a:lnTo>
                <a:lnTo>
                  <a:pt x="2838334" y="6254408"/>
                </a:lnTo>
                <a:lnTo>
                  <a:pt x="2838334" y="6183107"/>
                </a:lnTo>
                <a:close/>
                <a:moveTo>
                  <a:pt x="2624361" y="6183107"/>
                </a:moveTo>
                <a:lnTo>
                  <a:pt x="2624361" y="6254408"/>
                </a:lnTo>
                <a:lnTo>
                  <a:pt x="2695661" y="6254408"/>
                </a:lnTo>
                <a:lnTo>
                  <a:pt x="2695661" y="6183107"/>
                </a:lnTo>
                <a:close/>
                <a:moveTo>
                  <a:pt x="2481690" y="6183107"/>
                </a:moveTo>
                <a:lnTo>
                  <a:pt x="2481690" y="6254408"/>
                </a:lnTo>
                <a:lnTo>
                  <a:pt x="2552991" y="6254408"/>
                </a:lnTo>
                <a:lnTo>
                  <a:pt x="2552991" y="6183107"/>
                </a:lnTo>
                <a:close/>
                <a:moveTo>
                  <a:pt x="2339091" y="6183107"/>
                </a:moveTo>
                <a:lnTo>
                  <a:pt x="2339091" y="6254408"/>
                </a:lnTo>
                <a:lnTo>
                  <a:pt x="2410392" y="6254408"/>
                </a:lnTo>
                <a:lnTo>
                  <a:pt x="2410392" y="6183107"/>
                </a:lnTo>
                <a:close/>
                <a:moveTo>
                  <a:pt x="2196420" y="6183107"/>
                </a:moveTo>
                <a:lnTo>
                  <a:pt x="2196420" y="6254408"/>
                </a:lnTo>
                <a:lnTo>
                  <a:pt x="2267721" y="6254408"/>
                </a:lnTo>
                <a:lnTo>
                  <a:pt x="2267721" y="6183107"/>
                </a:lnTo>
                <a:close/>
                <a:moveTo>
                  <a:pt x="2053813" y="6183107"/>
                </a:moveTo>
                <a:lnTo>
                  <a:pt x="2053813" y="6254408"/>
                </a:lnTo>
                <a:lnTo>
                  <a:pt x="2125117" y="6254408"/>
                </a:lnTo>
                <a:lnTo>
                  <a:pt x="2125117" y="6183107"/>
                </a:lnTo>
                <a:close/>
                <a:moveTo>
                  <a:pt x="1911141" y="6183107"/>
                </a:moveTo>
                <a:lnTo>
                  <a:pt x="1911141" y="6254408"/>
                </a:lnTo>
                <a:lnTo>
                  <a:pt x="1982442" y="6254408"/>
                </a:lnTo>
                <a:lnTo>
                  <a:pt x="1982442" y="6183107"/>
                </a:lnTo>
                <a:close/>
                <a:moveTo>
                  <a:pt x="1768470" y="6183107"/>
                </a:moveTo>
                <a:lnTo>
                  <a:pt x="1768470" y="6254408"/>
                </a:lnTo>
                <a:lnTo>
                  <a:pt x="1839771" y="6254408"/>
                </a:lnTo>
                <a:lnTo>
                  <a:pt x="1839771" y="6183107"/>
                </a:lnTo>
                <a:close/>
                <a:moveTo>
                  <a:pt x="1625870" y="6183107"/>
                </a:moveTo>
                <a:lnTo>
                  <a:pt x="1625870" y="6254408"/>
                </a:lnTo>
                <a:lnTo>
                  <a:pt x="1697171" y="6254408"/>
                </a:lnTo>
                <a:lnTo>
                  <a:pt x="1697171" y="6183107"/>
                </a:lnTo>
                <a:close/>
                <a:moveTo>
                  <a:pt x="1483199" y="6183107"/>
                </a:moveTo>
                <a:lnTo>
                  <a:pt x="1483199" y="6254408"/>
                </a:lnTo>
                <a:lnTo>
                  <a:pt x="1554500" y="6254408"/>
                </a:lnTo>
                <a:lnTo>
                  <a:pt x="1554500" y="6183107"/>
                </a:lnTo>
                <a:close/>
                <a:moveTo>
                  <a:pt x="1340599" y="6183107"/>
                </a:moveTo>
                <a:lnTo>
                  <a:pt x="1340599" y="6254408"/>
                </a:lnTo>
                <a:lnTo>
                  <a:pt x="1411901" y="6254408"/>
                </a:lnTo>
                <a:lnTo>
                  <a:pt x="1411901" y="6183107"/>
                </a:lnTo>
                <a:close/>
                <a:moveTo>
                  <a:pt x="1197929" y="6183107"/>
                </a:moveTo>
                <a:lnTo>
                  <a:pt x="1197929" y="6254408"/>
                </a:lnTo>
                <a:lnTo>
                  <a:pt x="1269230" y="6254408"/>
                </a:lnTo>
                <a:lnTo>
                  <a:pt x="1269230" y="6183107"/>
                </a:lnTo>
                <a:close/>
                <a:moveTo>
                  <a:pt x="1055311" y="6183107"/>
                </a:moveTo>
                <a:lnTo>
                  <a:pt x="1055311" y="6254408"/>
                </a:lnTo>
                <a:lnTo>
                  <a:pt x="1126612" y="6254408"/>
                </a:lnTo>
                <a:lnTo>
                  <a:pt x="1126612" y="6183107"/>
                </a:lnTo>
                <a:close/>
                <a:moveTo>
                  <a:pt x="912657" y="6183107"/>
                </a:moveTo>
                <a:lnTo>
                  <a:pt x="912657" y="6254408"/>
                </a:lnTo>
                <a:lnTo>
                  <a:pt x="983958" y="6254408"/>
                </a:lnTo>
                <a:lnTo>
                  <a:pt x="983958" y="6183107"/>
                </a:lnTo>
                <a:close/>
                <a:moveTo>
                  <a:pt x="771136" y="6183107"/>
                </a:moveTo>
                <a:lnTo>
                  <a:pt x="771136" y="6254408"/>
                </a:lnTo>
                <a:lnTo>
                  <a:pt x="842437" y="6254408"/>
                </a:lnTo>
                <a:lnTo>
                  <a:pt x="842437" y="6183107"/>
                </a:lnTo>
                <a:close/>
                <a:moveTo>
                  <a:pt x="628534" y="6183107"/>
                </a:moveTo>
                <a:lnTo>
                  <a:pt x="628534" y="6254408"/>
                </a:lnTo>
                <a:lnTo>
                  <a:pt x="699835" y="6254408"/>
                </a:lnTo>
                <a:lnTo>
                  <a:pt x="699835" y="6183107"/>
                </a:lnTo>
                <a:close/>
                <a:moveTo>
                  <a:pt x="485863" y="6183107"/>
                </a:moveTo>
                <a:lnTo>
                  <a:pt x="485863" y="6254408"/>
                </a:lnTo>
                <a:lnTo>
                  <a:pt x="557163" y="6254408"/>
                </a:lnTo>
                <a:lnTo>
                  <a:pt x="557163" y="6183107"/>
                </a:lnTo>
                <a:close/>
                <a:moveTo>
                  <a:pt x="343191" y="6183107"/>
                </a:moveTo>
                <a:lnTo>
                  <a:pt x="343191" y="6254408"/>
                </a:lnTo>
                <a:lnTo>
                  <a:pt x="414492" y="6254408"/>
                </a:lnTo>
                <a:lnTo>
                  <a:pt x="414492" y="6183107"/>
                </a:lnTo>
                <a:close/>
                <a:moveTo>
                  <a:pt x="200590" y="6183107"/>
                </a:moveTo>
                <a:lnTo>
                  <a:pt x="200590" y="6254408"/>
                </a:lnTo>
                <a:lnTo>
                  <a:pt x="271891" y="6254408"/>
                </a:lnTo>
                <a:lnTo>
                  <a:pt x="271891" y="6183107"/>
                </a:lnTo>
                <a:close/>
                <a:moveTo>
                  <a:pt x="57918" y="6183107"/>
                </a:moveTo>
                <a:lnTo>
                  <a:pt x="57918" y="6254408"/>
                </a:lnTo>
                <a:lnTo>
                  <a:pt x="129219" y="6254408"/>
                </a:lnTo>
                <a:lnTo>
                  <a:pt x="129219" y="6183107"/>
                </a:lnTo>
                <a:close/>
                <a:moveTo>
                  <a:pt x="10040665" y="6040435"/>
                </a:moveTo>
                <a:lnTo>
                  <a:pt x="10040665" y="6111736"/>
                </a:lnTo>
                <a:lnTo>
                  <a:pt x="10111966" y="6111736"/>
                </a:lnTo>
                <a:lnTo>
                  <a:pt x="10111966" y="6040435"/>
                </a:lnTo>
                <a:close/>
                <a:moveTo>
                  <a:pt x="9898063" y="6040435"/>
                </a:moveTo>
                <a:lnTo>
                  <a:pt x="9898063" y="6111736"/>
                </a:lnTo>
                <a:lnTo>
                  <a:pt x="9969363" y="6111736"/>
                </a:lnTo>
                <a:lnTo>
                  <a:pt x="9969363" y="6040435"/>
                </a:lnTo>
                <a:close/>
                <a:moveTo>
                  <a:pt x="9755391" y="6040435"/>
                </a:moveTo>
                <a:lnTo>
                  <a:pt x="9755391" y="6111736"/>
                </a:lnTo>
                <a:lnTo>
                  <a:pt x="9826692" y="6111736"/>
                </a:lnTo>
                <a:lnTo>
                  <a:pt x="9826692" y="6040435"/>
                </a:lnTo>
                <a:close/>
                <a:moveTo>
                  <a:pt x="9612718" y="6040435"/>
                </a:moveTo>
                <a:lnTo>
                  <a:pt x="9612718" y="6111736"/>
                </a:lnTo>
                <a:lnTo>
                  <a:pt x="9684019" y="6111736"/>
                </a:lnTo>
                <a:lnTo>
                  <a:pt x="9684019" y="6040435"/>
                </a:lnTo>
                <a:close/>
                <a:moveTo>
                  <a:pt x="9470117" y="6040435"/>
                </a:moveTo>
                <a:lnTo>
                  <a:pt x="9470117" y="6111736"/>
                </a:lnTo>
                <a:lnTo>
                  <a:pt x="9541417" y="6111736"/>
                </a:lnTo>
                <a:lnTo>
                  <a:pt x="9541417" y="6040435"/>
                </a:lnTo>
                <a:close/>
                <a:moveTo>
                  <a:pt x="9327444" y="6040435"/>
                </a:moveTo>
                <a:lnTo>
                  <a:pt x="9327444" y="6111736"/>
                </a:lnTo>
                <a:lnTo>
                  <a:pt x="9398745" y="6111736"/>
                </a:lnTo>
                <a:lnTo>
                  <a:pt x="9398745" y="6040435"/>
                </a:lnTo>
                <a:close/>
                <a:moveTo>
                  <a:pt x="9184842" y="6040435"/>
                </a:moveTo>
                <a:lnTo>
                  <a:pt x="9184842" y="6111736"/>
                </a:lnTo>
                <a:lnTo>
                  <a:pt x="9256143" y="6111736"/>
                </a:lnTo>
                <a:lnTo>
                  <a:pt x="9256143" y="6040435"/>
                </a:lnTo>
                <a:close/>
                <a:moveTo>
                  <a:pt x="9042170" y="6040435"/>
                </a:moveTo>
                <a:lnTo>
                  <a:pt x="9042170" y="6111736"/>
                </a:lnTo>
                <a:lnTo>
                  <a:pt x="9113471" y="6111736"/>
                </a:lnTo>
                <a:lnTo>
                  <a:pt x="9113471" y="6040435"/>
                </a:lnTo>
                <a:close/>
                <a:moveTo>
                  <a:pt x="8899568" y="6040435"/>
                </a:moveTo>
                <a:lnTo>
                  <a:pt x="8899568" y="6111736"/>
                </a:lnTo>
                <a:lnTo>
                  <a:pt x="8970869" y="6111736"/>
                </a:lnTo>
                <a:lnTo>
                  <a:pt x="8970869" y="6040435"/>
                </a:lnTo>
                <a:close/>
                <a:moveTo>
                  <a:pt x="8756896" y="6040435"/>
                </a:moveTo>
                <a:lnTo>
                  <a:pt x="8756896" y="6111736"/>
                </a:lnTo>
                <a:lnTo>
                  <a:pt x="8828196" y="6111736"/>
                </a:lnTo>
                <a:lnTo>
                  <a:pt x="8828196" y="6040435"/>
                </a:lnTo>
                <a:close/>
                <a:moveTo>
                  <a:pt x="8614223" y="6040435"/>
                </a:moveTo>
                <a:lnTo>
                  <a:pt x="8614223" y="6111736"/>
                </a:lnTo>
                <a:lnTo>
                  <a:pt x="8685524" y="6111736"/>
                </a:lnTo>
                <a:lnTo>
                  <a:pt x="8685524" y="6040435"/>
                </a:lnTo>
                <a:close/>
                <a:moveTo>
                  <a:pt x="8471622" y="6040435"/>
                </a:moveTo>
                <a:lnTo>
                  <a:pt x="8471622" y="6111736"/>
                </a:lnTo>
                <a:lnTo>
                  <a:pt x="8542923" y="6111736"/>
                </a:lnTo>
                <a:lnTo>
                  <a:pt x="8542923" y="6040435"/>
                </a:lnTo>
                <a:close/>
                <a:moveTo>
                  <a:pt x="8328949" y="6040435"/>
                </a:moveTo>
                <a:lnTo>
                  <a:pt x="8328949" y="6111736"/>
                </a:lnTo>
                <a:lnTo>
                  <a:pt x="8400250" y="6111736"/>
                </a:lnTo>
                <a:lnTo>
                  <a:pt x="8400250" y="6040435"/>
                </a:lnTo>
                <a:close/>
                <a:moveTo>
                  <a:pt x="8186348" y="6040435"/>
                </a:moveTo>
                <a:lnTo>
                  <a:pt x="8186348" y="6111736"/>
                </a:lnTo>
                <a:lnTo>
                  <a:pt x="8257649" y="6111736"/>
                </a:lnTo>
                <a:lnTo>
                  <a:pt x="8257649" y="6040435"/>
                </a:lnTo>
                <a:close/>
                <a:moveTo>
                  <a:pt x="8043675" y="6040435"/>
                </a:moveTo>
                <a:lnTo>
                  <a:pt x="8043675" y="6111736"/>
                </a:lnTo>
                <a:lnTo>
                  <a:pt x="8114976" y="6111736"/>
                </a:lnTo>
                <a:lnTo>
                  <a:pt x="8114976" y="6040435"/>
                </a:lnTo>
                <a:close/>
                <a:moveTo>
                  <a:pt x="7901003" y="6040435"/>
                </a:moveTo>
                <a:lnTo>
                  <a:pt x="7901003" y="6111736"/>
                </a:lnTo>
                <a:lnTo>
                  <a:pt x="7972304" y="6111736"/>
                </a:lnTo>
                <a:lnTo>
                  <a:pt x="7972304" y="6040435"/>
                </a:lnTo>
                <a:close/>
                <a:moveTo>
                  <a:pt x="7758401" y="6040435"/>
                </a:moveTo>
                <a:lnTo>
                  <a:pt x="7758401" y="6111736"/>
                </a:lnTo>
                <a:lnTo>
                  <a:pt x="7829702" y="6111736"/>
                </a:lnTo>
                <a:lnTo>
                  <a:pt x="7829702" y="6040435"/>
                </a:lnTo>
                <a:close/>
                <a:moveTo>
                  <a:pt x="7615728" y="6040435"/>
                </a:moveTo>
                <a:lnTo>
                  <a:pt x="7615728" y="6111736"/>
                </a:lnTo>
                <a:lnTo>
                  <a:pt x="7687029" y="6111736"/>
                </a:lnTo>
                <a:lnTo>
                  <a:pt x="7687029" y="6040435"/>
                </a:lnTo>
                <a:close/>
                <a:moveTo>
                  <a:pt x="7473127" y="6040435"/>
                </a:moveTo>
                <a:lnTo>
                  <a:pt x="7473127" y="6111736"/>
                </a:lnTo>
                <a:lnTo>
                  <a:pt x="7544428" y="6111736"/>
                </a:lnTo>
                <a:lnTo>
                  <a:pt x="7544428" y="6040435"/>
                </a:lnTo>
                <a:close/>
                <a:moveTo>
                  <a:pt x="7330454" y="6040435"/>
                </a:moveTo>
                <a:lnTo>
                  <a:pt x="7330454" y="6111736"/>
                </a:lnTo>
                <a:lnTo>
                  <a:pt x="7401755" y="6111736"/>
                </a:lnTo>
                <a:lnTo>
                  <a:pt x="7401755" y="6040435"/>
                </a:lnTo>
                <a:close/>
                <a:moveTo>
                  <a:pt x="7187853" y="6040435"/>
                </a:moveTo>
                <a:lnTo>
                  <a:pt x="7187853" y="6111736"/>
                </a:lnTo>
                <a:lnTo>
                  <a:pt x="7259154" y="6111736"/>
                </a:lnTo>
                <a:lnTo>
                  <a:pt x="7259154" y="6040435"/>
                </a:lnTo>
                <a:close/>
                <a:moveTo>
                  <a:pt x="7045180" y="6040435"/>
                </a:moveTo>
                <a:lnTo>
                  <a:pt x="7045180" y="6111736"/>
                </a:lnTo>
                <a:lnTo>
                  <a:pt x="7116481" y="6111736"/>
                </a:lnTo>
                <a:lnTo>
                  <a:pt x="7116481" y="6040435"/>
                </a:lnTo>
                <a:close/>
                <a:moveTo>
                  <a:pt x="6902579" y="6040435"/>
                </a:moveTo>
                <a:lnTo>
                  <a:pt x="6902579" y="6111736"/>
                </a:lnTo>
                <a:lnTo>
                  <a:pt x="6973880" y="6111736"/>
                </a:lnTo>
                <a:lnTo>
                  <a:pt x="6973880" y="6040435"/>
                </a:lnTo>
                <a:close/>
                <a:moveTo>
                  <a:pt x="6759906" y="6040435"/>
                </a:moveTo>
                <a:lnTo>
                  <a:pt x="6759906" y="6111736"/>
                </a:lnTo>
                <a:lnTo>
                  <a:pt x="6831207" y="6111736"/>
                </a:lnTo>
                <a:lnTo>
                  <a:pt x="6831207" y="6040435"/>
                </a:lnTo>
                <a:close/>
                <a:moveTo>
                  <a:pt x="6617234" y="6040435"/>
                </a:moveTo>
                <a:lnTo>
                  <a:pt x="6617234" y="6111736"/>
                </a:lnTo>
                <a:lnTo>
                  <a:pt x="6688535" y="6111736"/>
                </a:lnTo>
                <a:lnTo>
                  <a:pt x="6688535" y="6040435"/>
                </a:lnTo>
                <a:close/>
                <a:moveTo>
                  <a:pt x="6474632" y="6040435"/>
                </a:moveTo>
                <a:lnTo>
                  <a:pt x="6474632" y="6111736"/>
                </a:lnTo>
                <a:lnTo>
                  <a:pt x="6545933" y="6111736"/>
                </a:lnTo>
                <a:lnTo>
                  <a:pt x="6545933" y="6040435"/>
                </a:lnTo>
                <a:close/>
                <a:moveTo>
                  <a:pt x="6331959" y="6040435"/>
                </a:moveTo>
                <a:lnTo>
                  <a:pt x="6331959" y="6111736"/>
                </a:lnTo>
                <a:lnTo>
                  <a:pt x="6403260" y="6111736"/>
                </a:lnTo>
                <a:lnTo>
                  <a:pt x="6403260" y="6040435"/>
                </a:lnTo>
                <a:close/>
                <a:moveTo>
                  <a:pt x="6189358" y="6040435"/>
                </a:moveTo>
                <a:lnTo>
                  <a:pt x="6189358" y="6111736"/>
                </a:lnTo>
                <a:lnTo>
                  <a:pt x="6260659" y="6111736"/>
                </a:lnTo>
                <a:lnTo>
                  <a:pt x="6260659" y="6040435"/>
                </a:lnTo>
                <a:close/>
                <a:moveTo>
                  <a:pt x="6046689" y="6040435"/>
                </a:moveTo>
                <a:lnTo>
                  <a:pt x="6046689" y="6111736"/>
                </a:lnTo>
                <a:lnTo>
                  <a:pt x="6117986" y="6111736"/>
                </a:lnTo>
                <a:lnTo>
                  <a:pt x="6117986" y="6040435"/>
                </a:lnTo>
                <a:close/>
                <a:moveTo>
                  <a:pt x="5904022" y="6040435"/>
                </a:moveTo>
                <a:lnTo>
                  <a:pt x="5904022" y="6111736"/>
                </a:lnTo>
                <a:lnTo>
                  <a:pt x="5975319" y="6111736"/>
                </a:lnTo>
                <a:lnTo>
                  <a:pt x="5975319" y="6040435"/>
                </a:lnTo>
                <a:close/>
                <a:moveTo>
                  <a:pt x="5761426" y="6040435"/>
                </a:moveTo>
                <a:lnTo>
                  <a:pt x="5761426" y="6111736"/>
                </a:lnTo>
                <a:lnTo>
                  <a:pt x="5832724" y="6111736"/>
                </a:lnTo>
                <a:lnTo>
                  <a:pt x="5832724" y="6040435"/>
                </a:lnTo>
                <a:close/>
                <a:moveTo>
                  <a:pt x="5618761" y="6040435"/>
                </a:moveTo>
                <a:lnTo>
                  <a:pt x="5618761" y="6111736"/>
                </a:lnTo>
                <a:lnTo>
                  <a:pt x="5690059" y="6111736"/>
                </a:lnTo>
                <a:lnTo>
                  <a:pt x="5690059" y="6040435"/>
                </a:lnTo>
                <a:close/>
                <a:moveTo>
                  <a:pt x="5476167" y="6040435"/>
                </a:moveTo>
                <a:lnTo>
                  <a:pt x="5476167" y="6111736"/>
                </a:lnTo>
                <a:lnTo>
                  <a:pt x="5547465" y="6111736"/>
                </a:lnTo>
                <a:lnTo>
                  <a:pt x="5547465" y="6040435"/>
                </a:lnTo>
                <a:close/>
                <a:moveTo>
                  <a:pt x="5333502" y="6040435"/>
                </a:moveTo>
                <a:lnTo>
                  <a:pt x="5333502" y="6111736"/>
                </a:lnTo>
                <a:lnTo>
                  <a:pt x="5404800" y="6111736"/>
                </a:lnTo>
                <a:lnTo>
                  <a:pt x="5404800" y="6040435"/>
                </a:lnTo>
                <a:close/>
                <a:moveTo>
                  <a:pt x="5190877" y="6040435"/>
                </a:moveTo>
                <a:lnTo>
                  <a:pt x="5190877" y="6111736"/>
                </a:lnTo>
                <a:lnTo>
                  <a:pt x="5262188" y="6111736"/>
                </a:lnTo>
                <a:lnTo>
                  <a:pt x="5262188" y="6040435"/>
                </a:lnTo>
                <a:close/>
                <a:moveTo>
                  <a:pt x="5048236" y="6040435"/>
                </a:moveTo>
                <a:lnTo>
                  <a:pt x="5048236" y="6111736"/>
                </a:lnTo>
                <a:lnTo>
                  <a:pt x="5119527" y="6111736"/>
                </a:lnTo>
                <a:lnTo>
                  <a:pt x="5119527" y="6040435"/>
                </a:lnTo>
                <a:close/>
                <a:moveTo>
                  <a:pt x="4906607" y="6040435"/>
                </a:moveTo>
                <a:lnTo>
                  <a:pt x="4906607" y="6111736"/>
                </a:lnTo>
                <a:lnTo>
                  <a:pt x="4977916" y="6111736"/>
                </a:lnTo>
                <a:lnTo>
                  <a:pt x="4977916" y="6040435"/>
                </a:lnTo>
                <a:close/>
                <a:moveTo>
                  <a:pt x="4764013" y="6040435"/>
                </a:moveTo>
                <a:lnTo>
                  <a:pt x="4764013" y="6111736"/>
                </a:lnTo>
                <a:lnTo>
                  <a:pt x="4835311" y="6111736"/>
                </a:lnTo>
                <a:lnTo>
                  <a:pt x="4835311" y="6040435"/>
                </a:lnTo>
                <a:close/>
                <a:moveTo>
                  <a:pt x="4621341" y="6040435"/>
                </a:moveTo>
                <a:lnTo>
                  <a:pt x="4621341" y="6111736"/>
                </a:lnTo>
                <a:lnTo>
                  <a:pt x="4692639" y="6111736"/>
                </a:lnTo>
                <a:lnTo>
                  <a:pt x="4692639" y="6040435"/>
                </a:lnTo>
                <a:close/>
                <a:moveTo>
                  <a:pt x="4478666" y="6040435"/>
                </a:moveTo>
                <a:lnTo>
                  <a:pt x="4478666" y="6111736"/>
                </a:lnTo>
                <a:lnTo>
                  <a:pt x="4549971" y="6111736"/>
                </a:lnTo>
                <a:lnTo>
                  <a:pt x="4549971" y="6040435"/>
                </a:lnTo>
                <a:close/>
                <a:moveTo>
                  <a:pt x="4336067" y="6040435"/>
                </a:moveTo>
                <a:lnTo>
                  <a:pt x="4336067" y="6111736"/>
                </a:lnTo>
                <a:lnTo>
                  <a:pt x="4407366" y="6111736"/>
                </a:lnTo>
                <a:lnTo>
                  <a:pt x="4407366" y="6040435"/>
                </a:lnTo>
                <a:close/>
                <a:moveTo>
                  <a:pt x="4193413" y="6040435"/>
                </a:moveTo>
                <a:lnTo>
                  <a:pt x="4193413" y="6111736"/>
                </a:lnTo>
                <a:lnTo>
                  <a:pt x="4264695" y="6111736"/>
                </a:lnTo>
                <a:lnTo>
                  <a:pt x="4264695" y="6040435"/>
                </a:lnTo>
                <a:close/>
                <a:moveTo>
                  <a:pt x="4050810" y="6040435"/>
                </a:moveTo>
                <a:lnTo>
                  <a:pt x="4050810" y="6111736"/>
                </a:lnTo>
                <a:lnTo>
                  <a:pt x="4122113" y="6111736"/>
                </a:lnTo>
                <a:lnTo>
                  <a:pt x="4122113" y="6040435"/>
                </a:lnTo>
                <a:close/>
                <a:moveTo>
                  <a:pt x="3908138" y="6040435"/>
                </a:moveTo>
                <a:lnTo>
                  <a:pt x="3908138" y="6111736"/>
                </a:lnTo>
                <a:lnTo>
                  <a:pt x="3979439" y="6111736"/>
                </a:lnTo>
                <a:lnTo>
                  <a:pt x="3979439" y="6040435"/>
                </a:lnTo>
                <a:close/>
                <a:moveTo>
                  <a:pt x="3765464" y="6040435"/>
                </a:moveTo>
                <a:lnTo>
                  <a:pt x="3765464" y="6111736"/>
                </a:lnTo>
                <a:lnTo>
                  <a:pt x="3836763" y="6111736"/>
                </a:lnTo>
                <a:lnTo>
                  <a:pt x="3836763" y="6040435"/>
                </a:lnTo>
                <a:close/>
                <a:moveTo>
                  <a:pt x="3622853" y="6040435"/>
                </a:moveTo>
                <a:lnTo>
                  <a:pt x="3622853" y="6111736"/>
                </a:lnTo>
                <a:lnTo>
                  <a:pt x="3694151" y="6111736"/>
                </a:lnTo>
                <a:lnTo>
                  <a:pt x="3694151" y="6040435"/>
                </a:lnTo>
                <a:close/>
                <a:moveTo>
                  <a:pt x="3480203" y="6040435"/>
                </a:moveTo>
                <a:lnTo>
                  <a:pt x="3480203" y="6111736"/>
                </a:lnTo>
                <a:lnTo>
                  <a:pt x="3551511" y="6111736"/>
                </a:lnTo>
                <a:lnTo>
                  <a:pt x="3551511" y="6040435"/>
                </a:lnTo>
                <a:close/>
                <a:moveTo>
                  <a:pt x="3337579" y="6040435"/>
                </a:moveTo>
                <a:lnTo>
                  <a:pt x="3337579" y="6111736"/>
                </a:lnTo>
                <a:lnTo>
                  <a:pt x="3408880" y="6111736"/>
                </a:lnTo>
                <a:lnTo>
                  <a:pt x="3408880" y="6040435"/>
                </a:lnTo>
                <a:close/>
                <a:moveTo>
                  <a:pt x="3194906" y="6040435"/>
                </a:moveTo>
                <a:lnTo>
                  <a:pt x="3194906" y="6111736"/>
                </a:lnTo>
                <a:lnTo>
                  <a:pt x="3266208" y="6111736"/>
                </a:lnTo>
                <a:lnTo>
                  <a:pt x="3266208" y="6040435"/>
                </a:lnTo>
                <a:close/>
                <a:moveTo>
                  <a:pt x="3052305" y="6040435"/>
                </a:moveTo>
                <a:lnTo>
                  <a:pt x="3052305" y="6111736"/>
                </a:lnTo>
                <a:lnTo>
                  <a:pt x="3123607" y="6111736"/>
                </a:lnTo>
                <a:lnTo>
                  <a:pt x="3123607" y="6040435"/>
                </a:lnTo>
                <a:close/>
                <a:moveTo>
                  <a:pt x="2909634" y="6040435"/>
                </a:moveTo>
                <a:lnTo>
                  <a:pt x="2909634" y="6111736"/>
                </a:lnTo>
                <a:lnTo>
                  <a:pt x="2980934" y="6111736"/>
                </a:lnTo>
                <a:lnTo>
                  <a:pt x="2980934" y="6040435"/>
                </a:lnTo>
                <a:close/>
                <a:moveTo>
                  <a:pt x="2767033" y="6040435"/>
                </a:moveTo>
                <a:lnTo>
                  <a:pt x="2767033" y="6111736"/>
                </a:lnTo>
                <a:lnTo>
                  <a:pt x="2838334" y="6111736"/>
                </a:lnTo>
                <a:lnTo>
                  <a:pt x="2838334" y="6040435"/>
                </a:lnTo>
                <a:close/>
                <a:moveTo>
                  <a:pt x="2624361" y="6040435"/>
                </a:moveTo>
                <a:lnTo>
                  <a:pt x="2624361" y="6111736"/>
                </a:lnTo>
                <a:lnTo>
                  <a:pt x="2695662" y="6111736"/>
                </a:lnTo>
                <a:lnTo>
                  <a:pt x="2695662" y="6040435"/>
                </a:lnTo>
                <a:close/>
                <a:moveTo>
                  <a:pt x="2481690" y="6040435"/>
                </a:moveTo>
                <a:lnTo>
                  <a:pt x="2481690" y="6111736"/>
                </a:lnTo>
                <a:lnTo>
                  <a:pt x="2552991" y="6111736"/>
                </a:lnTo>
                <a:lnTo>
                  <a:pt x="2552991" y="6040435"/>
                </a:lnTo>
                <a:close/>
                <a:moveTo>
                  <a:pt x="2339091" y="6040435"/>
                </a:moveTo>
                <a:lnTo>
                  <a:pt x="2339091" y="6111736"/>
                </a:lnTo>
                <a:lnTo>
                  <a:pt x="2410392" y="6111736"/>
                </a:lnTo>
                <a:lnTo>
                  <a:pt x="2410392" y="6040435"/>
                </a:lnTo>
                <a:close/>
                <a:moveTo>
                  <a:pt x="2196420" y="6040435"/>
                </a:moveTo>
                <a:lnTo>
                  <a:pt x="2196420" y="6111736"/>
                </a:lnTo>
                <a:lnTo>
                  <a:pt x="2267721" y="6111736"/>
                </a:lnTo>
                <a:lnTo>
                  <a:pt x="2267721" y="6040435"/>
                </a:lnTo>
                <a:close/>
                <a:moveTo>
                  <a:pt x="2053813" y="6040435"/>
                </a:moveTo>
                <a:lnTo>
                  <a:pt x="2053813" y="6111736"/>
                </a:lnTo>
                <a:lnTo>
                  <a:pt x="2125117" y="6111736"/>
                </a:lnTo>
                <a:lnTo>
                  <a:pt x="2125117" y="6040435"/>
                </a:lnTo>
                <a:close/>
                <a:moveTo>
                  <a:pt x="1911141" y="6040435"/>
                </a:moveTo>
                <a:lnTo>
                  <a:pt x="1911141" y="6111736"/>
                </a:lnTo>
                <a:lnTo>
                  <a:pt x="1982442" y="6111736"/>
                </a:lnTo>
                <a:lnTo>
                  <a:pt x="1982442" y="6040435"/>
                </a:lnTo>
                <a:close/>
                <a:moveTo>
                  <a:pt x="1768471" y="6040435"/>
                </a:moveTo>
                <a:lnTo>
                  <a:pt x="1768471" y="6111736"/>
                </a:lnTo>
                <a:lnTo>
                  <a:pt x="1839771" y="6111736"/>
                </a:lnTo>
                <a:lnTo>
                  <a:pt x="1839771" y="6040435"/>
                </a:lnTo>
                <a:close/>
                <a:moveTo>
                  <a:pt x="1625870" y="6040435"/>
                </a:moveTo>
                <a:lnTo>
                  <a:pt x="1625870" y="6111736"/>
                </a:lnTo>
                <a:lnTo>
                  <a:pt x="1697171" y="6111736"/>
                </a:lnTo>
                <a:lnTo>
                  <a:pt x="1697171" y="6040435"/>
                </a:lnTo>
                <a:close/>
                <a:moveTo>
                  <a:pt x="1483200" y="6040435"/>
                </a:moveTo>
                <a:lnTo>
                  <a:pt x="1483200" y="6111736"/>
                </a:lnTo>
                <a:lnTo>
                  <a:pt x="1554500" y="6111736"/>
                </a:lnTo>
                <a:lnTo>
                  <a:pt x="1554500" y="6040435"/>
                </a:lnTo>
                <a:close/>
                <a:moveTo>
                  <a:pt x="1340599" y="6040435"/>
                </a:moveTo>
                <a:lnTo>
                  <a:pt x="1340599" y="6111736"/>
                </a:lnTo>
                <a:lnTo>
                  <a:pt x="1411901" y="6111736"/>
                </a:lnTo>
                <a:lnTo>
                  <a:pt x="1411901" y="6040435"/>
                </a:lnTo>
                <a:close/>
                <a:moveTo>
                  <a:pt x="1197930" y="6040435"/>
                </a:moveTo>
                <a:lnTo>
                  <a:pt x="1197930" y="6111736"/>
                </a:lnTo>
                <a:lnTo>
                  <a:pt x="1269231" y="6111736"/>
                </a:lnTo>
                <a:lnTo>
                  <a:pt x="1269231" y="6040435"/>
                </a:lnTo>
                <a:close/>
                <a:moveTo>
                  <a:pt x="1055312" y="6040435"/>
                </a:moveTo>
                <a:lnTo>
                  <a:pt x="1055312" y="6111736"/>
                </a:lnTo>
                <a:lnTo>
                  <a:pt x="1126613" y="6111736"/>
                </a:lnTo>
                <a:lnTo>
                  <a:pt x="1126613" y="6040435"/>
                </a:lnTo>
                <a:close/>
                <a:moveTo>
                  <a:pt x="912657" y="6040435"/>
                </a:moveTo>
                <a:lnTo>
                  <a:pt x="912657" y="6111736"/>
                </a:lnTo>
                <a:lnTo>
                  <a:pt x="983958" y="6111736"/>
                </a:lnTo>
                <a:lnTo>
                  <a:pt x="983958" y="6040435"/>
                </a:lnTo>
                <a:close/>
                <a:moveTo>
                  <a:pt x="771136" y="6040435"/>
                </a:moveTo>
                <a:lnTo>
                  <a:pt x="771136" y="6111736"/>
                </a:lnTo>
                <a:lnTo>
                  <a:pt x="842437" y="6111736"/>
                </a:lnTo>
                <a:lnTo>
                  <a:pt x="842437" y="6040435"/>
                </a:lnTo>
                <a:close/>
                <a:moveTo>
                  <a:pt x="628535" y="6040435"/>
                </a:moveTo>
                <a:lnTo>
                  <a:pt x="628535" y="6111736"/>
                </a:lnTo>
                <a:lnTo>
                  <a:pt x="699836" y="6111736"/>
                </a:lnTo>
                <a:lnTo>
                  <a:pt x="699836" y="6040435"/>
                </a:lnTo>
                <a:close/>
                <a:moveTo>
                  <a:pt x="485863" y="6040435"/>
                </a:moveTo>
                <a:lnTo>
                  <a:pt x="485863" y="6111736"/>
                </a:lnTo>
                <a:lnTo>
                  <a:pt x="557163" y="6111736"/>
                </a:lnTo>
                <a:lnTo>
                  <a:pt x="557163" y="6040435"/>
                </a:lnTo>
                <a:close/>
                <a:moveTo>
                  <a:pt x="343191" y="6040435"/>
                </a:moveTo>
                <a:lnTo>
                  <a:pt x="343191" y="6111736"/>
                </a:lnTo>
                <a:lnTo>
                  <a:pt x="414492" y="6111736"/>
                </a:lnTo>
                <a:lnTo>
                  <a:pt x="414492" y="6040435"/>
                </a:lnTo>
                <a:close/>
                <a:moveTo>
                  <a:pt x="200591" y="6040435"/>
                </a:moveTo>
                <a:lnTo>
                  <a:pt x="200591" y="6111736"/>
                </a:lnTo>
                <a:lnTo>
                  <a:pt x="271892" y="6111736"/>
                </a:lnTo>
                <a:lnTo>
                  <a:pt x="271892" y="6040435"/>
                </a:lnTo>
                <a:close/>
                <a:moveTo>
                  <a:pt x="57918" y="6040435"/>
                </a:moveTo>
                <a:lnTo>
                  <a:pt x="57918" y="6111736"/>
                </a:lnTo>
                <a:lnTo>
                  <a:pt x="129219" y="6111736"/>
                </a:lnTo>
                <a:lnTo>
                  <a:pt x="129219" y="6040435"/>
                </a:lnTo>
                <a:close/>
                <a:moveTo>
                  <a:pt x="0" y="0"/>
                </a:moveTo>
                <a:lnTo>
                  <a:pt x="12191941" y="0"/>
                </a:lnTo>
                <a:lnTo>
                  <a:pt x="12191941" y="6857967"/>
                </a:lnTo>
                <a:lnTo>
                  <a:pt x="0" y="6857967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900000" anchor="b">
            <a:noAutofit/>
          </a:bodyPr>
          <a:lstStyle>
            <a:lvl1pPr marL="0" indent="0">
              <a:buNone/>
              <a:defRPr b="0"/>
            </a:lvl1pPr>
          </a:lstStyle>
          <a:p>
            <a:r>
              <a:rPr lang="en-GB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Klik</a:t>
            </a:r>
            <a:r>
              <a:rPr lang="en-GB" sz="1800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hier</a:t>
            </a:r>
            <a:r>
              <a:rPr lang="en-GB" sz="1800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en</a:t>
            </a:r>
            <a:r>
              <a:rPr lang="en-GB" sz="1800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kies</a:t>
            </a:r>
            <a:r>
              <a:rPr lang="en-GB" sz="1800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een</a:t>
            </a:r>
            <a:r>
              <a:rPr lang="en-GB" sz="1800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afbeelding</a:t>
            </a:r>
            <a:r>
              <a:rPr lang="en-GB" sz="1800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uit</a:t>
            </a:r>
            <a:r>
              <a:rPr lang="en-GB" sz="1800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de Templafy </a:t>
            </a:r>
            <a:r>
              <a:rPr lang="en-GB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bibliotheek</a:t>
            </a:r>
            <a:br>
              <a:rPr lang="en-GB" sz="1800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óf</a:t>
            </a:r>
            <a:r>
              <a:rPr lang="en-GB" sz="1800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klik</a:t>
            </a:r>
            <a:r>
              <a:rPr lang="en-GB" sz="1800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met de </a:t>
            </a:r>
            <a:r>
              <a:rPr lang="en-GB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rechtermuisknop</a:t>
            </a:r>
            <a:r>
              <a:rPr lang="en-GB" sz="1800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en</a:t>
            </a:r>
            <a:r>
              <a:rPr lang="en-GB" sz="1800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kies</a:t>
            </a:r>
            <a:r>
              <a:rPr lang="en-GB" sz="1800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voor</a:t>
            </a:r>
            <a:r>
              <a:rPr lang="en-GB" sz="1800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Opvulling</a:t>
            </a:r>
            <a:r>
              <a:rPr lang="en-GB" sz="1800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&gt; </a:t>
            </a:r>
            <a:r>
              <a:rPr lang="en-GB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Afbeelding</a:t>
            </a:r>
            <a:endParaRPr lang="en-US"/>
          </a:p>
        </p:txBody>
      </p:sp>
      <p:sp>
        <p:nvSpPr>
          <p:cNvPr id="250" name="Text Placeholder 249">
            <a:extLst>
              <a:ext uri="{FF2B5EF4-FFF2-40B4-BE49-F238E27FC236}">
                <a16:creationId xmlns:a16="http://schemas.microsoft.com/office/drawing/2014/main" id="{E0748938-00AC-4F09-808F-788D0CB4BC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11234" y="33"/>
            <a:ext cx="9497977" cy="6857968"/>
          </a:xfrm>
          <a:custGeom>
            <a:avLst/>
            <a:gdLst>
              <a:gd name="connsiteX0" fmla="*/ 6330995 w 9497977"/>
              <a:gd name="connsiteY0" fmla="*/ 6474347 h 6857968"/>
              <a:gd name="connsiteX1" fmla="*/ 6330995 w 9497977"/>
              <a:gd name="connsiteY1" fmla="*/ 6545648 h 6857968"/>
              <a:gd name="connsiteX2" fmla="*/ 6402296 w 9497977"/>
              <a:gd name="connsiteY2" fmla="*/ 6545648 h 6857968"/>
              <a:gd name="connsiteX3" fmla="*/ 6402296 w 9497977"/>
              <a:gd name="connsiteY3" fmla="*/ 6474347 h 6857968"/>
              <a:gd name="connsiteX4" fmla="*/ 6188393 w 9497977"/>
              <a:gd name="connsiteY4" fmla="*/ 6474347 h 6857968"/>
              <a:gd name="connsiteX5" fmla="*/ 6188393 w 9497977"/>
              <a:gd name="connsiteY5" fmla="*/ 6545648 h 6857968"/>
              <a:gd name="connsiteX6" fmla="*/ 6259694 w 9497977"/>
              <a:gd name="connsiteY6" fmla="*/ 6545648 h 6857968"/>
              <a:gd name="connsiteX7" fmla="*/ 6259694 w 9497977"/>
              <a:gd name="connsiteY7" fmla="*/ 6474347 h 6857968"/>
              <a:gd name="connsiteX8" fmla="*/ 6045721 w 9497977"/>
              <a:gd name="connsiteY8" fmla="*/ 6474347 h 6857968"/>
              <a:gd name="connsiteX9" fmla="*/ 6045721 w 9497977"/>
              <a:gd name="connsiteY9" fmla="*/ 6545648 h 6857968"/>
              <a:gd name="connsiteX10" fmla="*/ 6117021 w 9497977"/>
              <a:gd name="connsiteY10" fmla="*/ 6545648 h 6857968"/>
              <a:gd name="connsiteX11" fmla="*/ 6117021 w 9497977"/>
              <a:gd name="connsiteY11" fmla="*/ 6474347 h 6857968"/>
              <a:gd name="connsiteX12" fmla="*/ 5903048 w 9497977"/>
              <a:gd name="connsiteY12" fmla="*/ 6474347 h 6857968"/>
              <a:gd name="connsiteX13" fmla="*/ 5903048 w 9497977"/>
              <a:gd name="connsiteY13" fmla="*/ 6545648 h 6857968"/>
              <a:gd name="connsiteX14" fmla="*/ 5974349 w 9497977"/>
              <a:gd name="connsiteY14" fmla="*/ 6545648 h 6857968"/>
              <a:gd name="connsiteX15" fmla="*/ 5974349 w 9497977"/>
              <a:gd name="connsiteY15" fmla="*/ 6474347 h 6857968"/>
              <a:gd name="connsiteX16" fmla="*/ 5760447 w 9497977"/>
              <a:gd name="connsiteY16" fmla="*/ 6474347 h 6857968"/>
              <a:gd name="connsiteX17" fmla="*/ 5760447 w 9497977"/>
              <a:gd name="connsiteY17" fmla="*/ 6545648 h 6857968"/>
              <a:gd name="connsiteX18" fmla="*/ 5831748 w 9497977"/>
              <a:gd name="connsiteY18" fmla="*/ 6545648 h 6857968"/>
              <a:gd name="connsiteX19" fmla="*/ 5831748 w 9497977"/>
              <a:gd name="connsiteY19" fmla="*/ 6474347 h 6857968"/>
              <a:gd name="connsiteX20" fmla="*/ 5617774 w 9497977"/>
              <a:gd name="connsiteY20" fmla="*/ 6474347 h 6857968"/>
              <a:gd name="connsiteX21" fmla="*/ 5617774 w 9497977"/>
              <a:gd name="connsiteY21" fmla="*/ 6545648 h 6857968"/>
              <a:gd name="connsiteX22" fmla="*/ 5689075 w 9497977"/>
              <a:gd name="connsiteY22" fmla="*/ 6545648 h 6857968"/>
              <a:gd name="connsiteX23" fmla="*/ 5689075 w 9497977"/>
              <a:gd name="connsiteY23" fmla="*/ 6474347 h 6857968"/>
              <a:gd name="connsiteX24" fmla="*/ 5475173 w 9497977"/>
              <a:gd name="connsiteY24" fmla="*/ 6474347 h 6857968"/>
              <a:gd name="connsiteX25" fmla="*/ 5475173 w 9497977"/>
              <a:gd name="connsiteY25" fmla="*/ 6545648 h 6857968"/>
              <a:gd name="connsiteX26" fmla="*/ 5546474 w 9497977"/>
              <a:gd name="connsiteY26" fmla="*/ 6545648 h 6857968"/>
              <a:gd name="connsiteX27" fmla="*/ 5546474 w 9497977"/>
              <a:gd name="connsiteY27" fmla="*/ 6474347 h 6857968"/>
              <a:gd name="connsiteX28" fmla="*/ 5332500 w 9497977"/>
              <a:gd name="connsiteY28" fmla="*/ 6474347 h 6857968"/>
              <a:gd name="connsiteX29" fmla="*/ 5332500 w 9497977"/>
              <a:gd name="connsiteY29" fmla="*/ 6545648 h 6857968"/>
              <a:gd name="connsiteX30" fmla="*/ 5403801 w 9497977"/>
              <a:gd name="connsiteY30" fmla="*/ 6545648 h 6857968"/>
              <a:gd name="connsiteX31" fmla="*/ 5403801 w 9497977"/>
              <a:gd name="connsiteY31" fmla="*/ 6474347 h 6857968"/>
              <a:gd name="connsiteX32" fmla="*/ 5189828 w 9497977"/>
              <a:gd name="connsiteY32" fmla="*/ 6474347 h 6857968"/>
              <a:gd name="connsiteX33" fmla="*/ 5189828 w 9497977"/>
              <a:gd name="connsiteY33" fmla="*/ 6545648 h 6857968"/>
              <a:gd name="connsiteX34" fmla="*/ 5261129 w 9497977"/>
              <a:gd name="connsiteY34" fmla="*/ 6545648 h 6857968"/>
              <a:gd name="connsiteX35" fmla="*/ 5261129 w 9497977"/>
              <a:gd name="connsiteY35" fmla="*/ 6474347 h 6857968"/>
              <a:gd name="connsiteX36" fmla="*/ 5047226 w 9497977"/>
              <a:gd name="connsiteY36" fmla="*/ 6474347 h 6857968"/>
              <a:gd name="connsiteX37" fmla="*/ 5047226 w 9497977"/>
              <a:gd name="connsiteY37" fmla="*/ 6545648 h 6857968"/>
              <a:gd name="connsiteX38" fmla="*/ 5118527 w 9497977"/>
              <a:gd name="connsiteY38" fmla="*/ 6545648 h 6857968"/>
              <a:gd name="connsiteX39" fmla="*/ 5118527 w 9497977"/>
              <a:gd name="connsiteY39" fmla="*/ 6474347 h 6857968"/>
              <a:gd name="connsiteX40" fmla="*/ 4904553 w 9497977"/>
              <a:gd name="connsiteY40" fmla="*/ 6474347 h 6857968"/>
              <a:gd name="connsiteX41" fmla="*/ 4904553 w 9497977"/>
              <a:gd name="connsiteY41" fmla="*/ 6545648 h 6857968"/>
              <a:gd name="connsiteX42" fmla="*/ 4975854 w 9497977"/>
              <a:gd name="connsiteY42" fmla="*/ 6545648 h 6857968"/>
              <a:gd name="connsiteX43" fmla="*/ 4975854 w 9497977"/>
              <a:gd name="connsiteY43" fmla="*/ 6474347 h 6857968"/>
              <a:gd name="connsiteX44" fmla="*/ 4761952 w 9497977"/>
              <a:gd name="connsiteY44" fmla="*/ 6474347 h 6857968"/>
              <a:gd name="connsiteX45" fmla="*/ 4761952 w 9497977"/>
              <a:gd name="connsiteY45" fmla="*/ 6545648 h 6857968"/>
              <a:gd name="connsiteX46" fmla="*/ 4833253 w 9497977"/>
              <a:gd name="connsiteY46" fmla="*/ 6545648 h 6857968"/>
              <a:gd name="connsiteX47" fmla="*/ 4833253 w 9497977"/>
              <a:gd name="connsiteY47" fmla="*/ 6474347 h 6857968"/>
              <a:gd name="connsiteX48" fmla="*/ 4619279 w 9497977"/>
              <a:gd name="connsiteY48" fmla="*/ 6474347 h 6857968"/>
              <a:gd name="connsiteX49" fmla="*/ 4619279 w 9497977"/>
              <a:gd name="connsiteY49" fmla="*/ 6545648 h 6857968"/>
              <a:gd name="connsiteX50" fmla="*/ 4690580 w 9497977"/>
              <a:gd name="connsiteY50" fmla="*/ 6545648 h 6857968"/>
              <a:gd name="connsiteX51" fmla="*/ 4690580 w 9497977"/>
              <a:gd name="connsiteY51" fmla="*/ 6474347 h 6857968"/>
              <a:gd name="connsiteX52" fmla="*/ 4476678 w 9497977"/>
              <a:gd name="connsiteY52" fmla="*/ 6474347 h 6857968"/>
              <a:gd name="connsiteX53" fmla="*/ 4476678 w 9497977"/>
              <a:gd name="connsiteY53" fmla="*/ 6545648 h 6857968"/>
              <a:gd name="connsiteX54" fmla="*/ 4547979 w 9497977"/>
              <a:gd name="connsiteY54" fmla="*/ 6545648 h 6857968"/>
              <a:gd name="connsiteX55" fmla="*/ 4547979 w 9497977"/>
              <a:gd name="connsiteY55" fmla="*/ 6474347 h 6857968"/>
              <a:gd name="connsiteX56" fmla="*/ 4334005 w 9497977"/>
              <a:gd name="connsiteY56" fmla="*/ 6474347 h 6857968"/>
              <a:gd name="connsiteX57" fmla="*/ 4334005 w 9497977"/>
              <a:gd name="connsiteY57" fmla="*/ 6545648 h 6857968"/>
              <a:gd name="connsiteX58" fmla="*/ 4405306 w 9497977"/>
              <a:gd name="connsiteY58" fmla="*/ 6545648 h 6857968"/>
              <a:gd name="connsiteX59" fmla="*/ 4405306 w 9497977"/>
              <a:gd name="connsiteY59" fmla="*/ 6474347 h 6857968"/>
              <a:gd name="connsiteX60" fmla="*/ 4191404 w 9497977"/>
              <a:gd name="connsiteY60" fmla="*/ 6474347 h 6857968"/>
              <a:gd name="connsiteX61" fmla="*/ 4191404 w 9497977"/>
              <a:gd name="connsiteY61" fmla="*/ 6545648 h 6857968"/>
              <a:gd name="connsiteX62" fmla="*/ 4262705 w 9497977"/>
              <a:gd name="connsiteY62" fmla="*/ 6545648 h 6857968"/>
              <a:gd name="connsiteX63" fmla="*/ 4262705 w 9497977"/>
              <a:gd name="connsiteY63" fmla="*/ 6474347 h 6857968"/>
              <a:gd name="connsiteX64" fmla="*/ 4048731 w 9497977"/>
              <a:gd name="connsiteY64" fmla="*/ 6474347 h 6857968"/>
              <a:gd name="connsiteX65" fmla="*/ 4048731 w 9497977"/>
              <a:gd name="connsiteY65" fmla="*/ 6545648 h 6857968"/>
              <a:gd name="connsiteX66" fmla="*/ 4120032 w 9497977"/>
              <a:gd name="connsiteY66" fmla="*/ 6545648 h 6857968"/>
              <a:gd name="connsiteX67" fmla="*/ 4120032 w 9497977"/>
              <a:gd name="connsiteY67" fmla="*/ 6474347 h 6857968"/>
              <a:gd name="connsiteX68" fmla="*/ 3906059 w 9497977"/>
              <a:gd name="connsiteY68" fmla="*/ 6474347 h 6857968"/>
              <a:gd name="connsiteX69" fmla="*/ 3906059 w 9497977"/>
              <a:gd name="connsiteY69" fmla="*/ 6545648 h 6857968"/>
              <a:gd name="connsiteX70" fmla="*/ 3977360 w 9497977"/>
              <a:gd name="connsiteY70" fmla="*/ 6545648 h 6857968"/>
              <a:gd name="connsiteX71" fmla="*/ 3977360 w 9497977"/>
              <a:gd name="connsiteY71" fmla="*/ 6474347 h 6857968"/>
              <a:gd name="connsiteX72" fmla="*/ 3763457 w 9497977"/>
              <a:gd name="connsiteY72" fmla="*/ 6474347 h 6857968"/>
              <a:gd name="connsiteX73" fmla="*/ 3763457 w 9497977"/>
              <a:gd name="connsiteY73" fmla="*/ 6545648 h 6857968"/>
              <a:gd name="connsiteX74" fmla="*/ 3834758 w 9497977"/>
              <a:gd name="connsiteY74" fmla="*/ 6545648 h 6857968"/>
              <a:gd name="connsiteX75" fmla="*/ 3834758 w 9497977"/>
              <a:gd name="connsiteY75" fmla="*/ 6474347 h 6857968"/>
              <a:gd name="connsiteX76" fmla="*/ 3620784 w 9497977"/>
              <a:gd name="connsiteY76" fmla="*/ 6474347 h 6857968"/>
              <a:gd name="connsiteX77" fmla="*/ 3620784 w 9497977"/>
              <a:gd name="connsiteY77" fmla="*/ 6545648 h 6857968"/>
              <a:gd name="connsiteX78" fmla="*/ 3692085 w 9497977"/>
              <a:gd name="connsiteY78" fmla="*/ 6545648 h 6857968"/>
              <a:gd name="connsiteX79" fmla="*/ 3692085 w 9497977"/>
              <a:gd name="connsiteY79" fmla="*/ 6474347 h 6857968"/>
              <a:gd name="connsiteX80" fmla="*/ 3478184 w 9497977"/>
              <a:gd name="connsiteY80" fmla="*/ 6474347 h 6857968"/>
              <a:gd name="connsiteX81" fmla="*/ 3478184 w 9497977"/>
              <a:gd name="connsiteY81" fmla="*/ 6545648 h 6857968"/>
              <a:gd name="connsiteX82" fmla="*/ 3549484 w 9497977"/>
              <a:gd name="connsiteY82" fmla="*/ 6545648 h 6857968"/>
              <a:gd name="connsiteX83" fmla="*/ 3549484 w 9497977"/>
              <a:gd name="connsiteY83" fmla="*/ 6474347 h 6857968"/>
              <a:gd name="connsiteX84" fmla="*/ 3335511 w 9497977"/>
              <a:gd name="connsiteY84" fmla="*/ 6474347 h 6857968"/>
              <a:gd name="connsiteX85" fmla="*/ 3335511 w 9497977"/>
              <a:gd name="connsiteY85" fmla="*/ 6545648 h 6857968"/>
              <a:gd name="connsiteX86" fmla="*/ 3406811 w 9497977"/>
              <a:gd name="connsiteY86" fmla="*/ 6545648 h 6857968"/>
              <a:gd name="connsiteX87" fmla="*/ 3406811 w 9497977"/>
              <a:gd name="connsiteY87" fmla="*/ 6474347 h 6857968"/>
              <a:gd name="connsiteX88" fmla="*/ 3192839 w 9497977"/>
              <a:gd name="connsiteY88" fmla="*/ 6474347 h 6857968"/>
              <a:gd name="connsiteX89" fmla="*/ 3192839 w 9497977"/>
              <a:gd name="connsiteY89" fmla="*/ 6545648 h 6857968"/>
              <a:gd name="connsiteX90" fmla="*/ 3264139 w 9497977"/>
              <a:gd name="connsiteY90" fmla="*/ 6545648 h 6857968"/>
              <a:gd name="connsiteX91" fmla="*/ 3264139 w 9497977"/>
              <a:gd name="connsiteY91" fmla="*/ 6474347 h 6857968"/>
              <a:gd name="connsiteX92" fmla="*/ 3050237 w 9497977"/>
              <a:gd name="connsiteY92" fmla="*/ 6474347 h 6857968"/>
              <a:gd name="connsiteX93" fmla="*/ 3050237 w 9497977"/>
              <a:gd name="connsiteY93" fmla="*/ 6545648 h 6857968"/>
              <a:gd name="connsiteX94" fmla="*/ 3121537 w 9497977"/>
              <a:gd name="connsiteY94" fmla="*/ 6545648 h 6857968"/>
              <a:gd name="connsiteX95" fmla="*/ 3121537 w 9497977"/>
              <a:gd name="connsiteY95" fmla="*/ 6474347 h 6857968"/>
              <a:gd name="connsiteX96" fmla="*/ 2907564 w 9497977"/>
              <a:gd name="connsiteY96" fmla="*/ 6474347 h 6857968"/>
              <a:gd name="connsiteX97" fmla="*/ 2907564 w 9497977"/>
              <a:gd name="connsiteY97" fmla="*/ 6545648 h 6857968"/>
              <a:gd name="connsiteX98" fmla="*/ 2978865 w 9497977"/>
              <a:gd name="connsiteY98" fmla="*/ 6545648 h 6857968"/>
              <a:gd name="connsiteX99" fmla="*/ 2978865 w 9497977"/>
              <a:gd name="connsiteY99" fmla="*/ 6474347 h 6857968"/>
              <a:gd name="connsiteX100" fmla="*/ 2764962 w 9497977"/>
              <a:gd name="connsiteY100" fmla="*/ 6474347 h 6857968"/>
              <a:gd name="connsiteX101" fmla="*/ 2764962 w 9497977"/>
              <a:gd name="connsiteY101" fmla="*/ 6545648 h 6857968"/>
              <a:gd name="connsiteX102" fmla="*/ 2836263 w 9497977"/>
              <a:gd name="connsiteY102" fmla="*/ 6545648 h 6857968"/>
              <a:gd name="connsiteX103" fmla="*/ 2836263 w 9497977"/>
              <a:gd name="connsiteY103" fmla="*/ 6474347 h 6857968"/>
              <a:gd name="connsiteX104" fmla="*/ 2622291 w 9497977"/>
              <a:gd name="connsiteY104" fmla="*/ 6474347 h 6857968"/>
              <a:gd name="connsiteX105" fmla="*/ 2622291 w 9497977"/>
              <a:gd name="connsiteY105" fmla="*/ 6545648 h 6857968"/>
              <a:gd name="connsiteX106" fmla="*/ 2693591 w 9497977"/>
              <a:gd name="connsiteY106" fmla="*/ 6545648 h 6857968"/>
              <a:gd name="connsiteX107" fmla="*/ 2693591 w 9497977"/>
              <a:gd name="connsiteY107" fmla="*/ 6474347 h 6857968"/>
              <a:gd name="connsiteX108" fmla="*/ 2479688 w 9497977"/>
              <a:gd name="connsiteY108" fmla="*/ 6474347 h 6857968"/>
              <a:gd name="connsiteX109" fmla="*/ 2479688 w 9497977"/>
              <a:gd name="connsiteY109" fmla="*/ 6545648 h 6857968"/>
              <a:gd name="connsiteX110" fmla="*/ 2550990 w 9497977"/>
              <a:gd name="connsiteY110" fmla="*/ 6545648 h 6857968"/>
              <a:gd name="connsiteX111" fmla="*/ 2550990 w 9497977"/>
              <a:gd name="connsiteY111" fmla="*/ 6474347 h 6857968"/>
              <a:gd name="connsiteX112" fmla="*/ 2337016 w 9497977"/>
              <a:gd name="connsiteY112" fmla="*/ 6474347 h 6857968"/>
              <a:gd name="connsiteX113" fmla="*/ 2337016 w 9497977"/>
              <a:gd name="connsiteY113" fmla="*/ 6545648 h 6857968"/>
              <a:gd name="connsiteX114" fmla="*/ 2408317 w 9497977"/>
              <a:gd name="connsiteY114" fmla="*/ 6545648 h 6857968"/>
              <a:gd name="connsiteX115" fmla="*/ 2408317 w 9497977"/>
              <a:gd name="connsiteY115" fmla="*/ 6474347 h 6857968"/>
              <a:gd name="connsiteX116" fmla="*/ 2195429 w 9497977"/>
              <a:gd name="connsiteY116" fmla="*/ 6474347 h 6857968"/>
              <a:gd name="connsiteX117" fmla="*/ 2195429 w 9497977"/>
              <a:gd name="connsiteY117" fmla="*/ 6545648 h 6857968"/>
              <a:gd name="connsiteX118" fmla="*/ 2266731 w 9497977"/>
              <a:gd name="connsiteY118" fmla="*/ 6545648 h 6857968"/>
              <a:gd name="connsiteX119" fmla="*/ 2266731 w 9497977"/>
              <a:gd name="connsiteY119" fmla="*/ 6474347 h 6857968"/>
              <a:gd name="connsiteX120" fmla="*/ 2052828 w 9497977"/>
              <a:gd name="connsiteY120" fmla="*/ 6474347 h 6857968"/>
              <a:gd name="connsiteX121" fmla="*/ 2052828 w 9497977"/>
              <a:gd name="connsiteY121" fmla="*/ 6545648 h 6857968"/>
              <a:gd name="connsiteX122" fmla="*/ 2124128 w 9497977"/>
              <a:gd name="connsiteY122" fmla="*/ 6545648 h 6857968"/>
              <a:gd name="connsiteX123" fmla="*/ 2124128 w 9497977"/>
              <a:gd name="connsiteY123" fmla="*/ 6474347 h 6857968"/>
              <a:gd name="connsiteX124" fmla="*/ 1910155 w 9497977"/>
              <a:gd name="connsiteY124" fmla="*/ 6474347 h 6857968"/>
              <a:gd name="connsiteX125" fmla="*/ 1910155 w 9497977"/>
              <a:gd name="connsiteY125" fmla="*/ 6545648 h 6857968"/>
              <a:gd name="connsiteX126" fmla="*/ 1981455 w 9497977"/>
              <a:gd name="connsiteY126" fmla="*/ 6545648 h 6857968"/>
              <a:gd name="connsiteX127" fmla="*/ 1981455 w 9497977"/>
              <a:gd name="connsiteY127" fmla="*/ 6474347 h 6857968"/>
              <a:gd name="connsiteX128" fmla="*/ 1767483 w 9497977"/>
              <a:gd name="connsiteY128" fmla="*/ 6474347 h 6857968"/>
              <a:gd name="connsiteX129" fmla="*/ 1767483 w 9497977"/>
              <a:gd name="connsiteY129" fmla="*/ 6545648 h 6857968"/>
              <a:gd name="connsiteX130" fmla="*/ 1838783 w 9497977"/>
              <a:gd name="connsiteY130" fmla="*/ 6545648 h 6857968"/>
              <a:gd name="connsiteX131" fmla="*/ 1838783 w 9497977"/>
              <a:gd name="connsiteY131" fmla="*/ 6474347 h 6857968"/>
              <a:gd name="connsiteX132" fmla="*/ 1624882 w 9497977"/>
              <a:gd name="connsiteY132" fmla="*/ 6474347 h 6857968"/>
              <a:gd name="connsiteX133" fmla="*/ 1624882 w 9497977"/>
              <a:gd name="connsiteY133" fmla="*/ 6545648 h 6857968"/>
              <a:gd name="connsiteX134" fmla="*/ 1696183 w 9497977"/>
              <a:gd name="connsiteY134" fmla="*/ 6545648 h 6857968"/>
              <a:gd name="connsiteX135" fmla="*/ 1696183 w 9497977"/>
              <a:gd name="connsiteY135" fmla="*/ 6474347 h 6857968"/>
              <a:gd name="connsiteX136" fmla="*/ 1482215 w 9497977"/>
              <a:gd name="connsiteY136" fmla="*/ 6474347 h 6857968"/>
              <a:gd name="connsiteX137" fmla="*/ 1482215 w 9497977"/>
              <a:gd name="connsiteY137" fmla="*/ 6545648 h 6857968"/>
              <a:gd name="connsiteX138" fmla="*/ 1553511 w 9497977"/>
              <a:gd name="connsiteY138" fmla="*/ 6545648 h 6857968"/>
              <a:gd name="connsiteX139" fmla="*/ 1553511 w 9497977"/>
              <a:gd name="connsiteY139" fmla="*/ 6474347 h 6857968"/>
              <a:gd name="connsiteX140" fmla="*/ 1339617 w 9497977"/>
              <a:gd name="connsiteY140" fmla="*/ 6474347 h 6857968"/>
              <a:gd name="connsiteX141" fmla="*/ 1339617 w 9497977"/>
              <a:gd name="connsiteY141" fmla="*/ 6545648 h 6857968"/>
              <a:gd name="connsiteX142" fmla="*/ 1410920 w 9497977"/>
              <a:gd name="connsiteY142" fmla="*/ 6545648 h 6857968"/>
              <a:gd name="connsiteX143" fmla="*/ 1410920 w 9497977"/>
              <a:gd name="connsiteY143" fmla="*/ 6474347 h 6857968"/>
              <a:gd name="connsiteX144" fmla="*/ 1196941 w 9497977"/>
              <a:gd name="connsiteY144" fmla="*/ 6474347 h 6857968"/>
              <a:gd name="connsiteX145" fmla="*/ 1196941 w 9497977"/>
              <a:gd name="connsiteY145" fmla="*/ 6545648 h 6857968"/>
              <a:gd name="connsiteX146" fmla="*/ 1268245 w 9497977"/>
              <a:gd name="connsiteY146" fmla="*/ 6545648 h 6857968"/>
              <a:gd name="connsiteX147" fmla="*/ 1268245 w 9497977"/>
              <a:gd name="connsiteY147" fmla="*/ 6474347 h 6857968"/>
              <a:gd name="connsiteX148" fmla="*/ 1054277 w 9497977"/>
              <a:gd name="connsiteY148" fmla="*/ 6474347 h 6857968"/>
              <a:gd name="connsiteX149" fmla="*/ 1054277 w 9497977"/>
              <a:gd name="connsiteY149" fmla="*/ 6545648 h 6857968"/>
              <a:gd name="connsiteX150" fmla="*/ 1125575 w 9497977"/>
              <a:gd name="connsiteY150" fmla="*/ 6545648 h 6857968"/>
              <a:gd name="connsiteX151" fmla="*/ 1125575 w 9497977"/>
              <a:gd name="connsiteY151" fmla="*/ 6474347 h 6857968"/>
              <a:gd name="connsiteX152" fmla="*/ 911663 w 9497977"/>
              <a:gd name="connsiteY152" fmla="*/ 6474347 h 6857968"/>
              <a:gd name="connsiteX153" fmla="*/ 911663 w 9497977"/>
              <a:gd name="connsiteY153" fmla="*/ 6545648 h 6857968"/>
              <a:gd name="connsiteX154" fmla="*/ 982964 w 9497977"/>
              <a:gd name="connsiteY154" fmla="*/ 6545648 h 6857968"/>
              <a:gd name="connsiteX155" fmla="*/ 982964 w 9497977"/>
              <a:gd name="connsiteY155" fmla="*/ 6474347 h 6857968"/>
              <a:gd name="connsiteX156" fmla="*/ 769001 w 9497977"/>
              <a:gd name="connsiteY156" fmla="*/ 6474347 h 6857968"/>
              <a:gd name="connsiteX157" fmla="*/ 769001 w 9497977"/>
              <a:gd name="connsiteY157" fmla="*/ 6545648 h 6857968"/>
              <a:gd name="connsiteX158" fmla="*/ 840299 w 9497977"/>
              <a:gd name="connsiteY158" fmla="*/ 6545648 h 6857968"/>
              <a:gd name="connsiteX159" fmla="*/ 840299 w 9497977"/>
              <a:gd name="connsiteY159" fmla="*/ 6474347 h 6857968"/>
              <a:gd name="connsiteX160" fmla="*/ 626392 w 9497977"/>
              <a:gd name="connsiteY160" fmla="*/ 6474347 h 6857968"/>
              <a:gd name="connsiteX161" fmla="*/ 626392 w 9497977"/>
              <a:gd name="connsiteY161" fmla="*/ 6545648 h 6857968"/>
              <a:gd name="connsiteX162" fmla="*/ 697691 w 9497977"/>
              <a:gd name="connsiteY162" fmla="*/ 6545648 h 6857968"/>
              <a:gd name="connsiteX163" fmla="*/ 697691 w 9497977"/>
              <a:gd name="connsiteY163" fmla="*/ 6474347 h 6857968"/>
              <a:gd name="connsiteX164" fmla="*/ 483718 w 9497977"/>
              <a:gd name="connsiteY164" fmla="*/ 6474347 h 6857968"/>
              <a:gd name="connsiteX165" fmla="*/ 483718 w 9497977"/>
              <a:gd name="connsiteY165" fmla="*/ 6545648 h 6857968"/>
              <a:gd name="connsiteX166" fmla="*/ 555020 w 9497977"/>
              <a:gd name="connsiteY166" fmla="*/ 6545648 h 6857968"/>
              <a:gd name="connsiteX167" fmla="*/ 555020 w 9497977"/>
              <a:gd name="connsiteY167" fmla="*/ 6474347 h 6857968"/>
              <a:gd name="connsiteX168" fmla="*/ 7329490 w 9497977"/>
              <a:gd name="connsiteY168" fmla="*/ 6325709 h 6857968"/>
              <a:gd name="connsiteX169" fmla="*/ 7329490 w 9497977"/>
              <a:gd name="connsiteY169" fmla="*/ 6397010 h 6857968"/>
              <a:gd name="connsiteX170" fmla="*/ 7400791 w 9497977"/>
              <a:gd name="connsiteY170" fmla="*/ 6397010 h 6857968"/>
              <a:gd name="connsiteX171" fmla="*/ 7400791 w 9497977"/>
              <a:gd name="connsiteY171" fmla="*/ 6325709 h 6857968"/>
              <a:gd name="connsiteX172" fmla="*/ 7186888 w 9497977"/>
              <a:gd name="connsiteY172" fmla="*/ 6325709 h 6857968"/>
              <a:gd name="connsiteX173" fmla="*/ 7186888 w 9497977"/>
              <a:gd name="connsiteY173" fmla="*/ 6397010 h 6857968"/>
              <a:gd name="connsiteX174" fmla="*/ 7258188 w 9497977"/>
              <a:gd name="connsiteY174" fmla="*/ 6397010 h 6857968"/>
              <a:gd name="connsiteX175" fmla="*/ 7258188 w 9497977"/>
              <a:gd name="connsiteY175" fmla="*/ 6325709 h 6857968"/>
              <a:gd name="connsiteX176" fmla="*/ 7044216 w 9497977"/>
              <a:gd name="connsiteY176" fmla="*/ 6325709 h 6857968"/>
              <a:gd name="connsiteX177" fmla="*/ 7044216 w 9497977"/>
              <a:gd name="connsiteY177" fmla="*/ 6397010 h 6857968"/>
              <a:gd name="connsiteX178" fmla="*/ 7115517 w 9497977"/>
              <a:gd name="connsiteY178" fmla="*/ 6397010 h 6857968"/>
              <a:gd name="connsiteX179" fmla="*/ 7115517 w 9497977"/>
              <a:gd name="connsiteY179" fmla="*/ 6325709 h 6857968"/>
              <a:gd name="connsiteX180" fmla="*/ 6901543 w 9497977"/>
              <a:gd name="connsiteY180" fmla="*/ 6325709 h 6857968"/>
              <a:gd name="connsiteX181" fmla="*/ 6901543 w 9497977"/>
              <a:gd name="connsiteY181" fmla="*/ 6397010 h 6857968"/>
              <a:gd name="connsiteX182" fmla="*/ 6972844 w 9497977"/>
              <a:gd name="connsiteY182" fmla="*/ 6397010 h 6857968"/>
              <a:gd name="connsiteX183" fmla="*/ 6972844 w 9497977"/>
              <a:gd name="connsiteY183" fmla="*/ 6325709 h 6857968"/>
              <a:gd name="connsiteX184" fmla="*/ 6758942 w 9497977"/>
              <a:gd name="connsiteY184" fmla="*/ 6325709 h 6857968"/>
              <a:gd name="connsiteX185" fmla="*/ 6758942 w 9497977"/>
              <a:gd name="connsiteY185" fmla="*/ 6397010 h 6857968"/>
              <a:gd name="connsiteX186" fmla="*/ 6830242 w 9497977"/>
              <a:gd name="connsiteY186" fmla="*/ 6397010 h 6857968"/>
              <a:gd name="connsiteX187" fmla="*/ 6830242 w 9497977"/>
              <a:gd name="connsiteY187" fmla="*/ 6325709 h 6857968"/>
              <a:gd name="connsiteX188" fmla="*/ 6616269 w 9497977"/>
              <a:gd name="connsiteY188" fmla="*/ 6325709 h 6857968"/>
              <a:gd name="connsiteX189" fmla="*/ 6616269 w 9497977"/>
              <a:gd name="connsiteY189" fmla="*/ 6397010 h 6857968"/>
              <a:gd name="connsiteX190" fmla="*/ 6687570 w 9497977"/>
              <a:gd name="connsiteY190" fmla="*/ 6397010 h 6857968"/>
              <a:gd name="connsiteX191" fmla="*/ 6687570 w 9497977"/>
              <a:gd name="connsiteY191" fmla="*/ 6325709 h 6857968"/>
              <a:gd name="connsiteX192" fmla="*/ 6473667 w 9497977"/>
              <a:gd name="connsiteY192" fmla="*/ 6325709 h 6857968"/>
              <a:gd name="connsiteX193" fmla="*/ 6473667 w 9497977"/>
              <a:gd name="connsiteY193" fmla="*/ 6397010 h 6857968"/>
              <a:gd name="connsiteX194" fmla="*/ 6544968 w 9497977"/>
              <a:gd name="connsiteY194" fmla="*/ 6397010 h 6857968"/>
              <a:gd name="connsiteX195" fmla="*/ 6544968 w 9497977"/>
              <a:gd name="connsiteY195" fmla="*/ 6325709 h 6857968"/>
              <a:gd name="connsiteX196" fmla="*/ 6330995 w 9497977"/>
              <a:gd name="connsiteY196" fmla="*/ 6325709 h 6857968"/>
              <a:gd name="connsiteX197" fmla="*/ 6330995 w 9497977"/>
              <a:gd name="connsiteY197" fmla="*/ 6397010 h 6857968"/>
              <a:gd name="connsiteX198" fmla="*/ 6402296 w 9497977"/>
              <a:gd name="connsiteY198" fmla="*/ 6397010 h 6857968"/>
              <a:gd name="connsiteX199" fmla="*/ 6402296 w 9497977"/>
              <a:gd name="connsiteY199" fmla="*/ 6325709 h 6857968"/>
              <a:gd name="connsiteX200" fmla="*/ 6188393 w 9497977"/>
              <a:gd name="connsiteY200" fmla="*/ 6325709 h 6857968"/>
              <a:gd name="connsiteX201" fmla="*/ 6188393 w 9497977"/>
              <a:gd name="connsiteY201" fmla="*/ 6397010 h 6857968"/>
              <a:gd name="connsiteX202" fmla="*/ 6259694 w 9497977"/>
              <a:gd name="connsiteY202" fmla="*/ 6397010 h 6857968"/>
              <a:gd name="connsiteX203" fmla="*/ 6259694 w 9497977"/>
              <a:gd name="connsiteY203" fmla="*/ 6325709 h 6857968"/>
              <a:gd name="connsiteX204" fmla="*/ 6045721 w 9497977"/>
              <a:gd name="connsiteY204" fmla="*/ 6325709 h 6857968"/>
              <a:gd name="connsiteX205" fmla="*/ 6045721 w 9497977"/>
              <a:gd name="connsiteY205" fmla="*/ 6397010 h 6857968"/>
              <a:gd name="connsiteX206" fmla="*/ 6117021 w 9497977"/>
              <a:gd name="connsiteY206" fmla="*/ 6397010 h 6857968"/>
              <a:gd name="connsiteX207" fmla="*/ 6117021 w 9497977"/>
              <a:gd name="connsiteY207" fmla="*/ 6325709 h 6857968"/>
              <a:gd name="connsiteX208" fmla="*/ 5903048 w 9497977"/>
              <a:gd name="connsiteY208" fmla="*/ 6325709 h 6857968"/>
              <a:gd name="connsiteX209" fmla="*/ 5903048 w 9497977"/>
              <a:gd name="connsiteY209" fmla="*/ 6397010 h 6857968"/>
              <a:gd name="connsiteX210" fmla="*/ 5974349 w 9497977"/>
              <a:gd name="connsiteY210" fmla="*/ 6397010 h 6857968"/>
              <a:gd name="connsiteX211" fmla="*/ 5974349 w 9497977"/>
              <a:gd name="connsiteY211" fmla="*/ 6325709 h 6857968"/>
              <a:gd name="connsiteX212" fmla="*/ 5760447 w 9497977"/>
              <a:gd name="connsiteY212" fmla="*/ 6325709 h 6857968"/>
              <a:gd name="connsiteX213" fmla="*/ 5760447 w 9497977"/>
              <a:gd name="connsiteY213" fmla="*/ 6397010 h 6857968"/>
              <a:gd name="connsiteX214" fmla="*/ 5831748 w 9497977"/>
              <a:gd name="connsiteY214" fmla="*/ 6397010 h 6857968"/>
              <a:gd name="connsiteX215" fmla="*/ 5831748 w 9497977"/>
              <a:gd name="connsiteY215" fmla="*/ 6325709 h 6857968"/>
              <a:gd name="connsiteX216" fmla="*/ 5617774 w 9497977"/>
              <a:gd name="connsiteY216" fmla="*/ 6325709 h 6857968"/>
              <a:gd name="connsiteX217" fmla="*/ 5617774 w 9497977"/>
              <a:gd name="connsiteY217" fmla="*/ 6397010 h 6857968"/>
              <a:gd name="connsiteX218" fmla="*/ 5689075 w 9497977"/>
              <a:gd name="connsiteY218" fmla="*/ 6397010 h 6857968"/>
              <a:gd name="connsiteX219" fmla="*/ 5689075 w 9497977"/>
              <a:gd name="connsiteY219" fmla="*/ 6325709 h 6857968"/>
              <a:gd name="connsiteX220" fmla="*/ 5475173 w 9497977"/>
              <a:gd name="connsiteY220" fmla="*/ 6325709 h 6857968"/>
              <a:gd name="connsiteX221" fmla="*/ 5475173 w 9497977"/>
              <a:gd name="connsiteY221" fmla="*/ 6397010 h 6857968"/>
              <a:gd name="connsiteX222" fmla="*/ 5546474 w 9497977"/>
              <a:gd name="connsiteY222" fmla="*/ 6397010 h 6857968"/>
              <a:gd name="connsiteX223" fmla="*/ 5546474 w 9497977"/>
              <a:gd name="connsiteY223" fmla="*/ 6325709 h 6857968"/>
              <a:gd name="connsiteX224" fmla="*/ 5332500 w 9497977"/>
              <a:gd name="connsiteY224" fmla="*/ 6325709 h 6857968"/>
              <a:gd name="connsiteX225" fmla="*/ 5332500 w 9497977"/>
              <a:gd name="connsiteY225" fmla="*/ 6397010 h 6857968"/>
              <a:gd name="connsiteX226" fmla="*/ 5403801 w 9497977"/>
              <a:gd name="connsiteY226" fmla="*/ 6397010 h 6857968"/>
              <a:gd name="connsiteX227" fmla="*/ 5403801 w 9497977"/>
              <a:gd name="connsiteY227" fmla="*/ 6325709 h 6857968"/>
              <a:gd name="connsiteX228" fmla="*/ 5189828 w 9497977"/>
              <a:gd name="connsiteY228" fmla="*/ 6325709 h 6857968"/>
              <a:gd name="connsiteX229" fmla="*/ 5189828 w 9497977"/>
              <a:gd name="connsiteY229" fmla="*/ 6397010 h 6857968"/>
              <a:gd name="connsiteX230" fmla="*/ 5261129 w 9497977"/>
              <a:gd name="connsiteY230" fmla="*/ 6397010 h 6857968"/>
              <a:gd name="connsiteX231" fmla="*/ 5261129 w 9497977"/>
              <a:gd name="connsiteY231" fmla="*/ 6325709 h 6857968"/>
              <a:gd name="connsiteX232" fmla="*/ 5047226 w 9497977"/>
              <a:gd name="connsiteY232" fmla="*/ 6325709 h 6857968"/>
              <a:gd name="connsiteX233" fmla="*/ 5047226 w 9497977"/>
              <a:gd name="connsiteY233" fmla="*/ 6397010 h 6857968"/>
              <a:gd name="connsiteX234" fmla="*/ 5118527 w 9497977"/>
              <a:gd name="connsiteY234" fmla="*/ 6397010 h 6857968"/>
              <a:gd name="connsiteX235" fmla="*/ 5118527 w 9497977"/>
              <a:gd name="connsiteY235" fmla="*/ 6325709 h 6857968"/>
              <a:gd name="connsiteX236" fmla="*/ 4904553 w 9497977"/>
              <a:gd name="connsiteY236" fmla="*/ 6325709 h 6857968"/>
              <a:gd name="connsiteX237" fmla="*/ 4904553 w 9497977"/>
              <a:gd name="connsiteY237" fmla="*/ 6397010 h 6857968"/>
              <a:gd name="connsiteX238" fmla="*/ 4975854 w 9497977"/>
              <a:gd name="connsiteY238" fmla="*/ 6397010 h 6857968"/>
              <a:gd name="connsiteX239" fmla="*/ 4975854 w 9497977"/>
              <a:gd name="connsiteY239" fmla="*/ 6325709 h 6857968"/>
              <a:gd name="connsiteX240" fmla="*/ 4761952 w 9497977"/>
              <a:gd name="connsiteY240" fmla="*/ 6325709 h 6857968"/>
              <a:gd name="connsiteX241" fmla="*/ 4761952 w 9497977"/>
              <a:gd name="connsiteY241" fmla="*/ 6397010 h 6857968"/>
              <a:gd name="connsiteX242" fmla="*/ 4833253 w 9497977"/>
              <a:gd name="connsiteY242" fmla="*/ 6397010 h 6857968"/>
              <a:gd name="connsiteX243" fmla="*/ 4833253 w 9497977"/>
              <a:gd name="connsiteY243" fmla="*/ 6325709 h 6857968"/>
              <a:gd name="connsiteX244" fmla="*/ 4619279 w 9497977"/>
              <a:gd name="connsiteY244" fmla="*/ 6325709 h 6857968"/>
              <a:gd name="connsiteX245" fmla="*/ 4619279 w 9497977"/>
              <a:gd name="connsiteY245" fmla="*/ 6397010 h 6857968"/>
              <a:gd name="connsiteX246" fmla="*/ 4690580 w 9497977"/>
              <a:gd name="connsiteY246" fmla="*/ 6397010 h 6857968"/>
              <a:gd name="connsiteX247" fmla="*/ 4690580 w 9497977"/>
              <a:gd name="connsiteY247" fmla="*/ 6325709 h 6857968"/>
              <a:gd name="connsiteX248" fmla="*/ 4476678 w 9497977"/>
              <a:gd name="connsiteY248" fmla="*/ 6325709 h 6857968"/>
              <a:gd name="connsiteX249" fmla="*/ 4476678 w 9497977"/>
              <a:gd name="connsiteY249" fmla="*/ 6397010 h 6857968"/>
              <a:gd name="connsiteX250" fmla="*/ 4547979 w 9497977"/>
              <a:gd name="connsiteY250" fmla="*/ 6397010 h 6857968"/>
              <a:gd name="connsiteX251" fmla="*/ 4547979 w 9497977"/>
              <a:gd name="connsiteY251" fmla="*/ 6325709 h 6857968"/>
              <a:gd name="connsiteX252" fmla="*/ 4334005 w 9497977"/>
              <a:gd name="connsiteY252" fmla="*/ 6325709 h 6857968"/>
              <a:gd name="connsiteX253" fmla="*/ 4334005 w 9497977"/>
              <a:gd name="connsiteY253" fmla="*/ 6397010 h 6857968"/>
              <a:gd name="connsiteX254" fmla="*/ 4405306 w 9497977"/>
              <a:gd name="connsiteY254" fmla="*/ 6397010 h 6857968"/>
              <a:gd name="connsiteX255" fmla="*/ 4405306 w 9497977"/>
              <a:gd name="connsiteY255" fmla="*/ 6325709 h 6857968"/>
              <a:gd name="connsiteX256" fmla="*/ 4191404 w 9497977"/>
              <a:gd name="connsiteY256" fmla="*/ 6325709 h 6857968"/>
              <a:gd name="connsiteX257" fmla="*/ 4191404 w 9497977"/>
              <a:gd name="connsiteY257" fmla="*/ 6397010 h 6857968"/>
              <a:gd name="connsiteX258" fmla="*/ 4262705 w 9497977"/>
              <a:gd name="connsiteY258" fmla="*/ 6397010 h 6857968"/>
              <a:gd name="connsiteX259" fmla="*/ 4262705 w 9497977"/>
              <a:gd name="connsiteY259" fmla="*/ 6325709 h 6857968"/>
              <a:gd name="connsiteX260" fmla="*/ 4048731 w 9497977"/>
              <a:gd name="connsiteY260" fmla="*/ 6325709 h 6857968"/>
              <a:gd name="connsiteX261" fmla="*/ 4048731 w 9497977"/>
              <a:gd name="connsiteY261" fmla="*/ 6397010 h 6857968"/>
              <a:gd name="connsiteX262" fmla="*/ 4120032 w 9497977"/>
              <a:gd name="connsiteY262" fmla="*/ 6397010 h 6857968"/>
              <a:gd name="connsiteX263" fmla="*/ 4120032 w 9497977"/>
              <a:gd name="connsiteY263" fmla="*/ 6325709 h 6857968"/>
              <a:gd name="connsiteX264" fmla="*/ 3906059 w 9497977"/>
              <a:gd name="connsiteY264" fmla="*/ 6325709 h 6857968"/>
              <a:gd name="connsiteX265" fmla="*/ 3906059 w 9497977"/>
              <a:gd name="connsiteY265" fmla="*/ 6397010 h 6857968"/>
              <a:gd name="connsiteX266" fmla="*/ 3977360 w 9497977"/>
              <a:gd name="connsiteY266" fmla="*/ 6397010 h 6857968"/>
              <a:gd name="connsiteX267" fmla="*/ 3977360 w 9497977"/>
              <a:gd name="connsiteY267" fmla="*/ 6325709 h 6857968"/>
              <a:gd name="connsiteX268" fmla="*/ 3763457 w 9497977"/>
              <a:gd name="connsiteY268" fmla="*/ 6325709 h 6857968"/>
              <a:gd name="connsiteX269" fmla="*/ 3763457 w 9497977"/>
              <a:gd name="connsiteY269" fmla="*/ 6397010 h 6857968"/>
              <a:gd name="connsiteX270" fmla="*/ 3834758 w 9497977"/>
              <a:gd name="connsiteY270" fmla="*/ 6397010 h 6857968"/>
              <a:gd name="connsiteX271" fmla="*/ 3834758 w 9497977"/>
              <a:gd name="connsiteY271" fmla="*/ 6325709 h 6857968"/>
              <a:gd name="connsiteX272" fmla="*/ 3620784 w 9497977"/>
              <a:gd name="connsiteY272" fmla="*/ 6325709 h 6857968"/>
              <a:gd name="connsiteX273" fmla="*/ 3620784 w 9497977"/>
              <a:gd name="connsiteY273" fmla="*/ 6397010 h 6857968"/>
              <a:gd name="connsiteX274" fmla="*/ 3692085 w 9497977"/>
              <a:gd name="connsiteY274" fmla="*/ 6397010 h 6857968"/>
              <a:gd name="connsiteX275" fmla="*/ 3692085 w 9497977"/>
              <a:gd name="connsiteY275" fmla="*/ 6325709 h 6857968"/>
              <a:gd name="connsiteX276" fmla="*/ 3478184 w 9497977"/>
              <a:gd name="connsiteY276" fmla="*/ 6325709 h 6857968"/>
              <a:gd name="connsiteX277" fmla="*/ 3478184 w 9497977"/>
              <a:gd name="connsiteY277" fmla="*/ 6397010 h 6857968"/>
              <a:gd name="connsiteX278" fmla="*/ 3549484 w 9497977"/>
              <a:gd name="connsiteY278" fmla="*/ 6397010 h 6857968"/>
              <a:gd name="connsiteX279" fmla="*/ 3549484 w 9497977"/>
              <a:gd name="connsiteY279" fmla="*/ 6325709 h 6857968"/>
              <a:gd name="connsiteX280" fmla="*/ 3335511 w 9497977"/>
              <a:gd name="connsiteY280" fmla="*/ 6325709 h 6857968"/>
              <a:gd name="connsiteX281" fmla="*/ 3335511 w 9497977"/>
              <a:gd name="connsiteY281" fmla="*/ 6397010 h 6857968"/>
              <a:gd name="connsiteX282" fmla="*/ 3406811 w 9497977"/>
              <a:gd name="connsiteY282" fmla="*/ 6397010 h 6857968"/>
              <a:gd name="connsiteX283" fmla="*/ 3406811 w 9497977"/>
              <a:gd name="connsiteY283" fmla="*/ 6325709 h 6857968"/>
              <a:gd name="connsiteX284" fmla="*/ 3192839 w 9497977"/>
              <a:gd name="connsiteY284" fmla="*/ 6325709 h 6857968"/>
              <a:gd name="connsiteX285" fmla="*/ 3192839 w 9497977"/>
              <a:gd name="connsiteY285" fmla="*/ 6397010 h 6857968"/>
              <a:gd name="connsiteX286" fmla="*/ 3264139 w 9497977"/>
              <a:gd name="connsiteY286" fmla="*/ 6397010 h 6857968"/>
              <a:gd name="connsiteX287" fmla="*/ 3264139 w 9497977"/>
              <a:gd name="connsiteY287" fmla="*/ 6325709 h 6857968"/>
              <a:gd name="connsiteX288" fmla="*/ 3050237 w 9497977"/>
              <a:gd name="connsiteY288" fmla="*/ 6325709 h 6857968"/>
              <a:gd name="connsiteX289" fmla="*/ 3050237 w 9497977"/>
              <a:gd name="connsiteY289" fmla="*/ 6397010 h 6857968"/>
              <a:gd name="connsiteX290" fmla="*/ 3121537 w 9497977"/>
              <a:gd name="connsiteY290" fmla="*/ 6397010 h 6857968"/>
              <a:gd name="connsiteX291" fmla="*/ 3121537 w 9497977"/>
              <a:gd name="connsiteY291" fmla="*/ 6325709 h 6857968"/>
              <a:gd name="connsiteX292" fmla="*/ 2907564 w 9497977"/>
              <a:gd name="connsiteY292" fmla="*/ 6325709 h 6857968"/>
              <a:gd name="connsiteX293" fmla="*/ 2907564 w 9497977"/>
              <a:gd name="connsiteY293" fmla="*/ 6397010 h 6857968"/>
              <a:gd name="connsiteX294" fmla="*/ 2978865 w 9497977"/>
              <a:gd name="connsiteY294" fmla="*/ 6397010 h 6857968"/>
              <a:gd name="connsiteX295" fmla="*/ 2978865 w 9497977"/>
              <a:gd name="connsiteY295" fmla="*/ 6325709 h 6857968"/>
              <a:gd name="connsiteX296" fmla="*/ 2764962 w 9497977"/>
              <a:gd name="connsiteY296" fmla="*/ 6325709 h 6857968"/>
              <a:gd name="connsiteX297" fmla="*/ 2764962 w 9497977"/>
              <a:gd name="connsiteY297" fmla="*/ 6397010 h 6857968"/>
              <a:gd name="connsiteX298" fmla="*/ 2836263 w 9497977"/>
              <a:gd name="connsiteY298" fmla="*/ 6397010 h 6857968"/>
              <a:gd name="connsiteX299" fmla="*/ 2836263 w 9497977"/>
              <a:gd name="connsiteY299" fmla="*/ 6325709 h 6857968"/>
              <a:gd name="connsiteX300" fmla="*/ 2622291 w 9497977"/>
              <a:gd name="connsiteY300" fmla="*/ 6325709 h 6857968"/>
              <a:gd name="connsiteX301" fmla="*/ 2622291 w 9497977"/>
              <a:gd name="connsiteY301" fmla="*/ 6397010 h 6857968"/>
              <a:gd name="connsiteX302" fmla="*/ 2693591 w 9497977"/>
              <a:gd name="connsiteY302" fmla="*/ 6397010 h 6857968"/>
              <a:gd name="connsiteX303" fmla="*/ 2693591 w 9497977"/>
              <a:gd name="connsiteY303" fmla="*/ 6325709 h 6857968"/>
              <a:gd name="connsiteX304" fmla="*/ 2479688 w 9497977"/>
              <a:gd name="connsiteY304" fmla="*/ 6325709 h 6857968"/>
              <a:gd name="connsiteX305" fmla="*/ 2479688 w 9497977"/>
              <a:gd name="connsiteY305" fmla="*/ 6397010 h 6857968"/>
              <a:gd name="connsiteX306" fmla="*/ 2550990 w 9497977"/>
              <a:gd name="connsiteY306" fmla="*/ 6397010 h 6857968"/>
              <a:gd name="connsiteX307" fmla="*/ 2550990 w 9497977"/>
              <a:gd name="connsiteY307" fmla="*/ 6325709 h 6857968"/>
              <a:gd name="connsiteX308" fmla="*/ 2337016 w 9497977"/>
              <a:gd name="connsiteY308" fmla="*/ 6325709 h 6857968"/>
              <a:gd name="connsiteX309" fmla="*/ 2337016 w 9497977"/>
              <a:gd name="connsiteY309" fmla="*/ 6397010 h 6857968"/>
              <a:gd name="connsiteX310" fmla="*/ 2408317 w 9497977"/>
              <a:gd name="connsiteY310" fmla="*/ 6397010 h 6857968"/>
              <a:gd name="connsiteX311" fmla="*/ 2408317 w 9497977"/>
              <a:gd name="connsiteY311" fmla="*/ 6325709 h 6857968"/>
              <a:gd name="connsiteX312" fmla="*/ 2195429 w 9497977"/>
              <a:gd name="connsiteY312" fmla="*/ 6325709 h 6857968"/>
              <a:gd name="connsiteX313" fmla="*/ 2195429 w 9497977"/>
              <a:gd name="connsiteY313" fmla="*/ 6397010 h 6857968"/>
              <a:gd name="connsiteX314" fmla="*/ 2266731 w 9497977"/>
              <a:gd name="connsiteY314" fmla="*/ 6397010 h 6857968"/>
              <a:gd name="connsiteX315" fmla="*/ 2266731 w 9497977"/>
              <a:gd name="connsiteY315" fmla="*/ 6325709 h 6857968"/>
              <a:gd name="connsiteX316" fmla="*/ 2052828 w 9497977"/>
              <a:gd name="connsiteY316" fmla="*/ 6325709 h 6857968"/>
              <a:gd name="connsiteX317" fmla="*/ 2052828 w 9497977"/>
              <a:gd name="connsiteY317" fmla="*/ 6397010 h 6857968"/>
              <a:gd name="connsiteX318" fmla="*/ 2124128 w 9497977"/>
              <a:gd name="connsiteY318" fmla="*/ 6397010 h 6857968"/>
              <a:gd name="connsiteX319" fmla="*/ 2124128 w 9497977"/>
              <a:gd name="connsiteY319" fmla="*/ 6325709 h 6857968"/>
              <a:gd name="connsiteX320" fmla="*/ 1910155 w 9497977"/>
              <a:gd name="connsiteY320" fmla="*/ 6325709 h 6857968"/>
              <a:gd name="connsiteX321" fmla="*/ 1910155 w 9497977"/>
              <a:gd name="connsiteY321" fmla="*/ 6397010 h 6857968"/>
              <a:gd name="connsiteX322" fmla="*/ 1981455 w 9497977"/>
              <a:gd name="connsiteY322" fmla="*/ 6397010 h 6857968"/>
              <a:gd name="connsiteX323" fmla="*/ 1981455 w 9497977"/>
              <a:gd name="connsiteY323" fmla="*/ 6325709 h 6857968"/>
              <a:gd name="connsiteX324" fmla="*/ 1767483 w 9497977"/>
              <a:gd name="connsiteY324" fmla="*/ 6325709 h 6857968"/>
              <a:gd name="connsiteX325" fmla="*/ 1767483 w 9497977"/>
              <a:gd name="connsiteY325" fmla="*/ 6397010 h 6857968"/>
              <a:gd name="connsiteX326" fmla="*/ 1838783 w 9497977"/>
              <a:gd name="connsiteY326" fmla="*/ 6397010 h 6857968"/>
              <a:gd name="connsiteX327" fmla="*/ 1838783 w 9497977"/>
              <a:gd name="connsiteY327" fmla="*/ 6325709 h 6857968"/>
              <a:gd name="connsiteX328" fmla="*/ 1624882 w 9497977"/>
              <a:gd name="connsiteY328" fmla="*/ 6325709 h 6857968"/>
              <a:gd name="connsiteX329" fmla="*/ 1624882 w 9497977"/>
              <a:gd name="connsiteY329" fmla="*/ 6397010 h 6857968"/>
              <a:gd name="connsiteX330" fmla="*/ 1696183 w 9497977"/>
              <a:gd name="connsiteY330" fmla="*/ 6397010 h 6857968"/>
              <a:gd name="connsiteX331" fmla="*/ 1696183 w 9497977"/>
              <a:gd name="connsiteY331" fmla="*/ 6325709 h 6857968"/>
              <a:gd name="connsiteX332" fmla="*/ 1482215 w 9497977"/>
              <a:gd name="connsiteY332" fmla="*/ 6325709 h 6857968"/>
              <a:gd name="connsiteX333" fmla="*/ 1482215 w 9497977"/>
              <a:gd name="connsiteY333" fmla="*/ 6397010 h 6857968"/>
              <a:gd name="connsiteX334" fmla="*/ 1553511 w 9497977"/>
              <a:gd name="connsiteY334" fmla="*/ 6397010 h 6857968"/>
              <a:gd name="connsiteX335" fmla="*/ 1553511 w 9497977"/>
              <a:gd name="connsiteY335" fmla="*/ 6325709 h 6857968"/>
              <a:gd name="connsiteX336" fmla="*/ 1339621 w 9497977"/>
              <a:gd name="connsiteY336" fmla="*/ 6325709 h 6857968"/>
              <a:gd name="connsiteX337" fmla="*/ 1339621 w 9497977"/>
              <a:gd name="connsiteY337" fmla="*/ 6397010 h 6857968"/>
              <a:gd name="connsiteX338" fmla="*/ 1410920 w 9497977"/>
              <a:gd name="connsiteY338" fmla="*/ 6397010 h 6857968"/>
              <a:gd name="connsiteX339" fmla="*/ 1410920 w 9497977"/>
              <a:gd name="connsiteY339" fmla="*/ 6325709 h 6857968"/>
              <a:gd name="connsiteX340" fmla="*/ 1196941 w 9497977"/>
              <a:gd name="connsiteY340" fmla="*/ 6325709 h 6857968"/>
              <a:gd name="connsiteX341" fmla="*/ 1196941 w 9497977"/>
              <a:gd name="connsiteY341" fmla="*/ 6397010 h 6857968"/>
              <a:gd name="connsiteX342" fmla="*/ 1268245 w 9497977"/>
              <a:gd name="connsiteY342" fmla="*/ 6397010 h 6857968"/>
              <a:gd name="connsiteX343" fmla="*/ 1268245 w 9497977"/>
              <a:gd name="connsiteY343" fmla="*/ 6325709 h 6857968"/>
              <a:gd name="connsiteX344" fmla="*/ 1054277 w 9497977"/>
              <a:gd name="connsiteY344" fmla="*/ 6325709 h 6857968"/>
              <a:gd name="connsiteX345" fmla="*/ 1054277 w 9497977"/>
              <a:gd name="connsiteY345" fmla="*/ 6397010 h 6857968"/>
              <a:gd name="connsiteX346" fmla="*/ 1125575 w 9497977"/>
              <a:gd name="connsiteY346" fmla="*/ 6397010 h 6857968"/>
              <a:gd name="connsiteX347" fmla="*/ 1125575 w 9497977"/>
              <a:gd name="connsiteY347" fmla="*/ 6325709 h 6857968"/>
              <a:gd name="connsiteX348" fmla="*/ 911663 w 9497977"/>
              <a:gd name="connsiteY348" fmla="*/ 6325709 h 6857968"/>
              <a:gd name="connsiteX349" fmla="*/ 911663 w 9497977"/>
              <a:gd name="connsiteY349" fmla="*/ 6397010 h 6857968"/>
              <a:gd name="connsiteX350" fmla="*/ 982964 w 9497977"/>
              <a:gd name="connsiteY350" fmla="*/ 6397010 h 6857968"/>
              <a:gd name="connsiteX351" fmla="*/ 982964 w 9497977"/>
              <a:gd name="connsiteY351" fmla="*/ 6325709 h 6857968"/>
              <a:gd name="connsiteX352" fmla="*/ 769001 w 9497977"/>
              <a:gd name="connsiteY352" fmla="*/ 6325709 h 6857968"/>
              <a:gd name="connsiteX353" fmla="*/ 769001 w 9497977"/>
              <a:gd name="connsiteY353" fmla="*/ 6397010 h 6857968"/>
              <a:gd name="connsiteX354" fmla="*/ 840299 w 9497977"/>
              <a:gd name="connsiteY354" fmla="*/ 6397010 h 6857968"/>
              <a:gd name="connsiteX355" fmla="*/ 840299 w 9497977"/>
              <a:gd name="connsiteY355" fmla="*/ 6325709 h 6857968"/>
              <a:gd name="connsiteX356" fmla="*/ 626392 w 9497977"/>
              <a:gd name="connsiteY356" fmla="*/ 6325709 h 6857968"/>
              <a:gd name="connsiteX357" fmla="*/ 626392 w 9497977"/>
              <a:gd name="connsiteY357" fmla="*/ 6397010 h 6857968"/>
              <a:gd name="connsiteX358" fmla="*/ 697691 w 9497977"/>
              <a:gd name="connsiteY358" fmla="*/ 6397010 h 6857968"/>
              <a:gd name="connsiteX359" fmla="*/ 697691 w 9497977"/>
              <a:gd name="connsiteY359" fmla="*/ 6325709 h 6857968"/>
              <a:gd name="connsiteX360" fmla="*/ 7044216 w 9497977"/>
              <a:gd name="connsiteY360" fmla="*/ 6183107 h 6857968"/>
              <a:gd name="connsiteX361" fmla="*/ 7044216 w 9497977"/>
              <a:gd name="connsiteY361" fmla="*/ 6254408 h 6857968"/>
              <a:gd name="connsiteX362" fmla="*/ 7115517 w 9497977"/>
              <a:gd name="connsiteY362" fmla="*/ 6254408 h 6857968"/>
              <a:gd name="connsiteX363" fmla="*/ 7115517 w 9497977"/>
              <a:gd name="connsiteY363" fmla="*/ 6183107 h 6857968"/>
              <a:gd name="connsiteX364" fmla="*/ 6901543 w 9497977"/>
              <a:gd name="connsiteY364" fmla="*/ 6183107 h 6857968"/>
              <a:gd name="connsiteX365" fmla="*/ 6901543 w 9497977"/>
              <a:gd name="connsiteY365" fmla="*/ 6254408 h 6857968"/>
              <a:gd name="connsiteX366" fmla="*/ 6972844 w 9497977"/>
              <a:gd name="connsiteY366" fmla="*/ 6254408 h 6857968"/>
              <a:gd name="connsiteX367" fmla="*/ 6972844 w 9497977"/>
              <a:gd name="connsiteY367" fmla="*/ 6183107 h 6857968"/>
              <a:gd name="connsiteX368" fmla="*/ 6758942 w 9497977"/>
              <a:gd name="connsiteY368" fmla="*/ 6183107 h 6857968"/>
              <a:gd name="connsiteX369" fmla="*/ 6758942 w 9497977"/>
              <a:gd name="connsiteY369" fmla="*/ 6254408 h 6857968"/>
              <a:gd name="connsiteX370" fmla="*/ 6830242 w 9497977"/>
              <a:gd name="connsiteY370" fmla="*/ 6254408 h 6857968"/>
              <a:gd name="connsiteX371" fmla="*/ 6830242 w 9497977"/>
              <a:gd name="connsiteY371" fmla="*/ 6183107 h 6857968"/>
              <a:gd name="connsiteX372" fmla="*/ 6616269 w 9497977"/>
              <a:gd name="connsiteY372" fmla="*/ 6183107 h 6857968"/>
              <a:gd name="connsiteX373" fmla="*/ 6616269 w 9497977"/>
              <a:gd name="connsiteY373" fmla="*/ 6254408 h 6857968"/>
              <a:gd name="connsiteX374" fmla="*/ 6687570 w 9497977"/>
              <a:gd name="connsiteY374" fmla="*/ 6254408 h 6857968"/>
              <a:gd name="connsiteX375" fmla="*/ 6687570 w 9497977"/>
              <a:gd name="connsiteY375" fmla="*/ 6183107 h 6857968"/>
              <a:gd name="connsiteX376" fmla="*/ 6473667 w 9497977"/>
              <a:gd name="connsiteY376" fmla="*/ 6183107 h 6857968"/>
              <a:gd name="connsiteX377" fmla="*/ 6473667 w 9497977"/>
              <a:gd name="connsiteY377" fmla="*/ 6254408 h 6857968"/>
              <a:gd name="connsiteX378" fmla="*/ 6544968 w 9497977"/>
              <a:gd name="connsiteY378" fmla="*/ 6254408 h 6857968"/>
              <a:gd name="connsiteX379" fmla="*/ 6544968 w 9497977"/>
              <a:gd name="connsiteY379" fmla="*/ 6183107 h 6857968"/>
              <a:gd name="connsiteX380" fmla="*/ 6330995 w 9497977"/>
              <a:gd name="connsiteY380" fmla="*/ 6183107 h 6857968"/>
              <a:gd name="connsiteX381" fmla="*/ 6330995 w 9497977"/>
              <a:gd name="connsiteY381" fmla="*/ 6254408 h 6857968"/>
              <a:gd name="connsiteX382" fmla="*/ 6402296 w 9497977"/>
              <a:gd name="connsiteY382" fmla="*/ 6254408 h 6857968"/>
              <a:gd name="connsiteX383" fmla="*/ 6402296 w 9497977"/>
              <a:gd name="connsiteY383" fmla="*/ 6183107 h 6857968"/>
              <a:gd name="connsiteX384" fmla="*/ 6188393 w 9497977"/>
              <a:gd name="connsiteY384" fmla="*/ 6183107 h 6857968"/>
              <a:gd name="connsiteX385" fmla="*/ 6188393 w 9497977"/>
              <a:gd name="connsiteY385" fmla="*/ 6254408 h 6857968"/>
              <a:gd name="connsiteX386" fmla="*/ 6259694 w 9497977"/>
              <a:gd name="connsiteY386" fmla="*/ 6254408 h 6857968"/>
              <a:gd name="connsiteX387" fmla="*/ 6259694 w 9497977"/>
              <a:gd name="connsiteY387" fmla="*/ 6183107 h 6857968"/>
              <a:gd name="connsiteX388" fmla="*/ 6045721 w 9497977"/>
              <a:gd name="connsiteY388" fmla="*/ 6183107 h 6857968"/>
              <a:gd name="connsiteX389" fmla="*/ 6045721 w 9497977"/>
              <a:gd name="connsiteY389" fmla="*/ 6254408 h 6857968"/>
              <a:gd name="connsiteX390" fmla="*/ 6117021 w 9497977"/>
              <a:gd name="connsiteY390" fmla="*/ 6254408 h 6857968"/>
              <a:gd name="connsiteX391" fmla="*/ 6117021 w 9497977"/>
              <a:gd name="connsiteY391" fmla="*/ 6183107 h 6857968"/>
              <a:gd name="connsiteX392" fmla="*/ 5903048 w 9497977"/>
              <a:gd name="connsiteY392" fmla="*/ 6183107 h 6857968"/>
              <a:gd name="connsiteX393" fmla="*/ 5903048 w 9497977"/>
              <a:gd name="connsiteY393" fmla="*/ 6254408 h 6857968"/>
              <a:gd name="connsiteX394" fmla="*/ 5974349 w 9497977"/>
              <a:gd name="connsiteY394" fmla="*/ 6254408 h 6857968"/>
              <a:gd name="connsiteX395" fmla="*/ 5974349 w 9497977"/>
              <a:gd name="connsiteY395" fmla="*/ 6183107 h 6857968"/>
              <a:gd name="connsiteX396" fmla="*/ 5760447 w 9497977"/>
              <a:gd name="connsiteY396" fmla="*/ 6183107 h 6857968"/>
              <a:gd name="connsiteX397" fmla="*/ 5760447 w 9497977"/>
              <a:gd name="connsiteY397" fmla="*/ 6254408 h 6857968"/>
              <a:gd name="connsiteX398" fmla="*/ 5831748 w 9497977"/>
              <a:gd name="connsiteY398" fmla="*/ 6254408 h 6857968"/>
              <a:gd name="connsiteX399" fmla="*/ 5831748 w 9497977"/>
              <a:gd name="connsiteY399" fmla="*/ 6183107 h 6857968"/>
              <a:gd name="connsiteX400" fmla="*/ 5617774 w 9497977"/>
              <a:gd name="connsiteY400" fmla="*/ 6183107 h 6857968"/>
              <a:gd name="connsiteX401" fmla="*/ 5617774 w 9497977"/>
              <a:gd name="connsiteY401" fmla="*/ 6254408 h 6857968"/>
              <a:gd name="connsiteX402" fmla="*/ 5689075 w 9497977"/>
              <a:gd name="connsiteY402" fmla="*/ 6254408 h 6857968"/>
              <a:gd name="connsiteX403" fmla="*/ 5689075 w 9497977"/>
              <a:gd name="connsiteY403" fmla="*/ 6183107 h 6857968"/>
              <a:gd name="connsiteX404" fmla="*/ 5475173 w 9497977"/>
              <a:gd name="connsiteY404" fmla="*/ 6183107 h 6857968"/>
              <a:gd name="connsiteX405" fmla="*/ 5475173 w 9497977"/>
              <a:gd name="connsiteY405" fmla="*/ 6254408 h 6857968"/>
              <a:gd name="connsiteX406" fmla="*/ 5546474 w 9497977"/>
              <a:gd name="connsiteY406" fmla="*/ 6254408 h 6857968"/>
              <a:gd name="connsiteX407" fmla="*/ 5546474 w 9497977"/>
              <a:gd name="connsiteY407" fmla="*/ 6183107 h 6857968"/>
              <a:gd name="connsiteX408" fmla="*/ 5332500 w 9497977"/>
              <a:gd name="connsiteY408" fmla="*/ 6183107 h 6857968"/>
              <a:gd name="connsiteX409" fmla="*/ 5332500 w 9497977"/>
              <a:gd name="connsiteY409" fmla="*/ 6254408 h 6857968"/>
              <a:gd name="connsiteX410" fmla="*/ 5403801 w 9497977"/>
              <a:gd name="connsiteY410" fmla="*/ 6254408 h 6857968"/>
              <a:gd name="connsiteX411" fmla="*/ 5403801 w 9497977"/>
              <a:gd name="connsiteY411" fmla="*/ 6183107 h 6857968"/>
              <a:gd name="connsiteX412" fmla="*/ 5189828 w 9497977"/>
              <a:gd name="connsiteY412" fmla="*/ 6183107 h 6857968"/>
              <a:gd name="connsiteX413" fmla="*/ 5189828 w 9497977"/>
              <a:gd name="connsiteY413" fmla="*/ 6254408 h 6857968"/>
              <a:gd name="connsiteX414" fmla="*/ 5261129 w 9497977"/>
              <a:gd name="connsiteY414" fmla="*/ 6254408 h 6857968"/>
              <a:gd name="connsiteX415" fmla="*/ 5261129 w 9497977"/>
              <a:gd name="connsiteY415" fmla="*/ 6183107 h 6857968"/>
              <a:gd name="connsiteX416" fmla="*/ 5047226 w 9497977"/>
              <a:gd name="connsiteY416" fmla="*/ 6183107 h 6857968"/>
              <a:gd name="connsiteX417" fmla="*/ 5047226 w 9497977"/>
              <a:gd name="connsiteY417" fmla="*/ 6254408 h 6857968"/>
              <a:gd name="connsiteX418" fmla="*/ 5118527 w 9497977"/>
              <a:gd name="connsiteY418" fmla="*/ 6254408 h 6857968"/>
              <a:gd name="connsiteX419" fmla="*/ 5118527 w 9497977"/>
              <a:gd name="connsiteY419" fmla="*/ 6183107 h 6857968"/>
              <a:gd name="connsiteX420" fmla="*/ 4904553 w 9497977"/>
              <a:gd name="connsiteY420" fmla="*/ 6183107 h 6857968"/>
              <a:gd name="connsiteX421" fmla="*/ 4904553 w 9497977"/>
              <a:gd name="connsiteY421" fmla="*/ 6254408 h 6857968"/>
              <a:gd name="connsiteX422" fmla="*/ 4975854 w 9497977"/>
              <a:gd name="connsiteY422" fmla="*/ 6254408 h 6857968"/>
              <a:gd name="connsiteX423" fmla="*/ 4975854 w 9497977"/>
              <a:gd name="connsiteY423" fmla="*/ 6183107 h 6857968"/>
              <a:gd name="connsiteX424" fmla="*/ 4761952 w 9497977"/>
              <a:gd name="connsiteY424" fmla="*/ 6183107 h 6857968"/>
              <a:gd name="connsiteX425" fmla="*/ 4761952 w 9497977"/>
              <a:gd name="connsiteY425" fmla="*/ 6254408 h 6857968"/>
              <a:gd name="connsiteX426" fmla="*/ 4833253 w 9497977"/>
              <a:gd name="connsiteY426" fmla="*/ 6254408 h 6857968"/>
              <a:gd name="connsiteX427" fmla="*/ 4833253 w 9497977"/>
              <a:gd name="connsiteY427" fmla="*/ 6183107 h 6857968"/>
              <a:gd name="connsiteX428" fmla="*/ 4619279 w 9497977"/>
              <a:gd name="connsiteY428" fmla="*/ 6183107 h 6857968"/>
              <a:gd name="connsiteX429" fmla="*/ 4619279 w 9497977"/>
              <a:gd name="connsiteY429" fmla="*/ 6254408 h 6857968"/>
              <a:gd name="connsiteX430" fmla="*/ 4690580 w 9497977"/>
              <a:gd name="connsiteY430" fmla="*/ 6254408 h 6857968"/>
              <a:gd name="connsiteX431" fmla="*/ 4690580 w 9497977"/>
              <a:gd name="connsiteY431" fmla="*/ 6183107 h 6857968"/>
              <a:gd name="connsiteX432" fmla="*/ 4476678 w 9497977"/>
              <a:gd name="connsiteY432" fmla="*/ 6183107 h 6857968"/>
              <a:gd name="connsiteX433" fmla="*/ 4476678 w 9497977"/>
              <a:gd name="connsiteY433" fmla="*/ 6254408 h 6857968"/>
              <a:gd name="connsiteX434" fmla="*/ 4547979 w 9497977"/>
              <a:gd name="connsiteY434" fmla="*/ 6254408 h 6857968"/>
              <a:gd name="connsiteX435" fmla="*/ 4547979 w 9497977"/>
              <a:gd name="connsiteY435" fmla="*/ 6183107 h 6857968"/>
              <a:gd name="connsiteX436" fmla="*/ 4334005 w 9497977"/>
              <a:gd name="connsiteY436" fmla="*/ 6183107 h 6857968"/>
              <a:gd name="connsiteX437" fmla="*/ 4334005 w 9497977"/>
              <a:gd name="connsiteY437" fmla="*/ 6254408 h 6857968"/>
              <a:gd name="connsiteX438" fmla="*/ 4405306 w 9497977"/>
              <a:gd name="connsiteY438" fmla="*/ 6254408 h 6857968"/>
              <a:gd name="connsiteX439" fmla="*/ 4405306 w 9497977"/>
              <a:gd name="connsiteY439" fmla="*/ 6183107 h 6857968"/>
              <a:gd name="connsiteX440" fmla="*/ 4191404 w 9497977"/>
              <a:gd name="connsiteY440" fmla="*/ 6183107 h 6857968"/>
              <a:gd name="connsiteX441" fmla="*/ 4191404 w 9497977"/>
              <a:gd name="connsiteY441" fmla="*/ 6254408 h 6857968"/>
              <a:gd name="connsiteX442" fmla="*/ 4262705 w 9497977"/>
              <a:gd name="connsiteY442" fmla="*/ 6254408 h 6857968"/>
              <a:gd name="connsiteX443" fmla="*/ 4262705 w 9497977"/>
              <a:gd name="connsiteY443" fmla="*/ 6183107 h 6857968"/>
              <a:gd name="connsiteX444" fmla="*/ 4048731 w 9497977"/>
              <a:gd name="connsiteY444" fmla="*/ 6183107 h 6857968"/>
              <a:gd name="connsiteX445" fmla="*/ 4048731 w 9497977"/>
              <a:gd name="connsiteY445" fmla="*/ 6254408 h 6857968"/>
              <a:gd name="connsiteX446" fmla="*/ 4120032 w 9497977"/>
              <a:gd name="connsiteY446" fmla="*/ 6254408 h 6857968"/>
              <a:gd name="connsiteX447" fmla="*/ 4120032 w 9497977"/>
              <a:gd name="connsiteY447" fmla="*/ 6183107 h 6857968"/>
              <a:gd name="connsiteX448" fmla="*/ 3906059 w 9497977"/>
              <a:gd name="connsiteY448" fmla="*/ 6183107 h 6857968"/>
              <a:gd name="connsiteX449" fmla="*/ 3906059 w 9497977"/>
              <a:gd name="connsiteY449" fmla="*/ 6254408 h 6857968"/>
              <a:gd name="connsiteX450" fmla="*/ 3977360 w 9497977"/>
              <a:gd name="connsiteY450" fmla="*/ 6254408 h 6857968"/>
              <a:gd name="connsiteX451" fmla="*/ 3977360 w 9497977"/>
              <a:gd name="connsiteY451" fmla="*/ 6183107 h 6857968"/>
              <a:gd name="connsiteX452" fmla="*/ 3763457 w 9497977"/>
              <a:gd name="connsiteY452" fmla="*/ 6183107 h 6857968"/>
              <a:gd name="connsiteX453" fmla="*/ 3763457 w 9497977"/>
              <a:gd name="connsiteY453" fmla="*/ 6254408 h 6857968"/>
              <a:gd name="connsiteX454" fmla="*/ 3834758 w 9497977"/>
              <a:gd name="connsiteY454" fmla="*/ 6254408 h 6857968"/>
              <a:gd name="connsiteX455" fmla="*/ 3834758 w 9497977"/>
              <a:gd name="connsiteY455" fmla="*/ 6183107 h 6857968"/>
              <a:gd name="connsiteX456" fmla="*/ 3620784 w 9497977"/>
              <a:gd name="connsiteY456" fmla="*/ 6183107 h 6857968"/>
              <a:gd name="connsiteX457" fmla="*/ 3620784 w 9497977"/>
              <a:gd name="connsiteY457" fmla="*/ 6254408 h 6857968"/>
              <a:gd name="connsiteX458" fmla="*/ 3692085 w 9497977"/>
              <a:gd name="connsiteY458" fmla="*/ 6254408 h 6857968"/>
              <a:gd name="connsiteX459" fmla="*/ 3692085 w 9497977"/>
              <a:gd name="connsiteY459" fmla="*/ 6183107 h 6857968"/>
              <a:gd name="connsiteX460" fmla="*/ 3478184 w 9497977"/>
              <a:gd name="connsiteY460" fmla="*/ 6183107 h 6857968"/>
              <a:gd name="connsiteX461" fmla="*/ 3478184 w 9497977"/>
              <a:gd name="connsiteY461" fmla="*/ 6254408 h 6857968"/>
              <a:gd name="connsiteX462" fmla="*/ 3549484 w 9497977"/>
              <a:gd name="connsiteY462" fmla="*/ 6254408 h 6857968"/>
              <a:gd name="connsiteX463" fmla="*/ 3549484 w 9497977"/>
              <a:gd name="connsiteY463" fmla="*/ 6183107 h 6857968"/>
              <a:gd name="connsiteX464" fmla="*/ 3335511 w 9497977"/>
              <a:gd name="connsiteY464" fmla="*/ 6183107 h 6857968"/>
              <a:gd name="connsiteX465" fmla="*/ 3335511 w 9497977"/>
              <a:gd name="connsiteY465" fmla="*/ 6254408 h 6857968"/>
              <a:gd name="connsiteX466" fmla="*/ 3406811 w 9497977"/>
              <a:gd name="connsiteY466" fmla="*/ 6254408 h 6857968"/>
              <a:gd name="connsiteX467" fmla="*/ 3406811 w 9497977"/>
              <a:gd name="connsiteY467" fmla="*/ 6183107 h 6857968"/>
              <a:gd name="connsiteX468" fmla="*/ 3192839 w 9497977"/>
              <a:gd name="connsiteY468" fmla="*/ 6183107 h 6857968"/>
              <a:gd name="connsiteX469" fmla="*/ 3192839 w 9497977"/>
              <a:gd name="connsiteY469" fmla="*/ 6254408 h 6857968"/>
              <a:gd name="connsiteX470" fmla="*/ 3264139 w 9497977"/>
              <a:gd name="connsiteY470" fmla="*/ 6254408 h 6857968"/>
              <a:gd name="connsiteX471" fmla="*/ 3264139 w 9497977"/>
              <a:gd name="connsiteY471" fmla="*/ 6183107 h 6857968"/>
              <a:gd name="connsiteX472" fmla="*/ 3050237 w 9497977"/>
              <a:gd name="connsiteY472" fmla="*/ 6183107 h 6857968"/>
              <a:gd name="connsiteX473" fmla="*/ 3050237 w 9497977"/>
              <a:gd name="connsiteY473" fmla="*/ 6254408 h 6857968"/>
              <a:gd name="connsiteX474" fmla="*/ 3121537 w 9497977"/>
              <a:gd name="connsiteY474" fmla="*/ 6254408 h 6857968"/>
              <a:gd name="connsiteX475" fmla="*/ 3121537 w 9497977"/>
              <a:gd name="connsiteY475" fmla="*/ 6183107 h 6857968"/>
              <a:gd name="connsiteX476" fmla="*/ 2907564 w 9497977"/>
              <a:gd name="connsiteY476" fmla="*/ 6183107 h 6857968"/>
              <a:gd name="connsiteX477" fmla="*/ 2907564 w 9497977"/>
              <a:gd name="connsiteY477" fmla="*/ 6254408 h 6857968"/>
              <a:gd name="connsiteX478" fmla="*/ 2978865 w 9497977"/>
              <a:gd name="connsiteY478" fmla="*/ 6254408 h 6857968"/>
              <a:gd name="connsiteX479" fmla="*/ 2978865 w 9497977"/>
              <a:gd name="connsiteY479" fmla="*/ 6183107 h 6857968"/>
              <a:gd name="connsiteX480" fmla="*/ 2764962 w 9497977"/>
              <a:gd name="connsiteY480" fmla="*/ 6183107 h 6857968"/>
              <a:gd name="connsiteX481" fmla="*/ 2764962 w 9497977"/>
              <a:gd name="connsiteY481" fmla="*/ 6254408 h 6857968"/>
              <a:gd name="connsiteX482" fmla="*/ 2836263 w 9497977"/>
              <a:gd name="connsiteY482" fmla="*/ 6254408 h 6857968"/>
              <a:gd name="connsiteX483" fmla="*/ 2836263 w 9497977"/>
              <a:gd name="connsiteY483" fmla="*/ 6183107 h 6857968"/>
              <a:gd name="connsiteX484" fmla="*/ 2622291 w 9497977"/>
              <a:gd name="connsiteY484" fmla="*/ 6183107 h 6857968"/>
              <a:gd name="connsiteX485" fmla="*/ 2622291 w 9497977"/>
              <a:gd name="connsiteY485" fmla="*/ 6254408 h 6857968"/>
              <a:gd name="connsiteX486" fmla="*/ 2693591 w 9497977"/>
              <a:gd name="connsiteY486" fmla="*/ 6254408 h 6857968"/>
              <a:gd name="connsiteX487" fmla="*/ 2693591 w 9497977"/>
              <a:gd name="connsiteY487" fmla="*/ 6183107 h 6857968"/>
              <a:gd name="connsiteX488" fmla="*/ 2479688 w 9497977"/>
              <a:gd name="connsiteY488" fmla="*/ 6183107 h 6857968"/>
              <a:gd name="connsiteX489" fmla="*/ 2479688 w 9497977"/>
              <a:gd name="connsiteY489" fmla="*/ 6254408 h 6857968"/>
              <a:gd name="connsiteX490" fmla="*/ 2550990 w 9497977"/>
              <a:gd name="connsiteY490" fmla="*/ 6254408 h 6857968"/>
              <a:gd name="connsiteX491" fmla="*/ 2550990 w 9497977"/>
              <a:gd name="connsiteY491" fmla="*/ 6183107 h 6857968"/>
              <a:gd name="connsiteX492" fmla="*/ 2337016 w 9497977"/>
              <a:gd name="connsiteY492" fmla="*/ 6183107 h 6857968"/>
              <a:gd name="connsiteX493" fmla="*/ 2337016 w 9497977"/>
              <a:gd name="connsiteY493" fmla="*/ 6254408 h 6857968"/>
              <a:gd name="connsiteX494" fmla="*/ 2408317 w 9497977"/>
              <a:gd name="connsiteY494" fmla="*/ 6254408 h 6857968"/>
              <a:gd name="connsiteX495" fmla="*/ 2408317 w 9497977"/>
              <a:gd name="connsiteY495" fmla="*/ 6183107 h 6857968"/>
              <a:gd name="connsiteX496" fmla="*/ 2195429 w 9497977"/>
              <a:gd name="connsiteY496" fmla="*/ 6183107 h 6857968"/>
              <a:gd name="connsiteX497" fmla="*/ 2195429 w 9497977"/>
              <a:gd name="connsiteY497" fmla="*/ 6254408 h 6857968"/>
              <a:gd name="connsiteX498" fmla="*/ 2266731 w 9497977"/>
              <a:gd name="connsiteY498" fmla="*/ 6254408 h 6857968"/>
              <a:gd name="connsiteX499" fmla="*/ 2266731 w 9497977"/>
              <a:gd name="connsiteY499" fmla="*/ 6183107 h 6857968"/>
              <a:gd name="connsiteX500" fmla="*/ 2052828 w 9497977"/>
              <a:gd name="connsiteY500" fmla="*/ 6183107 h 6857968"/>
              <a:gd name="connsiteX501" fmla="*/ 2052828 w 9497977"/>
              <a:gd name="connsiteY501" fmla="*/ 6254408 h 6857968"/>
              <a:gd name="connsiteX502" fmla="*/ 2124128 w 9497977"/>
              <a:gd name="connsiteY502" fmla="*/ 6254408 h 6857968"/>
              <a:gd name="connsiteX503" fmla="*/ 2124128 w 9497977"/>
              <a:gd name="connsiteY503" fmla="*/ 6183107 h 6857968"/>
              <a:gd name="connsiteX504" fmla="*/ 1910155 w 9497977"/>
              <a:gd name="connsiteY504" fmla="*/ 6183107 h 6857968"/>
              <a:gd name="connsiteX505" fmla="*/ 1910155 w 9497977"/>
              <a:gd name="connsiteY505" fmla="*/ 6254408 h 6857968"/>
              <a:gd name="connsiteX506" fmla="*/ 1981455 w 9497977"/>
              <a:gd name="connsiteY506" fmla="*/ 6254408 h 6857968"/>
              <a:gd name="connsiteX507" fmla="*/ 1981455 w 9497977"/>
              <a:gd name="connsiteY507" fmla="*/ 6183107 h 6857968"/>
              <a:gd name="connsiteX508" fmla="*/ 1767483 w 9497977"/>
              <a:gd name="connsiteY508" fmla="*/ 6183107 h 6857968"/>
              <a:gd name="connsiteX509" fmla="*/ 1767483 w 9497977"/>
              <a:gd name="connsiteY509" fmla="*/ 6254408 h 6857968"/>
              <a:gd name="connsiteX510" fmla="*/ 1838783 w 9497977"/>
              <a:gd name="connsiteY510" fmla="*/ 6254408 h 6857968"/>
              <a:gd name="connsiteX511" fmla="*/ 1838783 w 9497977"/>
              <a:gd name="connsiteY511" fmla="*/ 6183107 h 6857968"/>
              <a:gd name="connsiteX512" fmla="*/ 1624882 w 9497977"/>
              <a:gd name="connsiteY512" fmla="*/ 6183107 h 6857968"/>
              <a:gd name="connsiteX513" fmla="*/ 1624882 w 9497977"/>
              <a:gd name="connsiteY513" fmla="*/ 6254408 h 6857968"/>
              <a:gd name="connsiteX514" fmla="*/ 1696183 w 9497977"/>
              <a:gd name="connsiteY514" fmla="*/ 6254408 h 6857968"/>
              <a:gd name="connsiteX515" fmla="*/ 1696183 w 9497977"/>
              <a:gd name="connsiteY515" fmla="*/ 6183107 h 6857968"/>
              <a:gd name="connsiteX516" fmla="*/ 1482215 w 9497977"/>
              <a:gd name="connsiteY516" fmla="*/ 6183107 h 6857968"/>
              <a:gd name="connsiteX517" fmla="*/ 1482215 w 9497977"/>
              <a:gd name="connsiteY517" fmla="*/ 6254408 h 6857968"/>
              <a:gd name="connsiteX518" fmla="*/ 1553511 w 9497977"/>
              <a:gd name="connsiteY518" fmla="*/ 6254408 h 6857968"/>
              <a:gd name="connsiteX519" fmla="*/ 1553511 w 9497977"/>
              <a:gd name="connsiteY519" fmla="*/ 6183107 h 6857968"/>
              <a:gd name="connsiteX520" fmla="*/ 1339621 w 9497977"/>
              <a:gd name="connsiteY520" fmla="*/ 6183107 h 6857968"/>
              <a:gd name="connsiteX521" fmla="*/ 1339621 w 9497977"/>
              <a:gd name="connsiteY521" fmla="*/ 6254408 h 6857968"/>
              <a:gd name="connsiteX522" fmla="*/ 1410920 w 9497977"/>
              <a:gd name="connsiteY522" fmla="*/ 6254408 h 6857968"/>
              <a:gd name="connsiteX523" fmla="*/ 1410920 w 9497977"/>
              <a:gd name="connsiteY523" fmla="*/ 6183107 h 6857968"/>
              <a:gd name="connsiteX524" fmla="*/ 1196948 w 9497977"/>
              <a:gd name="connsiteY524" fmla="*/ 6183107 h 6857968"/>
              <a:gd name="connsiteX525" fmla="*/ 1196948 w 9497977"/>
              <a:gd name="connsiteY525" fmla="*/ 6254408 h 6857968"/>
              <a:gd name="connsiteX526" fmla="*/ 1268245 w 9497977"/>
              <a:gd name="connsiteY526" fmla="*/ 6254408 h 6857968"/>
              <a:gd name="connsiteX527" fmla="*/ 1268245 w 9497977"/>
              <a:gd name="connsiteY527" fmla="*/ 6183107 h 6857968"/>
              <a:gd name="connsiteX528" fmla="*/ 1054277 w 9497977"/>
              <a:gd name="connsiteY528" fmla="*/ 6183107 h 6857968"/>
              <a:gd name="connsiteX529" fmla="*/ 1054277 w 9497977"/>
              <a:gd name="connsiteY529" fmla="*/ 6254408 h 6857968"/>
              <a:gd name="connsiteX530" fmla="*/ 1125575 w 9497977"/>
              <a:gd name="connsiteY530" fmla="*/ 6254408 h 6857968"/>
              <a:gd name="connsiteX531" fmla="*/ 1125575 w 9497977"/>
              <a:gd name="connsiteY531" fmla="*/ 6183107 h 6857968"/>
              <a:gd name="connsiteX532" fmla="*/ 911663 w 9497977"/>
              <a:gd name="connsiteY532" fmla="*/ 6183107 h 6857968"/>
              <a:gd name="connsiteX533" fmla="*/ 911663 w 9497977"/>
              <a:gd name="connsiteY533" fmla="*/ 6254408 h 6857968"/>
              <a:gd name="connsiteX534" fmla="*/ 982964 w 9497977"/>
              <a:gd name="connsiteY534" fmla="*/ 6254408 h 6857968"/>
              <a:gd name="connsiteX535" fmla="*/ 982964 w 9497977"/>
              <a:gd name="connsiteY535" fmla="*/ 6183107 h 6857968"/>
              <a:gd name="connsiteX536" fmla="*/ 769001 w 9497977"/>
              <a:gd name="connsiteY536" fmla="*/ 6183107 h 6857968"/>
              <a:gd name="connsiteX537" fmla="*/ 769001 w 9497977"/>
              <a:gd name="connsiteY537" fmla="*/ 6254408 h 6857968"/>
              <a:gd name="connsiteX538" fmla="*/ 840299 w 9497977"/>
              <a:gd name="connsiteY538" fmla="*/ 6254408 h 6857968"/>
              <a:gd name="connsiteX539" fmla="*/ 840299 w 9497977"/>
              <a:gd name="connsiteY539" fmla="*/ 6183107 h 6857968"/>
              <a:gd name="connsiteX540" fmla="*/ 7329490 w 9497977"/>
              <a:gd name="connsiteY540" fmla="*/ 6040435 h 6857968"/>
              <a:gd name="connsiteX541" fmla="*/ 7329490 w 9497977"/>
              <a:gd name="connsiteY541" fmla="*/ 6111736 h 6857968"/>
              <a:gd name="connsiteX542" fmla="*/ 7400791 w 9497977"/>
              <a:gd name="connsiteY542" fmla="*/ 6111736 h 6857968"/>
              <a:gd name="connsiteX543" fmla="*/ 7400791 w 9497977"/>
              <a:gd name="connsiteY543" fmla="*/ 6040435 h 6857968"/>
              <a:gd name="connsiteX544" fmla="*/ 7186888 w 9497977"/>
              <a:gd name="connsiteY544" fmla="*/ 6040435 h 6857968"/>
              <a:gd name="connsiteX545" fmla="*/ 7186888 w 9497977"/>
              <a:gd name="connsiteY545" fmla="*/ 6111736 h 6857968"/>
              <a:gd name="connsiteX546" fmla="*/ 7258188 w 9497977"/>
              <a:gd name="connsiteY546" fmla="*/ 6111736 h 6857968"/>
              <a:gd name="connsiteX547" fmla="*/ 7258188 w 9497977"/>
              <a:gd name="connsiteY547" fmla="*/ 6040435 h 6857968"/>
              <a:gd name="connsiteX548" fmla="*/ 7044216 w 9497977"/>
              <a:gd name="connsiteY548" fmla="*/ 6040435 h 6857968"/>
              <a:gd name="connsiteX549" fmla="*/ 7044216 w 9497977"/>
              <a:gd name="connsiteY549" fmla="*/ 6111736 h 6857968"/>
              <a:gd name="connsiteX550" fmla="*/ 7115517 w 9497977"/>
              <a:gd name="connsiteY550" fmla="*/ 6111736 h 6857968"/>
              <a:gd name="connsiteX551" fmla="*/ 7115517 w 9497977"/>
              <a:gd name="connsiteY551" fmla="*/ 6040435 h 6857968"/>
              <a:gd name="connsiteX552" fmla="*/ 6901543 w 9497977"/>
              <a:gd name="connsiteY552" fmla="*/ 6040435 h 6857968"/>
              <a:gd name="connsiteX553" fmla="*/ 6901543 w 9497977"/>
              <a:gd name="connsiteY553" fmla="*/ 6111736 h 6857968"/>
              <a:gd name="connsiteX554" fmla="*/ 6972844 w 9497977"/>
              <a:gd name="connsiteY554" fmla="*/ 6111736 h 6857968"/>
              <a:gd name="connsiteX555" fmla="*/ 6972844 w 9497977"/>
              <a:gd name="connsiteY555" fmla="*/ 6040435 h 6857968"/>
              <a:gd name="connsiteX556" fmla="*/ 6758942 w 9497977"/>
              <a:gd name="connsiteY556" fmla="*/ 6040435 h 6857968"/>
              <a:gd name="connsiteX557" fmla="*/ 6758942 w 9497977"/>
              <a:gd name="connsiteY557" fmla="*/ 6111736 h 6857968"/>
              <a:gd name="connsiteX558" fmla="*/ 6830242 w 9497977"/>
              <a:gd name="connsiteY558" fmla="*/ 6111736 h 6857968"/>
              <a:gd name="connsiteX559" fmla="*/ 6830242 w 9497977"/>
              <a:gd name="connsiteY559" fmla="*/ 6040435 h 6857968"/>
              <a:gd name="connsiteX560" fmla="*/ 6616269 w 9497977"/>
              <a:gd name="connsiteY560" fmla="*/ 6040435 h 6857968"/>
              <a:gd name="connsiteX561" fmla="*/ 6616269 w 9497977"/>
              <a:gd name="connsiteY561" fmla="*/ 6111736 h 6857968"/>
              <a:gd name="connsiteX562" fmla="*/ 6687570 w 9497977"/>
              <a:gd name="connsiteY562" fmla="*/ 6111736 h 6857968"/>
              <a:gd name="connsiteX563" fmla="*/ 6687570 w 9497977"/>
              <a:gd name="connsiteY563" fmla="*/ 6040435 h 6857968"/>
              <a:gd name="connsiteX564" fmla="*/ 6473667 w 9497977"/>
              <a:gd name="connsiteY564" fmla="*/ 6040435 h 6857968"/>
              <a:gd name="connsiteX565" fmla="*/ 6473667 w 9497977"/>
              <a:gd name="connsiteY565" fmla="*/ 6111736 h 6857968"/>
              <a:gd name="connsiteX566" fmla="*/ 6544968 w 9497977"/>
              <a:gd name="connsiteY566" fmla="*/ 6111736 h 6857968"/>
              <a:gd name="connsiteX567" fmla="*/ 6544968 w 9497977"/>
              <a:gd name="connsiteY567" fmla="*/ 6040435 h 6857968"/>
              <a:gd name="connsiteX568" fmla="*/ 6330995 w 9497977"/>
              <a:gd name="connsiteY568" fmla="*/ 6040435 h 6857968"/>
              <a:gd name="connsiteX569" fmla="*/ 6330995 w 9497977"/>
              <a:gd name="connsiteY569" fmla="*/ 6111736 h 6857968"/>
              <a:gd name="connsiteX570" fmla="*/ 6402296 w 9497977"/>
              <a:gd name="connsiteY570" fmla="*/ 6111736 h 6857968"/>
              <a:gd name="connsiteX571" fmla="*/ 6402296 w 9497977"/>
              <a:gd name="connsiteY571" fmla="*/ 6040435 h 6857968"/>
              <a:gd name="connsiteX572" fmla="*/ 6188393 w 9497977"/>
              <a:gd name="connsiteY572" fmla="*/ 6040435 h 6857968"/>
              <a:gd name="connsiteX573" fmla="*/ 6188393 w 9497977"/>
              <a:gd name="connsiteY573" fmla="*/ 6111736 h 6857968"/>
              <a:gd name="connsiteX574" fmla="*/ 6259694 w 9497977"/>
              <a:gd name="connsiteY574" fmla="*/ 6111736 h 6857968"/>
              <a:gd name="connsiteX575" fmla="*/ 6259694 w 9497977"/>
              <a:gd name="connsiteY575" fmla="*/ 6040435 h 6857968"/>
              <a:gd name="connsiteX576" fmla="*/ 6045721 w 9497977"/>
              <a:gd name="connsiteY576" fmla="*/ 6040435 h 6857968"/>
              <a:gd name="connsiteX577" fmla="*/ 6045721 w 9497977"/>
              <a:gd name="connsiteY577" fmla="*/ 6111736 h 6857968"/>
              <a:gd name="connsiteX578" fmla="*/ 6117021 w 9497977"/>
              <a:gd name="connsiteY578" fmla="*/ 6111736 h 6857968"/>
              <a:gd name="connsiteX579" fmla="*/ 6117021 w 9497977"/>
              <a:gd name="connsiteY579" fmla="*/ 6040435 h 6857968"/>
              <a:gd name="connsiteX580" fmla="*/ 5903048 w 9497977"/>
              <a:gd name="connsiteY580" fmla="*/ 6040435 h 6857968"/>
              <a:gd name="connsiteX581" fmla="*/ 5903048 w 9497977"/>
              <a:gd name="connsiteY581" fmla="*/ 6111736 h 6857968"/>
              <a:gd name="connsiteX582" fmla="*/ 5974349 w 9497977"/>
              <a:gd name="connsiteY582" fmla="*/ 6111736 h 6857968"/>
              <a:gd name="connsiteX583" fmla="*/ 5974349 w 9497977"/>
              <a:gd name="connsiteY583" fmla="*/ 6040435 h 6857968"/>
              <a:gd name="connsiteX584" fmla="*/ 5760447 w 9497977"/>
              <a:gd name="connsiteY584" fmla="*/ 6040435 h 6857968"/>
              <a:gd name="connsiteX585" fmla="*/ 5760447 w 9497977"/>
              <a:gd name="connsiteY585" fmla="*/ 6111736 h 6857968"/>
              <a:gd name="connsiteX586" fmla="*/ 5831748 w 9497977"/>
              <a:gd name="connsiteY586" fmla="*/ 6111736 h 6857968"/>
              <a:gd name="connsiteX587" fmla="*/ 5831748 w 9497977"/>
              <a:gd name="connsiteY587" fmla="*/ 6040435 h 6857968"/>
              <a:gd name="connsiteX588" fmla="*/ 5617774 w 9497977"/>
              <a:gd name="connsiteY588" fmla="*/ 6040435 h 6857968"/>
              <a:gd name="connsiteX589" fmla="*/ 5617774 w 9497977"/>
              <a:gd name="connsiteY589" fmla="*/ 6111736 h 6857968"/>
              <a:gd name="connsiteX590" fmla="*/ 5689075 w 9497977"/>
              <a:gd name="connsiteY590" fmla="*/ 6111736 h 6857968"/>
              <a:gd name="connsiteX591" fmla="*/ 5689075 w 9497977"/>
              <a:gd name="connsiteY591" fmla="*/ 6040435 h 6857968"/>
              <a:gd name="connsiteX592" fmla="*/ 5475173 w 9497977"/>
              <a:gd name="connsiteY592" fmla="*/ 6040435 h 6857968"/>
              <a:gd name="connsiteX593" fmla="*/ 5475173 w 9497977"/>
              <a:gd name="connsiteY593" fmla="*/ 6111736 h 6857968"/>
              <a:gd name="connsiteX594" fmla="*/ 5546474 w 9497977"/>
              <a:gd name="connsiteY594" fmla="*/ 6111736 h 6857968"/>
              <a:gd name="connsiteX595" fmla="*/ 5546474 w 9497977"/>
              <a:gd name="connsiteY595" fmla="*/ 6040435 h 6857968"/>
              <a:gd name="connsiteX596" fmla="*/ 5332500 w 9497977"/>
              <a:gd name="connsiteY596" fmla="*/ 6040435 h 6857968"/>
              <a:gd name="connsiteX597" fmla="*/ 5332500 w 9497977"/>
              <a:gd name="connsiteY597" fmla="*/ 6111736 h 6857968"/>
              <a:gd name="connsiteX598" fmla="*/ 5403801 w 9497977"/>
              <a:gd name="connsiteY598" fmla="*/ 6111736 h 6857968"/>
              <a:gd name="connsiteX599" fmla="*/ 5403801 w 9497977"/>
              <a:gd name="connsiteY599" fmla="*/ 6040435 h 6857968"/>
              <a:gd name="connsiteX600" fmla="*/ 5189828 w 9497977"/>
              <a:gd name="connsiteY600" fmla="*/ 6040435 h 6857968"/>
              <a:gd name="connsiteX601" fmla="*/ 5189828 w 9497977"/>
              <a:gd name="connsiteY601" fmla="*/ 6111736 h 6857968"/>
              <a:gd name="connsiteX602" fmla="*/ 5261129 w 9497977"/>
              <a:gd name="connsiteY602" fmla="*/ 6111736 h 6857968"/>
              <a:gd name="connsiteX603" fmla="*/ 5261129 w 9497977"/>
              <a:gd name="connsiteY603" fmla="*/ 6040435 h 6857968"/>
              <a:gd name="connsiteX604" fmla="*/ 5047226 w 9497977"/>
              <a:gd name="connsiteY604" fmla="*/ 6040435 h 6857968"/>
              <a:gd name="connsiteX605" fmla="*/ 5047226 w 9497977"/>
              <a:gd name="connsiteY605" fmla="*/ 6111736 h 6857968"/>
              <a:gd name="connsiteX606" fmla="*/ 5118527 w 9497977"/>
              <a:gd name="connsiteY606" fmla="*/ 6111736 h 6857968"/>
              <a:gd name="connsiteX607" fmla="*/ 5118527 w 9497977"/>
              <a:gd name="connsiteY607" fmla="*/ 6040435 h 6857968"/>
              <a:gd name="connsiteX608" fmla="*/ 4904553 w 9497977"/>
              <a:gd name="connsiteY608" fmla="*/ 6040435 h 6857968"/>
              <a:gd name="connsiteX609" fmla="*/ 4904553 w 9497977"/>
              <a:gd name="connsiteY609" fmla="*/ 6111736 h 6857968"/>
              <a:gd name="connsiteX610" fmla="*/ 4975854 w 9497977"/>
              <a:gd name="connsiteY610" fmla="*/ 6111736 h 6857968"/>
              <a:gd name="connsiteX611" fmla="*/ 4975854 w 9497977"/>
              <a:gd name="connsiteY611" fmla="*/ 6040435 h 6857968"/>
              <a:gd name="connsiteX612" fmla="*/ 4761952 w 9497977"/>
              <a:gd name="connsiteY612" fmla="*/ 6040435 h 6857968"/>
              <a:gd name="connsiteX613" fmla="*/ 4761952 w 9497977"/>
              <a:gd name="connsiteY613" fmla="*/ 6111736 h 6857968"/>
              <a:gd name="connsiteX614" fmla="*/ 4833253 w 9497977"/>
              <a:gd name="connsiteY614" fmla="*/ 6111736 h 6857968"/>
              <a:gd name="connsiteX615" fmla="*/ 4833253 w 9497977"/>
              <a:gd name="connsiteY615" fmla="*/ 6040435 h 6857968"/>
              <a:gd name="connsiteX616" fmla="*/ 4619279 w 9497977"/>
              <a:gd name="connsiteY616" fmla="*/ 6040435 h 6857968"/>
              <a:gd name="connsiteX617" fmla="*/ 4619279 w 9497977"/>
              <a:gd name="connsiteY617" fmla="*/ 6111736 h 6857968"/>
              <a:gd name="connsiteX618" fmla="*/ 4690580 w 9497977"/>
              <a:gd name="connsiteY618" fmla="*/ 6111736 h 6857968"/>
              <a:gd name="connsiteX619" fmla="*/ 4690580 w 9497977"/>
              <a:gd name="connsiteY619" fmla="*/ 6040435 h 6857968"/>
              <a:gd name="connsiteX620" fmla="*/ 4476678 w 9497977"/>
              <a:gd name="connsiteY620" fmla="*/ 6040435 h 6857968"/>
              <a:gd name="connsiteX621" fmla="*/ 4476678 w 9497977"/>
              <a:gd name="connsiteY621" fmla="*/ 6111736 h 6857968"/>
              <a:gd name="connsiteX622" fmla="*/ 4547979 w 9497977"/>
              <a:gd name="connsiteY622" fmla="*/ 6111736 h 6857968"/>
              <a:gd name="connsiteX623" fmla="*/ 4547979 w 9497977"/>
              <a:gd name="connsiteY623" fmla="*/ 6040435 h 6857968"/>
              <a:gd name="connsiteX624" fmla="*/ 4334005 w 9497977"/>
              <a:gd name="connsiteY624" fmla="*/ 6040435 h 6857968"/>
              <a:gd name="connsiteX625" fmla="*/ 4334005 w 9497977"/>
              <a:gd name="connsiteY625" fmla="*/ 6111736 h 6857968"/>
              <a:gd name="connsiteX626" fmla="*/ 4405306 w 9497977"/>
              <a:gd name="connsiteY626" fmla="*/ 6111736 h 6857968"/>
              <a:gd name="connsiteX627" fmla="*/ 4405306 w 9497977"/>
              <a:gd name="connsiteY627" fmla="*/ 6040435 h 6857968"/>
              <a:gd name="connsiteX628" fmla="*/ 4191404 w 9497977"/>
              <a:gd name="connsiteY628" fmla="*/ 6040435 h 6857968"/>
              <a:gd name="connsiteX629" fmla="*/ 4191404 w 9497977"/>
              <a:gd name="connsiteY629" fmla="*/ 6111736 h 6857968"/>
              <a:gd name="connsiteX630" fmla="*/ 4262705 w 9497977"/>
              <a:gd name="connsiteY630" fmla="*/ 6111736 h 6857968"/>
              <a:gd name="connsiteX631" fmla="*/ 4262705 w 9497977"/>
              <a:gd name="connsiteY631" fmla="*/ 6040435 h 6857968"/>
              <a:gd name="connsiteX632" fmla="*/ 4048731 w 9497977"/>
              <a:gd name="connsiteY632" fmla="*/ 6040435 h 6857968"/>
              <a:gd name="connsiteX633" fmla="*/ 4048731 w 9497977"/>
              <a:gd name="connsiteY633" fmla="*/ 6111736 h 6857968"/>
              <a:gd name="connsiteX634" fmla="*/ 4120032 w 9497977"/>
              <a:gd name="connsiteY634" fmla="*/ 6111736 h 6857968"/>
              <a:gd name="connsiteX635" fmla="*/ 4120032 w 9497977"/>
              <a:gd name="connsiteY635" fmla="*/ 6040435 h 6857968"/>
              <a:gd name="connsiteX636" fmla="*/ 3906059 w 9497977"/>
              <a:gd name="connsiteY636" fmla="*/ 6040435 h 6857968"/>
              <a:gd name="connsiteX637" fmla="*/ 3906059 w 9497977"/>
              <a:gd name="connsiteY637" fmla="*/ 6111736 h 6857968"/>
              <a:gd name="connsiteX638" fmla="*/ 3977360 w 9497977"/>
              <a:gd name="connsiteY638" fmla="*/ 6111736 h 6857968"/>
              <a:gd name="connsiteX639" fmla="*/ 3977360 w 9497977"/>
              <a:gd name="connsiteY639" fmla="*/ 6040435 h 6857968"/>
              <a:gd name="connsiteX640" fmla="*/ 3763457 w 9497977"/>
              <a:gd name="connsiteY640" fmla="*/ 6040435 h 6857968"/>
              <a:gd name="connsiteX641" fmla="*/ 3763457 w 9497977"/>
              <a:gd name="connsiteY641" fmla="*/ 6111736 h 6857968"/>
              <a:gd name="connsiteX642" fmla="*/ 3834758 w 9497977"/>
              <a:gd name="connsiteY642" fmla="*/ 6111736 h 6857968"/>
              <a:gd name="connsiteX643" fmla="*/ 3834758 w 9497977"/>
              <a:gd name="connsiteY643" fmla="*/ 6040435 h 6857968"/>
              <a:gd name="connsiteX644" fmla="*/ 3620784 w 9497977"/>
              <a:gd name="connsiteY644" fmla="*/ 6040435 h 6857968"/>
              <a:gd name="connsiteX645" fmla="*/ 3620784 w 9497977"/>
              <a:gd name="connsiteY645" fmla="*/ 6111736 h 6857968"/>
              <a:gd name="connsiteX646" fmla="*/ 3692085 w 9497977"/>
              <a:gd name="connsiteY646" fmla="*/ 6111736 h 6857968"/>
              <a:gd name="connsiteX647" fmla="*/ 3692085 w 9497977"/>
              <a:gd name="connsiteY647" fmla="*/ 6040435 h 6857968"/>
              <a:gd name="connsiteX648" fmla="*/ 3478184 w 9497977"/>
              <a:gd name="connsiteY648" fmla="*/ 6040435 h 6857968"/>
              <a:gd name="connsiteX649" fmla="*/ 3478184 w 9497977"/>
              <a:gd name="connsiteY649" fmla="*/ 6111736 h 6857968"/>
              <a:gd name="connsiteX650" fmla="*/ 3549484 w 9497977"/>
              <a:gd name="connsiteY650" fmla="*/ 6111736 h 6857968"/>
              <a:gd name="connsiteX651" fmla="*/ 3549484 w 9497977"/>
              <a:gd name="connsiteY651" fmla="*/ 6040435 h 6857968"/>
              <a:gd name="connsiteX652" fmla="*/ 3335511 w 9497977"/>
              <a:gd name="connsiteY652" fmla="*/ 6040435 h 6857968"/>
              <a:gd name="connsiteX653" fmla="*/ 3335511 w 9497977"/>
              <a:gd name="connsiteY653" fmla="*/ 6111736 h 6857968"/>
              <a:gd name="connsiteX654" fmla="*/ 3406811 w 9497977"/>
              <a:gd name="connsiteY654" fmla="*/ 6111736 h 6857968"/>
              <a:gd name="connsiteX655" fmla="*/ 3406811 w 9497977"/>
              <a:gd name="connsiteY655" fmla="*/ 6040435 h 6857968"/>
              <a:gd name="connsiteX656" fmla="*/ 3192839 w 9497977"/>
              <a:gd name="connsiteY656" fmla="*/ 6040435 h 6857968"/>
              <a:gd name="connsiteX657" fmla="*/ 3192839 w 9497977"/>
              <a:gd name="connsiteY657" fmla="*/ 6111736 h 6857968"/>
              <a:gd name="connsiteX658" fmla="*/ 3264139 w 9497977"/>
              <a:gd name="connsiteY658" fmla="*/ 6111736 h 6857968"/>
              <a:gd name="connsiteX659" fmla="*/ 3264139 w 9497977"/>
              <a:gd name="connsiteY659" fmla="*/ 6040435 h 6857968"/>
              <a:gd name="connsiteX660" fmla="*/ 3050237 w 9497977"/>
              <a:gd name="connsiteY660" fmla="*/ 6040435 h 6857968"/>
              <a:gd name="connsiteX661" fmla="*/ 3050237 w 9497977"/>
              <a:gd name="connsiteY661" fmla="*/ 6111736 h 6857968"/>
              <a:gd name="connsiteX662" fmla="*/ 3121537 w 9497977"/>
              <a:gd name="connsiteY662" fmla="*/ 6111736 h 6857968"/>
              <a:gd name="connsiteX663" fmla="*/ 3121537 w 9497977"/>
              <a:gd name="connsiteY663" fmla="*/ 6040435 h 6857968"/>
              <a:gd name="connsiteX664" fmla="*/ 2907564 w 9497977"/>
              <a:gd name="connsiteY664" fmla="*/ 6040435 h 6857968"/>
              <a:gd name="connsiteX665" fmla="*/ 2907564 w 9497977"/>
              <a:gd name="connsiteY665" fmla="*/ 6111736 h 6857968"/>
              <a:gd name="connsiteX666" fmla="*/ 2978865 w 9497977"/>
              <a:gd name="connsiteY666" fmla="*/ 6111736 h 6857968"/>
              <a:gd name="connsiteX667" fmla="*/ 2978865 w 9497977"/>
              <a:gd name="connsiteY667" fmla="*/ 6040435 h 6857968"/>
              <a:gd name="connsiteX668" fmla="*/ 2764962 w 9497977"/>
              <a:gd name="connsiteY668" fmla="*/ 6040435 h 6857968"/>
              <a:gd name="connsiteX669" fmla="*/ 2764962 w 9497977"/>
              <a:gd name="connsiteY669" fmla="*/ 6111736 h 6857968"/>
              <a:gd name="connsiteX670" fmla="*/ 2836263 w 9497977"/>
              <a:gd name="connsiteY670" fmla="*/ 6111736 h 6857968"/>
              <a:gd name="connsiteX671" fmla="*/ 2836263 w 9497977"/>
              <a:gd name="connsiteY671" fmla="*/ 6040435 h 6857968"/>
              <a:gd name="connsiteX672" fmla="*/ 2622291 w 9497977"/>
              <a:gd name="connsiteY672" fmla="*/ 6040435 h 6857968"/>
              <a:gd name="connsiteX673" fmla="*/ 2622291 w 9497977"/>
              <a:gd name="connsiteY673" fmla="*/ 6111736 h 6857968"/>
              <a:gd name="connsiteX674" fmla="*/ 2693591 w 9497977"/>
              <a:gd name="connsiteY674" fmla="*/ 6111736 h 6857968"/>
              <a:gd name="connsiteX675" fmla="*/ 2693591 w 9497977"/>
              <a:gd name="connsiteY675" fmla="*/ 6040435 h 6857968"/>
              <a:gd name="connsiteX676" fmla="*/ 2479688 w 9497977"/>
              <a:gd name="connsiteY676" fmla="*/ 6040435 h 6857968"/>
              <a:gd name="connsiteX677" fmla="*/ 2479688 w 9497977"/>
              <a:gd name="connsiteY677" fmla="*/ 6111736 h 6857968"/>
              <a:gd name="connsiteX678" fmla="*/ 2550990 w 9497977"/>
              <a:gd name="connsiteY678" fmla="*/ 6111736 h 6857968"/>
              <a:gd name="connsiteX679" fmla="*/ 2550990 w 9497977"/>
              <a:gd name="connsiteY679" fmla="*/ 6040435 h 6857968"/>
              <a:gd name="connsiteX680" fmla="*/ 2337016 w 9497977"/>
              <a:gd name="connsiteY680" fmla="*/ 6040435 h 6857968"/>
              <a:gd name="connsiteX681" fmla="*/ 2337016 w 9497977"/>
              <a:gd name="connsiteY681" fmla="*/ 6111736 h 6857968"/>
              <a:gd name="connsiteX682" fmla="*/ 2408317 w 9497977"/>
              <a:gd name="connsiteY682" fmla="*/ 6111736 h 6857968"/>
              <a:gd name="connsiteX683" fmla="*/ 2408317 w 9497977"/>
              <a:gd name="connsiteY683" fmla="*/ 6040435 h 6857968"/>
              <a:gd name="connsiteX684" fmla="*/ 2195429 w 9497977"/>
              <a:gd name="connsiteY684" fmla="*/ 6040435 h 6857968"/>
              <a:gd name="connsiteX685" fmla="*/ 2195429 w 9497977"/>
              <a:gd name="connsiteY685" fmla="*/ 6111736 h 6857968"/>
              <a:gd name="connsiteX686" fmla="*/ 2266731 w 9497977"/>
              <a:gd name="connsiteY686" fmla="*/ 6111736 h 6857968"/>
              <a:gd name="connsiteX687" fmla="*/ 2266731 w 9497977"/>
              <a:gd name="connsiteY687" fmla="*/ 6040435 h 6857968"/>
              <a:gd name="connsiteX688" fmla="*/ 2052828 w 9497977"/>
              <a:gd name="connsiteY688" fmla="*/ 6040435 h 6857968"/>
              <a:gd name="connsiteX689" fmla="*/ 2052828 w 9497977"/>
              <a:gd name="connsiteY689" fmla="*/ 6111736 h 6857968"/>
              <a:gd name="connsiteX690" fmla="*/ 2124128 w 9497977"/>
              <a:gd name="connsiteY690" fmla="*/ 6111736 h 6857968"/>
              <a:gd name="connsiteX691" fmla="*/ 2124128 w 9497977"/>
              <a:gd name="connsiteY691" fmla="*/ 6040435 h 6857968"/>
              <a:gd name="connsiteX692" fmla="*/ 1910155 w 9497977"/>
              <a:gd name="connsiteY692" fmla="*/ 6040435 h 6857968"/>
              <a:gd name="connsiteX693" fmla="*/ 1910155 w 9497977"/>
              <a:gd name="connsiteY693" fmla="*/ 6111736 h 6857968"/>
              <a:gd name="connsiteX694" fmla="*/ 1981455 w 9497977"/>
              <a:gd name="connsiteY694" fmla="*/ 6111736 h 6857968"/>
              <a:gd name="connsiteX695" fmla="*/ 1981455 w 9497977"/>
              <a:gd name="connsiteY695" fmla="*/ 6040435 h 6857968"/>
              <a:gd name="connsiteX696" fmla="*/ 1767483 w 9497977"/>
              <a:gd name="connsiteY696" fmla="*/ 6040435 h 6857968"/>
              <a:gd name="connsiteX697" fmla="*/ 1767483 w 9497977"/>
              <a:gd name="connsiteY697" fmla="*/ 6111736 h 6857968"/>
              <a:gd name="connsiteX698" fmla="*/ 1838783 w 9497977"/>
              <a:gd name="connsiteY698" fmla="*/ 6111736 h 6857968"/>
              <a:gd name="connsiteX699" fmla="*/ 1838783 w 9497977"/>
              <a:gd name="connsiteY699" fmla="*/ 6040435 h 6857968"/>
              <a:gd name="connsiteX700" fmla="*/ 1624882 w 9497977"/>
              <a:gd name="connsiteY700" fmla="*/ 6040435 h 6857968"/>
              <a:gd name="connsiteX701" fmla="*/ 1624882 w 9497977"/>
              <a:gd name="connsiteY701" fmla="*/ 6111736 h 6857968"/>
              <a:gd name="connsiteX702" fmla="*/ 1696183 w 9497977"/>
              <a:gd name="connsiteY702" fmla="*/ 6111736 h 6857968"/>
              <a:gd name="connsiteX703" fmla="*/ 1696183 w 9497977"/>
              <a:gd name="connsiteY703" fmla="*/ 6040435 h 6857968"/>
              <a:gd name="connsiteX704" fmla="*/ 1482218 w 9497977"/>
              <a:gd name="connsiteY704" fmla="*/ 6040435 h 6857968"/>
              <a:gd name="connsiteX705" fmla="*/ 1482218 w 9497977"/>
              <a:gd name="connsiteY705" fmla="*/ 6111736 h 6857968"/>
              <a:gd name="connsiteX706" fmla="*/ 1553511 w 9497977"/>
              <a:gd name="connsiteY706" fmla="*/ 6111736 h 6857968"/>
              <a:gd name="connsiteX707" fmla="*/ 1553511 w 9497977"/>
              <a:gd name="connsiteY707" fmla="*/ 6040435 h 6857968"/>
              <a:gd name="connsiteX708" fmla="*/ 1339621 w 9497977"/>
              <a:gd name="connsiteY708" fmla="*/ 6040435 h 6857968"/>
              <a:gd name="connsiteX709" fmla="*/ 1339621 w 9497977"/>
              <a:gd name="connsiteY709" fmla="*/ 6111736 h 6857968"/>
              <a:gd name="connsiteX710" fmla="*/ 1410920 w 9497977"/>
              <a:gd name="connsiteY710" fmla="*/ 6111736 h 6857968"/>
              <a:gd name="connsiteX711" fmla="*/ 1410920 w 9497977"/>
              <a:gd name="connsiteY711" fmla="*/ 6040435 h 6857968"/>
              <a:gd name="connsiteX712" fmla="*/ 1196948 w 9497977"/>
              <a:gd name="connsiteY712" fmla="*/ 6040435 h 6857968"/>
              <a:gd name="connsiteX713" fmla="*/ 1196948 w 9497977"/>
              <a:gd name="connsiteY713" fmla="*/ 6111736 h 6857968"/>
              <a:gd name="connsiteX714" fmla="*/ 1268245 w 9497977"/>
              <a:gd name="connsiteY714" fmla="*/ 6111736 h 6857968"/>
              <a:gd name="connsiteX715" fmla="*/ 1268245 w 9497977"/>
              <a:gd name="connsiteY715" fmla="*/ 6040435 h 6857968"/>
              <a:gd name="connsiteX716" fmla="*/ 1054277 w 9497977"/>
              <a:gd name="connsiteY716" fmla="*/ 6040435 h 6857968"/>
              <a:gd name="connsiteX717" fmla="*/ 1054277 w 9497977"/>
              <a:gd name="connsiteY717" fmla="*/ 6111736 h 6857968"/>
              <a:gd name="connsiteX718" fmla="*/ 1125575 w 9497977"/>
              <a:gd name="connsiteY718" fmla="*/ 6111736 h 6857968"/>
              <a:gd name="connsiteX719" fmla="*/ 1125575 w 9497977"/>
              <a:gd name="connsiteY719" fmla="*/ 6040435 h 6857968"/>
              <a:gd name="connsiteX720" fmla="*/ 911663 w 9497977"/>
              <a:gd name="connsiteY720" fmla="*/ 6040435 h 6857968"/>
              <a:gd name="connsiteX721" fmla="*/ 911663 w 9497977"/>
              <a:gd name="connsiteY721" fmla="*/ 6111736 h 6857968"/>
              <a:gd name="connsiteX722" fmla="*/ 982964 w 9497977"/>
              <a:gd name="connsiteY722" fmla="*/ 6111736 h 6857968"/>
              <a:gd name="connsiteX723" fmla="*/ 982964 w 9497977"/>
              <a:gd name="connsiteY723" fmla="*/ 6040435 h 6857968"/>
              <a:gd name="connsiteX724" fmla="*/ 6857645 w 9497977"/>
              <a:gd name="connsiteY724" fmla="*/ 0 h 6857968"/>
              <a:gd name="connsiteX725" fmla="*/ 9497977 w 9497977"/>
              <a:gd name="connsiteY725" fmla="*/ 0 h 6857968"/>
              <a:gd name="connsiteX726" fmla="*/ 9497977 w 9497977"/>
              <a:gd name="connsiteY726" fmla="*/ 6857968 h 6857968"/>
              <a:gd name="connsiteX727" fmla="*/ 0 w 9497977"/>
              <a:gd name="connsiteY727" fmla="*/ 6857968 h 6857968"/>
              <a:gd name="connsiteX728" fmla="*/ 341118 w 9497977"/>
              <a:gd name="connsiteY728" fmla="*/ 6516838 h 6857968"/>
              <a:gd name="connsiteX729" fmla="*/ 341118 w 9497977"/>
              <a:gd name="connsiteY729" fmla="*/ 6545648 h 6857968"/>
              <a:gd name="connsiteX730" fmla="*/ 412416 w 9497977"/>
              <a:gd name="connsiteY730" fmla="*/ 6545648 h 6857968"/>
              <a:gd name="connsiteX731" fmla="*/ 412416 w 9497977"/>
              <a:gd name="connsiteY731" fmla="*/ 6474347 h 6857968"/>
              <a:gd name="connsiteX732" fmla="*/ 383607 w 9497977"/>
              <a:gd name="connsiteY732" fmla="*/ 6474347 h 6857968"/>
              <a:gd name="connsiteX733" fmla="*/ 483718 w 9497977"/>
              <a:gd name="connsiteY733" fmla="*/ 6374231 h 6857968"/>
              <a:gd name="connsiteX734" fmla="*/ 483718 w 9497977"/>
              <a:gd name="connsiteY734" fmla="*/ 6397010 h 6857968"/>
              <a:gd name="connsiteX735" fmla="*/ 555020 w 9497977"/>
              <a:gd name="connsiteY735" fmla="*/ 6397010 h 6857968"/>
              <a:gd name="connsiteX736" fmla="*/ 555020 w 9497977"/>
              <a:gd name="connsiteY736" fmla="*/ 6325709 h 6857968"/>
              <a:gd name="connsiteX737" fmla="*/ 532239 w 9497977"/>
              <a:gd name="connsiteY737" fmla="*/ 6325709 h 6857968"/>
              <a:gd name="connsiteX738" fmla="*/ 626392 w 9497977"/>
              <a:gd name="connsiteY738" fmla="*/ 6231552 h 6857968"/>
              <a:gd name="connsiteX739" fmla="*/ 626392 w 9497977"/>
              <a:gd name="connsiteY739" fmla="*/ 6254408 h 6857968"/>
              <a:gd name="connsiteX740" fmla="*/ 697691 w 9497977"/>
              <a:gd name="connsiteY740" fmla="*/ 6254408 h 6857968"/>
              <a:gd name="connsiteX741" fmla="*/ 697691 w 9497977"/>
              <a:gd name="connsiteY741" fmla="*/ 6183107 h 6857968"/>
              <a:gd name="connsiteX742" fmla="*/ 674833 w 9497977"/>
              <a:gd name="connsiteY742" fmla="*/ 6183107 h 6857968"/>
              <a:gd name="connsiteX743" fmla="*/ 769001 w 9497977"/>
              <a:gd name="connsiteY743" fmla="*/ 6088935 h 6857968"/>
              <a:gd name="connsiteX744" fmla="*/ 769001 w 9497977"/>
              <a:gd name="connsiteY744" fmla="*/ 6111736 h 6857968"/>
              <a:gd name="connsiteX745" fmla="*/ 840303 w 9497977"/>
              <a:gd name="connsiteY745" fmla="*/ 6111736 h 6857968"/>
              <a:gd name="connsiteX746" fmla="*/ 840303 w 9497977"/>
              <a:gd name="connsiteY746" fmla="*/ 6040435 h 6857968"/>
              <a:gd name="connsiteX747" fmla="*/ 817496 w 9497977"/>
              <a:gd name="connsiteY747" fmla="*/ 6040435 h 685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</a:cxnLst>
            <a:rect l="l" t="t" r="r" b="b"/>
            <a:pathLst>
              <a:path w="9497977" h="6857968">
                <a:moveTo>
                  <a:pt x="6330995" y="6474347"/>
                </a:moveTo>
                <a:lnTo>
                  <a:pt x="6330995" y="6545648"/>
                </a:lnTo>
                <a:lnTo>
                  <a:pt x="6402296" y="6545648"/>
                </a:lnTo>
                <a:lnTo>
                  <a:pt x="6402296" y="6474347"/>
                </a:lnTo>
                <a:close/>
                <a:moveTo>
                  <a:pt x="6188393" y="6474347"/>
                </a:moveTo>
                <a:lnTo>
                  <a:pt x="6188393" y="6545648"/>
                </a:lnTo>
                <a:lnTo>
                  <a:pt x="6259694" y="6545648"/>
                </a:lnTo>
                <a:lnTo>
                  <a:pt x="6259694" y="6474347"/>
                </a:lnTo>
                <a:close/>
                <a:moveTo>
                  <a:pt x="6045721" y="6474347"/>
                </a:moveTo>
                <a:lnTo>
                  <a:pt x="6045721" y="6545648"/>
                </a:lnTo>
                <a:lnTo>
                  <a:pt x="6117021" y="6545648"/>
                </a:lnTo>
                <a:lnTo>
                  <a:pt x="6117021" y="6474347"/>
                </a:lnTo>
                <a:close/>
                <a:moveTo>
                  <a:pt x="5903048" y="6474347"/>
                </a:moveTo>
                <a:lnTo>
                  <a:pt x="5903048" y="6545648"/>
                </a:lnTo>
                <a:lnTo>
                  <a:pt x="5974349" y="6545648"/>
                </a:lnTo>
                <a:lnTo>
                  <a:pt x="5974349" y="6474347"/>
                </a:lnTo>
                <a:close/>
                <a:moveTo>
                  <a:pt x="5760447" y="6474347"/>
                </a:moveTo>
                <a:lnTo>
                  <a:pt x="5760447" y="6545648"/>
                </a:lnTo>
                <a:lnTo>
                  <a:pt x="5831748" y="6545648"/>
                </a:lnTo>
                <a:lnTo>
                  <a:pt x="5831748" y="6474347"/>
                </a:lnTo>
                <a:close/>
                <a:moveTo>
                  <a:pt x="5617774" y="6474347"/>
                </a:moveTo>
                <a:lnTo>
                  <a:pt x="5617774" y="6545648"/>
                </a:lnTo>
                <a:lnTo>
                  <a:pt x="5689075" y="6545648"/>
                </a:lnTo>
                <a:lnTo>
                  <a:pt x="5689075" y="6474347"/>
                </a:lnTo>
                <a:close/>
                <a:moveTo>
                  <a:pt x="5475173" y="6474347"/>
                </a:moveTo>
                <a:lnTo>
                  <a:pt x="5475173" y="6545648"/>
                </a:lnTo>
                <a:lnTo>
                  <a:pt x="5546474" y="6545648"/>
                </a:lnTo>
                <a:lnTo>
                  <a:pt x="5546474" y="6474347"/>
                </a:lnTo>
                <a:close/>
                <a:moveTo>
                  <a:pt x="5332500" y="6474347"/>
                </a:moveTo>
                <a:lnTo>
                  <a:pt x="5332500" y="6545648"/>
                </a:lnTo>
                <a:lnTo>
                  <a:pt x="5403801" y="6545648"/>
                </a:lnTo>
                <a:lnTo>
                  <a:pt x="5403801" y="6474347"/>
                </a:lnTo>
                <a:close/>
                <a:moveTo>
                  <a:pt x="5189828" y="6474347"/>
                </a:moveTo>
                <a:lnTo>
                  <a:pt x="5189828" y="6545648"/>
                </a:lnTo>
                <a:lnTo>
                  <a:pt x="5261129" y="6545648"/>
                </a:lnTo>
                <a:lnTo>
                  <a:pt x="5261129" y="6474347"/>
                </a:lnTo>
                <a:close/>
                <a:moveTo>
                  <a:pt x="5047226" y="6474347"/>
                </a:moveTo>
                <a:lnTo>
                  <a:pt x="5047226" y="6545648"/>
                </a:lnTo>
                <a:lnTo>
                  <a:pt x="5118527" y="6545648"/>
                </a:lnTo>
                <a:lnTo>
                  <a:pt x="5118527" y="6474347"/>
                </a:lnTo>
                <a:close/>
                <a:moveTo>
                  <a:pt x="4904553" y="6474347"/>
                </a:moveTo>
                <a:lnTo>
                  <a:pt x="4904553" y="6545648"/>
                </a:lnTo>
                <a:lnTo>
                  <a:pt x="4975854" y="6545648"/>
                </a:lnTo>
                <a:lnTo>
                  <a:pt x="4975854" y="6474347"/>
                </a:lnTo>
                <a:close/>
                <a:moveTo>
                  <a:pt x="4761952" y="6474347"/>
                </a:moveTo>
                <a:lnTo>
                  <a:pt x="4761952" y="6545648"/>
                </a:lnTo>
                <a:lnTo>
                  <a:pt x="4833253" y="6545648"/>
                </a:lnTo>
                <a:lnTo>
                  <a:pt x="4833253" y="6474347"/>
                </a:lnTo>
                <a:close/>
                <a:moveTo>
                  <a:pt x="4619279" y="6474347"/>
                </a:moveTo>
                <a:lnTo>
                  <a:pt x="4619279" y="6545648"/>
                </a:lnTo>
                <a:lnTo>
                  <a:pt x="4690580" y="6545648"/>
                </a:lnTo>
                <a:lnTo>
                  <a:pt x="4690580" y="6474347"/>
                </a:lnTo>
                <a:close/>
                <a:moveTo>
                  <a:pt x="4476678" y="6474347"/>
                </a:moveTo>
                <a:lnTo>
                  <a:pt x="4476678" y="6545648"/>
                </a:lnTo>
                <a:lnTo>
                  <a:pt x="4547979" y="6545648"/>
                </a:lnTo>
                <a:lnTo>
                  <a:pt x="4547979" y="6474347"/>
                </a:lnTo>
                <a:close/>
                <a:moveTo>
                  <a:pt x="4334005" y="6474347"/>
                </a:moveTo>
                <a:lnTo>
                  <a:pt x="4334005" y="6545648"/>
                </a:lnTo>
                <a:lnTo>
                  <a:pt x="4405306" y="6545648"/>
                </a:lnTo>
                <a:lnTo>
                  <a:pt x="4405306" y="6474347"/>
                </a:lnTo>
                <a:close/>
                <a:moveTo>
                  <a:pt x="4191404" y="6474347"/>
                </a:moveTo>
                <a:lnTo>
                  <a:pt x="4191404" y="6545648"/>
                </a:lnTo>
                <a:lnTo>
                  <a:pt x="4262705" y="6545648"/>
                </a:lnTo>
                <a:lnTo>
                  <a:pt x="4262705" y="6474347"/>
                </a:lnTo>
                <a:close/>
                <a:moveTo>
                  <a:pt x="4048731" y="6474347"/>
                </a:moveTo>
                <a:lnTo>
                  <a:pt x="4048731" y="6545648"/>
                </a:lnTo>
                <a:lnTo>
                  <a:pt x="4120032" y="6545648"/>
                </a:lnTo>
                <a:lnTo>
                  <a:pt x="4120032" y="6474347"/>
                </a:lnTo>
                <a:close/>
                <a:moveTo>
                  <a:pt x="3906059" y="6474347"/>
                </a:moveTo>
                <a:lnTo>
                  <a:pt x="3906059" y="6545648"/>
                </a:lnTo>
                <a:lnTo>
                  <a:pt x="3977360" y="6545648"/>
                </a:lnTo>
                <a:lnTo>
                  <a:pt x="3977360" y="6474347"/>
                </a:lnTo>
                <a:close/>
                <a:moveTo>
                  <a:pt x="3763457" y="6474347"/>
                </a:moveTo>
                <a:lnTo>
                  <a:pt x="3763457" y="6545648"/>
                </a:lnTo>
                <a:lnTo>
                  <a:pt x="3834758" y="6545648"/>
                </a:lnTo>
                <a:lnTo>
                  <a:pt x="3834758" y="6474347"/>
                </a:lnTo>
                <a:close/>
                <a:moveTo>
                  <a:pt x="3620784" y="6474347"/>
                </a:moveTo>
                <a:lnTo>
                  <a:pt x="3620784" y="6545648"/>
                </a:lnTo>
                <a:lnTo>
                  <a:pt x="3692085" y="6545648"/>
                </a:lnTo>
                <a:lnTo>
                  <a:pt x="3692085" y="6474347"/>
                </a:lnTo>
                <a:close/>
                <a:moveTo>
                  <a:pt x="3478184" y="6474347"/>
                </a:moveTo>
                <a:lnTo>
                  <a:pt x="3478184" y="6545648"/>
                </a:lnTo>
                <a:lnTo>
                  <a:pt x="3549484" y="6545648"/>
                </a:lnTo>
                <a:lnTo>
                  <a:pt x="3549484" y="6474347"/>
                </a:lnTo>
                <a:close/>
                <a:moveTo>
                  <a:pt x="3335511" y="6474347"/>
                </a:moveTo>
                <a:lnTo>
                  <a:pt x="3335511" y="6545648"/>
                </a:lnTo>
                <a:lnTo>
                  <a:pt x="3406811" y="6545648"/>
                </a:lnTo>
                <a:lnTo>
                  <a:pt x="3406811" y="6474347"/>
                </a:lnTo>
                <a:close/>
                <a:moveTo>
                  <a:pt x="3192839" y="6474347"/>
                </a:moveTo>
                <a:lnTo>
                  <a:pt x="3192839" y="6545648"/>
                </a:lnTo>
                <a:lnTo>
                  <a:pt x="3264139" y="6545648"/>
                </a:lnTo>
                <a:lnTo>
                  <a:pt x="3264139" y="6474347"/>
                </a:lnTo>
                <a:close/>
                <a:moveTo>
                  <a:pt x="3050237" y="6474347"/>
                </a:moveTo>
                <a:lnTo>
                  <a:pt x="3050237" y="6545648"/>
                </a:lnTo>
                <a:lnTo>
                  <a:pt x="3121537" y="6545648"/>
                </a:lnTo>
                <a:lnTo>
                  <a:pt x="3121537" y="6474347"/>
                </a:lnTo>
                <a:close/>
                <a:moveTo>
                  <a:pt x="2907564" y="6474347"/>
                </a:moveTo>
                <a:lnTo>
                  <a:pt x="2907564" y="6545648"/>
                </a:lnTo>
                <a:lnTo>
                  <a:pt x="2978865" y="6545648"/>
                </a:lnTo>
                <a:lnTo>
                  <a:pt x="2978865" y="6474347"/>
                </a:lnTo>
                <a:close/>
                <a:moveTo>
                  <a:pt x="2764962" y="6474347"/>
                </a:moveTo>
                <a:lnTo>
                  <a:pt x="2764962" y="6545648"/>
                </a:lnTo>
                <a:lnTo>
                  <a:pt x="2836263" y="6545648"/>
                </a:lnTo>
                <a:lnTo>
                  <a:pt x="2836263" y="6474347"/>
                </a:lnTo>
                <a:close/>
                <a:moveTo>
                  <a:pt x="2622291" y="6474347"/>
                </a:moveTo>
                <a:lnTo>
                  <a:pt x="2622291" y="6545648"/>
                </a:lnTo>
                <a:lnTo>
                  <a:pt x="2693591" y="6545648"/>
                </a:lnTo>
                <a:lnTo>
                  <a:pt x="2693591" y="6474347"/>
                </a:lnTo>
                <a:close/>
                <a:moveTo>
                  <a:pt x="2479688" y="6474347"/>
                </a:moveTo>
                <a:lnTo>
                  <a:pt x="2479688" y="6545648"/>
                </a:lnTo>
                <a:lnTo>
                  <a:pt x="2550990" y="6545648"/>
                </a:lnTo>
                <a:lnTo>
                  <a:pt x="2550990" y="6474347"/>
                </a:lnTo>
                <a:close/>
                <a:moveTo>
                  <a:pt x="2337016" y="6474347"/>
                </a:moveTo>
                <a:lnTo>
                  <a:pt x="2337016" y="6545648"/>
                </a:lnTo>
                <a:lnTo>
                  <a:pt x="2408317" y="6545648"/>
                </a:lnTo>
                <a:lnTo>
                  <a:pt x="2408317" y="6474347"/>
                </a:lnTo>
                <a:close/>
                <a:moveTo>
                  <a:pt x="2195429" y="6474347"/>
                </a:moveTo>
                <a:lnTo>
                  <a:pt x="2195429" y="6545648"/>
                </a:lnTo>
                <a:lnTo>
                  <a:pt x="2266731" y="6545648"/>
                </a:lnTo>
                <a:lnTo>
                  <a:pt x="2266731" y="6474347"/>
                </a:lnTo>
                <a:close/>
                <a:moveTo>
                  <a:pt x="2052828" y="6474347"/>
                </a:moveTo>
                <a:lnTo>
                  <a:pt x="2052828" y="6545648"/>
                </a:lnTo>
                <a:lnTo>
                  <a:pt x="2124128" y="6545648"/>
                </a:lnTo>
                <a:lnTo>
                  <a:pt x="2124128" y="6474347"/>
                </a:lnTo>
                <a:close/>
                <a:moveTo>
                  <a:pt x="1910155" y="6474347"/>
                </a:moveTo>
                <a:lnTo>
                  <a:pt x="1910155" y="6545648"/>
                </a:lnTo>
                <a:lnTo>
                  <a:pt x="1981455" y="6545648"/>
                </a:lnTo>
                <a:lnTo>
                  <a:pt x="1981455" y="6474347"/>
                </a:lnTo>
                <a:close/>
                <a:moveTo>
                  <a:pt x="1767483" y="6474347"/>
                </a:moveTo>
                <a:lnTo>
                  <a:pt x="1767483" y="6545648"/>
                </a:lnTo>
                <a:lnTo>
                  <a:pt x="1838783" y="6545648"/>
                </a:lnTo>
                <a:lnTo>
                  <a:pt x="1838783" y="6474347"/>
                </a:lnTo>
                <a:close/>
                <a:moveTo>
                  <a:pt x="1624882" y="6474347"/>
                </a:moveTo>
                <a:lnTo>
                  <a:pt x="1624882" y="6545648"/>
                </a:lnTo>
                <a:lnTo>
                  <a:pt x="1696183" y="6545648"/>
                </a:lnTo>
                <a:lnTo>
                  <a:pt x="1696183" y="6474347"/>
                </a:lnTo>
                <a:close/>
                <a:moveTo>
                  <a:pt x="1482215" y="6474347"/>
                </a:moveTo>
                <a:lnTo>
                  <a:pt x="1482215" y="6545648"/>
                </a:lnTo>
                <a:lnTo>
                  <a:pt x="1553511" y="6545648"/>
                </a:lnTo>
                <a:lnTo>
                  <a:pt x="1553511" y="6474347"/>
                </a:lnTo>
                <a:close/>
                <a:moveTo>
                  <a:pt x="1339617" y="6474347"/>
                </a:moveTo>
                <a:lnTo>
                  <a:pt x="1339617" y="6545648"/>
                </a:lnTo>
                <a:lnTo>
                  <a:pt x="1410920" y="6545648"/>
                </a:lnTo>
                <a:lnTo>
                  <a:pt x="1410920" y="6474347"/>
                </a:lnTo>
                <a:close/>
                <a:moveTo>
                  <a:pt x="1196941" y="6474347"/>
                </a:moveTo>
                <a:lnTo>
                  <a:pt x="1196941" y="6545648"/>
                </a:lnTo>
                <a:lnTo>
                  <a:pt x="1268245" y="6545648"/>
                </a:lnTo>
                <a:lnTo>
                  <a:pt x="1268245" y="6474347"/>
                </a:lnTo>
                <a:close/>
                <a:moveTo>
                  <a:pt x="1054277" y="6474347"/>
                </a:moveTo>
                <a:lnTo>
                  <a:pt x="1054277" y="6545648"/>
                </a:lnTo>
                <a:lnTo>
                  <a:pt x="1125575" y="6545648"/>
                </a:lnTo>
                <a:lnTo>
                  <a:pt x="1125575" y="6474347"/>
                </a:lnTo>
                <a:close/>
                <a:moveTo>
                  <a:pt x="911663" y="6474347"/>
                </a:moveTo>
                <a:lnTo>
                  <a:pt x="911663" y="6545648"/>
                </a:lnTo>
                <a:lnTo>
                  <a:pt x="982964" y="6545648"/>
                </a:lnTo>
                <a:lnTo>
                  <a:pt x="982964" y="6474347"/>
                </a:lnTo>
                <a:close/>
                <a:moveTo>
                  <a:pt x="769001" y="6474347"/>
                </a:moveTo>
                <a:lnTo>
                  <a:pt x="769001" y="6545648"/>
                </a:lnTo>
                <a:lnTo>
                  <a:pt x="840299" y="6545648"/>
                </a:lnTo>
                <a:lnTo>
                  <a:pt x="840299" y="6474347"/>
                </a:lnTo>
                <a:close/>
                <a:moveTo>
                  <a:pt x="626392" y="6474347"/>
                </a:moveTo>
                <a:lnTo>
                  <a:pt x="626392" y="6545648"/>
                </a:lnTo>
                <a:lnTo>
                  <a:pt x="697691" y="6545648"/>
                </a:lnTo>
                <a:lnTo>
                  <a:pt x="697691" y="6474347"/>
                </a:lnTo>
                <a:close/>
                <a:moveTo>
                  <a:pt x="483718" y="6474347"/>
                </a:moveTo>
                <a:lnTo>
                  <a:pt x="483718" y="6545648"/>
                </a:lnTo>
                <a:lnTo>
                  <a:pt x="555020" y="6545648"/>
                </a:lnTo>
                <a:lnTo>
                  <a:pt x="555020" y="6474347"/>
                </a:lnTo>
                <a:close/>
                <a:moveTo>
                  <a:pt x="7329490" y="6325709"/>
                </a:moveTo>
                <a:lnTo>
                  <a:pt x="7329490" y="6397010"/>
                </a:lnTo>
                <a:lnTo>
                  <a:pt x="7400791" y="6397010"/>
                </a:lnTo>
                <a:lnTo>
                  <a:pt x="7400791" y="6325709"/>
                </a:lnTo>
                <a:close/>
                <a:moveTo>
                  <a:pt x="7186888" y="6325709"/>
                </a:moveTo>
                <a:lnTo>
                  <a:pt x="7186888" y="6397010"/>
                </a:lnTo>
                <a:lnTo>
                  <a:pt x="7258188" y="6397010"/>
                </a:lnTo>
                <a:lnTo>
                  <a:pt x="7258188" y="6325709"/>
                </a:lnTo>
                <a:close/>
                <a:moveTo>
                  <a:pt x="7044216" y="6325709"/>
                </a:moveTo>
                <a:lnTo>
                  <a:pt x="7044216" y="6397010"/>
                </a:lnTo>
                <a:lnTo>
                  <a:pt x="7115517" y="6397010"/>
                </a:lnTo>
                <a:lnTo>
                  <a:pt x="7115517" y="6325709"/>
                </a:lnTo>
                <a:close/>
                <a:moveTo>
                  <a:pt x="6901543" y="6325709"/>
                </a:moveTo>
                <a:lnTo>
                  <a:pt x="6901543" y="6397010"/>
                </a:lnTo>
                <a:lnTo>
                  <a:pt x="6972844" y="6397010"/>
                </a:lnTo>
                <a:lnTo>
                  <a:pt x="6972844" y="6325709"/>
                </a:lnTo>
                <a:close/>
                <a:moveTo>
                  <a:pt x="6758942" y="6325709"/>
                </a:moveTo>
                <a:lnTo>
                  <a:pt x="6758942" y="6397010"/>
                </a:lnTo>
                <a:lnTo>
                  <a:pt x="6830242" y="6397010"/>
                </a:lnTo>
                <a:lnTo>
                  <a:pt x="6830242" y="6325709"/>
                </a:lnTo>
                <a:close/>
                <a:moveTo>
                  <a:pt x="6616269" y="6325709"/>
                </a:moveTo>
                <a:lnTo>
                  <a:pt x="6616269" y="6397010"/>
                </a:lnTo>
                <a:lnTo>
                  <a:pt x="6687570" y="6397010"/>
                </a:lnTo>
                <a:lnTo>
                  <a:pt x="6687570" y="6325709"/>
                </a:lnTo>
                <a:close/>
                <a:moveTo>
                  <a:pt x="6473667" y="6325709"/>
                </a:moveTo>
                <a:lnTo>
                  <a:pt x="6473667" y="6397010"/>
                </a:lnTo>
                <a:lnTo>
                  <a:pt x="6544968" y="6397010"/>
                </a:lnTo>
                <a:lnTo>
                  <a:pt x="6544968" y="6325709"/>
                </a:lnTo>
                <a:close/>
                <a:moveTo>
                  <a:pt x="6330995" y="6325709"/>
                </a:moveTo>
                <a:lnTo>
                  <a:pt x="6330995" y="6397010"/>
                </a:lnTo>
                <a:lnTo>
                  <a:pt x="6402296" y="6397010"/>
                </a:lnTo>
                <a:lnTo>
                  <a:pt x="6402296" y="6325709"/>
                </a:lnTo>
                <a:close/>
                <a:moveTo>
                  <a:pt x="6188393" y="6325709"/>
                </a:moveTo>
                <a:lnTo>
                  <a:pt x="6188393" y="6397010"/>
                </a:lnTo>
                <a:lnTo>
                  <a:pt x="6259694" y="6397010"/>
                </a:lnTo>
                <a:lnTo>
                  <a:pt x="6259694" y="6325709"/>
                </a:lnTo>
                <a:close/>
                <a:moveTo>
                  <a:pt x="6045721" y="6325709"/>
                </a:moveTo>
                <a:lnTo>
                  <a:pt x="6045721" y="6397010"/>
                </a:lnTo>
                <a:lnTo>
                  <a:pt x="6117021" y="6397010"/>
                </a:lnTo>
                <a:lnTo>
                  <a:pt x="6117021" y="6325709"/>
                </a:lnTo>
                <a:close/>
                <a:moveTo>
                  <a:pt x="5903048" y="6325709"/>
                </a:moveTo>
                <a:lnTo>
                  <a:pt x="5903048" y="6397010"/>
                </a:lnTo>
                <a:lnTo>
                  <a:pt x="5974349" y="6397010"/>
                </a:lnTo>
                <a:lnTo>
                  <a:pt x="5974349" y="6325709"/>
                </a:lnTo>
                <a:close/>
                <a:moveTo>
                  <a:pt x="5760447" y="6325709"/>
                </a:moveTo>
                <a:lnTo>
                  <a:pt x="5760447" y="6397010"/>
                </a:lnTo>
                <a:lnTo>
                  <a:pt x="5831748" y="6397010"/>
                </a:lnTo>
                <a:lnTo>
                  <a:pt x="5831748" y="6325709"/>
                </a:lnTo>
                <a:close/>
                <a:moveTo>
                  <a:pt x="5617774" y="6325709"/>
                </a:moveTo>
                <a:lnTo>
                  <a:pt x="5617774" y="6397010"/>
                </a:lnTo>
                <a:lnTo>
                  <a:pt x="5689075" y="6397010"/>
                </a:lnTo>
                <a:lnTo>
                  <a:pt x="5689075" y="6325709"/>
                </a:lnTo>
                <a:close/>
                <a:moveTo>
                  <a:pt x="5475173" y="6325709"/>
                </a:moveTo>
                <a:lnTo>
                  <a:pt x="5475173" y="6397010"/>
                </a:lnTo>
                <a:lnTo>
                  <a:pt x="5546474" y="6397010"/>
                </a:lnTo>
                <a:lnTo>
                  <a:pt x="5546474" y="6325709"/>
                </a:lnTo>
                <a:close/>
                <a:moveTo>
                  <a:pt x="5332500" y="6325709"/>
                </a:moveTo>
                <a:lnTo>
                  <a:pt x="5332500" y="6397010"/>
                </a:lnTo>
                <a:lnTo>
                  <a:pt x="5403801" y="6397010"/>
                </a:lnTo>
                <a:lnTo>
                  <a:pt x="5403801" y="6325709"/>
                </a:lnTo>
                <a:close/>
                <a:moveTo>
                  <a:pt x="5189828" y="6325709"/>
                </a:moveTo>
                <a:lnTo>
                  <a:pt x="5189828" y="6397010"/>
                </a:lnTo>
                <a:lnTo>
                  <a:pt x="5261129" y="6397010"/>
                </a:lnTo>
                <a:lnTo>
                  <a:pt x="5261129" y="6325709"/>
                </a:lnTo>
                <a:close/>
                <a:moveTo>
                  <a:pt x="5047226" y="6325709"/>
                </a:moveTo>
                <a:lnTo>
                  <a:pt x="5047226" y="6397010"/>
                </a:lnTo>
                <a:lnTo>
                  <a:pt x="5118527" y="6397010"/>
                </a:lnTo>
                <a:lnTo>
                  <a:pt x="5118527" y="6325709"/>
                </a:lnTo>
                <a:close/>
                <a:moveTo>
                  <a:pt x="4904553" y="6325709"/>
                </a:moveTo>
                <a:lnTo>
                  <a:pt x="4904553" y="6397010"/>
                </a:lnTo>
                <a:lnTo>
                  <a:pt x="4975854" y="6397010"/>
                </a:lnTo>
                <a:lnTo>
                  <a:pt x="4975854" y="6325709"/>
                </a:lnTo>
                <a:close/>
                <a:moveTo>
                  <a:pt x="4761952" y="6325709"/>
                </a:moveTo>
                <a:lnTo>
                  <a:pt x="4761952" y="6397010"/>
                </a:lnTo>
                <a:lnTo>
                  <a:pt x="4833253" y="6397010"/>
                </a:lnTo>
                <a:lnTo>
                  <a:pt x="4833253" y="6325709"/>
                </a:lnTo>
                <a:close/>
                <a:moveTo>
                  <a:pt x="4619279" y="6325709"/>
                </a:moveTo>
                <a:lnTo>
                  <a:pt x="4619279" y="6397010"/>
                </a:lnTo>
                <a:lnTo>
                  <a:pt x="4690580" y="6397010"/>
                </a:lnTo>
                <a:lnTo>
                  <a:pt x="4690580" y="6325709"/>
                </a:lnTo>
                <a:close/>
                <a:moveTo>
                  <a:pt x="4476678" y="6325709"/>
                </a:moveTo>
                <a:lnTo>
                  <a:pt x="4476678" y="6397010"/>
                </a:lnTo>
                <a:lnTo>
                  <a:pt x="4547979" y="6397010"/>
                </a:lnTo>
                <a:lnTo>
                  <a:pt x="4547979" y="6325709"/>
                </a:lnTo>
                <a:close/>
                <a:moveTo>
                  <a:pt x="4334005" y="6325709"/>
                </a:moveTo>
                <a:lnTo>
                  <a:pt x="4334005" y="6397010"/>
                </a:lnTo>
                <a:lnTo>
                  <a:pt x="4405306" y="6397010"/>
                </a:lnTo>
                <a:lnTo>
                  <a:pt x="4405306" y="6325709"/>
                </a:lnTo>
                <a:close/>
                <a:moveTo>
                  <a:pt x="4191404" y="6325709"/>
                </a:moveTo>
                <a:lnTo>
                  <a:pt x="4191404" y="6397010"/>
                </a:lnTo>
                <a:lnTo>
                  <a:pt x="4262705" y="6397010"/>
                </a:lnTo>
                <a:lnTo>
                  <a:pt x="4262705" y="6325709"/>
                </a:lnTo>
                <a:close/>
                <a:moveTo>
                  <a:pt x="4048731" y="6325709"/>
                </a:moveTo>
                <a:lnTo>
                  <a:pt x="4048731" y="6397010"/>
                </a:lnTo>
                <a:lnTo>
                  <a:pt x="4120032" y="6397010"/>
                </a:lnTo>
                <a:lnTo>
                  <a:pt x="4120032" y="6325709"/>
                </a:lnTo>
                <a:close/>
                <a:moveTo>
                  <a:pt x="3906059" y="6325709"/>
                </a:moveTo>
                <a:lnTo>
                  <a:pt x="3906059" y="6397010"/>
                </a:lnTo>
                <a:lnTo>
                  <a:pt x="3977360" y="6397010"/>
                </a:lnTo>
                <a:lnTo>
                  <a:pt x="3977360" y="6325709"/>
                </a:lnTo>
                <a:close/>
                <a:moveTo>
                  <a:pt x="3763457" y="6325709"/>
                </a:moveTo>
                <a:lnTo>
                  <a:pt x="3763457" y="6397010"/>
                </a:lnTo>
                <a:lnTo>
                  <a:pt x="3834758" y="6397010"/>
                </a:lnTo>
                <a:lnTo>
                  <a:pt x="3834758" y="6325709"/>
                </a:lnTo>
                <a:close/>
                <a:moveTo>
                  <a:pt x="3620784" y="6325709"/>
                </a:moveTo>
                <a:lnTo>
                  <a:pt x="3620784" y="6397010"/>
                </a:lnTo>
                <a:lnTo>
                  <a:pt x="3692085" y="6397010"/>
                </a:lnTo>
                <a:lnTo>
                  <a:pt x="3692085" y="6325709"/>
                </a:lnTo>
                <a:close/>
                <a:moveTo>
                  <a:pt x="3478184" y="6325709"/>
                </a:moveTo>
                <a:lnTo>
                  <a:pt x="3478184" y="6397010"/>
                </a:lnTo>
                <a:lnTo>
                  <a:pt x="3549484" y="6397010"/>
                </a:lnTo>
                <a:lnTo>
                  <a:pt x="3549484" y="6325709"/>
                </a:lnTo>
                <a:close/>
                <a:moveTo>
                  <a:pt x="3335511" y="6325709"/>
                </a:moveTo>
                <a:lnTo>
                  <a:pt x="3335511" y="6397010"/>
                </a:lnTo>
                <a:lnTo>
                  <a:pt x="3406811" y="6397010"/>
                </a:lnTo>
                <a:lnTo>
                  <a:pt x="3406811" y="6325709"/>
                </a:lnTo>
                <a:close/>
                <a:moveTo>
                  <a:pt x="3192839" y="6325709"/>
                </a:moveTo>
                <a:lnTo>
                  <a:pt x="3192839" y="6397010"/>
                </a:lnTo>
                <a:lnTo>
                  <a:pt x="3264139" y="6397010"/>
                </a:lnTo>
                <a:lnTo>
                  <a:pt x="3264139" y="6325709"/>
                </a:lnTo>
                <a:close/>
                <a:moveTo>
                  <a:pt x="3050237" y="6325709"/>
                </a:moveTo>
                <a:lnTo>
                  <a:pt x="3050237" y="6397010"/>
                </a:lnTo>
                <a:lnTo>
                  <a:pt x="3121537" y="6397010"/>
                </a:lnTo>
                <a:lnTo>
                  <a:pt x="3121537" y="6325709"/>
                </a:lnTo>
                <a:close/>
                <a:moveTo>
                  <a:pt x="2907564" y="6325709"/>
                </a:moveTo>
                <a:lnTo>
                  <a:pt x="2907564" y="6397010"/>
                </a:lnTo>
                <a:lnTo>
                  <a:pt x="2978865" y="6397010"/>
                </a:lnTo>
                <a:lnTo>
                  <a:pt x="2978865" y="6325709"/>
                </a:lnTo>
                <a:close/>
                <a:moveTo>
                  <a:pt x="2764962" y="6325709"/>
                </a:moveTo>
                <a:lnTo>
                  <a:pt x="2764962" y="6397010"/>
                </a:lnTo>
                <a:lnTo>
                  <a:pt x="2836263" y="6397010"/>
                </a:lnTo>
                <a:lnTo>
                  <a:pt x="2836263" y="6325709"/>
                </a:lnTo>
                <a:close/>
                <a:moveTo>
                  <a:pt x="2622291" y="6325709"/>
                </a:moveTo>
                <a:lnTo>
                  <a:pt x="2622291" y="6397010"/>
                </a:lnTo>
                <a:lnTo>
                  <a:pt x="2693591" y="6397010"/>
                </a:lnTo>
                <a:lnTo>
                  <a:pt x="2693591" y="6325709"/>
                </a:lnTo>
                <a:close/>
                <a:moveTo>
                  <a:pt x="2479688" y="6325709"/>
                </a:moveTo>
                <a:lnTo>
                  <a:pt x="2479688" y="6397010"/>
                </a:lnTo>
                <a:lnTo>
                  <a:pt x="2550990" y="6397010"/>
                </a:lnTo>
                <a:lnTo>
                  <a:pt x="2550990" y="6325709"/>
                </a:lnTo>
                <a:close/>
                <a:moveTo>
                  <a:pt x="2337016" y="6325709"/>
                </a:moveTo>
                <a:lnTo>
                  <a:pt x="2337016" y="6397010"/>
                </a:lnTo>
                <a:lnTo>
                  <a:pt x="2408317" y="6397010"/>
                </a:lnTo>
                <a:lnTo>
                  <a:pt x="2408317" y="6325709"/>
                </a:lnTo>
                <a:close/>
                <a:moveTo>
                  <a:pt x="2195429" y="6325709"/>
                </a:moveTo>
                <a:lnTo>
                  <a:pt x="2195429" y="6397010"/>
                </a:lnTo>
                <a:lnTo>
                  <a:pt x="2266731" y="6397010"/>
                </a:lnTo>
                <a:lnTo>
                  <a:pt x="2266731" y="6325709"/>
                </a:lnTo>
                <a:close/>
                <a:moveTo>
                  <a:pt x="2052828" y="6325709"/>
                </a:moveTo>
                <a:lnTo>
                  <a:pt x="2052828" y="6397010"/>
                </a:lnTo>
                <a:lnTo>
                  <a:pt x="2124128" y="6397010"/>
                </a:lnTo>
                <a:lnTo>
                  <a:pt x="2124128" y="6325709"/>
                </a:lnTo>
                <a:close/>
                <a:moveTo>
                  <a:pt x="1910155" y="6325709"/>
                </a:moveTo>
                <a:lnTo>
                  <a:pt x="1910155" y="6397010"/>
                </a:lnTo>
                <a:lnTo>
                  <a:pt x="1981455" y="6397010"/>
                </a:lnTo>
                <a:lnTo>
                  <a:pt x="1981455" y="6325709"/>
                </a:lnTo>
                <a:close/>
                <a:moveTo>
                  <a:pt x="1767483" y="6325709"/>
                </a:moveTo>
                <a:lnTo>
                  <a:pt x="1767483" y="6397010"/>
                </a:lnTo>
                <a:lnTo>
                  <a:pt x="1838783" y="6397010"/>
                </a:lnTo>
                <a:lnTo>
                  <a:pt x="1838783" y="6325709"/>
                </a:lnTo>
                <a:close/>
                <a:moveTo>
                  <a:pt x="1624882" y="6325709"/>
                </a:moveTo>
                <a:lnTo>
                  <a:pt x="1624882" y="6397010"/>
                </a:lnTo>
                <a:lnTo>
                  <a:pt x="1696183" y="6397010"/>
                </a:lnTo>
                <a:lnTo>
                  <a:pt x="1696183" y="6325709"/>
                </a:lnTo>
                <a:close/>
                <a:moveTo>
                  <a:pt x="1482215" y="6325709"/>
                </a:moveTo>
                <a:lnTo>
                  <a:pt x="1482215" y="6397010"/>
                </a:lnTo>
                <a:lnTo>
                  <a:pt x="1553511" y="6397010"/>
                </a:lnTo>
                <a:lnTo>
                  <a:pt x="1553511" y="6325709"/>
                </a:lnTo>
                <a:close/>
                <a:moveTo>
                  <a:pt x="1339621" y="6325709"/>
                </a:moveTo>
                <a:lnTo>
                  <a:pt x="1339621" y="6397010"/>
                </a:lnTo>
                <a:lnTo>
                  <a:pt x="1410920" y="6397010"/>
                </a:lnTo>
                <a:lnTo>
                  <a:pt x="1410920" y="6325709"/>
                </a:lnTo>
                <a:close/>
                <a:moveTo>
                  <a:pt x="1196941" y="6325709"/>
                </a:moveTo>
                <a:lnTo>
                  <a:pt x="1196941" y="6397010"/>
                </a:lnTo>
                <a:lnTo>
                  <a:pt x="1268245" y="6397010"/>
                </a:lnTo>
                <a:lnTo>
                  <a:pt x="1268245" y="6325709"/>
                </a:lnTo>
                <a:close/>
                <a:moveTo>
                  <a:pt x="1054277" y="6325709"/>
                </a:moveTo>
                <a:lnTo>
                  <a:pt x="1054277" y="6397010"/>
                </a:lnTo>
                <a:lnTo>
                  <a:pt x="1125575" y="6397010"/>
                </a:lnTo>
                <a:lnTo>
                  <a:pt x="1125575" y="6325709"/>
                </a:lnTo>
                <a:close/>
                <a:moveTo>
                  <a:pt x="911663" y="6325709"/>
                </a:moveTo>
                <a:lnTo>
                  <a:pt x="911663" y="6397010"/>
                </a:lnTo>
                <a:lnTo>
                  <a:pt x="982964" y="6397010"/>
                </a:lnTo>
                <a:lnTo>
                  <a:pt x="982964" y="6325709"/>
                </a:lnTo>
                <a:close/>
                <a:moveTo>
                  <a:pt x="769001" y="6325709"/>
                </a:moveTo>
                <a:lnTo>
                  <a:pt x="769001" y="6397010"/>
                </a:lnTo>
                <a:lnTo>
                  <a:pt x="840299" y="6397010"/>
                </a:lnTo>
                <a:lnTo>
                  <a:pt x="840299" y="6325709"/>
                </a:lnTo>
                <a:close/>
                <a:moveTo>
                  <a:pt x="626392" y="6325709"/>
                </a:moveTo>
                <a:lnTo>
                  <a:pt x="626392" y="6397010"/>
                </a:lnTo>
                <a:lnTo>
                  <a:pt x="697691" y="6397010"/>
                </a:lnTo>
                <a:lnTo>
                  <a:pt x="697691" y="6325709"/>
                </a:lnTo>
                <a:close/>
                <a:moveTo>
                  <a:pt x="7044216" y="6183107"/>
                </a:moveTo>
                <a:lnTo>
                  <a:pt x="7044216" y="6254408"/>
                </a:lnTo>
                <a:lnTo>
                  <a:pt x="7115517" y="6254408"/>
                </a:lnTo>
                <a:lnTo>
                  <a:pt x="7115517" y="6183107"/>
                </a:lnTo>
                <a:close/>
                <a:moveTo>
                  <a:pt x="6901543" y="6183107"/>
                </a:moveTo>
                <a:lnTo>
                  <a:pt x="6901543" y="6254408"/>
                </a:lnTo>
                <a:lnTo>
                  <a:pt x="6972844" y="6254408"/>
                </a:lnTo>
                <a:lnTo>
                  <a:pt x="6972844" y="6183107"/>
                </a:lnTo>
                <a:close/>
                <a:moveTo>
                  <a:pt x="6758942" y="6183107"/>
                </a:moveTo>
                <a:lnTo>
                  <a:pt x="6758942" y="6254408"/>
                </a:lnTo>
                <a:lnTo>
                  <a:pt x="6830242" y="6254408"/>
                </a:lnTo>
                <a:lnTo>
                  <a:pt x="6830242" y="6183107"/>
                </a:lnTo>
                <a:close/>
                <a:moveTo>
                  <a:pt x="6616269" y="6183107"/>
                </a:moveTo>
                <a:lnTo>
                  <a:pt x="6616269" y="6254408"/>
                </a:lnTo>
                <a:lnTo>
                  <a:pt x="6687570" y="6254408"/>
                </a:lnTo>
                <a:lnTo>
                  <a:pt x="6687570" y="6183107"/>
                </a:lnTo>
                <a:close/>
                <a:moveTo>
                  <a:pt x="6473667" y="6183107"/>
                </a:moveTo>
                <a:lnTo>
                  <a:pt x="6473667" y="6254408"/>
                </a:lnTo>
                <a:lnTo>
                  <a:pt x="6544968" y="6254408"/>
                </a:lnTo>
                <a:lnTo>
                  <a:pt x="6544968" y="6183107"/>
                </a:lnTo>
                <a:close/>
                <a:moveTo>
                  <a:pt x="6330995" y="6183107"/>
                </a:moveTo>
                <a:lnTo>
                  <a:pt x="6330995" y="6254408"/>
                </a:lnTo>
                <a:lnTo>
                  <a:pt x="6402296" y="6254408"/>
                </a:lnTo>
                <a:lnTo>
                  <a:pt x="6402296" y="6183107"/>
                </a:lnTo>
                <a:close/>
                <a:moveTo>
                  <a:pt x="6188393" y="6183107"/>
                </a:moveTo>
                <a:lnTo>
                  <a:pt x="6188393" y="6254408"/>
                </a:lnTo>
                <a:lnTo>
                  <a:pt x="6259694" y="6254408"/>
                </a:lnTo>
                <a:lnTo>
                  <a:pt x="6259694" y="6183107"/>
                </a:lnTo>
                <a:close/>
                <a:moveTo>
                  <a:pt x="6045721" y="6183107"/>
                </a:moveTo>
                <a:lnTo>
                  <a:pt x="6045721" y="6254408"/>
                </a:lnTo>
                <a:lnTo>
                  <a:pt x="6117021" y="6254408"/>
                </a:lnTo>
                <a:lnTo>
                  <a:pt x="6117021" y="6183107"/>
                </a:lnTo>
                <a:close/>
                <a:moveTo>
                  <a:pt x="5903048" y="6183107"/>
                </a:moveTo>
                <a:lnTo>
                  <a:pt x="5903048" y="6254408"/>
                </a:lnTo>
                <a:lnTo>
                  <a:pt x="5974349" y="6254408"/>
                </a:lnTo>
                <a:lnTo>
                  <a:pt x="5974349" y="6183107"/>
                </a:lnTo>
                <a:close/>
                <a:moveTo>
                  <a:pt x="5760447" y="6183107"/>
                </a:moveTo>
                <a:lnTo>
                  <a:pt x="5760447" y="6254408"/>
                </a:lnTo>
                <a:lnTo>
                  <a:pt x="5831748" y="6254408"/>
                </a:lnTo>
                <a:lnTo>
                  <a:pt x="5831748" y="6183107"/>
                </a:lnTo>
                <a:close/>
                <a:moveTo>
                  <a:pt x="5617774" y="6183107"/>
                </a:moveTo>
                <a:lnTo>
                  <a:pt x="5617774" y="6254408"/>
                </a:lnTo>
                <a:lnTo>
                  <a:pt x="5689075" y="6254408"/>
                </a:lnTo>
                <a:lnTo>
                  <a:pt x="5689075" y="6183107"/>
                </a:lnTo>
                <a:close/>
                <a:moveTo>
                  <a:pt x="5475173" y="6183107"/>
                </a:moveTo>
                <a:lnTo>
                  <a:pt x="5475173" y="6254408"/>
                </a:lnTo>
                <a:lnTo>
                  <a:pt x="5546474" y="6254408"/>
                </a:lnTo>
                <a:lnTo>
                  <a:pt x="5546474" y="6183107"/>
                </a:lnTo>
                <a:close/>
                <a:moveTo>
                  <a:pt x="5332500" y="6183107"/>
                </a:moveTo>
                <a:lnTo>
                  <a:pt x="5332500" y="6254408"/>
                </a:lnTo>
                <a:lnTo>
                  <a:pt x="5403801" y="6254408"/>
                </a:lnTo>
                <a:lnTo>
                  <a:pt x="5403801" y="6183107"/>
                </a:lnTo>
                <a:close/>
                <a:moveTo>
                  <a:pt x="5189828" y="6183107"/>
                </a:moveTo>
                <a:lnTo>
                  <a:pt x="5189828" y="6254408"/>
                </a:lnTo>
                <a:lnTo>
                  <a:pt x="5261129" y="6254408"/>
                </a:lnTo>
                <a:lnTo>
                  <a:pt x="5261129" y="6183107"/>
                </a:lnTo>
                <a:close/>
                <a:moveTo>
                  <a:pt x="5047226" y="6183107"/>
                </a:moveTo>
                <a:lnTo>
                  <a:pt x="5047226" y="6254408"/>
                </a:lnTo>
                <a:lnTo>
                  <a:pt x="5118527" y="6254408"/>
                </a:lnTo>
                <a:lnTo>
                  <a:pt x="5118527" y="6183107"/>
                </a:lnTo>
                <a:close/>
                <a:moveTo>
                  <a:pt x="4904553" y="6183107"/>
                </a:moveTo>
                <a:lnTo>
                  <a:pt x="4904553" y="6254408"/>
                </a:lnTo>
                <a:lnTo>
                  <a:pt x="4975854" y="6254408"/>
                </a:lnTo>
                <a:lnTo>
                  <a:pt x="4975854" y="6183107"/>
                </a:lnTo>
                <a:close/>
                <a:moveTo>
                  <a:pt x="4761952" y="6183107"/>
                </a:moveTo>
                <a:lnTo>
                  <a:pt x="4761952" y="6254408"/>
                </a:lnTo>
                <a:lnTo>
                  <a:pt x="4833253" y="6254408"/>
                </a:lnTo>
                <a:lnTo>
                  <a:pt x="4833253" y="6183107"/>
                </a:lnTo>
                <a:close/>
                <a:moveTo>
                  <a:pt x="4619279" y="6183107"/>
                </a:moveTo>
                <a:lnTo>
                  <a:pt x="4619279" y="6254408"/>
                </a:lnTo>
                <a:lnTo>
                  <a:pt x="4690580" y="6254408"/>
                </a:lnTo>
                <a:lnTo>
                  <a:pt x="4690580" y="6183107"/>
                </a:lnTo>
                <a:close/>
                <a:moveTo>
                  <a:pt x="4476678" y="6183107"/>
                </a:moveTo>
                <a:lnTo>
                  <a:pt x="4476678" y="6254408"/>
                </a:lnTo>
                <a:lnTo>
                  <a:pt x="4547979" y="6254408"/>
                </a:lnTo>
                <a:lnTo>
                  <a:pt x="4547979" y="6183107"/>
                </a:lnTo>
                <a:close/>
                <a:moveTo>
                  <a:pt x="4334005" y="6183107"/>
                </a:moveTo>
                <a:lnTo>
                  <a:pt x="4334005" y="6254408"/>
                </a:lnTo>
                <a:lnTo>
                  <a:pt x="4405306" y="6254408"/>
                </a:lnTo>
                <a:lnTo>
                  <a:pt x="4405306" y="6183107"/>
                </a:lnTo>
                <a:close/>
                <a:moveTo>
                  <a:pt x="4191404" y="6183107"/>
                </a:moveTo>
                <a:lnTo>
                  <a:pt x="4191404" y="6254408"/>
                </a:lnTo>
                <a:lnTo>
                  <a:pt x="4262705" y="6254408"/>
                </a:lnTo>
                <a:lnTo>
                  <a:pt x="4262705" y="6183107"/>
                </a:lnTo>
                <a:close/>
                <a:moveTo>
                  <a:pt x="4048731" y="6183107"/>
                </a:moveTo>
                <a:lnTo>
                  <a:pt x="4048731" y="6254408"/>
                </a:lnTo>
                <a:lnTo>
                  <a:pt x="4120032" y="6254408"/>
                </a:lnTo>
                <a:lnTo>
                  <a:pt x="4120032" y="6183107"/>
                </a:lnTo>
                <a:close/>
                <a:moveTo>
                  <a:pt x="3906059" y="6183107"/>
                </a:moveTo>
                <a:lnTo>
                  <a:pt x="3906059" y="6254408"/>
                </a:lnTo>
                <a:lnTo>
                  <a:pt x="3977360" y="6254408"/>
                </a:lnTo>
                <a:lnTo>
                  <a:pt x="3977360" y="6183107"/>
                </a:lnTo>
                <a:close/>
                <a:moveTo>
                  <a:pt x="3763457" y="6183107"/>
                </a:moveTo>
                <a:lnTo>
                  <a:pt x="3763457" y="6254408"/>
                </a:lnTo>
                <a:lnTo>
                  <a:pt x="3834758" y="6254408"/>
                </a:lnTo>
                <a:lnTo>
                  <a:pt x="3834758" y="6183107"/>
                </a:lnTo>
                <a:close/>
                <a:moveTo>
                  <a:pt x="3620784" y="6183107"/>
                </a:moveTo>
                <a:lnTo>
                  <a:pt x="3620784" y="6254408"/>
                </a:lnTo>
                <a:lnTo>
                  <a:pt x="3692085" y="6254408"/>
                </a:lnTo>
                <a:lnTo>
                  <a:pt x="3692085" y="6183107"/>
                </a:lnTo>
                <a:close/>
                <a:moveTo>
                  <a:pt x="3478184" y="6183107"/>
                </a:moveTo>
                <a:lnTo>
                  <a:pt x="3478184" y="6254408"/>
                </a:lnTo>
                <a:lnTo>
                  <a:pt x="3549484" y="6254408"/>
                </a:lnTo>
                <a:lnTo>
                  <a:pt x="3549484" y="6183107"/>
                </a:lnTo>
                <a:close/>
                <a:moveTo>
                  <a:pt x="3335511" y="6183107"/>
                </a:moveTo>
                <a:lnTo>
                  <a:pt x="3335511" y="6254408"/>
                </a:lnTo>
                <a:lnTo>
                  <a:pt x="3406811" y="6254408"/>
                </a:lnTo>
                <a:lnTo>
                  <a:pt x="3406811" y="6183107"/>
                </a:lnTo>
                <a:close/>
                <a:moveTo>
                  <a:pt x="3192839" y="6183107"/>
                </a:moveTo>
                <a:lnTo>
                  <a:pt x="3192839" y="6254408"/>
                </a:lnTo>
                <a:lnTo>
                  <a:pt x="3264139" y="6254408"/>
                </a:lnTo>
                <a:lnTo>
                  <a:pt x="3264139" y="6183107"/>
                </a:lnTo>
                <a:close/>
                <a:moveTo>
                  <a:pt x="3050237" y="6183107"/>
                </a:moveTo>
                <a:lnTo>
                  <a:pt x="3050237" y="6254408"/>
                </a:lnTo>
                <a:lnTo>
                  <a:pt x="3121537" y="6254408"/>
                </a:lnTo>
                <a:lnTo>
                  <a:pt x="3121537" y="6183107"/>
                </a:lnTo>
                <a:close/>
                <a:moveTo>
                  <a:pt x="2907564" y="6183107"/>
                </a:moveTo>
                <a:lnTo>
                  <a:pt x="2907564" y="6254408"/>
                </a:lnTo>
                <a:lnTo>
                  <a:pt x="2978865" y="6254408"/>
                </a:lnTo>
                <a:lnTo>
                  <a:pt x="2978865" y="6183107"/>
                </a:lnTo>
                <a:close/>
                <a:moveTo>
                  <a:pt x="2764962" y="6183107"/>
                </a:moveTo>
                <a:lnTo>
                  <a:pt x="2764962" y="6254408"/>
                </a:lnTo>
                <a:lnTo>
                  <a:pt x="2836263" y="6254408"/>
                </a:lnTo>
                <a:lnTo>
                  <a:pt x="2836263" y="6183107"/>
                </a:lnTo>
                <a:close/>
                <a:moveTo>
                  <a:pt x="2622291" y="6183107"/>
                </a:moveTo>
                <a:lnTo>
                  <a:pt x="2622291" y="6254408"/>
                </a:lnTo>
                <a:lnTo>
                  <a:pt x="2693591" y="6254408"/>
                </a:lnTo>
                <a:lnTo>
                  <a:pt x="2693591" y="6183107"/>
                </a:lnTo>
                <a:close/>
                <a:moveTo>
                  <a:pt x="2479688" y="6183107"/>
                </a:moveTo>
                <a:lnTo>
                  <a:pt x="2479688" y="6254408"/>
                </a:lnTo>
                <a:lnTo>
                  <a:pt x="2550990" y="6254408"/>
                </a:lnTo>
                <a:lnTo>
                  <a:pt x="2550990" y="6183107"/>
                </a:lnTo>
                <a:close/>
                <a:moveTo>
                  <a:pt x="2337016" y="6183107"/>
                </a:moveTo>
                <a:lnTo>
                  <a:pt x="2337016" y="6254408"/>
                </a:lnTo>
                <a:lnTo>
                  <a:pt x="2408317" y="6254408"/>
                </a:lnTo>
                <a:lnTo>
                  <a:pt x="2408317" y="6183107"/>
                </a:lnTo>
                <a:close/>
                <a:moveTo>
                  <a:pt x="2195429" y="6183107"/>
                </a:moveTo>
                <a:lnTo>
                  <a:pt x="2195429" y="6254408"/>
                </a:lnTo>
                <a:lnTo>
                  <a:pt x="2266731" y="6254408"/>
                </a:lnTo>
                <a:lnTo>
                  <a:pt x="2266731" y="6183107"/>
                </a:lnTo>
                <a:close/>
                <a:moveTo>
                  <a:pt x="2052828" y="6183107"/>
                </a:moveTo>
                <a:lnTo>
                  <a:pt x="2052828" y="6254408"/>
                </a:lnTo>
                <a:lnTo>
                  <a:pt x="2124128" y="6254408"/>
                </a:lnTo>
                <a:lnTo>
                  <a:pt x="2124128" y="6183107"/>
                </a:lnTo>
                <a:close/>
                <a:moveTo>
                  <a:pt x="1910155" y="6183107"/>
                </a:moveTo>
                <a:lnTo>
                  <a:pt x="1910155" y="6254408"/>
                </a:lnTo>
                <a:lnTo>
                  <a:pt x="1981455" y="6254408"/>
                </a:lnTo>
                <a:lnTo>
                  <a:pt x="1981455" y="6183107"/>
                </a:lnTo>
                <a:close/>
                <a:moveTo>
                  <a:pt x="1767483" y="6183107"/>
                </a:moveTo>
                <a:lnTo>
                  <a:pt x="1767483" y="6254408"/>
                </a:lnTo>
                <a:lnTo>
                  <a:pt x="1838783" y="6254408"/>
                </a:lnTo>
                <a:lnTo>
                  <a:pt x="1838783" y="6183107"/>
                </a:lnTo>
                <a:close/>
                <a:moveTo>
                  <a:pt x="1624882" y="6183107"/>
                </a:moveTo>
                <a:lnTo>
                  <a:pt x="1624882" y="6254408"/>
                </a:lnTo>
                <a:lnTo>
                  <a:pt x="1696183" y="6254408"/>
                </a:lnTo>
                <a:lnTo>
                  <a:pt x="1696183" y="6183107"/>
                </a:lnTo>
                <a:close/>
                <a:moveTo>
                  <a:pt x="1482215" y="6183107"/>
                </a:moveTo>
                <a:lnTo>
                  <a:pt x="1482215" y="6254408"/>
                </a:lnTo>
                <a:lnTo>
                  <a:pt x="1553511" y="6254408"/>
                </a:lnTo>
                <a:lnTo>
                  <a:pt x="1553511" y="6183107"/>
                </a:lnTo>
                <a:close/>
                <a:moveTo>
                  <a:pt x="1339621" y="6183107"/>
                </a:moveTo>
                <a:lnTo>
                  <a:pt x="1339621" y="6254408"/>
                </a:lnTo>
                <a:lnTo>
                  <a:pt x="1410920" y="6254408"/>
                </a:lnTo>
                <a:lnTo>
                  <a:pt x="1410920" y="6183107"/>
                </a:lnTo>
                <a:close/>
                <a:moveTo>
                  <a:pt x="1196948" y="6183107"/>
                </a:moveTo>
                <a:lnTo>
                  <a:pt x="1196948" y="6254408"/>
                </a:lnTo>
                <a:lnTo>
                  <a:pt x="1268245" y="6254408"/>
                </a:lnTo>
                <a:lnTo>
                  <a:pt x="1268245" y="6183107"/>
                </a:lnTo>
                <a:close/>
                <a:moveTo>
                  <a:pt x="1054277" y="6183107"/>
                </a:moveTo>
                <a:lnTo>
                  <a:pt x="1054277" y="6254408"/>
                </a:lnTo>
                <a:lnTo>
                  <a:pt x="1125575" y="6254408"/>
                </a:lnTo>
                <a:lnTo>
                  <a:pt x="1125575" y="6183107"/>
                </a:lnTo>
                <a:close/>
                <a:moveTo>
                  <a:pt x="911663" y="6183107"/>
                </a:moveTo>
                <a:lnTo>
                  <a:pt x="911663" y="6254408"/>
                </a:lnTo>
                <a:lnTo>
                  <a:pt x="982964" y="6254408"/>
                </a:lnTo>
                <a:lnTo>
                  <a:pt x="982964" y="6183107"/>
                </a:lnTo>
                <a:close/>
                <a:moveTo>
                  <a:pt x="769001" y="6183107"/>
                </a:moveTo>
                <a:lnTo>
                  <a:pt x="769001" y="6254408"/>
                </a:lnTo>
                <a:lnTo>
                  <a:pt x="840299" y="6254408"/>
                </a:lnTo>
                <a:lnTo>
                  <a:pt x="840299" y="6183107"/>
                </a:lnTo>
                <a:close/>
                <a:moveTo>
                  <a:pt x="7329490" y="6040435"/>
                </a:moveTo>
                <a:lnTo>
                  <a:pt x="7329490" y="6111736"/>
                </a:lnTo>
                <a:lnTo>
                  <a:pt x="7400791" y="6111736"/>
                </a:lnTo>
                <a:lnTo>
                  <a:pt x="7400791" y="6040435"/>
                </a:lnTo>
                <a:close/>
                <a:moveTo>
                  <a:pt x="7186888" y="6040435"/>
                </a:moveTo>
                <a:lnTo>
                  <a:pt x="7186888" y="6111736"/>
                </a:lnTo>
                <a:lnTo>
                  <a:pt x="7258188" y="6111736"/>
                </a:lnTo>
                <a:lnTo>
                  <a:pt x="7258188" y="6040435"/>
                </a:lnTo>
                <a:close/>
                <a:moveTo>
                  <a:pt x="7044216" y="6040435"/>
                </a:moveTo>
                <a:lnTo>
                  <a:pt x="7044216" y="6111736"/>
                </a:lnTo>
                <a:lnTo>
                  <a:pt x="7115517" y="6111736"/>
                </a:lnTo>
                <a:lnTo>
                  <a:pt x="7115517" y="6040435"/>
                </a:lnTo>
                <a:close/>
                <a:moveTo>
                  <a:pt x="6901543" y="6040435"/>
                </a:moveTo>
                <a:lnTo>
                  <a:pt x="6901543" y="6111736"/>
                </a:lnTo>
                <a:lnTo>
                  <a:pt x="6972844" y="6111736"/>
                </a:lnTo>
                <a:lnTo>
                  <a:pt x="6972844" y="6040435"/>
                </a:lnTo>
                <a:close/>
                <a:moveTo>
                  <a:pt x="6758942" y="6040435"/>
                </a:moveTo>
                <a:lnTo>
                  <a:pt x="6758942" y="6111736"/>
                </a:lnTo>
                <a:lnTo>
                  <a:pt x="6830242" y="6111736"/>
                </a:lnTo>
                <a:lnTo>
                  <a:pt x="6830242" y="6040435"/>
                </a:lnTo>
                <a:close/>
                <a:moveTo>
                  <a:pt x="6616269" y="6040435"/>
                </a:moveTo>
                <a:lnTo>
                  <a:pt x="6616269" y="6111736"/>
                </a:lnTo>
                <a:lnTo>
                  <a:pt x="6687570" y="6111736"/>
                </a:lnTo>
                <a:lnTo>
                  <a:pt x="6687570" y="6040435"/>
                </a:lnTo>
                <a:close/>
                <a:moveTo>
                  <a:pt x="6473667" y="6040435"/>
                </a:moveTo>
                <a:lnTo>
                  <a:pt x="6473667" y="6111736"/>
                </a:lnTo>
                <a:lnTo>
                  <a:pt x="6544968" y="6111736"/>
                </a:lnTo>
                <a:lnTo>
                  <a:pt x="6544968" y="6040435"/>
                </a:lnTo>
                <a:close/>
                <a:moveTo>
                  <a:pt x="6330995" y="6040435"/>
                </a:moveTo>
                <a:lnTo>
                  <a:pt x="6330995" y="6111736"/>
                </a:lnTo>
                <a:lnTo>
                  <a:pt x="6402296" y="6111736"/>
                </a:lnTo>
                <a:lnTo>
                  <a:pt x="6402296" y="6040435"/>
                </a:lnTo>
                <a:close/>
                <a:moveTo>
                  <a:pt x="6188393" y="6040435"/>
                </a:moveTo>
                <a:lnTo>
                  <a:pt x="6188393" y="6111736"/>
                </a:lnTo>
                <a:lnTo>
                  <a:pt x="6259694" y="6111736"/>
                </a:lnTo>
                <a:lnTo>
                  <a:pt x="6259694" y="6040435"/>
                </a:lnTo>
                <a:close/>
                <a:moveTo>
                  <a:pt x="6045721" y="6040435"/>
                </a:moveTo>
                <a:lnTo>
                  <a:pt x="6045721" y="6111736"/>
                </a:lnTo>
                <a:lnTo>
                  <a:pt x="6117021" y="6111736"/>
                </a:lnTo>
                <a:lnTo>
                  <a:pt x="6117021" y="6040435"/>
                </a:lnTo>
                <a:close/>
                <a:moveTo>
                  <a:pt x="5903048" y="6040435"/>
                </a:moveTo>
                <a:lnTo>
                  <a:pt x="5903048" y="6111736"/>
                </a:lnTo>
                <a:lnTo>
                  <a:pt x="5974349" y="6111736"/>
                </a:lnTo>
                <a:lnTo>
                  <a:pt x="5974349" y="6040435"/>
                </a:lnTo>
                <a:close/>
                <a:moveTo>
                  <a:pt x="5760447" y="6040435"/>
                </a:moveTo>
                <a:lnTo>
                  <a:pt x="5760447" y="6111736"/>
                </a:lnTo>
                <a:lnTo>
                  <a:pt x="5831748" y="6111736"/>
                </a:lnTo>
                <a:lnTo>
                  <a:pt x="5831748" y="6040435"/>
                </a:lnTo>
                <a:close/>
                <a:moveTo>
                  <a:pt x="5617774" y="6040435"/>
                </a:moveTo>
                <a:lnTo>
                  <a:pt x="5617774" y="6111736"/>
                </a:lnTo>
                <a:lnTo>
                  <a:pt x="5689075" y="6111736"/>
                </a:lnTo>
                <a:lnTo>
                  <a:pt x="5689075" y="6040435"/>
                </a:lnTo>
                <a:close/>
                <a:moveTo>
                  <a:pt x="5475173" y="6040435"/>
                </a:moveTo>
                <a:lnTo>
                  <a:pt x="5475173" y="6111736"/>
                </a:lnTo>
                <a:lnTo>
                  <a:pt x="5546474" y="6111736"/>
                </a:lnTo>
                <a:lnTo>
                  <a:pt x="5546474" y="6040435"/>
                </a:lnTo>
                <a:close/>
                <a:moveTo>
                  <a:pt x="5332500" y="6040435"/>
                </a:moveTo>
                <a:lnTo>
                  <a:pt x="5332500" y="6111736"/>
                </a:lnTo>
                <a:lnTo>
                  <a:pt x="5403801" y="6111736"/>
                </a:lnTo>
                <a:lnTo>
                  <a:pt x="5403801" y="6040435"/>
                </a:lnTo>
                <a:close/>
                <a:moveTo>
                  <a:pt x="5189828" y="6040435"/>
                </a:moveTo>
                <a:lnTo>
                  <a:pt x="5189828" y="6111736"/>
                </a:lnTo>
                <a:lnTo>
                  <a:pt x="5261129" y="6111736"/>
                </a:lnTo>
                <a:lnTo>
                  <a:pt x="5261129" y="6040435"/>
                </a:lnTo>
                <a:close/>
                <a:moveTo>
                  <a:pt x="5047226" y="6040435"/>
                </a:moveTo>
                <a:lnTo>
                  <a:pt x="5047226" y="6111736"/>
                </a:lnTo>
                <a:lnTo>
                  <a:pt x="5118527" y="6111736"/>
                </a:lnTo>
                <a:lnTo>
                  <a:pt x="5118527" y="6040435"/>
                </a:lnTo>
                <a:close/>
                <a:moveTo>
                  <a:pt x="4904553" y="6040435"/>
                </a:moveTo>
                <a:lnTo>
                  <a:pt x="4904553" y="6111736"/>
                </a:lnTo>
                <a:lnTo>
                  <a:pt x="4975854" y="6111736"/>
                </a:lnTo>
                <a:lnTo>
                  <a:pt x="4975854" y="6040435"/>
                </a:lnTo>
                <a:close/>
                <a:moveTo>
                  <a:pt x="4761952" y="6040435"/>
                </a:moveTo>
                <a:lnTo>
                  <a:pt x="4761952" y="6111736"/>
                </a:lnTo>
                <a:lnTo>
                  <a:pt x="4833253" y="6111736"/>
                </a:lnTo>
                <a:lnTo>
                  <a:pt x="4833253" y="6040435"/>
                </a:lnTo>
                <a:close/>
                <a:moveTo>
                  <a:pt x="4619279" y="6040435"/>
                </a:moveTo>
                <a:lnTo>
                  <a:pt x="4619279" y="6111736"/>
                </a:lnTo>
                <a:lnTo>
                  <a:pt x="4690580" y="6111736"/>
                </a:lnTo>
                <a:lnTo>
                  <a:pt x="4690580" y="6040435"/>
                </a:lnTo>
                <a:close/>
                <a:moveTo>
                  <a:pt x="4476678" y="6040435"/>
                </a:moveTo>
                <a:lnTo>
                  <a:pt x="4476678" y="6111736"/>
                </a:lnTo>
                <a:lnTo>
                  <a:pt x="4547979" y="6111736"/>
                </a:lnTo>
                <a:lnTo>
                  <a:pt x="4547979" y="6040435"/>
                </a:lnTo>
                <a:close/>
                <a:moveTo>
                  <a:pt x="4334005" y="6040435"/>
                </a:moveTo>
                <a:lnTo>
                  <a:pt x="4334005" y="6111736"/>
                </a:lnTo>
                <a:lnTo>
                  <a:pt x="4405306" y="6111736"/>
                </a:lnTo>
                <a:lnTo>
                  <a:pt x="4405306" y="6040435"/>
                </a:lnTo>
                <a:close/>
                <a:moveTo>
                  <a:pt x="4191404" y="6040435"/>
                </a:moveTo>
                <a:lnTo>
                  <a:pt x="4191404" y="6111736"/>
                </a:lnTo>
                <a:lnTo>
                  <a:pt x="4262705" y="6111736"/>
                </a:lnTo>
                <a:lnTo>
                  <a:pt x="4262705" y="6040435"/>
                </a:lnTo>
                <a:close/>
                <a:moveTo>
                  <a:pt x="4048731" y="6040435"/>
                </a:moveTo>
                <a:lnTo>
                  <a:pt x="4048731" y="6111736"/>
                </a:lnTo>
                <a:lnTo>
                  <a:pt x="4120032" y="6111736"/>
                </a:lnTo>
                <a:lnTo>
                  <a:pt x="4120032" y="6040435"/>
                </a:lnTo>
                <a:close/>
                <a:moveTo>
                  <a:pt x="3906059" y="6040435"/>
                </a:moveTo>
                <a:lnTo>
                  <a:pt x="3906059" y="6111736"/>
                </a:lnTo>
                <a:lnTo>
                  <a:pt x="3977360" y="6111736"/>
                </a:lnTo>
                <a:lnTo>
                  <a:pt x="3977360" y="6040435"/>
                </a:lnTo>
                <a:close/>
                <a:moveTo>
                  <a:pt x="3763457" y="6040435"/>
                </a:moveTo>
                <a:lnTo>
                  <a:pt x="3763457" y="6111736"/>
                </a:lnTo>
                <a:lnTo>
                  <a:pt x="3834758" y="6111736"/>
                </a:lnTo>
                <a:lnTo>
                  <a:pt x="3834758" y="6040435"/>
                </a:lnTo>
                <a:close/>
                <a:moveTo>
                  <a:pt x="3620784" y="6040435"/>
                </a:moveTo>
                <a:lnTo>
                  <a:pt x="3620784" y="6111736"/>
                </a:lnTo>
                <a:lnTo>
                  <a:pt x="3692085" y="6111736"/>
                </a:lnTo>
                <a:lnTo>
                  <a:pt x="3692085" y="6040435"/>
                </a:lnTo>
                <a:close/>
                <a:moveTo>
                  <a:pt x="3478184" y="6040435"/>
                </a:moveTo>
                <a:lnTo>
                  <a:pt x="3478184" y="6111736"/>
                </a:lnTo>
                <a:lnTo>
                  <a:pt x="3549484" y="6111736"/>
                </a:lnTo>
                <a:lnTo>
                  <a:pt x="3549484" y="6040435"/>
                </a:lnTo>
                <a:close/>
                <a:moveTo>
                  <a:pt x="3335511" y="6040435"/>
                </a:moveTo>
                <a:lnTo>
                  <a:pt x="3335511" y="6111736"/>
                </a:lnTo>
                <a:lnTo>
                  <a:pt x="3406811" y="6111736"/>
                </a:lnTo>
                <a:lnTo>
                  <a:pt x="3406811" y="6040435"/>
                </a:lnTo>
                <a:close/>
                <a:moveTo>
                  <a:pt x="3192839" y="6040435"/>
                </a:moveTo>
                <a:lnTo>
                  <a:pt x="3192839" y="6111736"/>
                </a:lnTo>
                <a:lnTo>
                  <a:pt x="3264139" y="6111736"/>
                </a:lnTo>
                <a:lnTo>
                  <a:pt x="3264139" y="6040435"/>
                </a:lnTo>
                <a:close/>
                <a:moveTo>
                  <a:pt x="3050237" y="6040435"/>
                </a:moveTo>
                <a:lnTo>
                  <a:pt x="3050237" y="6111736"/>
                </a:lnTo>
                <a:lnTo>
                  <a:pt x="3121537" y="6111736"/>
                </a:lnTo>
                <a:lnTo>
                  <a:pt x="3121537" y="6040435"/>
                </a:lnTo>
                <a:close/>
                <a:moveTo>
                  <a:pt x="2907564" y="6040435"/>
                </a:moveTo>
                <a:lnTo>
                  <a:pt x="2907564" y="6111736"/>
                </a:lnTo>
                <a:lnTo>
                  <a:pt x="2978865" y="6111736"/>
                </a:lnTo>
                <a:lnTo>
                  <a:pt x="2978865" y="6040435"/>
                </a:lnTo>
                <a:close/>
                <a:moveTo>
                  <a:pt x="2764962" y="6040435"/>
                </a:moveTo>
                <a:lnTo>
                  <a:pt x="2764962" y="6111736"/>
                </a:lnTo>
                <a:lnTo>
                  <a:pt x="2836263" y="6111736"/>
                </a:lnTo>
                <a:lnTo>
                  <a:pt x="2836263" y="6040435"/>
                </a:lnTo>
                <a:close/>
                <a:moveTo>
                  <a:pt x="2622291" y="6040435"/>
                </a:moveTo>
                <a:lnTo>
                  <a:pt x="2622291" y="6111736"/>
                </a:lnTo>
                <a:lnTo>
                  <a:pt x="2693591" y="6111736"/>
                </a:lnTo>
                <a:lnTo>
                  <a:pt x="2693591" y="6040435"/>
                </a:lnTo>
                <a:close/>
                <a:moveTo>
                  <a:pt x="2479688" y="6040435"/>
                </a:moveTo>
                <a:lnTo>
                  <a:pt x="2479688" y="6111736"/>
                </a:lnTo>
                <a:lnTo>
                  <a:pt x="2550990" y="6111736"/>
                </a:lnTo>
                <a:lnTo>
                  <a:pt x="2550990" y="6040435"/>
                </a:lnTo>
                <a:close/>
                <a:moveTo>
                  <a:pt x="2337016" y="6040435"/>
                </a:moveTo>
                <a:lnTo>
                  <a:pt x="2337016" y="6111736"/>
                </a:lnTo>
                <a:lnTo>
                  <a:pt x="2408317" y="6111736"/>
                </a:lnTo>
                <a:lnTo>
                  <a:pt x="2408317" y="6040435"/>
                </a:lnTo>
                <a:close/>
                <a:moveTo>
                  <a:pt x="2195429" y="6040435"/>
                </a:moveTo>
                <a:lnTo>
                  <a:pt x="2195429" y="6111736"/>
                </a:lnTo>
                <a:lnTo>
                  <a:pt x="2266731" y="6111736"/>
                </a:lnTo>
                <a:lnTo>
                  <a:pt x="2266731" y="6040435"/>
                </a:lnTo>
                <a:close/>
                <a:moveTo>
                  <a:pt x="2052828" y="6040435"/>
                </a:moveTo>
                <a:lnTo>
                  <a:pt x="2052828" y="6111736"/>
                </a:lnTo>
                <a:lnTo>
                  <a:pt x="2124128" y="6111736"/>
                </a:lnTo>
                <a:lnTo>
                  <a:pt x="2124128" y="6040435"/>
                </a:lnTo>
                <a:close/>
                <a:moveTo>
                  <a:pt x="1910155" y="6040435"/>
                </a:moveTo>
                <a:lnTo>
                  <a:pt x="1910155" y="6111736"/>
                </a:lnTo>
                <a:lnTo>
                  <a:pt x="1981455" y="6111736"/>
                </a:lnTo>
                <a:lnTo>
                  <a:pt x="1981455" y="6040435"/>
                </a:lnTo>
                <a:close/>
                <a:moveTo>
                  <a:pt x="1767483" y="6040435"/>
                </a:moveTo>
                <a:lnTo>
                  <a:pt x="1767483" y="6111736"/>
                </a:lnTo>
                <a:lnTo>
                  <a:pt x="1838783" y="6111736"/>
                </a:lnTo>
                <a:lnTo>
                  <a:pt x="1838783" y="6040435"/>
                </a:lnTo>
                <a:close/>
                <a:moveTo>
                  <a:pt x="1624882" y="6040435"/>
                </a:moveTo>
                <a:lnTo>
                  <a:pt x="1624882" y="6111736"/>
                </a:lnTo>
                <a:lnTo>
                  <a:pt x="1696183" y="6111736"/>
                </a:lnTo>
                <a:lnTo>
                  <a:pt x="1696183" y="6040435"/>
                </a:lnTo>
                <a:close/>
                <a:moveTo>
                  <a:pt x="1482218" y="6040435"/>
                </a:moveTo>
                <a:lnTo>
                  <a:pt x="1482218" y="6111736"/>
                </a:lnTo>
                <a:lnTo>
                  <a:pt x="1553511" y="6111736"/>
                </a:lnTo>
                <a:lnTo>
                  <a:pt x="1553511" y="6040435"/>
                </a:lnTo>
                <a:close/>
                <a:moveTo>
                  <a:pt x="1339621" y="6040435"/>
                </a:moveTo>
                <a:lnTo>
                  <a:pt x="1339621" y="6111736"/>
                </a:lnTo>
                <a:lnTo>
                  <a:pt x="1410920" y="6111736"/>
                </a:lnTo>
                <a:lnTo>
                  <a:pt x="1410920" y="6040435"/>
                </a:lnTo>
                <a:close/>
                <a:moveTo>
                  <a:pt x="1196948" y="6040435"/>
                </a:moveTo>
                <a:lnTo>
                  <a:pt x="1196948" y="6111736"/>
                </a:lnTo>
                <a:lnTo>
                  <a:pt x="1268245" y="6111736"/>
                </a:lnTo>
                <a:lnTo>
                  <a:pt x="1268245" y="6040435"/>
                </a:lnTo>
                <a:close/>
                <a:moveTo>
                  <a:pt x="1054277" y="6040435"/>
                </a:moveTo>
                <a:lnTo>
                  <a:pt x="1054277" y="6111736"/>
                </a:lnTo>
                <a:lnTo>
                  <a:pt x="1125575" y="6111736"/>
                </a:lnTo>
                <a:lnTo>
                  <a:pt x="1125575" y="6040435"/>
                </a:lnTo>
                <a:close/>
                <a:moveTo>
                  <a:pt x="911663" y="6040435"/>
                </a:moveTo>
                <a:lnTo>
                  <a:pt x="911663" y="6111736"/>
                </a:lnTo>
                <a:lnTo>
                  <a:pt x="982964" y="6111736"/>
                </a:lnTo>
                <a:lnTo>
                  <a:pt x="982964" y="6040435"/>
                </a:lnTo>
                <a:close/>
                <a:moveTo>
                  <a:pt x="6857645" y="0"/>
                </a:moveTo>
                <a:lnTo>
                  <a:pt x="9497977" y="0"/>
                </a:lnTo>
                <a:lnTo>
                  <a:pt x="9497977" y="6857968"/>
                </a:lnTo>
                <a:lnTo>
                  <a:pt x="0" y="6857968"/>
                </a:lnTo>
                <a:lnTo>
                  <a:pt x="341118" y="6516838"/>
                </a:lnTo>
                <a:lnTo>
                  <a:pt x="341118" y="6545648"/>
                </a:lnTo>
                <a:lnTo>
                  <a:pt x="412416" y="6545648"/>
                </a:lnTo>
                <a:lnTo>
                  <a:pt x="412416" y="6474347"/>
                </a:lnTo>
                <a:lnTo>
                  <a:pt x="383607" y="6474347"/>
                </a:lnTo>
                <a:lnTo>
                  <a:pt x="483718" y="6374231"/>
                </a:lnTo>
                <a:lnTo>
                  <a:pt x="483718" y="6397010"/>
                </a:lnTo>
                <a:lnTo>
                  <a:pt x="555020" y="6397010"/>
                </a:lnTo>
                <a:lnTo>
                  <a:pt x="555020" y="6325709"/>
                </a:lnTo>
                <a:lnTo>
                  <a:pt x="532239" y="6325709"/>
                </a:lnTo>
                <a:lnTo>
                  <a:pt x="626392" y="6231552"/>
                </a:lnTo>
                <a:lnTo>
                  <a:pt x="626392" y="6254408"/>
                </a:lnTo>
                <a:lnTo>
                  <a:pt x="697691" y="6254408"/>
                </a:lnTo>
                <a:lnTo>
                  <a:pt x="697691" y="6183107"/>
                </a:lnTo>
                <a:lnTo>
                  <a:pt x="674833" y="6183107"/>
                </a:lnTo>
                <a:lnTo>
                  <a:pt x="769001" y="6088935"/>
                </a:lnTo>
                <a:lnTo>
                  <a:pt x="769001" y="6111736"/>
                </a:lnTo>
                <a:lnTo>
                  <a:pt x="840303" y="6111736"/>
                </a:lnTo>
                <a:lnTo>
                  <a:pt x="840303" y="6040435"/>
                </a:lnTo>
                <a:lnTo>
                  <a:pt x="817496" y="6040435"/>
                </a:lnTo>
                <a:close/>
              </a:path>
            </a:pathLst>
          </a:custGeom>
          <a:solidFill>
            <a:srgbClr val="0C2074">
              <a:alpha val="12941"/>
            </a:srgbClr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5C8C94-6483-5F44-A214-6BBE58E30B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825" y="313067"/>
            <a:ext cx="953167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nl-NL"/>
              <a:t>Voeg titel toe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28D2045-79CC-614D-BA13-696E7AAAEE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825" y="2876824"/>
            <a:ext cx="9531678" cy="1655762"/>
          </a:xfrm>
        </p:spPr>
        <p:txBody>
          <a:bodyPr/>
          <a:lstStyle>
            <a:lvl1pPr marL="0" indent="0" algn="l">
              <a:buNone/>
              <a:defRPr sz="240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Voeg ondertitel toe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CFB27A8-9C4A-461D-9970-77857B17D290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DB080469-7312-4D9A-97F8-76CC0D697DCA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917E6CC-D4C4-4A9E-961D-0B948335C1D5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0CC0964-109E-4724-9CBD-9C5E8E1259E3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AA75C3C-7293-4F05-A284-5A879C55898D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2BC5C39-F12F-4182-BF69-2195D6B83D83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586304D-0D32-4355-AFB8-EE1B95429126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E46081E0-F5F3-471B-BD58-FAE737F9B87D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977F8C8-F8D3-467D-ADC4-D72F1CD86B0D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DF03386-67A2-4DA1-933B-68ACD7DB7263}"/>
              </a:ext>
            </a:extLst>
          </p:cNvPr>
          <p:cNvSpPr/>
          <p:nvPr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29DD2B6B-C0F3-41B0-A2D9-6E3EF76A5C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1825" y="7165952"/>
            <a:ext cx="832104" cy="200055"/>
          </a:xfrm>
        </p:spPr>
        <p:txBody>
          <a:bodyPr/>
          <a:lstStyle/>
          <a:p>
            <a:fld id="{4FC09DFC-B8F8-4958-9D34-83C08EAA181D}" type="datetime1">
              <a:rPr lang="en-GB" smtClean="0"/>
              <a:t>05/08/2022</a:t>
            </a:fld>
            <a:endParaRPr lang="en-GB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758635A-2F43-40A4-AC11-905BFDC31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62356" y="7165951"/>
            <a:ext cx="8694253" cy="200055"/>
          </a:xfrm>
        </p:spPr>
        <p:txBody>
          <a:bodyPr/>
          <a:lstStyle/>
          <a:p>
            <a:endParaRPr lang="en-GB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E68BCCDE-037F-4221-9C3C-8648B1A6C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5036" y="7165953"/>
            <a:ext cx="486000" cy="200055"/>
          </a:xfrm>
        </p:spPr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46" name="Text Placeholder 2059">
            <a:extLst>
              <a:ext uri="{FF2B5EF4-FFF2-40B4-BE49-F238E27FC236}">
                <a16:creationId xmlns:a16="http://schemas.microsoft.com/office/drawing/2014/main" id="{B4005224-3F47-4576-9D58-87DDA0FD3DB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318971" y="6026149"/>
            <a:ext cx="1566642" cy="617539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6893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afbeelding (alternatief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icture Placeholder 647">
            <a:extLst>
              <a:ext uri="{FF2B5EF4-FFF2-40B4-BE49-F238E27FC236}">
                <a16:creationId xmlns:a16="http://schemas.microsoft.com/office/drawing/2014/main" id="{34E9255F-4BD2-4449-A3CE-FB90ADC96F7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5382839" y="51489"/>
            <a:ext cx="6809163" cy="6806511"/>
          </a:xfrm>
          <a:custGeom>
            <a:avLst/>
            <a:gdLst>
              <a:gd name="connsiteX0" fmla="*/ 3659391 w 6809163"/>
              <a:gd name="connsiteY0" fmla="*/ 6443281 h 6826901"/>
              <a:gd name="connsiteX1" fmla="*/ 3659391 w 6809163"/>
              <a:gd name="connsiteY1" fmla="*/ 6514582 h 6826901"/>
              <a:gd name="connsiteX2" fmla="*/ 3730692 w 6809163"/>
              <a:gd name="connsiteY2" fmla="*/ 6514582 h 6826901"/>
              <a:gd name="connsiteX3" fmla="*/ 3730692 w 6809163"/>
              <a:gd name="connsiteY3" fmla="*/ 6443281 h 6826901"/>
              <a:gd name="connsiteX4" fmla="*/ 3516789 w 6809163"/>
              <a:gd name="connsiteY4" fmla="*/ 6443281 h 6826901"/>
              <a:gd name="connsiteX5" fmla="*/ 3516789 w 6809163"/>
              <a:gd name="connsiteY5" fmla="*/ 6514582 h 6826901"/>
              <a:gd name="connsiteX6" fmla="*/ 3588090 w 6809163"/>
              <a:gd name="connsiteY6" fmla="*/ 6514582 h 6826901"/>
              <a:gd name="connsiteX7" fmla="*/ 3588090 w 6809163"/>
              <a:gd name="connsiteY7" fmla="*/ 6443281 h 6826901"/>
              <a:gd name="connsiteX8" fmla="*/ 3374117 w 6809163"/>
              <a:gd name="connsiteY8" fmla="*/ 6443281 h 6826901"/>
              <a:gd name="connsiteX9" fmla="*/ 3374117 w 6809163"/>
              <a:gd name="connsiteY9" fmla="*/ 6514582 h 6826901"/>
              <a:gd name="connsiteX10" fmla="*/ 3445417 w 6809163"/>
              <a:gd name="connsiteY10" fmla="*/ 6514582 h 6826901"/>
              <a:gd name="connsiteX11" fmla="*/ 3445417 w 6809163"/>
              <a:gd name="connsiteY11" fmla="*/ 6443281 h 6826901"/>
              <a:gd name="connsiteX12" fmla="*/ 3231444 w 6809163"/>
              <a:gd name="connsiteY12" fmla="*/ 6443281 h 6826901"/>
              <a:gd name="connsiteX13" fmla="*/ 3231444 w 6809163"/>
              <a:gd name="connsiteY13" fmla="*/ 6514582 h 6826901"/>
              <a:gd name="connsiteX14" fmla="*/ 3302745 w 6809163"/>
              <a:gd name="connsiteY14" fmla="*/ 6514582 h 6826901"/>
              <a:gd name="connsiteX15" fmla="*/ 3302745 w 6809163"/>
              <a:gd name="connsiteY15" fmla="*/ 6443281 h 6826901"/>
              <a:gd name="connsiteX16" fmla="*/ 3088843 w 6809163"/>
              <a:gd name="connsiteY16" fmla="*/ 6443281 h 6826901"/>
              <a:gd name="connsiteX17" fmla="*/ 3088843 w 6809163"/>
              <a:gd name="connsiteY17" fmla="*/ 6514582 h 6826901"/>
              <a:gd name="connsiteX18" fmla="*/ 3160144 w 6809163"/>
              <a:gd name="connsiteY18" fmla="*/ 6514582 h 6826901"/>
              <a:gd name="connsiteX19" fmla="*/ 3160144 w 6809163"/>
              <a:gd name="connsiteY19" fmla="*/ 6443281 h 6826901"/>
              <a:gd name="connsiteX20" fmla="*/ 2946170 w 6809163"/>
              <a:gd name="connsiteY20" fmla="*/ 6443281 h 6826901"/>
              <a:gd name="connsiteX21" fmla="*/ 2946170 w 6809163"/>
              <a:gd name="connsiteY21" fmla="*/ 6514582 h 6826901"/>
              <a:gd name="connsiteX22" fmla="*/ 3017471 w 6809163"/>
              <a:gd name="connsiteY22" fmla="*/ 6514582 h 6826901"/>
              <a:gd name="connsiteX23" fmla="*/ 3017471 w 6809163"/>
              <a:gd name="connsiteY23" fmla="*/ 6443281 h 6826901"/>
              <a:gd name="connsiteX24" fmla="*/ 2803569 w 6809163"/>
              <a:gd name="connsiteY24" fmla="*/ 6443281 h 6826901"/>
              <a:gd name="connsiteX25" fmla="*/ 2803569 w 6809163"/>
              <a:gd name="connsiteY25" fmla="*/ 6514582 h 6826901"/>
              <a:gd name="connsiteX26" fmla="*/ 2874870 w 6809163"/>
              <a:gd name="connsiteY26" fmla="*/ 6514582 h 6826901"/>
              <a:gd name="connsiteX27" fmla="*/ 2874870 w 6809163"/>
              <a:gd name="connsiteY27" fmla="*/ 6443281 h 6826901"/>
              <a:gd name="connsiteX28" fmla="*/ 2660896 w 6809163"/>
              <a:gd name="connsiteY28" fmla="*/ 6443281 h 6826901"/>
              <a:gd name="connsiteX29" fmla="*/ 2660896 w 6809163"/>
              <a:gd name="connsiteY29" fmla="*/ 6514582 h 6826901"/>
              <a:gd name="connsiteX30" fmla="*/ 2732197 w 6809163"/>
              <a:gd name="connsiteY30" fmla="*/ 6514582 h 6826901"/>
              <a:gd name="connsiteX31" fmla="*/ 2732197 w 6809163"/>
              <a:gd name="connsiteY31" fmla="*/ 6443281 h 6826901"/>
              <a:gd name="connsiteX32" fmla="*/ 2518224 w 6809163"/>
              <a:gd name="connsiteY32" fmla="*/ 6443281 h 6826901"/>
              <a:gd name="connsiteX33" fmla="*/ 2518224 w 6809163"/>
              <a:gd name="connsiteY33" fmla="*/ 6514582 h 6826901"/>
              <a:gd name="connsiteX34" fmla="*/ 2589525 w 6809163"/>
              <a:gd name="connsiteY34" fmla="*/ 6514582 h 6826901"/>
              <a:gd name="connsiteX35" fmla="*/ 2589525 w 6809163"/>
              <a:gd name="connsiteY35" fmla="*/ 6443281 h 6826901"/>
              <a:gd name="connsiteX36" fmla="*/ 2375622 w 6809163"/>
              <a:gd name="connsiteY36" fmla="*/ 6443281 h 6826901"/>
              <a:gd name="connsiteX37" fmla="*/ 2375622 w 6809163"/>
              <a:gd name="connsiteY37" fmla="*/ 6514582 h 6826901"/>
              <a:gd name="connsiteX38" fmla="*/ 2446923 w 6809163"/>
              <a:gd name="connsiteY38" fmla="*/ 6514582 h 6826901"/>
              <a:gd name="connsiteX39" fmla="*/ 2446923 w 6809163"/>
              <a:gd name="connsiteY39" fmla="*/ 6443281 h 6826901"/>
              <a:gd name="connsiteX40" fmla="*/ 2232949 w 6809163"/>
              <a:gd name="connsiteY40" fmla="*/ 6443281 h 6826901"/>
              <a:gd name="connsiteX41" fmla="*/ 2232949 w 6809163"/>
              <a:gd name="connsiteY41" fmla="*/ 6514582 h 6826901"/>
              <a:gd name="connsiteX42" fmla="*/ 2304250 w 6809163"/>
              <a:gd name="connsiteY42" fmla="*/ 6514582 h 6826901"/>
              <a:gd name="connsiteX43" fmla="*/ 2304250 w 6809163"/>
              <a:gd name="connsiteY43" fmla="*/ 6443281 h 6826901"/>
              <a:gd name="connsiteX44" fmla="*/ 2090348 w 6809163"/>
              <a:gd name="connsiteY44" fmla="*/ 6443281 h 6826901"/>
              <a:gd name="connsiteX45" fmla="*/ 2090348 w 6809163"/>
              <a:gd name="connsiteY45" fmla="*/ 6514582 h 6826901"/>
              <a:gd name="connsiteX46" fmla="*/ 2161649 w 6809163"/>
              <a:gd name="connsiteY46" fmla="*/ 6514582 h 6826901"/>
              <a:gd name="connsiteX47" fmla="*/ 2161649 w 6809163"/>
              <a:gd name="connsiteY47" fmla="*/ 6443281 h 6826901"/>
              <a:gd name="connsiteX48" fmla="*/ 1947675 w 6809163"/>
              <a:gd name="connsiteY48" fmla="*/ 6443281 h 6826901"/>
              <a:gd name="connsiteX49" fmla="*/ 1947675 w 6809163"/>
              <a:gd name="connsiteY49" fmla="*/ 6514582 h 6826901"/>
              <a:gd name="connsiteX50" fmla="*/ 2018976 w 6809163"/>
              <a:gd name="connsiteY50" fmla="*/ 6514582 h 6826901"/>
              <a:gd name="connsiteX51" fmla="*/ 2018976 w 6809163"/>
              <a:gd name="connsiteY51" fmla="*/ 6443281 h 6826901"/>
              <a:gd name="connsiteX52" fmla="*/ 1805074 w 6809163"/>
              <a:gd name="connsiteY52" fmla="*/ 6443281 h 6826901"/>
              <a:gd name="connsiteX53" fmla="*/ 1805074 w 6809163"/>
              <a:gd name="connsiteY53" fmla="*/ 6514582 h 6826901"/>
              <a:gd name="connsiteX54" fmla="*/ 1876375 w 6809163"/>
              <a:gd name="connsiteY54" fmla="*/ 6514582 h 6826901"/>
              <a:gd name="connsiteX55" fmla="*/ 1876375 w 6809163"/>
              <a:gd name="connsiteY55" fmla="*/ 6443281 h 6826901"/>
              <a:gd name="connsiteX56" fmla="*/ 1662401 w 6809163"/>
              <a:gd name="connsiteY56" fmla="*/ 6443281 h 6826901"/>
              <a:gd name="connsiteX57" fmla="*/ 1662401 w 6809163"/>
              <a:gd name="connsiteY57" fmla="*/ 6514582 h 6826901"/>
              <a:gd name="connsiteX58" fmla="*/ 1733702 w 6809163"/>
              <a:gd name="connsiteY58" fmla="*/ 6514582 h 6826901"/>
              <a:gd name="connsiteX59" fmla="*/ 1733702 w 6809163"/>
              <a:gd name="connsiteY59" fmla="*/ 6443281 h 6826901"/>
              <a:gd name="connsiteX60" fmla="*/ 1519800 w 6809163"/>
              <a:gd name="connsiteY60" fmla="*/ 6443281 h 6826901"/>
              <a:gd name="connsiteX61" fmla="*/ 1519800 w 6809163"/>
              <a:gd name="connsiteY61" fmla="*/ 6514582 h 6826901"/>
              <a:gd name="connsiteX62" fmla="*/ 1591101 w 6809163"/>
              <a:gd name="connsiteY62" fmla="*/ 6514582 h 6826901"/>
              <a:gd name="connsiteX63" fmla="*/ 1591101 w 6809163"/>
              <a:gd name="connsiteY63" fmla="*/ 6443281 h 6826901"/>
              <a:gd name="connsiteX64" fmla="*/ 1377127 w 6809163"/>
              <a:gd name="connsiteY64" fmla="*/ 6443281 h 6826901"/>
              <a:gd name="connsiteX65" fmla="*/ 1377127 w 6809163"/>
              <a:gd name="connsiteY65" fmla="*/ 6514582 h 6826901"/>
              <a:gd name="connsiteX66" fmla="*/ 1448428 w 6809163"/>
              <a:gd name="connsiteY66" fmla="*/ 6514582 h 6826901"/>
              <a:gd name="connsiteX67" fmla="*/ 1448428 w 6809163"/>
              <a:gd name="connsiteY67" fmla="*/ 6443281 h 6826901"/>
              <a:gd name="connsiteX68" fmla="*/ 1234455 w 6809163"/>
              <a:gd name="connsiteY68" fmla="*/ 6443281 h 6826901"/>
              <a:gd name="connsiteX69" fmla="*/ 1234455 w 6809163"/>
              <a:gd name="connsiteY69" fmla="*/ 6514582 h 6826901"/>
              <a:gd name="connsiteX70" fmla="*/ 1305756 w 6809163"/>
              <a:gd name="connsiteY70" fmla="*/ 6514582 h 6826901"/>
              <a:gd name="connsiteX71" fmla="*/ 1305756 w 6809163"/>
              <a:gd name="connsiteY71" fmla="*/ 6443281 h 6826901"/>
              <a:gd name="connsiteX72" fmla="*/ 1091853 w 6809163"/>
              <a:gd name="connsiteY72" fmla="*/ 6443281 h 6826901"/>
              <a:gd name="connsiteX73" fmla="*/ 1091853 w 6809163"/>
              <a:gd name="connsiteY73" fmla="*/ 6514582 h 6826901"/>
              <a:gd name="connsiteX74" fmla="*/ 1163154 w 6809163"/>
              <a:gd name="connsiteY74" fmla="*/ 6514582 h 6826901"/>
              <a:gd name="connsiteX75" fmla="*/ 1163154 w 6809163"/>
              <a:gd name="connsiteY75" fmla="*/ 6443281 h 6826901"/>
              <a:gd name="connsiteX76" fmla="*/ 949180 w 6809163"/>
              <a:gd name="connsiteY76" fmla="*/ 6443281 h 6826901"/>
              <a:gd name="connsiteX77" fmla="*/ 949180 w 6809163"/>
              <a:gd name="connsiteY77" fmla="*/ 6514582 h 6826901"/>
              <a:gd name="connsiteX78" fmla="*/ 1020481 w 6809163"/>
              <a:gd name="connsiteY78" fmla="*/ 6514582 h 6826901"/>
              <a:gd name="connsiteX79" fmla="*/ 1020481 w 6809163"/>
              <a:gd name="connsiteY79" fmla="*/ 6443281 h 6826901"/>
              <a:gd name="connsiteX80" fmla="*/ 806579 w 6809163"/>
              <a:gd name="connsiteY80" fmla="*/ 6443281 h 6826901"/>
              <a:gd name="connsiteX81" fmla="*/ 806579 w 6809163"/>
              <a:gd name="connsiteY81" fmla="*/ 6514582 h 6826901"/>
              <a:gd name="connsiteX82" fmla="*/ 877880 w 6809163"/>
              <a:gd name="connsiteY82" fmla="*/ 6514582 h 6826901"/>
              <a:gd name="connsiteX83" fmla="*/ 877880 w 6809163"/>
              <a:gd name="connsiteY83" fmla="*/ 6443281 h 6826901"/>
              <a:gd name="connsiteX84" fmla="*/ 663906 w 6809163"/>
              <a:gd name="connsiteY84" fmla="*/ 6443281 h 6826901"/>
              <a:gd name="connsiteX85" fmla="*/ 663906 w 6809163"/>
              <a:gd name="connsiteY85" fmla="*/ 6514582 h 6826901"/>
              <a:gd name="connsiteX86" fmla="*/ 735207 w 6809163"/>
              <a:gd name="connsiteY86" fmla="*/ 6514582 h 6826901"/>
              <a:gd name="connsiteX87" fmla="*/ 735207 w 6809163"/>
              <a:gd name="connsiteY87" fmla="*/ 6443281 h 6826901"/>
              <a:gd name="connsiteX88" fmla="*/ 521234 w 6809163"/>
              <a:gd name="connsiteY88" fmla="*/ 6443281 h 6826901"/>
              <a:gd name="connsiteX89" fmla="*/ 521234 w 6809163"/>
              <a:gd name="connsiteY89" fmla="*/ 6514582 h 6826901"/>
              <a:gd name="connsiteX90" fmla="*/ 592536 w 6809163"/>
              <a:gd name="connsiteY90" fmla="*/ 6514582 h 6826901"/>
              <a:gd name="connsiteX91" fmla="*/ 592536 w 6809163"/>
              <a:gd name="connsiteY91" fmla="*/ 6443281 h 6826901"/>
              <a:gd name="connsiteX92" fmla="*/ 4657886 w 6809163"/>
              <a:gd name="connsiteY92" fmla="*/ 6294643 h 6826901"/>
              <a:gd name="connsiteX93" fmla="*/ 4657886 w 6809163"/>
              <a:gd name="connsiteY93" fmla="*/ 6365944 h 6826901"/>
              <a:gd name="connsiteX94" fmla="*/ 4729187 w 6809163"/>
              <a:gd name="connsiteY94" fmla="*/ 6365944 h 6826901"/>
              <a:gd name="connsiteX95" fmla="*/ 4729187 w 6809163"/>
              <a:gd name="connsiteY95" fmla="*/ 6294643 h 6826901"/>
              <a:gd name="connsiteX96" fmla="*/ 4515284 w 6809163"/>
              <a:gd name="connsiteY96" fmla="*/ 6294643 h 6826901"/>
              <a:gd name="connsiteX97" fmla="*/ 4515284 w 6809163"/>
              <a:gd name="connsiteY97" fmla="*/ 6365944 h 6826901"/>
              <a:gd name="connsiteX98" fmla="*/ 4586584 w 6809163"/>
              <a:gd name="connsiteY98" fmla="*/ 6365944 h 6826901"/>
              <a:gd name="connsiteX99" fmla="*/ 4586584 w 6809163"/>
              <a:gd name="connsiteY99" fmla="*/ 6294643 h 6826901"/>
              <a:gd name="connsiteX100" fmla="*/ 4372612 w 6809163"/>
              <a:gd name="connsiteY100" fmla="*/ 6294643 h 6826901"/>
              <a:gd name="connsiteX101" fmla="*/ 4372612 w 6809163"/>
              <a:gd name="connsiteY101" fmla="*/ 6365944 h 6826901"/>
              <a:gd name="connsiteX102" fmla="*/ 4443913 w 6809163"/>
              <a:gd name="connsiteY102" fmla="*/ 6365944 h 6826901"/>
              <a:gd name="connsiteX103" fmla="*/ 4443913 w 6809163"/>
              <a:gd name="connsiteY103" fmla="*/ 6294643 h 6826901"/>
              <a:gd name="connsiteX104" fmla="*/ 4229939 w 6809163"/>
              <a:gd name="connsiteY104" fmla="*/ 6294643 h 6826901"/>
              <a:gd name="connsiteX105" fmla="*/ 4229939 w 6809163"/>
              <a:gd name="connsiteY105" fmla="*/ 6365944 h 6826901"/>
              <a:gd name="connsiteX106" fmla="*/ 4301240 w 6809163"/>
              <a:gd name="connsiteY106" fmla="*/ 6365944 h 6826901"/>
              <a:gd name="connsiteX107" fmla="*/ 4301240 w 6809163"/>
              <a:gd name="connsiteY107" fmla="*/ 6294643 h 6826901"/>
              <a:gd name="connsiteX108" fmla="*/ 4087338 w 6809163"/>
              <a:gd name="connsiteY108" fmla="*/ 6294643 h 6826901"/>
              <a:gd name="connsiteX109" fmla="*/ 4087338 w 6809163"/>
              <a:gd name="connsiteY109" fmla="*/ 6365944 h 6826901"/>
              <a:gd name="connsiteX110" fmla="*/ 4158638 w 6809163"/>
              <a:gd name="connsiteY110" fmla="*/ 6365944 h 6826901"/>
              <a:gd name="connsiteX111" fmla="*/ 4158638 w 6809163"/>
              <a:gd name="connsiteY111" fmla="*/ 6294643 h 6826901"/>
              <a:gd name="connsiteX112" fmla="*/ 3944665 w 6809163"/>
              <a:gd name="connsiteY112" fmla="*/ 6294643 h 6826901"/>
              <a:gd name="connsiteX113" fmla="*/ 3944665 w 6809163"/>
              <a:gd name="connsiteY113" fmla="*/ 6365944 h 6826901"/>
              <a:gd name="connsiteX114" fmla="*/ 4015966 w 6809163"/>
              <a:gd name="connsiteY114" fmla="*/ 6365944 h 6826901"/>
              <a:gd name="connsiteX115" fmla="*/ 4015966 w 6809163"/>
              <a:gd name="connsiteY115" fmla="*/ 6294643 h 6826901"/>
              <a:gd name="connsiteX116" fmla="*/ 3802063 w 6809163"/>
              <a:gd name="connsiteY116" fmla="*/ 6294643 h 6826901"/>
              <a:gd name="connsiteX117" fmla="*/ 3802063 w 6809163"/>
              <a:gd name="connsiteY117" fmla="*/ 6365944 h 6826901"/>
              <a:gd name="connsiteX118" fmla="*/ 3873364 w 6809163"/>
              <a:gd name="connsiteY118" fmla="*/ 6365944 h 6826901"/>
              <a:gd name="connsiteX119" fmla="*/ 3873364 w 6809163"/>
              <a:gd name="connsiteY119" fmla="*/ 6294643 h 6826901"/>
              <a:gd name="connsiteX120" fmla="*/ 3659391 w 6809163"/>
              <a:gd name="connsiteY120" fmla="*/ 6294643 h 6826901"/>
              <a:gd name="connsiteX121" fmla="*/ 3659391 w 6809163"/>
              <a:gd name="connsiteY121" fmla="*/ 6365944 h 6826901"/>
              <a:gd name="connsiteX122" fmla="*/ 3730692 w 6809163"/>
              <a:gd name="connsiteY122" fmla="*/ 6365944 h 6826901"/>
              <a:gd name="connsiteX123" fmla="*/ 3730692 w 6809163"/>
              <a:gd name="connsiteY123" fmla="*/ 6294643 h 6826901"/>
              <a:gd name="connsiteX124" fmla="*/ 3516789 w 6809163"/>
              <a:gd name="connsiteY124" fmla="*/ 6294643 h 6826901"/>
              <a:gd name="connsiteX125" fmla="*/ 3516789 w 6809163"/>
              <a:gd name="connsiteY125" fmla="*/ 6365944 h 6826901"/>
              <a:gd name="connsiteX126" fmla="*/ 3588090 w 6809163"/>
              <a:gd name="connsiteY126" fmla="*/ 6365944 h 6826901"/>
              <a:gd name="connsiteX127" fmla="*/ 3588090 w 6809163"/>
              <a:gd name="connsiteY127" fmla="*/ 6294643 h 6826901"/>
              <a:gd name="connsiteX128" fmla="*/ 3374117 w 6809163"/>
              <a:gd name="connsiteY128" fmla="*/ 6294643 h 6826901"/>
              <a:gd name="connsiteX129" fmla="*/ 3374117 w 6809163"/>
              <a:gd name="connsiteY129" fmla="*/ 6365944 h 6826901"/>
              <a:gd name="connsiteX130" fmla="*/ 3445417 w 6809163"/>
              <a:gd name="connsiteY130" fmla="*/ 6365944 h 6826901"/>
              <a:gd name="connsiteX131" fmla="*/ 3445417 w 6809163"/>
              <a:gd name="connsiteY131" fmla="*/ 6294643 h 6826901"/>
              <a:gd name="connsiteX132" fmla="*/ 3231444 w 6809163"/>
              <a:gd name="connsiteY132" fmla="*/ 6294643 h 6826901"/>
              <a:gd name="connsiteX133" fmla="*/ 3231444 w 6809163"/>
              <a:gd name="connsiteY133" fmla="*/ 6365944 h 6826901"/>
              <a:gd name="connsiteX134" fmla="*/ 3302745 w 6809163"/>
              <a:gd name="connsiteY134" fmla="*/ 6365944 h 6826901"/>
              <a:gd name="connsiteX135" fmla="*/ 3302745 w 6809163"/>
              <a:gd name="connsiteY135" fmla="*/ 6294643 h 6826901"/>
              <a:gd name="connsiteX136" fmla="*/ 3088843 w 6809163"/>
              <a:gd name="connsiteY136" fmla="*/ 6294643 h 6826901"/>
              <a:gd name="connsiteX137" fmla="*/ 3088843 w 6809163"/>
              <a:gd name="connsiteY137" fmla="*/ 6365944 h 6826901"/>
              <a:gd name="connsiteX138" fmla="*/ 3160144 w 6809163"/>
              <a:gd name="connsiteY138" fmla="*/ 6365944 h 6826901"/>
              <a:gd name="connsiteX139" fmla="*/ 3160144 w 6809163"/>
              <a:gd name="connsiteY139" fmla="*/ 6294643 h 6826901"/>
              <a:gd name="connsiteX140" fmla="*/ 2946170 w 6809163"/>
              <a:gd name="connsiteY140" fmla="*/ 6294643 h 6826901"/>
              <a:gd name="connsiteX141" fmla="*/ 2946170 w 6809163"/>
              <a:gd name="connsiteY141" fmla="*/ 6365944 h 6826901"/>
              <a:gd name="connsiteX142" fmla="*/ 3017471 w 6809163"/>
              <a:gd name="connsiteY142" fmla="*/ 6365944 h 6826901"/>
              <a:gd name="connsiteX143" fmla="*/ 3017471 w 6809163"/>
              <a:gd name="connsiteY143" fmla="*/ 6294643 h 6826901"/>
              <a:gd name="connsiteX144" fmla="*/ 2803569 w 6809163"/>
              <a:gd name="connsiteY144" fmla="*/ 6294643 h 6826901"/>
              <a:gd name="connsiteX145" fmla="*/ 2803569 w 6809163"/>
              <a:gd name="connsiteY145" fmla="*/ 6365944 h 6826901"/>
              <a:gd name="connsiteX146" fmla="*/ 2874870 w 6809163"/>
              <a:gd name="connsiteY146" fmla="*/ 6365944 h 6826901"/>
              <a:gd name="connsiteX147" fmla="*/ 2874870 w 6809163"/>
              <a:gd name="connsiteY147" fmla="*/ 6294643 h 6826901"/>
              <a:gd name="connsiteX148" fmla="*/ 2660896 w 6809163"/>
              <a:gd name="connsiteY148" fmla="*/ 6294643 h 6826901"/>
              <a:gd name="connsiteX149" fmla="*/ 2660896 w 6809163"/>
              <a:gd name="connsiteY149" fmla="*/ 6365944 h 6826901"/>
              <a:gd name="connsiteX150" fmla="*/ 2732197 w 6809163"/>
              <a:gd name="connsiteY150" fmla="*/ 6365944 h 6826901"/>
              <a:gd name="connsiteX151" fmla="*/ 2732197 w 6809163"/>
              <a:gd name="connsiteY151" fmla="*/ 6294643 h 6826901"/>
              <a:gd name="connsiteX152" fmla="*/ 2518224 w 6809163"/>
              <a:gd name="connsiteY152" fmla="*/ 6294643 h 6826901"/>
              <a:gd name="connsiteX153" fmla="*/ 2518224 w 6809163"/>
              <a:gd name="connsiteY153" fmla="*/ 6365944 h 6826901"/>
              <a:gd name="connsiteX154" fmla="*/ 2589525 w 6809163"/>
              <a:gd name="connsiteY154" fmla="*/ 6365944 h 6826901"/>
              <a:gd name="connsiteX155" fmla="*/ 2589525 w 6809163"/>
              <a:gd name="connsiteY155" fmla="*/ 6294643 h 6826901"/>
              <a:gd name="connsiteX156" fmla="*/ 2375622 w 6809163"/>
              <a:gd name="connsiteY156" fmla="*/ 6294643 h 6826901"/>
              <a:gd name="connsiteX157" fmla="*/ 2375622 w 6809163"/>
              <a:gd name="connsiteY157" fmla="*/ 6365944 h 6826901"/>
              <a:gd name="connsiteX158" fmla="*/ 2446923 w 6809163"/>
              <a:gd name="connsiteY158" fmla="*/ 6365944 h 6826901"/>
              <a:gd name="connsiteX159" fmla="*/ 2446923 w 6809163"/>
              <a:gd name="connsiteY159" fmla="*/ 6294643 h 6826901"/>
              <a:gd name="connsiteX160" fmla="*/ 2232949 w 6809163"/>
              <a:gd name="connsiteY160" fmla="*/ 6294643 h 6826901"/>
              <a:gd name="connsiteX161" fmla="*/ 2232949 w 6809163"/>
              <a:gd name="connsiteY161" fmla="*/ 6365944 h 6826901"/>
              <a:gd name="connsiteX162" fmla="*/ 2304250 w 6809163"/>
              <a:gd name="connsiteY162" fmla="*/ 6365944 h 6826901"/>
              <a:gd name="connsiteX163" fmla="*/ 2304250 w 6809163"/>
              <a:gd name="connsiteY163" fmla="*/ 6294643 h 6826901"/>
              <a:gd name="connsiteX164" fmla="*/ 2090348 w 6809163"/>
              <a:gd name="connsiteY164" fmla="*/ 6294643 h 6826901"/>
              <a:gd name="connsiteX165" fmla="*/ 2090348 w 6809163"/>
              <a:gd name="connsiteY165" fmla="*/ 6365944 h 6826901"/>
              <a:gd name="connsiteX166" fmla="*/ 2161649 w 6809163"/>
              <a:gd name="connsiteY166" fmla="*/ 6365944 h 6826901"/>
              <a:gd name="connsiteX167" fmla="*/ 2161649 w 6809163"/>
              <a:gd name="connsiteY167" fmla="*/ 6294643 h 6826901"/>
              <a:gd name="connsiteX168" fmla="*/ 1947675 w 6809163"/>
              <a:gd name="connsiteY168" fmla="*/ 6294643 h 6826901"/>
              <a:gd name="connsiteX169" fmla="*/ 1947675 w 6809163"/>
              <a:gd name="connsiteY169" fmla="*/ 6365944 h 6826901"/>
              <a:gd name="connsiteX170" fmla="*/ 2018976 w 6809163"/>
              <a:gd name="connsiteY170" fmla="*/ 6365944 h 6826901"/>
              <a:gd name="connsiteX171" fmla="*/ 2018976 w 6809163"/>
              <a:gd name="connsiteY171" fmla="*/ 6294643 h 6826901"/>
              <a:gd name="connsiteX172" fmla="*/ 1805074 w 6809163"/>
              <a:gd name="connsiteY172" fmla="*/ 6294643 h 6826901"/>
              <a:gd name="connsiteX173" fmla="*/ 1805074 w 6809163"/>
              <a:gd name="connsiteY173" fmla="*/ 6365944 h 6826901"/>
              <a:gd name="connsiteX174" fmla="*/ 1876375 w 6809163"/>
              <a:gd name="connsiteY174" fmla="*/ 6365944 h 6826901"/>
              <a:gd name="connsiteX175" fmla="*/ 1876375 w 6809163"/>
              <a:gd name="connsiteY175" fmla="*/ 6294643 h 6826901"/>
              <a:gd name="connsiteX176" fmla="*/ 1662401 w 6809163"/>
              <a:gd name="connsiteY176" fmla="*/ 6294643 h 6826901"/>
              <a:gd name="connsiteX177" fmla="*/ 1662401 w 6809163"/>
              <a:gd name="connsiteY177" fmla="*/ 6365944 h 6826901"/>
              <a:gd name="connsiteX178" fmla="*/ 1733702 w 6809163"/>
              <a:gd name="connsiteY178" fmla="*/ 6365944 h 6826901"/>
              <a:gd name="connsiteX179" fmla="*/ 1733702 w 6809163"/>
              <a:gd name="connsiteY179" fmla="*/ 6294643 h 6826901"/>
              <a:gd name="connsiteX180" fmla="*/ 1519800 w 6809163"/>
              <a:gd name="connsiteY180" fmla="*/ 6294643 h 6826901"/>
              <a:gd name="connsiteX181" fmla="*/ 1519800 w 6809163"/>
              <a:gd name="connsiteY181" fmla="*/ 6365944 h 6826901"/>
              <a:gd name="connsiteX182" fmla="*/ 1591101 w 6809163"/>
              <a:gd name="connsiteY182" fmla="*/ 6365944 h 6826901"/>
              <a:gd name="connsiteX183" fmla="*/ 1591101 w 6809163"/>
              <a:gd name="connsiteY183" fmla="*/ 6294643 h 6826901"/>
              <a:gd name="connsiteX184" fmla="*/ 1377127 w 6809163"/>
              <a:gd name="connsiteY184" fmla="*/ 6294643 h 6826901"/>
              <a:gd name="connsiteX185" fmla="*/ 1377127 w 6809163"/>
              <a:gd name="connsiteY185" fmla="*/ 6365944 h 6826901"/>
              <a:gd name="connsiteX186" fmla="*/ 1448428 w 6809163"/>
              <a:gd name="connsiteY186" fmla="*/ 6365944 h 6826901"/>
              <a:gd name="connsiteX187" fmla="*/ 1448428 w 6809163"/>
              <a:gd name="connsiteY187" fmla="*/ 6294643 h 6826901"/>
              <a:gd name="connsiteX188" fmla="*/ 1234455 w 6809163"/>
              <a:gd name="connsiteY188" fmla="*/ 6294643 h 6826901"/>
              <a:gd name="connsiteX189" fmla="*/ 1234455 w 6809163"/>
              <a:gd name="connsiteY189" fmla="*/ 6365944 h 6826901"/>
              <a:gd name="connsiteX190" fmla="*/ 1305756 w 6809163"/>
              <a:gd name="connsiteY190" fmla="*/ 6365944 h 6826901"/>
              <a:gd name="connsiteX191" fmla="*/ 1305756 w 6809163"/>
              <a:gd name="connsiteY191" fmla="*/ 6294643 h 6826901"/>
              <a:gd name="connsiteX192" fmla="*/ 1091853 w 6809163"/>
              <a:gd name="connsiteY192" fmla="*/ 6294643 h 6826901"/>
              <a:gd name="connsiteX193" fmla="*/ 1091853 w 6809163"/>
              <a:gd name="connsiteY193" fmla="*/ 6365944 h 6826901"/>
              <a:gd name="connsiteX194" fmla="*/ 1163154 w 6809163"/>
              <a:gd name="connsiteY194" fmla="*/ 6365944 h 6826901"/>
              <a:gd name="connsiteX195" fmla="*/ 1163154 w 6809163"/>
              <a:gd name="connsiteY195" fmla="*/ 6294643 h 6826901"/>
              <a:gd name="connsiteX196" fmla="*/ 949180 w 6809163"/>
              <a:gd name="connsiteY196" fmla="*/ 6294643 h 6826901"/>
              <a:gd name="connsiteX197" fmla="*/ 949180 w 6809163"/>
              <a:gd name="connsiteY197" fmla="*/ 6365944 h 6826901"/>
              <a:gd name="connsiteX198" fmla="*/ 1020481 w 6809163"/>
              <a:gd name="connsiteY198" fmla="*/ 6365944 h 6826901"/>
              <a:gd name="connsiteX199" fmla="*/ 1020481 w 6809163"/>
              <a:gd name="connsiteY199" fmla="*/ 6294643 h 6826901"/>
              <a:gd name="connsiteX200" fmla="*/ 806579 w 6809163"/>
              <a:gd name="connsiteY200" fmla="*/ 6294643 h 6826901"/>
              <a:gd name="connsiteX201" fmla="*/ 806579 w 6809163"/>
              <a:gd name="connsiteY201" fmla="*/ 6365944 h 6826901"/>
              <a:gd name="connsiteX202" fmla="*/ 877880 w 6809163"/>
              <a:gd name="connsiteY202" fmla="*/ 6365944 h 6826901"/>
              <a:gd name="connsiteX203" fmla="*/ 877880 w 6809163"/>
              <a:gd name="connsiteY203" fmla="*/ 6294643 h 6826901"/>
              <a:gd name="connsiteX204" fmla="*/ 663906 w 6809163"/>
              <a:gd name="connsiteY204" fmla="*/ 6294643 h 6826901"/>
              <a:gd name="connsiteX205" fmla="*/ 663906 w 6809163"/>
              <a:gd name="connsiteY205" fmla="*/ 6365944 h 6826901"/>
              <a:gd name="connsiteX206" fmla="*/ 735207 w 6809163"/>
              <a:gd name="connsiteY206" fmla="*/ 6365944 h 6826901"/>
              <a:gd name="connsiteX207" fmla="*/ 735207 w 6809163"/>
              <a:gd name="connsiteY207" fmla="*/ 6294643 h 6826901"/>
              <a:gd name="connsiteX208" fmla="*/ 4372612 w 6809163"/>
              <a:gd name="connsiteY208" fmla="*/ 6152041 h 6826901"/>
              <a:gd name="connsiteX209" fmla="*/ 4372612 w 6809163"/>
              <a:gd name="connsiteY209" fmla="*/ 6223342 h 6826901"/>
              <a:gd name="connsiteX210" fmla="*/ 4443913 w 6809163"/>
              <a:gd name="connsiteY210" fmla="*/ 6223342 h 6826901"/>
              <a:gd name="connsiteX211" fmla="*/ 4443913 w 6809163"/>
              <a:gd name="connsiteY211" fmla="*/ 6152041 h 6826901"/>
              <a:gd name="connsiteX212" fmla="*/ 4229939 w 6809163"/>
              <a:gd name="connsiteY212" fmla="*/ 6152041 h 6826901"/>
              <a:gd name="connsiteX213" fmla="*/ 4229939 w 6809163"/>
              <a:gd name="connsiteY213" fmla="*/ 6223342 h 6826901"/>
              <a:gd name="connsiteX214" fmla="*/ 4301240 w 6809163"/>
              <a:gd name="connsiteY214" fmla="*/ 6223342 h 6826901"/>
              <a:gd name="connsiteX215" fmla="*/ 4301240 w 6809163"/>
              <a:gd name="connsiteY215" fmla="*/ 6152041 h 6826901"/>
              <a:gd name="connsiteX216" fmla="*/ 4087338 w 6809163"/>
              <a:gd name="connsiteY216" fmla="*/ 6152041 h 6826901"/>
              <a:gd name="connsiteX217" fmla="*/ 4087338 w 6809163"/>
              <a:gd name="connsiteY217" fmla="*/ 6223342 h 6826901"/>
              <a:gd name="connsiteX218" fmla="*/ 4158638 w 6809163"/>
              <a:gd name="connsiteY218" fmla="*/ 6223342 h 6826901"/>
              <a:gd name="connsiteX219" fmla="*/ 4158638 w 6809163"/>
              <a:gd name="connsiteY219" fmla="*/ 6152041 h 6826901"/>
              <a:gd name="connsiteX220" fmla="*/ 3944665 w 6809163"/>
              <a:gd name="connsiteY220" fmla="*/ 6152041 h 6826901"/>
              <a:gd name="connsiteX221" fmla="*/ 3944665 w 6809163"/>
              <a:gd name="connsiteY221" fmla="*/ 6223342 h 6826901"/>
              <a:gd name="connsiteX222" fmla="*/ 4015966 w 6809163"/>
              <a:gd name="connsiteY222" fmla="*/ 6223342 h 6826901"/>
              <a:gd name="connsiteX223" fmla="*/ 4015966 w 6809163"/>
              <a:gd name="connsiteY223" fmla="*/ 6152041 h 6826901"/>
              <a:gd name="connsiteX224" fmla="*/ 3802063 w 6809163"/>
              <a:gd name="connsiteY224" fmla="*/ 6152041 h 6826901"/>
              <a:gd name="connsiteX225" fmla="*/ 3802063 w 6809163"/>
              <a:gd name="connsiteY225" fmla="*/ 6223342 h 6826901"/>
              <a:gd name="connsiteX226" fmla="*/ 3873364 w 6809163"/>
              <a:gd name="connsiteY226" fmla="*/ 6223342 h 6826901"/>
              <a:gd name="connsiteX227" fmla="*/ 3873364 w 6809163"/>
              <a:gd name="connsiteY227" fmla="*/ 6152041 h 6826901"/>
              <a:gd name="connsiteX228" fmla="*/ 3659391 w 6809163"/>
              <a:gd name="connsiteY228" fmla="*/ 6152041 h 6826901"/>
              <a:gd name="connsiteX229" fmla="*/ 3659391 w 6809163"/>
              <a:gd name="connsiteY229" fmla="*/ 6223342 h 6826901"/>
              <a:gd name="connsiteX230" fmla="*/ 3730692 w 6809163"/>
              <a:gd name="connsiteY230" fmla="*/ 6223342 h 6826901"/>
              <a:gd name="connsiteX231" fmla="*/ 3730692 w 6809163"/>
              <a:gd name="connsiteY231" fmla="*/ 6152041 h 6826901"/>
              <a:gd name="connsiteX232" fmla="*/ 3516789 w 6809163"/>
              <a:gd name="connsiteY232" fmla="*/ 6152041 h 6826901"/>
              <a:gd name="connsiteX233" fmla="*/ 3516789 w 6809163"/>
              <a:gd name="connsiteY233" fmla="*/ 6223342 h 6826901"/>
              <a:gd name="connsiteX234" fmla="*/ 3588090 w 6809163"/>
              <a:gd name="connsiteY234" fmla="*/ 6223342 h 6826901"/>
              <a:gd name="connsiteX235" fmla="*/ 3588090 w 6809163"/>
              <a:gd name="connsiteY235" fmla="*/ 6152041 h 6826901"/>
              <a:gd name="connsiteX236" fmla="*/ 3374117 w 6809163"/>
              <a:gd name="connsiteY236" fmla="*/ 6152041 h 6826901"/>
              <a:gd name="connsiteX237" fmla="*/ 3374117 w 6809163"/>
              <a:gd name="connsiteY237" fmla="*/ 6223342 h 6826901"/>
              <a:gd name="connsiteX238" fmla="*/ 3445417 w 6809163"/>
              <a:gd name="connsiteY238" fmla="*/ 6223342 h 6826901"/>
              <a:gd name="connsiteX239" fmla="*/ 3445417 w 6809163"/>
              <a:gd name="connsiteY239" fmla="*/ 6152041 h 6826901"/>
              <a:gd name="connsiteX240" fmla="*/ 3231444 w 6809163"/>
              <a:gd name="connsiteY240" fmla="*/ 6152041 h 6826901"/>
              <a:gd name="connsiteX241" fmla="*/ 3231444 w 6809163"/>
              <a:gd name="connsiteY241" fmla="*/ 6223342 h 6826901"/>
              <a:gd name="connsiteX242" fmla="*/ 3302745 w 6809163"/>
              <a:gd name="connsiteY242" fmla="*/ 6223342 h 6826901"/>
              <a:gd name="connsiteX243" fmla="*/ 3302745 w 6809163"/>
              <a:gd name="connsiteY243" fmla="*/ 6152041 h 6826901"/>
              <a:gd name="connsiteX244" fmla="*/ 3088843 w 6809163"/>
              <a:gd name="connsiteY244" fmla="*/ 6152041 h 6826901"/>
              <a:gd name="connsiteX245" fmla="*/ 3088843 w 6809163"/>
              <a:gd name="connsiteY245" fmla="*/ 6223342 h 6826901"/>
              <a:gd name="connsiteX246" fmla="*/ 3160144 w 6809163"/>
              <a:gd name="connsiteY246" fmla="*/ 6223342 h 6826901"/>
              <a:gd name="connsiteX247" fmla="*/ 3160144 w 6809163"/>
              <a:gd name="connsiteY247" fmla="*/ 6152041 h 6826901"/>
              <a:gd name="connsiteX248" fmla="*/ 2946170 w 6809163"/>
              <a:gd name="connsiteY248" fmla="*/ 6152041 h 6826901"/>
              <a:gd name="connsiteX249" fmla="*/ 2946170 w 6809163"/>
              <a:gd name="connsiteY249" fmla="*/ 6223342 h 6826901"/>
              <a:gd name="connsiteX250" fmla="*/ 3017471 w 6809163"/>
              <a:gd name="connsiteY250" fmla="*/ 6223342 h 6826901"/>
              <a:gd name="connsiteX251" fmla="*/ 3017471 w 6809163"/>
              <a:gd name="connsiteY251" fmla="*/ 6152041 h 6826901"/>
              <a:gd name="connsiteX252" fmla="*/ 2803569 w 6809163"/>
              <a:gd name="connsiteY252" fmla="*/ 6152041 h 6826901"/>
              <a:gd name="connsiteX253" fmla="*/ 2803569 w 6809163"/>
              <a:gd name="connsiteY253" fmla="*/ 6223342 h 6826901"/>
              <a:gd name="connsiteX254" fmla="*/ 2874870 w 6809163"/>
              <a:gd name="connsiteY254" fmla="*/ 6223342 h 6826901"/>
              <a:gd name="connsiteX255" fmla="*/ 2874870 w 6809163"/>
              <a:gd name="connsiteY255" fmla="*/ 6152041 h 6826901"/>
              <a:gd name="connsiteX256" fmla="*/ 2660896 w 6809163"/>
              <a:gd name="connsiteY256" fmla="*/ 6152041 h 6826901"/>
              <a:gd name="connsiteX257" fmla="*/ 2660896 w 6809163"/>
              <a:gd name="connsiteY257" fmla="*/ 6223342 h 6826901"/>
              <a:gd name="connsiteX258" fmla="*/ 2732197 w 6809163"/>
              <a:gd name="connsiteY258" fmla="*/ 6223342 h 6826901"/>
              <a:gd name="connsiteX259" fmla="*/ 2732197 w 6809163"/>
              <a:gd name="connsiteY259" fmla="*/ 6152041 h 6826901"/>
              <a:gd name="connsiteX260" fmla="*/ 2518224 w 6809163"/>
              <a:gd name="connsiteY260" fmla="*/ 6152041 h 6826901"/>
              <a:gd name="connsiteX261" fmla="*/ 2518224 w 6809163"/>
              <a:gd name="connsiteY261" fmla="*/ 6223342 h 6826901"/>
              <a:gd name="connsiteX262" fmla="*/ 2589525 w 6809163"/>
              <a:gd name="connsiteY262" fmla="*/ 6223342 h 6826901"/>
              <a:gd name="connsiteX263" fmla="*/ 2589525 w 6809163"/>
              <a:gd name="connsiteY263" fmla="*/ 6152041 h 6826901"/>
              <a:gd name="connsiteX264" fmla="*/ 2375622 w 6809163"/>
              <a:gd name="connsiteY264" fmla="*/ 6152041 h 6826901"/>
              <a:gd name="connsiteX265" fmla="*/ 2375622 w 6809163"/>
              <a:gd name="connsiteY265" fmla="*/ 6223342 h 6826901"/>
              <a:gd name="connsiteX266" fmla="*/ 2446923 w 6809163"/>
              <a:gd name="connsiteY266" fmla="*/ 6223342 h 6826901"/>
              <a:gd name="connsiteX267" fmla="*/ 2446923 w 6809163"/>
              <a:gd name="connsiteY267" fmla="*/ 6152041 h 6826901"/>
              <a:gd name="connsiteX268" fmla="*/ 2232949 w 6809163"/>
              <a:gd name="connsiteY268" fmla="*/ 6152041 h 6826901"/>
              <a:gd name="connsiteX269" fmla="*/ 2232949 w 6809163"/>
              <a:gd name="connsiteY269" fmla="*/ 6223342 h 6826901"/>
              <a:gd name="connsiteX270" fmla="*/ 2304250 w 6809163"/>
              <a:gd name="connsiteY270" fmla="*/ 6223342 h 6826901"/>
              <a:gd name="connsiteX271" fmla="*/ 2304250 w 6809163"/>
              <a:gd name="connsiteY271" fmla="*/ 6152041 h 6826901"/>
              <a:gd name="connsiteX272" fmla="*/ 2090348 w 6809163"/>
              <a:gd name="connsiteY272" fmla="*/ 6152041 h 6826901"/>
              <a:gd name="connsiteX273" fmla="*/ 2090348 w 6809163"/>
              <a:gd name="connsiteY273" fmla="*/ 6223342 h 6826901"/>
              <a:gd name="connsiteX274" fmla="*/ 2161649 w 6809163"/>
              <a:gd name="connsiteY274" fmla="*/ 6223342 h 6826901"/>
              <a:gd name="connsiteX275" fmla="*/ 2161649 w 6809163"/>
              <a:gd name="connsiteY275" fmla="*/ 6152041 h 6826901"/>
              <a:gd name="connsiteX276" fmla="*/ 1947675 w 6809163"/>
              <a:gd name="connsiteY276" fmla="*/ 6152041 h 6826901"/>
              <a:gd name="connsiteX277" fmla="*/ 1947675 w 6809163"/>
              <a:gd name="connsiteY277" fmla="*/ 6223342 h 6826901"/>
              <a:gd name="connsiteX278" fmla="*/ 2018976 w 6809163"/>
              <a:gd name="connsiteY278" fmla="*/ 6223342 h 6826901"/>
              <a:gd name="connsiteX279" fmla="*/ 2018976 w 6809163"/>
              <a:gd name="connsiteY279" fmla="*/ 6152041 h 6826901"/>
              <a:gd name="connsiteX280" fmla="*/ 1805074 w 6809163"/>
              <a:gd name="connsiteY280" fmla="*/ 6152041 h 6826901"/>
              <a:gd name="connsiteX281" fmla="*/ 1805074 w 6809163"/>
              <a:gd name="connsiteY281" fmla="*/ 6223342 h 6826901"/>
              <a:gd name="connsiteX282" fmla="*/ 1876375 w 6809163"/>
              <a:gd name="connsiteY282" fmla="*/ 6223342 h 6826901"/>
              <a:gd name="connsiteX283" fmla="*/ 1876375 w 6809163"/>
              <a:gd name="connsiteY283" fmla="*/ 6152041 h 6826901"/>
              <a:gd name="connsiteX284" fmla="*/ 1662401 w 6809163"/>
              <a:gd name="connsiteY284" fmla="*/ 6152041 h 6826901"/>
              <a:gd name="connsiteX285" fmla="*/ 1662401 w 6809163"/>
              <a:gd name="connsiteY285" fmla="*/ 6223342 h 6826901"/>
              <a:gd name="connsiteX286" fmla="*/ 1733702 w 6809163"/>
              <a:gd name="connsiteY286" fmla="*/ 6223342 h 6826901"/>
              <a:gd name="connsiteX287" fmla="*/ 1733702 w 6809163"/>
              <a:gd name="connsiteY287" fmla="*/ 6152041 h 6826901"/>
              <a:gd name="connsiteX288" fmla="*/ 1519800 w 6809163"/>
              <a:gd name="connsiteY288" fmla="*/ 6152041 h 6826901"/>
              <a:gd name="connsiteX289" fmla="*/ 1519800 w 6809163"/>
              <a:gd name="connsiteY289" fmla="*/ 6223342 h 6826901"/>
              <a:gd name="connsiteX290" fmla="*/ 1591101 w 6809163"/>
              <a:gd name="connsiteY290" fmla="*/ 6223342 h 6826901"/>
              <a:gd name="connsiteX291" fmla="*/ 1591101 w 6809163"/>
              <a:gd name="connsiteY291" fmla="*/ 6152041 h 6826901"/>
              <a:gd name="connsiteX292" fmla="*/ 1377127 w 6809163"/>
              <a:gd name="connsiteY292" fmla="*/ 6152041 h 6826901"/>
              <a:gd name="connsiteX293" fmla="*/ 1377127 w 6809163"/>
              <a:gd name="connsiteY293" fmla="*/ 6223342 h 6826901"/>
              <a:gd name="connsiteX294" fmla="*/ 1448428 w 6809163"/>
              <a:gd name="connsiteY294" fmla="*/ 6223342 h 6826901"/>
              <a:gd name="connsiteX295" fmla="*/ 1448428 w 6809163"/>
              <a:gd name="connsiteY295" fmla="*/ 6152041 h 6826901"/>
              <a:gd name="connsiteX296" fmla="*/ 1234455 w 6809163"/>
              <a:gd name="connsiteY296" fmla="*/ 6152041 h 6826901"/>
              <a:gd name="connsiteX297" fmla="*/ 1234455 w 6809163"/>
              <a:gd name="connsiteY297" fmla="*/ 6223342 h 6826901"/>
              <a:gd name="connsiteX298" fmla="*/ 1305756 w 6809163"/>
              <a:gd name="connsiteY298" fmla="*/ 6223342 h 6826901"/>
              <a:gd name="connsiteX299" fmla="*/ 1305756 w 6809163"/>
              <a:gd name="connsiteY299" fmla="*/ 6152041 h 6826901"/>
              <a:gd name="connsiteX300" fmla="*/ 1091853 w 6809163"/>
              <a:gd name="connsiteY300" fmla="*/ 6152041 h 6826901"/>
              <a:gd name="connsiteX301" fmla="*/ 1091853 w 6809163"/>
              <a:gd name="connsiteY301" fmla="*/ 6223342 h 6826901"/>
              <a:gd name="connsiteX302" fmla="*/ 1163154 w 6809163"/>
              <a:gd name="connsiteY302" fmla="*/ 6223342 h 6826901"/>
              <a:gd name="connsiteX303" fmla="*/ 1163154 w 6809163"/>
              <a:gd name="connsiteY303" fmla="*/ 6152041 h 6826901"/>
              <a:gd name="connsiteX304" fmla="*/ 949180 w 6809163"/>
              <a:gd name="connsiteY304" fmla="*/ 6152041 h 6826901"/>
              <a:gd name="connsiteX305" fmla="*/ 949180 w 6809163"/>
              <a:gd name="connsiteY305" fmla="*/ 6223342 h 6826901"/>
              <a:gd name="connsiteX306" fmla="*/ 1020481 w 6809163"/>
              <a:gd name="connsiteY306" fmla="*/ 6223342 h 6826901"/>
              <a:gd name="connsiteX307" fmla="*/ 1020481 w 6809163"/>
              <a:gd name="connsiteY307" fmla="*/ 6152041 h 6826901"/>
              <a:gd name="connsiteX308" fmla="*/ 806579 w 6809163"/>
              <a:gd name="connsiteY308" fmla="*/ 6152041 h 6826901"/>
              <a:gd name="connsiteX309" fmla="*/ 806579 w 6809163"/>
              <a:gd name="connsiteY309" fmla="*/ 6223342 h 6826901"/>
              <a:gd name="connsiteX310" fmla="*/ 877880 w 6809163"/>
              <a:gd name="connsiteY310" fmla="*/ 6223342 h 6826901"/>
              <a:gd name="connsiteX311" fmla="*/ 877880 w 6809163"/>
              <a:gd name="connsiteY311" fmla="*/ 6152041 h 6826901"/>
              <a:gd name="connsiteX312" fmla="*/ 4657886 w 6809163"/>
              <a:gd name="connsiteY312" fmla="*/ 6009369 h 6826901"/>
              <a:gd name="connsiteX313" fmla="*/ 4657886 w 6809163"/>
              <a:gd name="connsiteY313" fmla="*/ 6080670 h 6826901"/>
              <a:gd name="connsiteX314" fmla="*/ 4729187 w 6809163"/>
              <a:gd name="connsiteY314" fmla="*/ 6080670 h 6826901"/>
              <a:gd name="connsiteX315" fmla="*/ 4729187 w 6809163"/>
              <a:gd name="connsiteY315" fmla="*/ 6009369 h 6826901"/>
              <a:gd name="connsiteX316" fmla="*/ 4515284 w 6809163"/>
              <a:gd name="connsiteY316" fmla="*/ 6009369 h 6826901"/>
              <a:gd name="connsiteX317" fmla="*/ 4515284 w 6809163"/>
              <a:gd name="connsiteY317" fmla="*/ 6080670 h 6826901"/>
              <a:gd name="connsiteX318" fmla="*/ 4586584 w 6809163"/>
              <a:gd name="connsiteY318" fmla="*/ 6080670 h 6826901"/>
              <a:gd name="connsiteX319" fmla="*/ 4586584 w 6809163"/>
              <a:gd name="connsiteY319" fmla="*/ 6009369 h 6826901"/>
              <a:gd name="connsiteX320" fmla="*/ 4372612 w 6809163"/>
              <a:gd name="connsiteY320" fmla="*/ 6009369 h 6826901"/>
              <a:gd name="connsiteX321" fmla="*/ 4372612 w 6809163"/>
              <a:gd name="connsiteY321" fmla="*/ 6080670 h 6826901"/>
              <a:gd name="connsiteX322" fmla="*/ 4443913 w 6809163"/>
              <a:gd name="connsiteY322" fmla="*/ 6080670 h 6826901"/>
              <a:gd name="connsiteX323" fmla="*/ 4443913 w 6809163"/>
              <a:gd name="connsiteY323" fmla="*/ 6009369 h 6826901"/>
              <a:gd name="connsiteX324" fmla="*/ 4229939 w 6809163"/>
              <a:gd name="connsiteY324" fmla="*/ 6009369 h 6826901"/>
              <a:gd name="connsiteX325" fmla="*/ 4229939 w 6809163"/>
              <a:gd name="connsiteY325" fmla="*/ 6080670 h 6826901"/>
              <a:gd name="connsiteX326" fmla="*/ 4301240 w 6809163"/>
              <a:gd name="connsiteY326" fmla="*/ 6080670 h 6826901"/>
              <a:gd name="connsiteX327" fmla="*/ 4301240 w 6809163"/>
              <a:gd name="connsiteY327" fmla="*/ 6009369 h 6826901"/>
              <a:gd name="connsiteX328" fmla="*/ 4087338 w 6809163"/>
              <a:gd name="connsiteY328" fmla="*/ 6009369 h 6826901"/>
              <a:gd name="connsiteX329" fmla="*/ 4087338 w 6809163"/>
              <a:gd name="connsiteY329" fmla="*/ 6080670 h 6826901"/>
              <a:gd name="connsiteX330" fmla="*/ 4158638 w 6809163"/>
              <a:gd name="connsiteY330" fmla="*/ 6080670 h 6826901"/>
              <a:gd name="connsiteX331" fmla="*/ 4158638 w 6809163"/>
              <a:gd name="connsiteY331" fmla="*/ 6009369 h 6826901"/>
              <a:gd name="connsiteX332" fmla="*/ 3944665 w 6809163"/>
              <a:gd name="connsiteY332" fmla="*/ 6009369 h 6826901"/>
              <a:gd name="connsiteX333" fmla="*/ 3944665 w 6809163"/>
              <a:gd name="connsiteY333" fmla="*/ 6080670 h 6826901"/>
              <a:gd name="connsiteX334" fmla="*/ 4015966 w 6809163"/>
              <a:gd name="connsiteY334" fmla="*/ 6080670 h 6826901"/>
              <a:gd name="connsiteX335" fmla="*/ 4015966 w 6809163"/>
              <a:gd name="connsiteY335" fmla="*/ 6009369 h 6826901"/>
              <a:gd name="connsiteX336" fmla="*/ 3802063 w 6809163"/>
              <a:gd name="connsiteY336" fmla="*/ 6009369 h 6826901"/>
              <a:gd name="connsiteX337" fmla="*/ 3802063 w 6809163"/>
              <a:gd name="connsiteY337" fmla="*/ 6080670 h 6826901"/>
              <a:gd name="connsiteX338" fmla="*/ 3873364 w 6809163"/>
              <a:gd name="connsiteY338" fmla="*/ 6080670 h 6826901"/>
              <a:gd name="connsiteX339" fmla="*/ 3873364 w 6809163"/>
              <a:gd name="connsiteY339" fmla="*/ 6009369 h 6826901"/>
              <a:gd name="connsiteX340" fmla="*/ 3659391 w 6809163"/>
              <a:gd name="connsiteY340" fmla="*/ 6009369 h 6826901"/>
              <a:gd name="connsiteX341" fmla="*/ 3659391 w 6809163"/>
              <a:gd name="connsiteY341" fmla="*/ 6080670 h 6826901"/>
              <a:gd name="connsiteX342" fmla="*/ 3730692 w 6809163"/>
              <a:gd name="connsiteY342" fmla="*/ 6080670 h 6826901"/>
              <a:gd name="connsiteX343" fmla="*/ 3730692 w 6809163"/>
              <a:gd name="connsiteY343" fmla="*/ 6009369 h 6826901"/>
              <a:gd name="connsiteX344" fmla="*/ 3516789 w 6809163"/>
              <a:gd name="connsiteY344" fmla="*/ 6009369 h 6826901"/>
              <a:gd name="connsiteX345" fmla="*/ 3516789 w 6809163"/>
              <a:gd name="connsiteY345" fmla="*/ 6080670 h 6826901"/>
              <a:gd name="connsiteX346" fmla="*/ 3588090 w 6809163"/>
              <a:gd name="connsiteY346" fmla="*/ 6080670 h 6826901"/>
              <a:gd name="connsiteX347" fmla="*/ 3588090 w 6809163"/>
              <a:gd name="connsiteY347" fmla="*/ 6009369 h 6826901"/>
              <a:gd name="connsiteX348" fmla="*/ 3374117 w 6809163"/>
              <a:gd name="connsiteY348" fmla="*/ 6009369 h 6826901"/>
              <a:gd name="connsiteX349" fmla="*/ 3374117 w 6809163"/>
              <a:gd name="connsiteY349" fmla="*/ 6080670 h 6826901"/>
              <a:gd name="connsiteX350" fmla="*/ 3445417 w 6809163"/>
              <a:gd name="connsiteY350" fmla="*/ 6080670 h 6826901"/>
              <a:gd name="connsiteX351" fmla="*/ 3445417 w 6809163"/>
              <a:gd name="connsiteY351" fmla="*/ 6009369 h 6826901"/>
              <a:gd name="connsiteX352" fmla="*/ 3231444 w 6809163"/>
              <a:gd name="connsiteY352" fmla="*/ 6009369 h 6826901"/>
              <a:gd name="connsiteX353" fmla="*/ 3231444 w 6809163"/>
              <a:gd name="connsiteY353" fmla="*/ 6080670 h 6826901"/>
              <a:gd name="connsiteX354" fmla="*/ 3302745 w 6809163"/>
              <a:gd name="connsiteY354" fmla="*/ 6080670 h 6826901"/>
              <a:gd name="connsiteX355" fmla="*/ 3302745 w 6809163"/>
              <a:gd name="connsiteY355" fmla="*/ 6009369 h 6826901"/>
              <a:gd name="connsiteX356" fmla="*/ 3088843 w 6809163"/>
              <a:gd name="connsiteY356" fmla="*/ 6009369 h 6826901"/>
              <a:gd name="connsiteX357" fmla="*/ 3088843 w 6809163"/>
              <a:gd name="connsiteY357" fmla="*/ 6080670 h 6826901"/>
              <a:gd name="connsiteX358" fmla="*/ 3160144 w 6809163"/>
              <a:gd name="connsiteY358" fmla="*/ 6080670 h 6826901"/>
              <a:gd name="connsiteX359" fmla="*/ 3160144 w 6809163"/>
              <a:gd name="connsiteY359" fmla="*/ 6009369 h 6826901"/>
              <a:gd name="connsiteX360" fmla="*/ 2946170 w 6809163"/>
              <a:gd name="connsiteY360" fmla="*/ 6009369 h 6826901"/>
              <a:gd name="connsiteX361" fmla="*/ 2946170 w 6809163"/>
              <a:gd name="connsiteY361" fmla="*/ 6080670 h 6826901"/>
              <a:gd name="connsiteX362" fmla="*/ 3017471 w 6809163"/>
              <a:gd name="connsiteY362" fmla="*/ 6080670 h 6826901"/>
              <a:gd name="connsiteX363" fmla="*/ 3017471 w 6809163"/>
              <a:gd name="connsiteY363" fmla="*/ 6009369 h 6826901"/>
              <a:gd name="connsiteX364" fmla="*/ 2803569 w 6809163"/>
              <a:gd name="connsiteY364" fmla="*/ 6009369 h 6826901"/>
              <a:gd name="connsiteX365" fmla="*/ 2803569 w 6809163"/>
              <a:gd name="connsiteY365" fmla="*/ 6080670 h 6826901"/>
              <a:gd name="connsiteX366" fmla="*/ 2874870 w 6809163"/>
              <a:gd name="connsiteY366" fmla="*/ 6080670 h 6826901"/>
              <a:gd name="connsiteX367" fmla="*/ 2874870 w 6809163"/>
              <a:gd name="connsiteY367" fmla="*/ 6009369 h 6826901"/>
              <a:gd name="connsiteX368" fmla="*/ 2660896 w 6809163"/>
              <a:gd name="connsiteY368" fmla="*/ 6009369 h 6826901"/>
              <a:gd name="connsiteX369" fmla="*/ 2660896 w 6809163"/>
              <a:gd name="connsiteY369" fmla="*/ 6080670 h 6826901"/>
              <a:gd name="connsiteX370" fmla="*/ 2732197 w 6809163"/>
              <a:gd name="connsiteY370" fmla="*/ 6080670 h 6826901"/>
              <a:gd name="connsiteX371" fmla="*/ 2732197 w 6809163"/>
              <a:gd name="connsiteY371" fmla="*/ 6009369 h 6826901"/>
              <a:gd name="connsiteX372" fmla="*/ 2518224 w 6809163"/>
              <a:gd name="connsiteY372" fmla="*/ 6009369 h 6826901"/>
              <a:gd name="connsiteX373" fmla="*/ 2518224 w 6809163"/>
              <a:gd name="connsiteY373" fmla="*/ 6080670 h 6826901"/>
              <a:gd name="connsiteX374" fmla="*/ 2589525 w 6809163"/>
              <a:gd name="connsiteY374" fmla="*/ 6080670 h 6826901"/>
              <a:gd name="connsiteX375" fmla="*/ 2589525 w 6809163"/>
              <a:gd name="connsiteY375" fmla="*/ 6009369 h 6826901"/>
              <a:gd name="connsiteX376" fmla="*/ 2375622 w 6809163"/>
              <a:gd name="connsiteY376" fmla="*/ 6009369 h 6826901"/>
              <a:gd name="connsiteX377" fmla="*/ 2375622 w 6809163"/>
              <a:gd name="connsiteY377" fmla="*/ 6080670 h 6826901"/>
              <a:gd name="connsiteX378" fmla="*/ 2446923 w 6809163"/>
              <a:gd name="connsiteY378" fmla="*/ 6080670 h 6826901"/>
              <a:gd name="connsiteX379" fmla="*/ 2446923 w 6809163"/>
              <a:gd name="connsiteY379" fmla="*/ 6009369 h 6826901"/>
              <a:gd name="connsiteX380" fmla="*/ 2232949 w 6809163"/>
              <a:gd name="connsiteY380" fmla="*/ 6009369 h 6826901"/>
              <a:gd name="connsiteX381" fmla="*/ 2232949 w 6809163"/>
              <a:gd name="connsiteY381" fmla="*/ 6080670 h 6826901"/>
              <a:gd name="connsiteX382" fmla="*/ 2304250 w 6809163"/>
              <a:gd name="connsiteY382" fmla="*/ 6080670 h 6826901"/>
              <a:gd name="connsiteX383" fmla="*/ 2304250 w 6809163"/>
              <a:gd name="connsiteY383" fmla="*/ 6009369 h 6826901"/>
              <a:gd name="connsiteX384" fmla="*/ 2090348 w 6809163"/>
              <a:gd name="connsiteY384" fmla="*/ 6009369 h 6826901"/>
              <a:gd name="connsiteX385" fmla="*/ 2090348 w 6809163"/>
              <a:gd name="connsiteY385" fmla="*/ 6080670 h 6826901"/>
              <a:gd name="connsiteX386" fmla="*/ 2161649 w 6809163"/>
              <a:gd name="connsiteY386" fmla="*/ 6080670 h 6826901"/>
              <a:gd name="connsiteX387" fmla="*/ 2161649 w 6809163"/>
              <a:gd name="connsiteY387" fmla="*/ 6009369 h 6826901"/>
              <a:gd name="connsiteX388" fmla="*/ 1947675 w 6809163"/>
              <a:gd name="connsiteY388" fmla="*/ 6009369 h 6826901"/>
              <a:gd name="connsiteX389" fmla="*/ 1947675 w 6809163"/>
              <a:gd name="connsiteY389" fmla="*/ 6080670 h 6826901"/>
              <a:gd name="connsiteX390" fmla="*/ 2018976 w 6809163"/>
              <a:gd name="connsiteY390" fmla="*/ 6080670 h 6826901"/>
              <a:gd name="connsiteX391" fmla="*/ 2018976 w 6809163"/>
              <a:gd name="connsiteY391" fmla="*/ 6009369 h 6826901"/>
              <a:gd name="connsiteX392" fmla="*/ 1805074 w 6809163"/>
              <a:gd name="connsiteY392" fmla="*/ 6009369 h 6826901"/>
              <a:gd name="connsiteX393" fmla="*/ 1805074 w 6809163"/>
              <a:gd name="connsiteY393" fmla="*/ 6080670 h 6826901"/>
              <a:gd name="connsiteX394" fmla="*/ 1876375 w 6809163"/>
              <a:gd name="connsiteY394" fmla="*/ 6080670 h 6826901"/>
              <a:gd name="connsiteX395" fmla="*/ 1876375 w 6809163"/>
              <a:gd name="connsiteY395" fmla="*/ 6009369 h 6826901"/>
              <a:gd name="connsiteX396" fmla="*/ 1662401 w 6809163"/>
              <a:gd name="connsiteY396" fmla="*/ 6009369 h 6826901"/>
              <a:gd name="connsiteX397" fmla="*/ 1662401 w 6809163"/>
              <a:gd name="connsiteY397" fmla="*/ 6080670 h 6826901"/>
              <a:gd name="connsiteX398" fmla="*/ 1733702 w 6809163"/>
              <a:gd name="connsiteY398" fmla="*/ 6080670 h 6826901"/>
              <a:gd name="connsiteX399" fmla="*/ 1733702 w 6809163"/>
              <a:gd name="connsiteY399" fmla="*/ 6009369 h 6826901"/>
              <a:gd name="connsiteX400" fmla="*/ 1519800 w 6809163"/>
              <a:gd name="connsiteY400" fmla="*/ 6009369 h 6826901"/>
              <a:gd name="connsiteX401" fmla="*/ 1519800 w 6809163"/>
              <a:gd name="connsiteY401" fmla="*/ 6080670 h 6826901"/>
              <a:gd name="connsiteX402" fmla="*/ 1591101 w 6809163"/>
              <a:gd name="connsiteY402" fmla="*/ 6080670 h 6826901"/>
              <a:gd name="connsiteX403" fmla="*/ 1591101 w 6809163"/>
              <a:gd name="connsiteY403" fmla="*/ 6009369 h 6826901"/>
              <a:gd name="connsiteX404" fmla="*/ 1377127 w 6809163"/>
              <a:gd name="connsiteY404" fmla="*/ 6009369 h 6826901"/>
              <a:gd name="connsiteX405" fmla="*/ 1377127 w 6809163"/>
              <a:gd name="connsiteY405" fmla="*/ 6080670 h 6826901"/>
              <a:gd name="connsiteX406" fmla="*/ 1448428 w 6809163"/>
              <a:gd name="connsiteY406" fmla="*/ 6080670 h 6826901"/>
              <a:gd name="connsiteX407" fmla="*/ 1448428 w 6809163"/>
              <a:gd name="connsiteY407" fmla="*/ 6009369 h 6826901"/>
              <a:gd name="connsiteX408" fmla="*/ 1234455 w 6809163"/>
              <a:gd name="connsiteY408" fmla="*/ 6009369 h 6826901"/>
              <a:gd name="connsiteX409" fmla="*/ 1234455 w 6809163"/>
              <a:gd name="connsiteY409" fmla="*/ 6080670 h 6826901"/>
              <a:gd name="connsiteX410" fmla="*/ 1305756 w 6809163"/>
              <a:gd name="connsiteY410" fmla="*/ 6080670 h 6826901"/>
              <a:gd name="connsiteX411" fmla="*/ 1305756 w 6809163"/>
              <a:gd name="connsiteY411" fmla="*/ 6009369 h 6826901"/>
              <a:gd name="connsiteX412" fmla="*/ 1091853 w 6809163"/>
              <a:gd name="connsiteY412" fmla="*/ 6009369 h 6826901"/>
              <a:gd name="connsiteX413" fmla="*/ 1091853 w 6809163"/>
              <a:gd name="connsiteY413" fmla="*/ 6080670 h 6826901"/>
              <a:gd name="connsiteX414" fmla="*/ 1163154 w 6809163"/>
              <a:gd name="connsiteY414" fmla="*/ 6080670 h 6826901"/>
              <a:gd name="connsiteX415" fmla="*/ 1163154 w 6809163"/>
              <a:gd name="connsiteY415" fmla="*/ 6009369 h 6826901"/>
              <a:gd name="connsiteX416" fmla="*/ 949180 w 6809163"/>
              <a:gd name="connsiteY416" fmla="*/ 6009369 h 6826901"/>
              <a:gd name="connsiteX417" fmla="*/ 949180 w 6809163"/>
              <a:gd name="connsiteY417" fmla="*/ 6080670 h 6826901"/>
              <a:gd name="connsiteX418" fmla="*/ 1020481 w 6809163"/>
              <a:gd name="connsiteY418" fmla="*/ 6080670 h 6826901"/>
              <a:gd name="connsiteX419" fmla="*/ 1020481 w 6809163"/>
              <a:gd name="connsiteY419" fmla="*/ 6009369 h 6826901"/>
              <a:gd name="connsiteX420" fmla="*/ 6807516 w 6809163"/>
              <a:gd name="connsiteY420" fmla="*/ 0 h 6826901"/>
              <a:gd name="connsiteX421" fmla="*/ 6809163 w 6809163"/>
              <a:gd name="connsiteY421" fmla="*/ 6826901 h 6826901"/>
              <a:gd name="connsiteX422" fmla="*/ 0 w 6809163"/>
              <a:gd name="connsiteY422" fmla="*/ 6826901 h 6826901"/>
              <a:gd name="connsiteX423" fmla="*/ 378632 w 6809163"/>
              <a:gd name="connsiteY423" fmla="*/ 6447189 h 6826901"/>
              <a:gd name="connsiteX424" fmla="*/ 378632 w 6809163"/>
              <a:gd name="connsiteY424" fmla="*/ 6514582 h 6826901"/>
              <a:gd name="connsiteX425" fmla="*/ 449934 w 6809163"/>
              <a:gd name="connsiteY425" fmla="*/ 6514582 h 6826901"/>
              <a:gd name="connsiteX426" fmla="*/ 449934 w 6809163"/>
              <a:gd name="connsiteY426" fmla="*/ 6443281 h 6826901"/>
              <a:gd name="connsiteX427" fmla="*/ 382530 w 6809163"/>
              <a:gd name="connsiteY427" fmla="*/ 6443281 h 6826901"/>
              <a:gd name="connsiteX428" fmla="*/ 521234 w 6809163"/>
              <a:gd name="connsiteY428" fmla="*/ 6304180 h 6826901"/>
              <a:gd name="connsiteX429" fmla="*/ 521234 w 6809163"/>
              <a:gd name="connsiteY429" fmla="*/ 6365944 h 6826901"/>
              <a:gd name="connsiteX430" fmla="*/ 592536 w 6809163"/>
              <a:gd name="connsiteY430" fmla="*/ 6365944 h 6826901"/>
              <a:gd name="connsiteX431" fmla="*/ 592536 w 6809163"/>
              <a:gd name="connsiteY431" fmla="*/ 6294643 h 6826901"/>
              <a:gd name="connsiteX432" fmla="*/ 530745 w 6809163"/>
              <a:gd name="connsiteY432" fmla="*/ 6294643 h 6826901"/>
              <a:gd name="connsiteX433" fmla="*/ 663906 w 6809163"/>
              <a:gd name="connsiteY433" fmla="*/ 6161102 h 6826901"/>
              <a:gd name="connsiteX434" fmla="*/ 663906 w 6809163"/>
              <a:gd name="connsiteY434" fmla="*/ 6223342 h 6826901"/>
              <a:gd name="connsiteX435" fmla="*/ 735207 w 6809163"/>
              <a:gd name="connsiteY435" fmla="*/ 6223342 h 6826901"/>
              <a:gd name="connsiteX436" fmla="*/ 735207 w 6809163"/>
              <a:gd name="connsiteY436" fmla="*/ 6152041 h 6826901"/>
              <a:gd name="connsiteX437" fmla="*/ 672942 w 6809163"/>
              <a:gd name="connsiteY437" fmla="*/ 6152041 h 6826901"/>
              <a:gd name="connsiteX438" fmla="*/ 806579 w 6809163"/>
              <a:gd name="connsiteY438" fmla="*/ 6018022 h 6826901"/>
              <a:gd name="connsiteX439" fmla="*/ 806579 w 6809163"/>
              <a:gd name="connsiteY439" fmla="*/ 6080670 h 6826901"/>
              <a:gd name="connsiteX440" fmla="*/ 877880 w 6809163"/>
              <a:gd name="connsiteY440" fmla="*/ 6080670 h 6826901"/>
              <a:gd name="connsiteX441" fmla="*/ 877880 w 6809163"/>
              <a:gd name="connsiteY441" fmla="*/ 6009369 h 6826901"/>
              <a:gd name="connsiteX442" fmla="*/ 815208 w 6809163"/>
              <a:gd name="connsiteY442" fmla="*/ 6009369 h 6826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</a:cxnLst>
            <a:rect l="l" t="t" r="r" b="b"/>
            <a:pathLst>
              <a:path w="6809163" h="6826901">
                <a:moveTo>
                  <a:pt x="3659391" y="6443281"/>
                </a:moveTo>
                <a:lnTo>
                  <a:pt x="3659391" y="6514582"/>
                </a:lnTo>
                <a:lnTo>
                  <a:pt x="3730692" y="6514582"/>
                </a:lnTo>
                <a:lnTo>
                  <a:pt x="3730692" y="6443281"/>
                </a:lnTo>
                <a:close/>
                <a:moveTo>
                  <a:pt x="3516789" y="6443281"/>
                </a:moveTo>
                <a:lnTo>
                  <a:pt x="3516789" y="6514582"/>
                </a:lnTo>
                <a:lnTo>
                  <a:pt x="3588090" y="6514582"/>
                </a:lnTo>
                <a:lnTo>
                  <a:pt x="3588090" y="6443281"/>
                </a:lnTo>
                <a:close/>
                <a:moveTo>
                  <a:pt x="3374117" y="6443281"/>
                </a:moveTo>
                <a:lnTo>
                  <a:pt x="3374117" y="6514582"/>
                </a:lnTo>
                <a:lnTo>
                  <a:pt x="3445417" y="6514582"/>
                </a:lnTo>
                <a:lnTo>
                  <a:pt x="3445417" y="6443281"/>
                </a:lnTo>
                <a:close/>
                <a:moveTo>
                  <a:pt x="3231444" y="6443281"/>
                </a:moveTo>
                <a:lnTo>
                  <a:pt x="3231444" y="6514582"/>
                </a:lnTo>
                <a:lnTo>
                  <a:pt x="3302745" y="6514582"/>
                </a:lnTo>
                <a:lnTo>
                  <a:pt x="3302745" y="6443281"/>
                </a:lnTo>
                <a:close/>
                <a:moveTo>
                  <a:pt x="3088843" y="6443281"/>
                </a:moveTo>
                <a:lnTo>
                  <a:pt x="3088843" y="6514582"/>
                </a:lnTo>
                <a:lnTo>
                  <a:pt x="3160144" y="6514582"/>
                </a:lnTo>
                <a:lnTo>
                  <a:pt x="3160144" y="6443281"/>
                </a:lnTo>
                <a:close/>
                <a:moveTo>
                  <a:pt x="2946170" y="6443281"/>
                </a:moveTo>
                <a:lnTo>
                  <a:pt x="2946170" y="6514582"/>
                </a:lnTo>
                <a:lnTo>
                  <a:pt x="3017471" y="6514582"/>
                </a:lnTo>
                <a:lnTo>
                  <a:pt x="3017471" y="6443281"/>
                </a:lnTo>
                <a:close/>
                <a:moveTo>
                  <a:pt x="2803569" y="6443281"/>
                </a:moveTo>
                <a:lnTo>
                  <a:pt x="2803569" y="6514582"/>
                </a:lnTo>
                <a:lnTo>
                  <a:pt x="2874870" y="6514582"/>
                </a:lnTo>
                <a:lnTo>
                  <a:pt x="2874870" y="6443281"/>
                </a:lnTo>
                <a:close/>
                <a:moveTo>
                  <a:pt x="2660896" y="6443281"/>
                </a:moveTo>
                <a:lnTo>
                  <a:pt x="2660896" y="6514582"/>
                </a:lnTo>
                <a:lnTo>
                  <a:pt x="2732197" y="6514582"/>
                </a:lnTo>
                <a:lnTo>
                  <a:pt x="2732197" y="6443281"/>
                </a:lnTo>
                <a:close/>
                <a:moveTo>
                  <a:pt x="2518224" y="6443281"/>
                </a:moveTo>
                <a:lnTo>
                  <a:pt x="2518224" y="6514582"/>
                </a:lnTo>
                <a:lnTo>
                  <a:pt x="2589525" y="6514582"/>
                </a:lnTo>
                <a:lnTo>
                  <a:pt x="2589525" y="6443281"/>
                </a:lnTo>
                <a:close/>
                <a:moveTo>
                  <a:pt x="2375622" y="6443281"/>
                </a:moveTo>
                <a:lnTo>
                  <a:pt x="2375622" y="6514582"/>
                </a:lnTo>
                <a:lnTo>
                  <a:pt x="2446923" y="6514582"/>
                </a:lnTo>
                <a:lnTo>
                  <a:pt x="2446923" y="6443281"/>
                </a:lnTo>
                <a:close/>
                <a:moveTo>
                  <a:pt x="2232949" y="6443281"/>
                </a:moveTo>
                <a:lnTo>
                  <a:pt x="2232949" y="6514582"/>
                </a:lnTo>
                <a:lnTo>
                  <a:pt x="2304250" y="6514582"/>
                </a:lnTo>
                <a:lnTo>
                  <a:pt x="2304250" y="6443281"/>
                </a:lnTo>
                <a:close/>
                <a:moveTo>
                  <a:pt x="2090348" y="6443281"/>
                </a:moveTo>
                <a:lnTo>
                  <a:pt x="2090348" y="6514582"/>
                </a:lnTo>
                <a:lnTo>
                  <a:pt x="2161649" y="6514582"/>
                </a:lnTo>
                <a:lnTo>
                  <a:pt x="2161649" y="6443281"/>
                </a:lnTo>
                <a:close/>
                <a:moveTo>
                  <a:pt x="1947675" y="6443281"/>
                </a:moveTo>
                <a:lnTo>
                  <a:pt x="1947675" y="6514582"/>
                </a:lnTo>
                <a:lnTo>
                  <a:pt x="2018976" y="6514582"/>
                </a:lnTo>
                <a:lnTo>
                  <a:pt x="2018976" y="6443281"/>
                </a:lnTo>
                <a:close/>
                <a:moveTo>
                  <a:pt x="1805074" y="6443281"/>
                </a:moveTo>
                <a:lnTo>
                  <a:pt x="1805074" y="6514582"/>
                </a:lnTo>
                <a:lnTo>
                  <a:pt x="1876375" y="6514582"/>
                </a:lnTo>
                <a:lnTo>
                  <a:pt x="1876375" y="6443281"/>
                </a:lnTo>
                <a:close/>
                <a:moveTo>
                  <a:pt x="1662401" y="6443281"/>
                </a:moveTo>
                <a:lnTo>
                  <a:pt x="1662401" y="6514582"/>
                </a:lnTo>
                <a:lnTo>
                  <a:pt x="1733702" y="6514582"/>
                </a:lnTo>
                <a:lnTo>
                  <a:pt x="1733702" y="6443281"/>
                </a:lnTo>
                <a:close/>
                <a:moveTo>
                  <a:pt x="1519800" y="6443281"/>
                </a:moveTo>
                <a:lnTo>
                  <a:pt x="1519800" y="6514582"/>
                </a:lnTo>
                <a:lnTo>
                  <a:pt x="1591101" y="6514582"/>
                </a:lnTo>
                <a:lnTo>
                  <a:pt x="1591101" y="6443281"/>
                </a:lnTo>
                <a:close/>
                <a:moveTo>
                  <a:pt x="1377127" y="6443281"/>
                </a:moveTo>
                <a:lnTo>
                  <a:pt x="1377127" y="6514582"/>
                </a:lnTo>
                <a:lnTo>
                  <a:pt x="1448428" y="6514582"/>
                </a:lnTo>
                <a:lnTo>
                  <a:pt x="1448428" y="6443281"/>
                </a:lnTo>
                <a:close/>
                <a:moveTo>
                  <a:pt x="1234455" y="6443281"/>
                </a:moveTo>
                <a:lnTo>
                  <a:pt x="1234455" y="6514582"/>
                </a:lnTo>
                <a:lnTo>
                  <a:pt x="1305756" y="6514582"/>
                </a:lnTo>
                <a:lnTo>
                  <a:pt x="1305756" y="6443281"/>
                </a:lnTo>
                <a:close/>
                <a:moveTo>
                  <a:pt x="1091853" y="6443281"/>
                </a:moveTo>
                <a:lnTo>
                  <a:pt x="1091853" y="6514582"/>
                </a:lnTo>
                <a:lnTo>
                  <a:pt x="1163154" y="6514582"/>
                </a:lnTo>
                <a:lnTo>
                  <a:pt x="1163154" y="6443281"/>
                </a:lnTo>
                <a:close/>
                <a:moveTo>
                  <a:pt x="949180" y="6443281"/>
                </a:moveTo>
                <a:lnTo>
                  <a:pt x="949180" y="6514582"/>
                </a:lnTo>
                <a:lnTo>
                  <a:pt x="1020481" y="6514582"/>
                </a:lnTo>
                <a:lnTo>
                  <a:pt x="1020481" y="6443281"/>
                </a:lnTo>
                <a:close/>
                <a:moveTo>
                  <a:pt x="806579" y="6443281"/>
                </a:moveTo>
                <a:lnTo>
                  <a:pt x="806579" y="6514582"/>
                </a:lnTo>
                <a:lnTo>
                  <a:pt x="877880" y="6514582"/>
                </a:lnTo>
                <a:lnTo>
                  <a:pt x="877880" y="6443281"/>
                </a:lnTo>
                <a:close/>
                <a:moveTo>
                  <a:pt x="663906" y="6443281"/>
                </a:moveTo>
                <a:lnTo>
                  <a:pt x="663906" y="6514582"/>
                </a:lnTo>
                <a:lnTo>
                  <a:pt x="735207" y="6514582"/>
                </a:lnTo>
                <a:lnTo>
                  <a:pt x="735207" y="6443281"/>
                </a:lnTo>
                <a:close/>
                <a:moveTo>
                  <a:pt x="521234" y="6443281"/>
                </a:moveTo>
                <a:lnTo>
                  <a:pt x="521234" y="6514582"/>
                </a:lnTo>
                <a:lnTo>
                  <a:pt x="592536" y="6514582"/>
                </a:lnTo>
                <a:lnTo>
                  <a:pt x="592536" y="6443281"/>
                </a:lnTo>
                <a:close/>
                <a:moveTo>
                  <a:pt x="4657886" y="6294643"/>
                </a:moveTo>
                <a:lnTo>
                  <a:pt x="4657886" y="6365944"/>
                </a:lnTo>
                <a:lnTo>
                  <a:pt x="4729187" y="6365944"/>
                </a:lnTo>
                <a:lnTo>
                  <a:pt x="4729187" y="6294643"/>
                </a:lnTo>
                <a:close/>
                <a:moveTo>
                  <a:pt x="4515284" y="6294643"/>
                </a:moveTo>
                <a:lnTo>
                  <a:pt x="4515284" y="6365944"/>
                </a:lnTo>
                <a:lnTo>
                  <a:pt x="4586584" y="6365944"/>
                </a:lnTo>
                <a:lnTo>
                  <a:pt x="4586584" y="6294643"/>
                </a:lnTo>
                <a:close/>
                <a:moveTo>
                  <a:pt x="4372612" y="6294643"/>
                </a:moveTo>
                <a:lnTo>
                  <a:pt x="4372612" y="6365944"/>
                </a:lnTo>
                <a:lnTo>
                  <a:pt x="4443913" y="6365944"/>
                </a:lnTo>
                <a:lnTo>
                  <a:pt x="4443913" y="6294643"/>
                </a:lnTo>
                <a:close/>
                <a:moveTo>
                  <a:pt x="4229939" y="6294643"/>
                </a:moveTo>
                <a:lnTo>
                  <a:pt x="4229939" y="6365944"/>
                </a:lnTo>
                <a:lnTo>
                  <a:pt x="4301240" y="6365944"/>
                </a:lnTo>
                <a:lnTo>
                  <a:pt x="4301240" y="6294643"/>
                </a:lnTo>
                <a:close/>
                <a:moveTo>
                  <a:pt x="4087338" y="6294643"/>
                </a:moveTo>
                <a:lnTo>
                  <a:pt x="4087338" y="6365944"/>
                </a:lnTo>
                <a:lnTo>
                  <a:pt x="4158638" y="6365944"/>
                </a:lnTo>
                <a:lnTo>
                  <a:pt x="4158638" y="6294643"/>
                </a:lnTo>
                <a:close/>
                <a:moveTo>
                  <a:pt x="3944665" y="6294643"/>
                </a:moveTo>
                <a:lnTo>
                  <a:pt x="3944665" y="6365944"/>
                </a:lnTo>
                <a:lnTo>
                  <a:pt x="4015966" y="6365944"/>
                </a:lnTo>
                <a:lnTo>
                  <a:pt x="4015966" y="6294643"/>
                </a:lnTo>
                <a:close/>
                <a:moveTo>
                  <a:pt x="3802063" y="6294643"/>
                </a:moveTo>
                <a:lnTo>
                  <a:pt x="3802063" y="6365944"/>
                </a:lnTo>
                <a:lnTo>
                  <a:pt x="3873364" y="6365944"/>
                </a:lnTo>
                <a:lnTo>
                  <a:pt x="3873364" y="6294643"/>
                </a:lnTo>
                <a:close/>
                <a:moveTo>
                  <a:pt x="3659391" y="6294643"/>
                </a:moveTo>
                <a:lnTo>
                  <a:pt x="3659391" y="6365944"/>
                </a:lnTo>
                <a:lnTo>
                  <a:pt x="3730692" y="6365944"/>
                </a:lnTo>
                <a:lnTo>
                  <a:pt x="3730692" y="6294643"/>
                </a:lnTo>
                <a:close/>
                <a:moveTo>
                  <a:pt x="3516789" y="6294643"/>
                </a:moveTo>
                <a:lnTo>
                  <a:pt x="3516789" y="6365944"/>
                </a:lnTo>
                <a:lnTo>
                  <a:pt x="3588090" y="6365944"/>
                </a:lnTo>
                <a:lnTo>
                  <a:pt x="3588090" y="6294643"/>
                </a:lnTo>
                <a:close/>
                <a:moveTo>
                  <a:pt x="3374117" y="6294643"/>
                </a:moveTo>
                <a:lnTo>
                  <a:pt x="3374117" y="6365944"/>
                </a:lnTo>
                <a:lnTo>
                  <a:pt x="3445417" y="6365944"/>
                </a:lnTo>
                <a:lnTo>
                  <a:pt x="3445417" y="6294643"/>
                </a:lnTo>
                <a:close/>
                <a:moveTo>
                  <a:pt x="3231444" y="6294643"/>
                </a:moveTo>
                <a:lnTo>
                  <a:pt x="3231444" y="6365944"/>
                </a:lnTo>
                <a:lnTo>
                  <a:pt x="3302745" y="6365944"/>
                </a:lnTo>
                <a:lnTo>
                  <a:pt x="3302745" y="6294643"/>
                </a:lnTo>
                <a:close/>
                <a:moveTo>
                  <a:pt x="3088843" y="6294643"/>
                </a:moveTo>
                <a:lnTo>
                  <a:pt x="3088843" y="6365944"/>
                </a:lnTo>
                <a:lnTo>
                  <a:pt x="3160144" y="6365944"/>
                </a:lnTo>
                <a:lnTo>
                  <a:pt x="3160144" y="6294643"/>
                </a:lnTo>
                <a:close/>
                <a:moveTo>
                  <a:pt x="2946170" y="6294643"/>
                </a:moveTo>
                <a:lnTo>
                  <a:pt x="2946170" y="6365944"/>
                </a:lnTo>
                <a:lnTo>
                  <a:pt x="3017471" y="6365944"/>
                </a:lnTo>
                <a:lnTo>
                  <a:pt x="3017471" y="6294643"/>
                </a:lnTo>
                <a:close/>
                <a:moveTo>
                  <a:pt x="2803569" y="6294643"/>
                </a:moveTo>
                <a:lnTo>
                  <a:pt x="2803569" y="6365944"/>
                </a:lnTo>
                <a:lnTo>
                  <a:pt x="2874870" y="6365944"/>
                </a:lnTo>
                <a:lnTo>
                  <a:pt x="2874870" y="6294643"/>
                </a:lnTo>
                <a:close/>
                <a:moveTo>
                  <a:pt x="2660896" y="6294643"/>
                </a:moveTo>
                <a:lnTo>
                  <a:pt x="2660896" y="6365944"/>
                </a:lnTo>
                <a:lnTo>
                  <a:pt x="2732197" y="6365944"/>
                </a:lnTo>
                <a:lnTo>
                  <a:pt x="2732197" y="6294643"/>
                </a:lnTo>
                <a:close/>
                <a:moveTo>
                  <a:pt x="2518224" y="6294643"/>
                </a:moveTo>
                <a:lnTo>
                  <a:pt x="2518224" y="6365944"/>
                </a:lnTo>
                <a:lnTo>
                  <a:pt x="2589525" y="6365944"/>
                </a:lnTo>
                <a:lnTo>
                  <a:pt x="2589525" y="6294643"/>
                </a:lnTo>
                <a:close/>
                <a:moveTo>
                  <a:pt x="2375622" y="6294643"/>
                </a:moveTo>
                <a:lnTo>
                  <a:pt x="2375622" y="6365944"/>
                </a:lnTo>
                <a:lnTo>
                  <a:pt x="2446923" y="6365944"/>
                </a:lnTo>
                <a:lnTo>
                  <a:pt x="2446923" y="6294643"/>
                </a:lnTo>
                <a:close/>
                <a:moveTo>
                  <a:pt x="2232949" y="6294643"/>
                </a:moveTo>
                <a:lnTo>
                  <a:pt x="2232949" y="6365944"/>
                </a:lnTo>
                <a:lnTo>
                  <a:pt x="2304250" y="6365944"/>
                </a:lnTo>
                <a:lnTo>
                  <a:pt x="2304250" y="6294643"/>
                </a:lnTo>
                <a:close/>
                <a:moveTo>
                  <a:pt x="2090348" y="6294643"/>
                </a:moveTo>
                <a:lnTo>
                  <a:pt x="2090348" y="6365944"/>
                </a:lnTo>
                <a:lnTo>
                  <a:pt x="2161649" y="6365944"/>
                </a:lnTo>
                <a:lnTo>
                  <a:pt x="2161649" y="6294643"/>
                </a:lnTo>
                <a:close/>
                <a:moveTo>
                  <a:pt x="1947675" y="6294643"/>
                </a:moveTo>
                <a:lnTo>
                  <a:pt x="1947675" y="6365944"/>
                </a:lnTo>
                <a:lnTo>
                  <a:pt x="2018976" y="6365944"/>
                </a:lnTo>
                <a:lnTo>
                  <a:pt x="2018976" y="6294643"/>
                </a:lnTo>
                <a:close/>
                <a:moveTo>
                  <a:pt x="1805074" y="6294643"/>
                </a:moveTo>
                <a:lnTo>
                  <a:pt x="1805074" y="6365944"/>
                </a:lnTo>
                <a:lnTo>
                  <a:pt x="1876375" y="6365944"/>
                </a:lnTo>
                <a:lnTo>
                  <a:pt x="1876375" y="6294643"/>
                </a:lnTo>
                <a:close/>
                <a:moveTo>
                  <a:pt x="1662401" y="6294643"/>
                </a:moveTo>
                <a:lnTo>
                  <a:pt x="1662401" y="6365944"/>
                </a:lnTo>
                <a:lnTo>
                  <a:pt x="1733702" y="6365944"/>
                </a:lnTo>
                <a:lnTo>
                  <a:pt x="1733702" y="6294643"/>
                </a:lnTo>
                <a:close/>
                <a:moveTo>
                  <a:pt x="1519800" y="6294643"/>
                </a:moveTo>
                <a:lnTo>
                  <a:pt x="1519800" y="6365944"/>
                </a:lnTo>
                <a:lnTo>
                  <a:pt x="1591101" y="6365944"/>
                </a:lnTo>
                <a:lnTo>
                  <a:pt x="1591101" y="6294643"/>
                </a:lnTo>
                <a:close/>
                <a:moveTo>
                  <a:pt x="1377127" y="6294643"/>
                </a:moveTo>
                <a:lnTo>
                  <a:pt x="1377127" y="6365944"/>
                </a:lnTo>
                <a:lnTo>
                  <a:pt x="1448428" y="6365944"/>
                </a:lnTo>
                <a:lnTo>
                  <a:pt x="1448428" y="6294643"/>
                </a:lnTo>
                <a:close/>
                <a:moveTo>
                  <a:pt x="1234455" y="6294643"/>
                </a:moveTo>
                <a:lnTo>
                  <a:pt x="1234455" y="6365944"/>
                </a:lnTo>
                <a:lnTo>
                  <a:pt x="1305756" y="6365944"/>
                </a:lnTo>
                <a:lnTo>
                  <a:pt x="1305756" y="6294643"/>
                </a:lnTo>
                <a:close/>
                <a:moveTo>
                  <a:pt x="1091853" y="6294643"/>
                </a:moveTo>
                <a:lnTo>
                  <a:pt x="1091853" y="6365944"/>
                </a:lnTo>
                <a:lnTo>
                  <a:pt x="1163154" y="6365944"/>
                </a:lnTo>
                <a:lnTo>
                  <a:pt x="1163154" y="6294643"/>
                </a:lnTo>
                <a:close/>
                <a:moveTo>
                  <a:pt x="949180" y="6294643"/>
                </a:moveTo>
                <a:lnTo>
                  <a:pt x="949180" y="6365944"/>
                </a:lnTo>
                <a:lnTo>
                  <a:pt x="1020481" y="6365944"/>
                </a:lnTo>
                <a:lnTo>
                  <a:pt x="1020481" y="6294643"/>
                </a:lnTo>
                <a:close/>
                <a:moveTo>
                  <a:pt x="806579" y="6294643"/>
                </a:moveTo>
                <a:lnTo>
                  <a:pt x="806579" y="6365944"/>
                </a:lnTo>
                <a:lnTo>
                  <a:pt x="877880" y="6365944"/>
                </a:lnTo>
                <a:lnTo>
                  <a:pt x="877880" y="6294643"/>
                </a:lnTo>
                <a:close/>
                <a:moveTo>
                  <a:pt x="663906" y="6294643"/>
                </a:moveTo>
                <a:lnTo>
                  <a:pt x="663906" y="6365944"/>
                </a:lnTo>
                <a:lnTo>
                  <a:pt x="735207" y="6365944"/>
                </a:lnTo>
                <a:lnTo>
                  <a:pt x="735207" y="6294643"/>
                </a:lnTo>
                <a:close/>
                <a:moveTo>
                  <a:pt x="4372612" y="6152041"/>
                </a:moveTo>
                <a:lnTo>
                  <a:pt x="4372612" y="6223342"/>
                </a:lnTo>
                <a:lnTo>
                  <a:pt x="4443913" y="6223342"/>
                </a:lnTo>
                <a:lnTo>
                  <a:pt x="4443913" y="6152041"/>
                </a:lnTo>
                <a:close/>
                <a:moveTo>
                  <a:pt x="4229939" y="6152041"/>
                </a:moveTo>
                <a:lnTo>
                  <a:pt x="4229939" y="6223342"/>
                </a:lnTo>
                <a:lnTo>
                  <a:pt x="4301240" y="6223342"/>
                </a:lnTo>
                <a:lnTo>
                  <a:pt x="4301240" y="6152041"/>
                </a:lnTo>
                <a:close/>
                <a:moveTo>
                  <a:pt x="4087338" y="6152041"/>
                </a:moveTo>
                <a:lnTo>
                  <a:pt x="4087338" y="6223342"/>
                </a:lnTo>
                <a:lnTo>
                  <a:pt x="4158638" y="6223342"/>
                </a:lnTo>
                <a:lnTo>
                  <a:pt x="4158638" y="6152041"/>
                </a:lnTo>
                <a:close/>
                <a:moveTo>
                  <a:pt x="3944665" y="6152041"/>
                </a:moveTo>
                <a:lnTo>
                  <a:pt x="3944665" y="6223342"/>
                </a:lnTo>
                <a:lnTo>
                  <a:pt x="4015966" y="6223342"/>
                </a:lnTo>
                <a:lnTo>
                  <a:pt x="4015966" y="6152041"/>
                </a:lnTo>
                <a:close/>
                <a:moveTo>
                  <a:pt x="3802063" y="6152041"/>
                </a:moveTo>
                <a:lnTo>
                  <a:pt x="3802063" y="6223342"/>
                </a:lnTo>
                <a:lnTo>
                  <a:pt x="3873364" y="6223342"/>
                </a:lnTo>
                <a:lnTo>
                  <a:pt x="3873364" y="6152041"/>
                </a:lnTo>
                <a:close/>
                <a:moveTo>
                  <a:pt x="3659391" y="6152041"/>
                </a:moveTo>
                <a:lnTo>
                  <a:pt x="3659391" y="6223342"/>
                </a:lnTo>
                <a:lnTo>
                  <a:pt x="3730692" y="6223342"/>
                </a:lnTo>
                <a:lnTo>
                  <a:pt x="3730692" y="6152041"/>
                </a:lnTo>
                <a:close/>
                <a:moveTo>
                  <a:pt x="3516789" y="6152041"/>
                </a:moveTo>
                <a:lnTo>
                  <a:pt x="3516789" y="6223342"/>
                </a:lnTo>
                <a:lnTo>
                  <a:pt x="3588090" y="6223342"/>
                </a:lnTo>
                <a:lnTo>
                  <a:pt x="3588090" y="6152041"/>
                </a:lnTo>
                <a:close/>
                <a:moveTo>
                  <a:pt x="3374117" y="6152041"/>
                </a:moveTo>
                <a:lnTo>
                  <a:pt x="3374117" y="6223342"/>
                </a:lnTo>
                <a:lnTo>
                  <a:pt x="3445417" y="6223342"/>
                </a:lnTo>
                <a:lnTo>
                  <a:pt x="3445417" y="6152041"/>
                </a:lnTo>
                <a:close/>
                <a:moveTo>
                  <a:pt x="3231444" y="6152041"/>
                </a:moveTo>
                <a:lnTo>
                  <a:pt x="3231444" y="6223342"/>
                </a:lnTo>
                <a:lnTo>
                  <a:pt x="3302745" y="6223342"/>
                </a:lnTo>
                <a:lnTo>
                  <a:pt x="3302745" y="6152041"/>
                </a:lnTo>
                <a:close/>
                <a:moveTo>
                  <a:pt x="3088843" y="6152041"/>
                </a:moveTo>
                <a:lnTo>
                  <a:pt x="3088843" y="6223342"/>
                </a:lnTo>
                <a:lnTo>
                  <a:pt x="3160144" y="6223342"/>
                </a:lnTo>
                <a:lnTo>
                  <a:pt x="3160144" y="6152041"/>
                </a:lnTo>
                <a:close/>
                <a:moveTo>
                  <a:pt x="2946170" y="6152041"/>
                </a:moveTo>
                <a:lnTo>
                  <a:pt x="2946170" y="6223342"/>
                </a:lnTo>
                <a:lnTo>
                  <a:pt x="3017471" y="6223342"/>
                </a:lnTo>
                <a:lnTo>
                  <a:pt x="3017471" y="6152041"/>
                </a:lnTo>
                <a:close/>
                <a:moveTo>
                  <a:pt x="2803569" y="6152041"/>
                </a:moveTo>
                <a:lnTo>
                  <a:pt x="2803569" y="6223342"/>
                </a:lnTo>
                <a:lnTo>
                  <a:pt x="2874870" y="6223342"/>
                </a:lnTo>
                <a:lnTo>
                  <a:pt x="2874870" y="6152041"/>
                </a:lnTo>
                <a:close/>
                <a:moveTo>
                  <a:pt x="2660896" y="6152041"/>
                </a:moveTo>
                <a:lnTo>
                  <a:pt x="2660896" y="6223342"/>
                </a:lnTo>
                <a:lnTo>
                  <a:pt x="2732197" y="6223342"/>
                </a:lnTo>
                <a:lnTo>
                  <a:pt x="2732197" y="6152041"/>
                </a:lnTo>
                <a:close/>
                <a:moveTo>
                  <a:pt x="2518224" y="6152041"/>
                </a:moveTo>
                <a:lnTo>
                  <a:pt x="2518224" y="6223342"/>
                </a:lnTo>
                <a:lnTo>
                  <a:pt x="2589525" y="6223342"/>
                </a:lnTo>
                <a:lnTo>
                  <a:pt x="2589525" y="6152041"/>
                </a:lnTo>
                <a:close/>
                <a:moveTo>
                  <a:pt x="2375622" y="6152041"/>
                </a:moveTo>
                <a:lnTo>
                  <a:pt x="2375622" y="6223342"/>
                </a:lnTo>
                <a:lnTo>
                  <a:pt x="2446923" y="6223342"/>
                </a:lnTo>
                <a:lnTo>
                  <a:pt x="2446923" y="6152041"/>
                </a:lnTo>
                <a:close/>
                <a:moveTo>
                  <a:pt x="2232949" y="6152041"/>
                </a:moveTo>
                <a:lnTo>
                  <a:pt x="2232949" y="6223342"/>
                </a:lnTo>
                <a:lnTo>
                  <a:pt x="2304250" y="6223342"/>
                </a:lnTo>
                <a:lnTo>
                  <a:pt x="2304250" y="6152041"/>
                </a:lnTo>
                <a:close/>
                <a:moveTo>
                  <a:pt x="2090348" y="6152041"/>
                </a:moveTo>
                <a:lnTo>
                  <a:pt x="2090348" y="6223342"/>
                </a:lnTo>
                <a:lnTo>
                  <a:pt x="2161649" y="6223342"/>
                </a:lnTo>
                <a:lnTo>
                  <a:pt x="2161649" y="6152041"/>
                </a:lnTo>
                <a:close/>
                <a:moveTo>
                  <a:pt x="1947675" y="6152041"/>
                </a:moveTo>
                <a:lnTo>
                  <a:pt x="1947675" y="6223342"/>
                </a:lnTo>
                <a:lnTo>
                  <a:pt x="2018976" y="6223342"/>
                </a:lnTo>
                <a:lnTo>
                  <a:pt x="2018976" y="6152041"/>
                </a:lnTo>
                <a:close/>
                <a:moveTo>
                  <a:pt x="1805074" y="6152041"/>
                </a:moveTo>
                <a:lnTo>
                  <a:pt x="1805074" y="6223342"/>
                </a:lnTo>
                <a:lnTo>
                  <a:pt x="1876375" y="6223342"/>
                </a:lnTo>
                <a:lnTo>
                  <a:pt x="1876375" y="6152041"/>
                </a:lnTo>
                <a:close/>
                <a:moveTo>
                  <a:pt x="1662401" y="6152041"/>
                </a:moveTo>
                <a:lnTo>
                  <a:pt x="1662401" y="6223342"/>
                </a:lnTo>
                <a:lnTo>
                  <a:pt x="1733702" y="6223342"/>
                </a:lnTo>
                <a:lnTo>
                  <a:pt x="1733702" y="6152041"/>
                </a:lnTo>
                <a:close/>
                <a:moveTo>
                  <a:pt x="1519800" y="6152041"/>
                </a:moveTo>
                <a:lnTo>
                  <a:pt x="1519800" y="6223342"/>
                </a:lnTo>
                <a:lnTo>
                  <a:pt x="1591101" y="6223342"/>
                </a:lnTo>
                <a:lnTo>
                  <a:pt x="1591101" y="6152041"/>
                </a:lnTo>
                <a:close/>
                <a:moveTo>
                  <a:pt x="1377127" y="6152041"/>
                </a:moveTo>
                <a:lnTo>
                  <a:pt x="1377127" y="6223342"/>
                </a:lnTo>
                <a:lnTo>
                  <a:pt x="1448428" y="6223342"/>
                </a:lnTo>
                <a:lnTo>
                  <a:pt x="1448428" y="6152041"/>
                </a:lnTo>
                <a:close/>
                <a:moveTo>
                  <a:pt x="1234455" y="6152041"/>
                </a:moveTo>
                <a:lnTo>
                  <a:pt x="1234455" y="6223342"/>
                </a:lnTo>
                <a:lnTo>
                  <a:pt x="1305756" y="6223342"/>
                </a:lnTo>
                <a:lnTo>
                  <a:pt x="1305756" y="6152041"/>
                </a:lnTo>
                <a:close/>
                <a:moveTo>
                  <a:pt x="1091853" y="6152041"/>
                </a:moveTo>
                <a:lnTo>
                  <a:pt x="1091853" y="6223342"/>
                </a:lnTo>
                <a:lnTo>
                  <a:pt x="1163154" y="6223342"/>
                </a:lnTo>
                <a:lnTo>
                  <a:pt x="1163154" y="6152041"/>
                </a:lnTo>
                <a:close/>
                <a:moveTo>
                  <a:pt x="949180" y="6152041"/>
                </a:moveTo>
                <a:lnTo>
                  <a:pt x="949180" y="6223342"/>
                </a:lnTo>
                <a:lnTo>
                  <a:pt x="1020481" y="6223342"/>
                </a:lnTo>
                <a:lnTo>
                  <a:pt x="1020481" y="6152041"/>
                </a:lnTo>
                <a:close/>
                <a:moveTo>
                  <a:pt x="806579" y="6152041"/>
                </a:moveTo>
                <a:lnTo>
                  <a:pt x="806579" y="6223342"/>
                </a:lnTo>
                <a:lnTo>
                  <a:pt x="877880" y="6223342"/>
                </a:lnTo>
                <a:lnTo>
                  <a:pt x="877880" y="6152041"/>
                </a:lnTo>
                <a:close/>
                <a:moveTo>
                  <a:pt x="4657886" y="6009369"/>
                </a:moveTo>
                <a:lnTo>
                  <a:pt x="4657886" y="6080670"/>
                </a:lnTo>
                <a:lnTo>
                  <a:pt x="4729187" y="6080670"/>
                </a:lnTo>
                <a:lnTo>
                  <a:pt x="4729187" y="6009369"/>
                </a:lnTo>
                <a:close/>
                <a:moveTo>
                  <a:pt x="4515284" y="6009369"/>
                </a:moveTo>
                <a:lnTo>
                  <a:pt x="4515284" y="6080670"/>
                </a:lnTo>
                <a:lnTo>
                  <a:pt x="4586584" y="6080670"/>
                </a:lnTo>
                <a:lnTo>
                  <a:pt x="4586584" y="6009369"/>
                </a:lnTo>
                <a:close/>
                <a:moveTo>
                  <a:pt x="4372612" y="6009369"/>
                </a:moveTo>
                <a:lnTo>
                  <a:pt x="4372612" y="6080670"/>
                </a:lnTo>
                <a:lnTo>
                  <a:pt x="4443913" y="6080670"/>
                </a:lnTo>
                <a:lnTo>
                  <a:pt x="4443913" y="6009369"/>
                </a:lnTo>
                <a:close/>
                <a:moveTo>
                  <a:pt x="4229939" y="6009369"/>
                </a:moveTo>
                <a:lnTo>
                  <a:pt x="4229939" y="6080670"/>
                </a:lnTo>
                <a:lnTo>
                  <a:pt x="4301240" y="6080670"/>
                </a:lnTo>
                <a:lnTo>
                  <a:pt x="4301240" y="6009369"/>
                </a:lnTo>
                <a:close/>
                <a:moveTo>
                  <a:pt x="4087338" y="6009369"/>
                </a:moveTo>
                <a:lnTo>
                  <a:pt x="4087338" y="6080670"/>
                </a:lnTo>
                <a:lnTo>
                  <a:pt x="4158638" y="6080670"/>
                </a:lnTo>
                <a:lnTo>
                  <a:pt x="4158638" y="6009369"/>
                </a:lnTo>
                <a:close/>
                <a:moveTo>
                  <a:pt x="3944665" y="6009369"/>
                </a:moveTo>
                <a:lnTo>
                  <a:pt x="3944665" y="6080670"/>
                </a:lnTo>
                <a:lnTo>
                  <a:pt x="4015966" y="6080670"/>
                </a:lnTo>
                <a:lnTo>
                  <a:pt x="4015966" y="6009369"/>
                </a:lnTo>
                <a:close/>
                <a:moveTo>
                  <a:pt x="3802063" y="6009369"/>
                </a:moveTo>
                <a:lnTo>
                  <a:pt x="3802063" y="6080670"/>
                </a:lnTo>
                <a:lnTo>
                  <a:pt x="3873364" y="6080670"/>
                </a:lnTo>
                <a:lnTo>
                  <a:pt x="3873364" y="6009369"/>
                </a:lnTo>
                <a:close/>
                <a:moveTo>
                  <a:pt x="3659391" y="6009369"/>
                </a:moveTo>
                <a:lnTo>
                  <a:pt x="3659391" y="6080670"/>
                </a:lnTo>
                <a:lnTo>
                  <a:pt x="3730692" y="6080670"/>
                </a:lnTo>
                <a:lnTo>
                  <a:pt x="3730692" y="6009369"/>
                </a:lnTo>
                <a:close/>
                <a:moveTo>
                  <a:pt x="3516789" y="6009369"/>
                </a:moveTo>
                <a:lnTo>
                  <a:pt x="3516789" y="6080670"/>
                </a:lnTo>
                <a:lnTo>
                  <a:pt x="3588090" y="6080670"/>
                </a:lnTo>
                <a:lnTo>
                  <a:pt x="3588090" y="6009369"/>
                </a:lnTo>
                <a:close/>
                <a:moveTo>
                  <a:pt x="3374117" y="6009369"/>
                </a:moveTo>
                <a:lnTo>
                  <a:pt x="3374117" y="6080670"/>
                </a:lnTo>
                <a:lnTo>
                  <a:pt x="3445417" y="6080670"/>
                </a:lnTo>
                <a:lnTo>
                  <a:pt x="3445417" y="6009369"/>
                </a:lnTo>
                <a:close/>
                <a:moveTo>
                  <a:pt x="3231444" y="6009369"/>
                </a:moveTo>
                <a:lnTo>
                  <a:pt x="3231444" y="6080670"/>
                </a:lnTo>
                <a:lnTo>
                  <a:pt x="3302745" y="6080670"/>
                </a:lnTo>
                <a:lnTo>
                  <a:pt x="3302745" y="6009369"/>
                </a:lnTo>
                <a:close/>
                <a:moveTo>
                  <a:pt x="3088843" y="6009369"/>
                </a:moveTo>
                <a:lnTo>
                  <a:pt x="3088843" y="6080670"/>
                </a:lnTo>
                <a:lnTo>
                  <a:pt x="3160144" y="6080670"/>
                </a:lnTo>
                <a:lnTo>
                  <a:pt x="3160144" y="6009369"/>
                </a:lnTo>
                <a:close/>
                <a:moveTo>
                  <a:pt x="2946170" y="6009369"/>
                </a:moveTo>
                <a:lnTo>
                  <a:pt x="2946170" y="6080670"/>
                </a:lnTo>
                <a:lnTo>
                  <a:pt x="3017471" y="6080670"/>
                </a:lnTo>
                <a:lnTo>
                  <a:pt x="3017471" y="6009369"/>
                </a:lnTo>
                <a:close/>
                <a:moveTo>
                  <a:pt x="2803569" y="6009369"/>
                </a:moveTo>
                <a:lnTo>
                  <a:pt x="2803569" y="6080670"/>
                </a:lnTo>
                <a:lnTo>
                  <a:pt x="2874870" y="6080670"/>
                </a:lnTo>
                <a:lnTo>
                  <a:pt x="2874870" y="6009369"/>
                </a:lnTo>
                <a:close/>
                <a:moveTo>
                  <a:pt x="2660896" y="6009369"/>
                </a:moveTo>
                <a:lnTo>
                  <a:pt x="2660896" y="6080670"/>
                </a:lnTo>
                <a:lnTo>
                  <a:pt x="2732197" y="6080670"/>
                </a:lnTo>
                <a:lnTo>
                  <a:pt x="2732197" y="6009369"/>
                </a:lnTo>
                <a:close/>
                <a:moveTo>
                  <a:pt x="2518224" y="6009369"/>
                </a:moveTo>
                <a:lnTo>
                  <a:pt x="2518224" y="6080670"/>
                </a:lnTo>
                <a:lnTo>
                  <a:pt x="2589525" y="6080670"/>
                </a:lnTo>
                <a:lnTo>
                  <a:pt x="2589525" y="6009369"/>
                </a:lnTo>
                <a:close/>
                <a:moveTo>
                  <a:pt x="2375622" y="6009369"/>
                </a:moveTo>
                <a:lnTo>
                  <a:pt x="2375622" y="6080670"/>
                </a:lnTo>
                <a:lnTo>
                  <a:pt x="2446923" y="6080670"/>
                </a:lnTo>
                <a:lnTo>
                  <a:pt x="2446923" y="6009369"/>
                </a:lnTo>
                <a:close/>
                <a:moveTo>
                  <a:pt x="2232949" y="6009369"/>
                </a:moveTo>
                <a:lnTo>
                  <a:pt x="2232949" y="6080670"/>
                </a:lnTo>
                <a:lnTo>
                  <a:pt x="2304250" y="6080670"/>
                </a:lnTo>
                <a:lnTo>
                  <a:pt x="2304250" y="6009369"/>
                </a:lnTo>
                <a:close/>
                <a:moveTo>
                  <a:pt x="2090348" y="6009369"/>
                </a:moveTo>
                <a:lnTo>
                  <a:pt x="2090348" y="6080670"/>
                </a:lnTo>
                <a:lnTo>
                  <a:pt x="2161649" y="6080670"/>
                </a:lnTo>
                <a:lnTo>
                  <a:pt x="2161649" y="6009369"/>
                </a:lnTo>
                <a:close/>
                <a:moveTo>
                  <a:pt x="1947675" y="6009369"/>
                </a:moveTo>
                <a:lnTo>
                  <a:pt x="1947675" y="6080670"/>
                </a:lnTo>
                <a:lnTo>
                  <a:pt x="2018976" y="6080670"/>
                </a:lnTo>
                <a:lnTo>
                  <a:pt x="2018976" y="6009369"/>
                </a:lnTo>
                <a:close/>
                <a:moveTo>
                  <a:pt x="1805074" y="6009369"/>
                </a:moveTo>
                <a:lnTo>
                  <a:pt x="1805074" y="6080670"/>
                </a:lnTo>
                <a:lnTo>
                  <a:pt x="1876375" y="6080670"/>
                </a:lnTo>
                <a:lnTo>
                  <a:pt x="1876375" y="6009369"/>
                </a:lnTo>
                <a:close/>
                <a:moveTo>
                  <a:pt x="1662401" y="6009369"/>
                </a:moveTo>
                <a:lnTo>
                  <a:pt x="1662401" y="6080670"/>
                </a:lnTo>
                <a:lnTo>
                  <a:pt x="1733702" y="6080670"/>
                </a:lnTo>
                <a:lnTo>
                  <a:pt x="1733702" y="6009369"/>
                </a:lnTo>
                <a:close/>
                <a:moveTo>
                  <a:pt x="1519800" y="6009369"/>
                </a:moveTo>
                <a:lnTo>
                  <a:pt x="1519800" y="6080670"/>
                </a:lnTo>
                <a:lnTo>
                  <a:pt x="1591101" y="6080670"/>
                </a:lnTo>
                <a:lnTo>
                  <a:pt x="1591101" y="6009369"/>
                </a:lnTo>
                <a:close/>
                <a:moveTo>
                  <a:pt x="1377127" y="6009369"/>
                </a:moveTo>
                <a:lnTo>
                  <a:pt x="1377127" y="6080670"/>
                </a:lnTo>
                <a:lnTo>
                  <a:pt x="1448428" y="6080670"/>
                </a:lnTo>
                <a:lnTo>
                  <a:pt x="1448428" y="6009369"/>
                </a:lnTo>
                <a:close/>
                <a:moveTo>
                  <a:pt x="1234455" y="6009369"/>
                </a:moveTo>
                <a:lnTo>
                  <a:pt x="1234455" y="6080670"/>
                </a:lnTo>
                <a:lnTo>
                  <a:pt x="1305756" y="6080670"/>
                </a:lnTo>
                <a:lnTo>
                  <a:pt x="1305756" y="6009369"/>
                </a:lnTo>
                <a:close/>
                <a:moveTo>
                  <a:pt x="1091853" y="6009369"/>
                </a:moveTo>
                <a:lnTo>
                  <a:pt x="1091853" y="6080670"/>
                </a:lnTo>
                <a:lnTo>
                  <a:pt x="1163154" y="6080670"/>
                </a:lnTo>
                <a:lnTo>
                  <a:pt x="1163154" y="6009369"/>
                </a:lnTo>
                <a:close/>
                <a:moveTo>
                  <a:pt x="949180" y="6009369"/>
                </a:moveTo>
                <a:lnTo>
                  <a:pt x="949180" y="6080670"/>
                </a:lnTo>
                <a:lnTo>
                  <a:pt x="1020481" y="6080670"/>
                </a:lnTo>
                <a:lnTo>
                  <a:pt x="1020481" y="6009369"/>
                </a:lnTo>
                <a:close/>
                <a:moveTo>
                  <a:pt x="6807516" y="0"/>
                </a:moveTo>
                <a:lnTo>
                  <a:pt x="6809163" y="6826901"/>
                </a:lnTo>
                <a:lnTo>
                  <a:pt x="0" y="6826901"/>
                </a:lnTo>
                <a:lnTo>
                  <a:pt x="378632" y="6447189"/>
                </a:lnTo>
                <a:lnTo>
                  <a:pt x="378632" y="6514582"/>
                </a:lnTo>
                <a:lnTo>
                  <a:pt x="449934" y="6514582"/>
                </a:lnTo>
                <a:lnTo>
                  <a:pt x="449934" y="6443281"/>
                </a:lnTo>
                <a:lnTo>
                  <a:pt x="382530" y="6443281"/>
                </a:lnTo>
                <a:lnTo>
                  <a:pt x="521234" y="6304180"/>
                </a:lnTo>
                <a:lnTo>
                  <a:pt x="521234" y="6365944"/>
                </a:lnTo>
                <a:lnTo>
                  <a:pt x="592536" y="6365944"/>
                </a:lnTo>
                <a:lnTo>
                  <a:pt x="592536" y="6294643"/>
                </a:lnTo>
                <a:lnTo>
                  <a:pt x="530745" y="6294643"/>
                </a:lnTo>
                <a:lnTo>
                  <a:pt x="663906" y="6161102"/>
                </a:lnTo>
                <a:lnTo>
                  <a:pt x="663906" y="6223342"/>
                </a:lnTo>
                <a:lnTo>
                  <a:pt x="735207" y="6223342"/>
                </a:lnTo>
                <a:lnTo>
                  <a:pt x="735207" y="6152041"/>
                </a:lnTo>
                <a:lnTo>
                  <a:pt x="672942" y="6152041"/>
                </a:lnTo>
                <a:lnTo>
                  <a:pt x="806579" y="6018022"/>
                </a:lnTo>
                <a:lnTo>
                  <a:pt x="806579" y="6080670"/>
                </a:lnTo>
                <a:lnTo>
                  <a:pt x="877880" y="6080670"/>
                </a:lnTo>
                <a:lnTo>
                  <a:pt x="877880" y="6009369"/>
                </a:lnTo>
                <a:lnTo>
                  <a:pt x="815208" y="6009369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noAutofit/>
          </a:bodyPr>
          <a:lstStyle>
            <a:lvl1pPr marL="0" indent="0" algn="r">
              <a:buNone/>
              <a:defRPr/>
            </a:lvl1pPr>
          </a:lstStyle>
          <a:p>
            <a:r>
              <a:rPr lang="nl-NL" sz="18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Klik op deze vorm en kies een afbeelding uit de Templafy bibliotheek</a:t>
            </a:r>
            <a:endParaRPr lang="en-US"/>
          </a:p>
        </p:txBody>
      </p:sp>
      <p:sp>
        <p:nvSpPr>
          <p:cNvPr id="80" name="Text Placeholder 2059">
            <a:extLst>
              <a:ext uri="{FF2B5EF4-FFF2-40B4-BE49-F238E27FC236}">
                <a16:creationId xmlns:a16="http://schemas.microsoft.com/office/drawing/2014/main" id="{09052932-03B9-4400-AE30-DE65E4F075D0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0318971" y="6026149"/>
            <a:ext cx="1566642" cy="617539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4" name="Titel 1">
            <a:extLst>
              <a:ext uri="{FF2B5EF4-FFF2-40B4-BE49-F238E27FC236}">
                <a16:creationId xmlns:a16="http://schemas.microsoft.com/office/drawing/2014/main" id="{47AE4C24-5AF6-4E4A-9315-DADF6661528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825" y="1776548"/>
            <a:ext cx="7411909" cy="894117"/>
          </a:xfrm>
        </p:spPr>
        <p:txBody>
          <a:bodyPr anchor="t">
            <a:noAutofit/>
          </a:bodyPr>
          <a:lstStyle>
            <a:lvl1pPr algn="l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nl-NL"/>
              <a:t>Voeg titel toe</a:t>
            </a: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D3477D4A-1B0D-4855-AED5-020E217FE9FF}"/>
              </a:ext>
            </a:extLst>
          </p:cNvPr>
          <p:cNvSpPr/>
          <p:nvPr userDrawn="1"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5BD62A7A-5FD3-4FEB-9530-EE0F5C360BF2}"/>
              </a:ext>
            </a:extLst>
          </p:cNvPr>
          <p:cNvSpPr/>
          <p:nvPr userDrawn="1"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BF4E971B-879B-492E-8AAF-364F70D9EBD3}"/>
              </a:ext>
            </a:extLst>
          </p:cNvPr>
          <p:cNvSpPr/>
          <p:nvPr userDrawn="1"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0CA55659-6962-4045-9083-644EB9C284B3}"/>
              </a:ext>
            </a:extLst>
          </p:cNvPr>
          <p:cNvSpPr/>
          <p:nvPr userDrawn="1"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EA8B184D-B4CC-4BCE-92F0-0D4497CF0DAC}"/>
              </a:ext>
            </a:extLst>
          </p:cNvPr>
          <p:cNvSpPr/>
          <p:nvPr userDrawn="1"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BA4EDA8B-7AE3-4FA2-9C3A-AECE66D040AE}"/>
              </a:ext>
            </a:extLst>
          </p:cNvPr>
          <p:cNvSpPr/>
          <p:nvPr userDrawn="1"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DBAE73D-B3FA-4C9F-93B2-EDE39CFAD2E1}"/>
              </a:ext>
            </a:extLst>
          </p:cNvPr>
          <p:cNvSpPr/>
          <p:nvPr userDrawn="1"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93776FFC-3176-4623-8D60-367E08FCE2B7}"/>
              </a:ext>
            </a:extLst>
          </p:cNvPr>
          <p:cNvSpPr/>
          <p:nvPr userDrawn="1"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40993F3E-2EF6-47BC-AA1A-D377BD805AE2}"/>
              </a:ext>
            </a:extLst>
          </p:cNvPr>
          <p:cNvSpPr/>
          <p:nvPr userDrawn="1"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5403741D-A913-4F97-85DE-B43A88A382C9}"/>
              </a:ext>
            </a:extLst>
          </p:cNvPr>
          <p:cNvSpPr/>
          <p:nvPr userDrawn="1"/>
        </p:nvSpPr>
        <p:spPr>
          <a:xfrm>
            <a:off x="7169518" y="-345714"/>
            <a:ext cx="7101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49" name="Group 648">
            <a:extLst>
              <a:ext uri="{FF2B5EF4-FFF2-40B4-BE49-F238E27FC236}">
                <a16:creationId xmlns:a16="http://schemas.microsoft.com/office/drawing/2014/main" id="{952A5519-D437-4A8B-A663-A8A33FA7FC5C}"/>
              </a:ext>
            </a:extLst>
          </p:cNvPr>
          <p:cNvGrpSpPr/>
          <p:nvPr userDrawn="1"/>
        </p:nvGrpSpPr>
        <p:grpSpPr>
          <a:xfrm>
            <a:off x="57964" y="6040468"/>
            <a:ext cx="10054060" cy="505212"/>
            <a:chOff x="57964" y="6040468"/>
            <a:chExt cx="10054060" cy="505212"/>
          </a:xfrm>
          <a:solidFill>
            <a:schemeClr val="bg1"/>
          </a:solidFill>
        </p:grpSpPr>
        <p:sp>
          <p:nvSpPr>
            <p:cNvPr id="650" name="Freeform: Shape 649">
              <a:extLst>
                <a:ext uri="{FF2B5EF4-FFF2-40B4-BE49-F238E27FC236}">
                  <a16:creationId xmlns:a16="http://schemas.microsoft.com/office/drawing/2014/main" id="{4A7579D9-3E86-43B0-9A0A-ED11D977BEDA}"/>
                </a:ext>
              </a:extLst>
            </p:cNvPr>
            <p:cNvSpPr/>
            <p:nvPr/>
          </p:nvSpPr>
          <p:spPr>
            <a:xfrm>
              <a:off x="918490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1" name="Freeform: Shape 650">
              <a:extLst>
                <a:ext uri="{FF2B5EF4-FFF2-40B4-BE49-F238E27FC236}">
                  <a16:creationId xmlns:a16="http://schemas.microsoft.com/office/drawing/2014/main" id="{84CA168E-8F9F-4A32-BA8F-DADFEA16E4B7}"/>
                </a:ext>
              </a:extLst>
            </p:cNvPr>
            <p:cNvSpPr/>
            <p:nvPr/>
          </p:nvSpPr>
          <p:spPr>
            <a:xfrm>
              <a:off x="918490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2" name="Freeform: Shape 651">
              <a:extLst>
                <a:ext uri="{FF2B5EF4-FFF2-40B4-BE49-F238E27FC236}">
                  <a16:creationId xmlns:a16="http://schemas.microsoft.com/office/drawing/2014/main" id="{AD730FAD-CDC3-49E6-BA15-7B907AAD4D23}"/>
                </a:ext>
              </a:extLst>
            </p:cNvPr>
            <p:cNvSpPr/>
            <p:nvPr/>
          </p:nvSpPr>
          <p:spPr>
            <a:xfrm>
              <a:off x="918490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3" name="Freeform: Shape 652">
              <a:extLst>
                <a:ext uri="{FF2B5EF4-FFF2-40B4-BE49-F238E27FC236}">
                  <a16:creationId xmlns:a16="http://schemas.microsoft.com/office/drawing/2014/main" id="{CD62EDF1-3DF8-440D-B5ED-45AAAFF5671D}"/>
                </a:ext>
              </a:extLst>
            </p:cNvPr>
            <p:cNvSpPr/>
            <p:nvPr/>
          </p:nvSpPr>
          <p:spPr>
            <a:xfrm>
              <a:off x="932750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4" name="Freeform: Shape 653">
              <a:extLst>
                <a:ext uri="{FF2B5EF4-FFF2-40B4-BE49-F238E27FC236}">
                  <a16:creationId xmlns:a16="http://schemas.microsoft.com/office/drawing/2014/main" id="{887E48FE-D4AD-4ECB-B036-AA78FEDC71DE}"/>
                </a:ext>
              </a:extLst>
            </p:cNvPr>
            <p:cNvSpPr/>
            <p:nvPr/>
          </p:nvSpPr>
          <p:spPr>
            <a:xfrm>
              <a:off x="932750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5" name="Freeform: Shape 654">
              <a:extLst>
                <a:ext uri="{FF2B5EF4-FFF2-40B4-BE49-F238E27FC236}">
                  <a16:creationId xmlns:a16="http://schemas.microsoft.com/office/drawing/2014/main" id="{DD0AB86F-549C-4197-814B-C0BEE456379B}"/>
                </a:ext>
              </a:extLst>
            </p:cNvPr>
            <p:cNvSpPr/>
            <p:nvPr/>
          </p:nvSpPr>
          <p:spPr>
            <a:xfrm>
              <a:off x="932750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6" name="Freeform: Shape 655">
              <a:extLst>
                <a:ext uri="{FF2B5EF4-FFF2-40B4-BE49-F238E27FC236}">
                  <a16:creationId xmlns:a16="http://schemas.microsoft.com/office/drawing/2014/main" id="{B3A9E766-475E-45D7-81CA-DE49036C11D8}"/>
                </a:ext>
              </a:extLst>
            </p:cNvPr>
            <p:cNvSpPr/>
            <p:nvPr/>
          </p:nvSpPr>
          <p:spPr>
            <a:xfrm>
              <a:off x="947017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7" name="Freeform: Shape 656">
              <a:extLst>
                <a:ext uri="{FF2B5EF4-FFF2-40B4-BE49-F238E27FC236}">
                  <a16:creationId xmlns:a16="http://schemas.microsoft.com/office/drawing/2014/main" id="{ED0D4E3C-55B4-4BED-91C4-F6EA2137F3DD}"/>
                </a:ext>
              </a:extLst>
            </p:cNvPr>
            <p:cNvSpPr/>
            <p:nvPr/>
          </p:nvSpPr>
          <p:spPr>
            <a:xfrm>
              <a:off x="947017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8" name="Freeform: Shape 657">
              <a:extLst>
                <a:ext uri="{FF2B5EF4-FFF2-40B4-BE49-F238E27FC236}">
                  <a16:creationId xmlns:a16="http://schemas.microsoft.com/office/drawing/2014/main" id="{360C6004-1BF8-41EB-8CAF-F15FB0802B3E}"/>
                </a:ext>
              </a:extLst>
            </p:cNvPr>
            <p:cNvSpPr/>
            <p:nvPr/>
          </p:nvSpPr>
          <p:spPr>
            <a:xfrm>
              <a:off x="947017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9" name="Freeform: Shape 658">
              <a:extLst>
                <a:ext uri="{FF2B5EF4-FFF2-40B4-BE49-F238E27FC236}">
                  <a16:creationId xmlns:a16="http://schemas.microsoft.com/office/drawing/2014/main" id="{3A66472D-1D37-4FFB-8731-BB2F9C61273E}"/>
                </a:ext>
              </a:extLst>
            </p:cNvPr>
            <p:cNvSpPr/>
            <p:nvPr/>
          </p:nvSpPr>
          <p:spPr>
            <a:xfrm>
              <a:off x="961277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0" name="Freeform: Shape 659">
              <a:extLst>
                <a:ext uri="{FF2B5EF4-FFF2-40B4-BE49-F238E27FC236}">
                  <a16:creationId xmlns:a16="http://schemas.microsoft.com/office/drawing/2014/main" id="{F7448FFD-193B-428F-A58A-20C90547954B}"/>
                </a:ext>
              </a:extLst>
            </p:cNvPr>
            <p:cNvSpPr/>
            <p:nvPr/>
          </p:nvSpPr>
          <p:spPr>
            <a:xfrm>
              <a:off x="961277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1" name="Freeform: Shape 660">
              <a:extLst>
                <a:ext uri="{FF2B5EF4-FFF2-40B4-BE49-F238E27FC236}">
                  <a16:creationId xmlns:a16="http://schemas.microsoft.com/office/drawing/2014/main" id="{81D0E35F-8D82-4808-A418-B0819A834ADF}"/>
                </a:ext>
              </a:extLst>
            </p:cNvPr>
            <p:cNvSpPr/>
            <p:nvPr/>
          </p:nvSpPr>
          <p:spPr>
            <a:xfrm>
              <a:off x="961277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2" name="Freeform: Shape 661">
              <a:extLst>
                <a:ext uri="{FF2B5EF4-FFF2-40B4-BE49-F238E27FC236}">
                  <a16:creationId xmlns:a16="http://schemas.microsoft.com/office/drawing/2014/main" id="{635A3189-5725-4751-9F9A-10150E752D75}"/>
                </a:ext>
              </a:extLst>
            </p:cNvPr>
            <p:cNvSpPr/>
            <p:nvPr/>
          </p:nvSpPr>
          <p:spPr>
            <a:xfrm>
              <a:off x="975545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3" name="Freeform: Shape 662">
              <a:extLst>
                <a:ext uri="{FF2B5EF4-FFF2-40B4-BE49-F238E27FC236}">
                  <a16:creationId xmlns:a16="http://schemas.microsoft.com/office/drawing/2014/main" id="{3673D3F1-1669-495D-9EA0-BF2AFFF76D98}"/>
                </a:ext>
              </a:extLst>
            </p:cNvPr>
            <p:cNvSpPr/>
            <p:nvPr/>
          </p:nvSpPr>
          <p:spPr>
            <a:xfrm>
              <a:off x="975545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4" name="Freeform: Shape 663">
              <a:extLst>
                <a:ext uri="{FF2B5EF4-FFF2-40B4-BE49-F238E27FC236}">
                  <a16:creationId xmlns:a16="http://schemas.microsoft.com/office/drawing/2014/main" id="{66830FA0-3E46-4524-BBC1-225DED9B19C0}"/>
                </a:ext>
              </a:extLst>
            </p:cNvPr>
            <p:cNvSpPr/>
            <p:nvPr/>
          </p:nvSpPr>
          <p:spPr>
            <a:xfrm>
              <a:off x="975545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5" name="Freeform: Shape 664">
              <a:extLst>
                <a:ext uri="{FF2B5EF4-FFF2-40B4-BE49-F238E27FC236}">
                  <a16:creationId xmlns:a16="http://schemas.microsoft.com/office/drawing/2014/main" id="{88CEE22A-D448-437C-A76A-6E57C851BFFB}"/>
                </a:ext>
              </a:extLst>
            </p:cNvPr>
            <p:cNvSpPr/>
            <p:nvPr/>
          </p:nvSpPr>
          <p:spPr>
            <a:xfrm>
              <a:off x="989812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6" name="Freeform: Shape 665">
              <a:extLst>
                <a:ext uri="{FF2B5EF4-FFF2-40B4-BE49-F238E27FC236}">
                  <a16:creationId xmlns:a16="http://schemas.microsoft.com/office/drawing/2014/main" id="{996CBA5F-6BAE-451A-B3E7-2F02EBAD4DA9}"/>
                </a:ext>
              </a:extLst>
            </p:cNvPr>
            <p:cNvSpPr/>
            <p:nvPr/>
          </p:nvSpPr>
          <p:spPr>
            <a:xfrm>
              <a:off x="989812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7" name="Freeform: Shape 666">
              <a:extLst>
                <a:ext uri="{FF2B5EF4-FFF2-40B4-BE49-F238E27FC236}">
                  <a16:creationId xmlns:a16="http://schemas.microsoft.com/office/drawing/2014/main" id="{3E0F6371-CAC6-451D-850D-45E04BAE8764}"/>
                </a:ext>
              </a:extLst>
            </p:cNvPr>
            <p:cNvSpPr/>
            <p:nvPr/>
          </p:nvSpPr>
          <p:spPr>
            <a:xfrm>
              <a:off x="1004072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8" name="Freeform: Shape 667">
              <a:extLst>
                <a:ext uri="{FF2B5EF4-FFF2-40B4-BE49-F238E27FC236}">
                  <a16:creationId xmlns:a16="http://schemas.microsoft.com/office/drawing/2014/main" id="{03B625C9-3894-4CBE-BE41-A31D5C0B957C}"/>
                </a:ext>
              </a:extLst>
            </p:cNvPr>
            <p:cNvSpPr/>
            <p:nvPr/>
          </p:nvSpPr>
          <p:spPr>
            <a:xfrm>
              <a:off x="1004072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9" name="Freeform: Shape 668">
              <a:extLst>
                <a:ext uri="{FF2B5EF4-FFF2-40B4-BE49-F238E27FC236}">
                  <a16:creationId xmlns:a16="http://schemas.microsoft.com/office/drawing/2014/main" id="{542C7D84-BEF8-40ED-873A-732694A81B71}"/>
                </a:ext>
              </a:extLst>
            </p:cNvPr>
            <p:cNvSpPr/>
            <p:nvPr/>
          </p:nvSpPr>
          <p:spPr>
            <a:xfrm>
              <a:off x="504825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0" name="Freeform: Shape 669">
              <a:extLst>
                <a:ext uri="{FF2B5EF4-FFF2-40B4-BE49-F238E27FC236}">
                  <a16:creationId xmlns:a16="http://schemas.microsoft.com/office/drawing/2014/main" id="{6587352D-FBF4-47B6-B5C3-541A3F884123}"/>
                </a:ext>
              </a:extLst>
            </p:cNvPr>
            <p:cNvSpPr/>
            <p:nvPr/>
          </p:nvSpPr>
          <p:spPr>
            <a:xfrm>
              <a:off x="761578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1" name="Freeform: Shape 670">
              <a:extLst>
                <a:ext uri="{FF2B5EF4-FFF2-40B4-BE49-F238E27FC236}">
                  <a16:creationId xmlns:a16="http://schemas.microsoft.com/office/drawing/2014/main" id="{46BB5D62-C8A5-4D69-8BAE-AF8BD25FAE0A}"/>
                </a:ext>
              </a:extLst>
            </p:cNvPr>
            <p:cNvSpPr/>
            <p:nvPr/>
          </p:nvSpPr>
          <p:spPr>
            <a:xfrm>
              <a:off x="504825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2" name="Freeform: Shape 671">
              <a:extLst>
                <a:ext uri="{FF2B5EF4-FFF2-40B4-BE49-F238E27FC236}">
                  <a16:creationId xmlns:a16="http://schemas.microsoft.com/office/drawing/2014/main" id="{FC9749F5-738D-46E6-83F2-2931A503E6DE}"/>
                </a:ext>
              </a:extLst>
            </p:cNvPr>
            <p:cNvSpPr/>
            <p:nvPr/>
          </p:nvSpPr>
          <p:spPr>
            <a:xfrm>
              <a:off x="504825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3" name="Freeform: Shape 672">
              <a:extLst>
                <a:ext uri="{FF2B5EF4-FFF2-40B4-BE49-F238E27FC236}">
                  <a16:creationId xmlns:a16="http://schemas.microsoft.com/office/drawing/2014/main" id="{74CBB2AF-84B3-4003-A722-567D361D1E3D}"/>
                </a:ext>
              </a:extLst>
            </p:cNvPr>
            <p:cNvSpPr/>
            <p:nvPr/>
          </p:nvSpPr>
          <p:spPr>
            <a:xfrm>
              <a:off x="504825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4" name="Freeform: Shape 673">
              <a:extLst>
                <a:ext uri="{FF2B5EF4-FFF2-40B4-BE49-F238E27FC236}">
                  <a16:creationId xmlns:a16="http://schemas.microsoft.com/office/drawing/2014/main" id="{51E65849-3AEC-402F-AE7E-177B6B34325A}"/>
                </a:ext>
              </a:extLst>
            </p:cNvPr>
            <p:cNvSpPr/>
            <p:nvPr/>
          </p:nvSpPr>
          <p:spPr>
            <a:xfrm>
              <a:off x="761578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5" name="Freeform: Shape 674">
              <a:extLst>
                <a:ext uri="{FF2B5EF4-FFF2-40B4-BE49-F238E27FC236}">
                  <a16:creationId xmlns:a16="http://schemas.microsoft.com/office/drawing/2014/main" id="{C75632EE-14C7-4C1A-8632-96090159F28C}"/>
                </a:ext>
              </a:extLst>
            </p:cNvPr>
            <p:cNvSpPr/>
            <p:nvPr/>
          </p:nvSpPr>
          <p:spPr>
            <a:xfrm>
              <a:off x="761578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6" name="Freeform: Shape 675">
              <a:extLst>
                <a:ext uri="{FF2B5EF4-FFF2-40B4-BE49-F238E27FC236}">
                  <a16:creationId xmlns:a16="http://schemas.microsoft.com/office/drawing/2014/main" id="{F4A90CF0-66B4-43AB-AC71-AA0D566E8918}"/>
                </a:ext>
              </a:extLst>
            </p:cNvPr>
            <p:cNvSpPr/>
            <p:nvPr/>
          </p:nvSpPr>
          <p:spPr>
            <a:xfrm>
              <a:off x="761578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7" name="Freeform: Shape 676">
              <a:extLst>
                <a:ext uri="{FF2B5EF4-FFF2-40B4-BE49-F238E27FC236}">
                  <a16:creationId xmlns:a16="http://schemas.microsoft.com/office/drawing/2014/main" id="{C1E7A849-D9BA-4A74-A5C2-9F07A17D68A9}"/>
                </a:ext>
              </a:extLst>
            </p:cNvPr>
            <p:cNvSpPr/>
            <p:nvPr/>
          </p:nvSpPr>
          <p:spPr>
            <a:xfrm>
              <a:off x="533352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8" name="Freeform: Shape 677">
              <a:extLst>
                <a:ext uri="{FF2B5EF4-FFF2-40B4-BE49-F238E27FC236}">
                  <a16:creationId xmlns:a16="http://schemas.microsoft.com/office/drawing/2014/main" id="{CADD2EA7-F904-4F09-8F28-48DE098F3129}"/>
                </a:ext>
              </a:extLst>
            </p:cNvPr>
            <p:cNvSpPr/>
            <p:nvPr/>
          </p:nvSpPr>
          <p:spPr>
            <a:xfrm>
              <a:off x="790106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9" name="Freeform: Shape 678">
              <a:extLst>
                <a:ext uri="{FF2B5EF4-FFF2-40B4-BE49-F238E27FC236}">
                  <a16:creationId xmlns:a16="http://schemas.microsoft.com/office/drawing/2014/main" id="{2A533467-DE69-4C76-A1BC-E3635299B712}"/>
                </a:ext>
              </a:extLst>
            </p:cNvPr>
            <p:cNvSpPr/>
            <p:nvPr/>
          </p:nvSpPr>
          <p:spPr>
            <a:xfrm>
              <a:off x="533352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0" name="Freeform: Shape 679">
              <a:extLst>
                <a:ext uri="{FF2B5EF4-FFF2-40B4-BE49-F238E27FC236}">
                  <a16:creationId xmlns:a16="http://schemas.microsoft.com/office/drawing/2014/main" id="{A580345E-E074-4EB4-9D11-926117D83506}"/>
                </a:ext>
              </a:extLst>
            </p:cNvPr>
            <p:cNvSpPr/>
            <p:nvPr/>
          </p:nvSpPr>
          <p:spPr>
            <a:xfrm>
              <a:off x="533352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1" name="Freeform: Shape 680">
              <a:extLst>
                <a:ext uri="{FF2B5EF4-FFF2-40B4-BE49-F238E27FC236}">
                  <a16:creationId xmlns:a16="http://schemas.microsoft.com/office/drawing/2014/main" id="{C53BCC5A-B21A-4E36-A7DC-C1C5B9F15026}"/>
                </a:ext>
              </a:extLst>
            </p:cNvPr>
            <p:cNvSpPr/>
            <p:nvPr/>
          </p:nvSpPr>
          <p:spPr>
            <a:xfrm>
              <a:off x="533352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2" name="Freeform: Shape 681">
              <a:extLst>
                <a:ext uri="{FF2B5EF4-FFF2-40B4-BE49-F238E27FC236}">
                  <a16:creationId xmlns:a16="http://schemas.microsoft.com/office/drawing/2014/main" id="{AE903234-3D0A-4DF1-BCF0-BF078E8860BF}"/>
                </a:ext>
              </a:extLst>
            </p:cNvPr>
            <p:cNvSpPr/>
            <p:nvPr/>
          </p:nvSpPr>
          <p:spPr>
            <a:xfrm>
              <a:off x="790106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3" name="Freeform: Shape 682">
              <a:extLst>
                <a:ext uri="{FF2B5EF4-FFF2-40B4-BE49-F238E27FC236}">
                  <a16:creationId xmlns:a16="http://schemas.microsoft.com/office/drawing/2014/main" id="{1DBBE67A-4AE5-4D31-9ED3-F0DFBE773BAF}"/>
                </a:ext>
              </a:extLst>
            </p:cNvPr>
            <p:cNvSpPr/>
            <p:nvPr/>
          </p:nvSpPr>
          <p:spPr>
            <a:xfrm>
              <a:off x="790106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4" name="Freeform: Shape 683">
              <a:extLst>
                <a:ext uri="{FF2B5EF4-FFF2-40B4-BE49-F238E27FC236}">
                  <a16:creationId xmlns:a16="http://schemas.microsoft.com/office/drawing/2014/main" id="{B2AD4B2B-0DEF-4E8E-9D03-6980E67D9013}"/>
                </a:ext>
              </a:extLst>
            </p:cNvPr>
            <p:cNvSpPr/>
            <p:nvPr/>
          </p:nvSpPr>
          <p:spPr>
            <a:xfrm>
              <a:off x="790106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5" name="Freeform: Shape 684">
              <a:extLst>
                <a:ext uri="{FF2B5EF4-FFF2-40B4-BE49-F238E27FC236}">
                  <a16:creationId xmlns:a16="http://schemas.microsoft.com/office/drawing/2014/main" id="{FE57C8BC-2F27-4F10-99AF-8541147FB6B4}"/>
                </a:ext>
              </a:extLst>
            </p:cNvPr>
            <p:cNvSpPr/>
            <p:nvPr/>
          </p:nvSpPr>
          <p:spPr>
            <a:xfrm>
              <a:off x="547619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6" name="Freeform: Shape 685">
              <a:extLst>
                <a:ext uri="{FF2B5EF4-FFF2-40B4-BE49-F238E27FC236}">
                  <a16:creationId xmlns:a16="http://schemas.microsoft.com/office/drawing/2014/main" id="{5D43F4D9-81F3-47A8-84A1-77C7A03E6334}"/>
                </a:ext>
              </a:extLst>
            </p:cNvPr>
            <p:cNvSpPr/>
            <p:nvPr/>
          </p:nvSpPr>
          <p:spPr>
            <a:xfrm>
              <a:off x="804373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7" name="Freeform: Shape 686">
              <a:extLst>
                <a:ext uri="{FF2B5EF4-FFF2-40B4-BE49-F238E27FC236}">
                  <a16:creationId xmlns:a16="http://schemas.microsoft.com/office/drawing/2014/main" id="{A4F7B9A9-0A53-4676-AC53-E6D4067843E6}"/>
                </a:ext>
              </a:extLst>
            </p:cNvPr>
            <p:cNvSpPr/>
            <p:nvPr/>
          </p:nvSpPr>
          <p:spPr>
            <a:xfrm>
              <a:off x="547619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8" name="Freeform: Shape 687">
              <a:extLst>
                <a:ext uri="{FF2B5EF4-FFF2-40B4-BE49-F238E27FC236}">
                  <a16:creationId xmlns:a16="http://schemas.microsoft.com/office/drawing/2014/main" id="{B8B43929-4B9F-476C-BF2B-71DC2D35F47F}"/>
                </a:ext>
              </a:extLst>
            </p:cNvPr>
            <p:cNvSpPr/>
            <p:nvPr/>
          </p:nvSpPr>
          <p:spPr>
            <a:xfrm>
              <a:off x="547619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9" name="Freeform: Shape 688">
              <a:extLst>
                <a:ext uri="{FF2B5EF4-FFF2-40B4-BE49-F238E27FC236}">
                  <a16:creationId xmlns:a16="http://schemas.microsoft.com/office/drawing/2014/main" id="{6D1B900B-E747-470B-81C3-44F168D0A1EC}"/>
                </a:ext>
              </a:extLst>
            </p:cNvPr>
            <p:cNvSpPr/>
            <p:nvPr/>
          </p:nvSpPr>
          <p:spPr>
            <a:xfrm>
              <a:off x="547619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0" name="Freeform: Shape 689">
              <a:extLst>
                <a:ext uri="{FF2B5EF4-FFF2-40B4-BE49-F238E27FC236}">
                  <a16:creationId xmlns:a16="http://schemas.microsoft.com/office/drawing/2014/main" id="{DF13123C-E761-4ABE-9A5D-62DBCB36EDF8}"/>
                </a:ext>
              </a:extLst>
            </p:cNvPr>
            <p:cNvSpPr/>
            <p:nvPr/>
          </p:nvSpPr>
          <p:spPr>
            <a:xfrm>
              <a:off x="804373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1" name="Freeform: Shape 690">
              <a:extLst>
                <a:ext uri="{FF2B5EF4-FFF2-40B4-BE49-F238E27FC236}">
                  <a16:creationId xmlns:a16="http://schemas.microsoft.com/office/drawing/2014/main" id="{D421FCD1-F7FF-4AED-9617-DD8466B6E42A}"/>
                </a:ext>
              </a:extLst>
            </p:cNvPr>
            <p:cNvSpPr/>
            <p:nvPr/>
          </p:nvSpPr>
          <p:spPr>
            <a:xfrm>
              <a:off x="804373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2" name="Freeform: Shape 691">
              <a:extLst>
                <a:ext uri="{FF2B5EF4-FFF2-40B4-BE49-F238E27FC236}">
                  <a16:creationId xmlns:a16="http://schemas.microsoft.com/office/drawing/2014/main" id="{8FD0302A-AD9D-41F8-88BC-AAA97CC330AC}"/>
                </a:ext>
              </a:extLst>
            </p:cNvPr>
            <p:cNvSpPr/>
            <p:nvPr/>
          </p:nvSpPr>
          <p:spPr>
            <a:xfrm>
              <a:off x="804373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3" name="Freeform: Shape 692">
              <a:extLst>
                <a:ext uri="{FF2B5EF4-FFF2-40B4-BE49-F238E27FC236}">
                  <a16:creationId xmlns:a16="http://schemas.microsoft.com/office/drawing/2014/main" id="{A40C4C62-93B4-4137-9B1A-528E4B665470}"/>
                </a:ext>
              </a:extLst>
            </p:cNvPr>
            <p:cNvSpPr/>
            <p:nvPr/>
          </p:nvSpPr>
          <p:spPr>
            <a:xfrm>
              <a:off x="561879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4" name="Freeform: Shape 693">
              <a:extLst>
                <a:ext uri="{FF2B5EF4-FFF2-40B4-BE49-F238E27FC236}">
                  <a16:creationId xmlns:a16="http://schemas.microsoft.com/office/drawing/2014/main" id="{9C5A257E-EB2E-48DF-9893-6AC3D4CA8314}"/>
                </a:ext>
              </a:extLst>
            </p:cNvPr>
            <p:cNvSpPr/>
            <p:nvPr/>
          </p:nvSpPr>
          <p:spPr>
            <a:xfrm>
              <a:off x="818640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5" name="Freeform: Shape 694">
              <a:extLst>
                <a:ext uri="{FF2B5EF4-FFF2-40B4-BE49-F238E27FC236}">
                  <a16:creationId xmlns:a16="http://schemas.microsoft.com/office/drawing/2014/main" id="{798183EE-0DAF-4E35-AB2F-86BE53AA9CBC}"/>
                </a:ext>
              </a:extLst>
            </p:cNvPr>
            <p:cNvSpPr/>
            <p:nvPr/>
          </p:nvSpPr>
          <p:spPr>
            <a:xfrm>
              <a:off x="561879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6" name="Freeform: Shape 695">
              <a:extLst>
                <a:ext uri="{FF2B5EF4-FFF2-40B4-BE49-F238E27FC236}">
                  <a16:creationId xmlns:a16="http://schemas.microsoft.com/office/drawing/2014/main" id="{6526D83E-5332-4053-B5F1-4AA945266259}"/>
                </a:ext>
              </a:extLst>
            </p:cNvPr>
            <p:cNvSpPr/>
            <p:nvPr/>
          </p:nvSpPr>
          <p:spPr>
            <a:xfrm>
              <a:off x="561879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7" name="Freeform: Shape 696">
              <a:extLst>
                <a:ext uri="{FF2B5EF4-FFF2-40B4-BE49-F238E27FC236}">
                  <a16:creationId xmlns:a16="http://schemas.microsoft.com/office/drawing/2014/main" id="{88AE5474-765D-45F3-969E-63ECB427C43D}"/>
                </a:ext>
              </a:extLst>
            </p:cNvPr>
            <p:cNvSpPr/>
            <p:nvPr/>
          </p:nvSpPr>
          <p:spPr>
            <a:xfrm>
              <a:off x="561879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8" name="Freeform: Shape 697">
              <a:extLst>
                <a:ext uri="{FF2B5EF4-FFF2-40B4-BE49-F238E27FC236}">
                  <a16:creationId xmlns:a16="http://schemas.microsoft.com/office/drawing/2014/main" id="{699CAAD7-8A59-44AF-ADBE-9874E11B1F9D}"/>
                </a:ext>
              </a:extLst>
            </p:cNvPr>
            <p:cNvSpPr/>
            <p:nvPr/>
          </p:nvSpPr>
          <p:spPr>
            <a:xfrm>
              <a:off x="818640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9" name="Freeform: Shape 698">
              <a:extLst>
                <a:ext uri="{FF2B5EF4-FFF2-40B4-BE49-F238E27FC236}">
                  <a16:creationId xmlns:a16="http://schemas.microsoft.com/office/drawing/2014/main" id="{FAA64E09-DED1-4B89-9BB3-FA2FA820149D}"/>
                </a:ext>
              </a:extLst>
            </p:cNvPr>
            <p:cNvSpPr/>
            <p:nvPr/>
          </p:nvSpPr>
          <p:spPr>
            <a:xfrm>
              <a:off x="818640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0" name="Freeform: Shape 699">
              <a:extLst>
                <a:ext uri="{FF2B5EF4-FFF2-40B4-BE49-F238E27FC236}">
                  <a16:creationId xmlns:a16="http://schemas.microsoft.com/office/drawing/2014/main" id="{4E710145-52AB-4F21-B635-E5EBEB0DD759}"/>
                </a:ext>
              </a:extLst>
            </p:cNvPr>
            <p:cNvSpPr/>
            <p:nvPr/>
          </p:nvSpPr>
          <p:spPr>
            <a:xfrm>
              <a:off x="818640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1" name="Freeform: Shape 700">
              <a:extLst>
                <a:ext uri="{FF2B5EF4-FFF2-40B4-BE49-F238E27FC236}">
                  <a16:creationId xmlns:a16="http://schemas.microsoft.com/office/drawing/2014/main" id="{FAF2EB0D-253D-4A69-937D-E231DCD6E497}"/>
                </a:ext>
              </a:extLst>
            </p:cNvPr>
            <p:cNvSpPr/>
            <p:nvPr/>
          </p:nvSpPr>
          <p:spPr>
            <a:xfrm>
              <a:off x="576147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2" name="Freeform: Shape 701">
              <a:extLst>
                <a:ext uri="{FF2B5EF4-FFF2-40B4-BE49-F238E27FC236}">
                  <a16:creationId xmlns:a16="http://schemas.microsoft.com/office/drawing/2014/main" id="{A4DCBF22-ED0A-4253-B8AF-95B64D412A69}"/>
                </a:ext>
              </a:extLst>
            </p:cNvPr>
            <p:cNvSpPr/>
            <p:nvPr/>
          </p:nvSpPr>
          <p:spPr>
            <a:xfrm>
              <a:off x="832900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3" name="Freeform: Shape 702">
              <a:extLst>
                <a:ext uri="{FF2B5EF4-FFF2-40B4-BE49-F238E27FC236}">
                  <a16:creationId xmlns:a16="http://schemas.microsoft.com/office/drawing/2014/main" id="{760B4A82-BFCA-49FE-A3CC-882A1490178B}"/>
                </a:ext>
              </a:extLst>
            </p:cNvPr>
            <p:cNvSpPr/>
            <p:nvPr/>
          </p:nvSpPr>
          <p:spPr>
            <a:xfrm>
              <a:off x="576147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4" name="Freeform: Shape 703">
              <a:extLst>
                <a:ext uri="{FF2B5EF4-FFF2-40B4-BE49-F238E27FC236}">
                  <a16:creationId xmlns:a16="http://schemas.microsoft.com/office/drawing/2014/main" id="{5946D81F-EA5A-4457-8487-8FD25D453405}"/>
                </a:ext>
              </a:extLst>
            </p:cNvPr>
            <p:cNvSpPr/>
            <p:nvPr/>
          </p:nvSpPr>
          <p:spPr>
            <a:xfrm>
              <a:off x="576147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5" name="Freeform: Shape 704">
              <a:extLst>
                <a:ext uri="{FF2B5EF4-FFF2-40B4-BE49-F238E27FC236}">
                  <a16:creationId xmlns:a16="http://schemas.microsoft.com/office/drawing/2014/main" id="{0E0BDD3C-7B49-495B-83D2-E56C3BFB6DA5}"/>
                </a:ext>
              </a:extLst>
            </p:cNvPr>
            <p:cNvSpPr/>
            <p:nvPr/>
          </p:nvSpPr>
          <p:spPr>
            <a:xfrm>
              <a:off x="576147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6" name="Freeform: Shape 705">
              <a:extLst>
                <a:ext uri="{FF2B5EF4-FFF2-40B4-BE49-F238E27FC236}">
                  <a16:creationId xmlns:a16="http://schemas.microsoft.com/office/drawing/2014/main" id="{1608B2A7-65D0-4DC5-ADD2-2BCFD61320ED}"/>
                </a:ext>
              </a:extLst>
            </p:cNvPr>
            <p:cNvSpPr/>
            <p:nvPr/>
          </p:nvSpPr>
          <p:spPr>
            <a:xfrm>
              <a:off x="832900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7" name="Freeform: Shape 706">
              <a:extLst>
                <a:ext uri="{FF2B5EF4-FFF2-40B4-BE49-F238E27FC236}">
                  <a16:creationId xmlns:a16="http://schemas.microsoft.com/office/drawing/2014/main" id="{7E6468A5-0DFC-4ABB-B565-F051C143F979}"/>
                </a:ext>
              </a:extLst>
            </p:cNvPr>
            <p:cNvSpPr/>
            <p:nvPr/>
          </p:nvSpPr>
          <p:spPr>
            <a:xfrm>
              <a:off x="832900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8" name="Freeform: Shape 707">
              <a:extLst>
                <a:ext uri="{FF2B5EF4-FFF2-40B4-BE49-F238E27FC236}">
                  <a16:creationId xmlns:a16="http://schemas.microsoft.com/office/drawing/2014/main" id="{51D624B8-BE8F-4E7B-B00D-D94D8D606E26}"/>
                </a:ext>
              </a:extLst>
            </p:cNvPr>
            <p:cNvSpPr/>
            <p:nvPr/>
          </p:nvSpPr>
          <p:spPr>
            <a:xfrm>
              <a:off x="832900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9" name="Freeform: Shape 708">
              <a:extLst>
                <a:ext uri="{FF2B5EF4-FFF2-40B4-BE49-F238E27FC236}">
                  <a16:creationId xmlns:a16="http://schemas.microsoft.com/office/drawing/2014/main" id="{08E77EA8-FD9C-4C2E-9F18-27DA1B24E5A5}"/>
                </a:ext>
              </a:extLst>
            </p:cNvPr>
            <p:cNvSpPr/>
            <p:nvPr/>
          </p:nvSpPr>
          <p:spPr>
            <a:xfrm>
              <a:off x="590407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0" name="Freeform: Shape 709">
              <a:extLst>
                <a:ext uri="{FF2B5EF4-FFF2-40B4-BE49-F238E27FC236}">
                  <a16:creationId xmlns:a16="http://schemas.microsoft.com/office/drawing/2014/main" id="{942E3EDE-22AA-4A0C-893D-F2B9A27DC5FD}"/>
                </a:ext>
              </a:extLst>
            </p:cNvPr>
            <p:cNvSpPr/>
            <p:nvPr/>
          </p:nvSpPr>
          <p:spPr>
            <a:xfrm>
              <a:off x="847168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1" name="Freeform: Shape 710">
              <a:extLst>
                <a:ext uri="{FF2B5EF4-FFF2-40B4-BE49-F238E27FC236}">
                  <a16:creationId xmlns:a16="http://schemas.microsoft.com/office/drawing/2014/main" id="{7B285FE8-BCF8-4E46-87D8-77564B329D67}"/>
                </a:ext>
              </a:extLst>
            </p:cNvPr>
            <p:cNvSpPr/>
            <p:nvPr/>
          </p:nvSpPr>
          <p:spPr>
            <a:xfrm>
              <a:off x="590407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2" name="Freeform: Shape 711">
              <a:extLst>
                <a:ext uri="{FF2B5EF4-FFF2-40B4-BE49-F238E27FC236}">
                  <a16:creationId xmlns:a16="http://schemas.microsoft.com/office/drawing/2014/main" id="{AF04BA79-8050-4E26-8625-31B4979D77BF}"/>
                </a:ext>
              </a:extLst>
            </p:cNvPr>
            <p:cNvSpPr/>
            <p:nvPr/>
          </p:nvSpPr>
          <p:spPr>
            <a:xfrm>
              <a:off x="590407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3" name="Freeform: Shape 712">
              <a:extLst>
                <a:ext uri="{FF2B5EF4-FFF2-40B4-BE49-F238E27FC236}">
                  <a16:creationId xmlns:a16="http://schemas.microsoft.com/office/drawing/2014/main" id="{8CD4FF7D-8309-403A-983E-24BEDA62B48D}"/>
                </a:ext>
              </a:extLst>
            </p:cNvPr>
            <p:cNvSpPr/>
            <p:nvPr/>
          </p:nvSpPr>
          <p:spPr>
            <a:xfrm>
              <a:off x="590407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4" name="Freeform: Shape 713">
              <a:extLst>
                <a:ext uri="{FF2B5EF4-FFF2-40B4-BE49-F238E27FC236}">
                  <a16:creationId xmlns:a16="http://schemas.microsoft.com/office/drawing/2014/main" id="{654AA8FA-601C-4626-9CCF-A92FAD9D27F8}"/>
                </a:ext>
              </a:extLst>
            </p:cNvPr>
            <p:cNvSpPr/>
            <p:nvPr/>
          </p:nvSpPr>
          <p:spPr>
            <a:xfrm>
              <a:off x="847168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5" name="Freeform: Shape 714">
              <a:extLst>
                <a:ext uri="{FF2B5EF4-FFF2-40B4-BE49-F238E27FC236}">
                  <a16:creationId xmlns:a16="http://schemas.microsoft.com/office/drawing/2014/main" id="{5BA63ECD-F64E-4C30-922E-0B6EFAB44058}"/>
                </a:ext>
              </a:extLst>
            </p:cNvPr>
            <p:cNvSpPr/>
            <p:nvPr/>
          </p:nvSpPr>
          <p:spPr>
            <a:xfrm>
              <a:off x="847168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6" name="Freeform: Shape 715">
              <a:extLst>
                <a:ext uri="{FF2B5EF4-FFF2-40B4-BE49-F238E27FC236}">
                  <a16:creationId xmlns:a16="http://schemas.microsoft.com/office/drawing/2014/main" id="{876C2CA0-A07B-4E4A-8137-537AB38E4CC8}"/>
                </a:ext>
              </a:extLst>
            </p:cNvPr>
            <p:cNvSpPr/>
            <p:nvPr/>
          </p:nvSpPr>
          <p:spPr>
            <a:xfrm>
              <a:off x="604674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7" name="Freeform: Shape 716">
              <a:extLst>
                <a:ext uri="{FF2B5EF4-FFF2-40B4-BE49-F238E27FC236}">
                  <a16:creationId xmlns:a16="http://schemas.microsoft.com/office/drawing/2014/main" id="{582AC73C-DB3C-4292-B53D-EC215E83805F}"/>
                </a:ext>
              </a:extLst>
            </p:cNvPr>
            <p:cNvSpPr/>
            <p:nvPr/>
          </p:nvSpPr>
          <p:spPr>
            <a:xfrm>
              <a:off x="861428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8" name="Freeform: Shape 717">
              <a:extLst>
                <a:ext uri="{FF2B5EF4-FFF2-40B4-BE49-F238E27FC236}">
                  <a16:creationId xmlns:a16="http://schemas.microsoft.com/office/drawing/2014/main" id="{EAEC7E28-AF00-4FC3-AF82-3542C5FD443E}"/>
                </a:ext>
              </a:extLst>
            </p:cNvPr>
            <p:cNvSpPr/>
            <p:nvPr/>
          </p:nvSpPr>
          <p:spPr>
            <a:xfrm>
              <a:off x="604674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9" name="Freeform: Shape 718">
              <a:extLst>
                <a:ext uri="{FF2B5EF4-FFF2-40B4-BE49-F238E27FC236}">
                  <a16:creationId xmlns:a16="http://schemas.microsoft.com/office/drawing/2014/main" id="{1F8BE279-2F84-46E3-AEBF-A2AA79A500C9}"/>
                </a:ext>
              </a:extLst>
            </p:cNvPr>
            <p:cNvSpPr/>
            <p:nvPr/>
          </p:nvSpPr>
          <p:spPr>
            <a:xfrm>
              <a:off x="604674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0" name="Freeform: Shape 719">
              <a:extLst>
                <a:ext uri="{FF2B5EF4-FFF2-40B4-BE49-F238E27FC236}">
                  <a16:creationId xmlns:a16="http://schemas.microsoft.com/office/drawing/2014/main" id="{ED6E6790-13F8-4F9C-AC07-1F0A962D7229}"/>
                </a:ext>
              </a:extLst>
            </p:cNvPr>
            <p:cNvSpPr/>
            <p:nvPr/>
          </p:nvSpPr>
          <p:spPr>
            <a:xfrm>
              <a:off x="604674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1" name="Freeform: Shape 720">
              <a:extLst>
                <a:ext uri="{FF2B5EF4-FFF2-40B4-BE49-F238E27FC236}">
                  <a16:creationId xmlns:a16="http://schemas.microsoft.com/office/drawing/2014/main" id="{44DF12F7-DFBE-481A-B242-0FAD5AEBC4EC}"/>
                </a:ext>
              </a:extLst>
            </p:cNvPr>
            <p:cNvSpPr/>
            <p:nvPr/>
          </p:nvSpPr>
          <p:spPr>
            <a:xfrm>
              <a:off x="861428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2" name="Freeform: Shape 721">
              <a:extLst>
                <a:ext uri="{FF2B5EF4-FFF2-40B4-BE49-F238E27FC236}">
                  <a16:creationId xmlns:a16="http://schemas.microsoft.com/office/drawing/2014/main" id="{3F333445-0517-4A8A-8A73-CC8ED17A925F}"/>
                </a:ext>
              </a:extLst>
            </p:cNvPr>
            <p:cNvSpPr/>
            <p:nvPr/>
          </p:nvSpPr>
          <p:spPr>
            <a:xfrm>
              <a:off x="861428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3" name="Freeform: Shape 722">
              <a:extLst>
                <a:ext uri="{FF2B5EF4-FFF2-40B4-BE49-F238E27FC236}">
                  <a16:creationId xmlns:a16="http://schemas.microsoft.com/office/drawing/2014/main" id="{7BCEB8A7-A712-4C7A-B36C-FEE4175DDCE3}"/>
                </a:ext>
              </a:extLst>
            </p:cNvPr>
            <p:cNvSpPr/>
            <p:nvPr/>
          </p:nvSpPr>
          <p:spPr>
            <a:xfrm>
              <a:off x="861428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4" name="Freeform: Shape 723">
              <a:extLst>
                <a:ext uri="{FF2B5EF4-FFF2-40B4-BE49-F238E27FC236}">
                  <a16:creationId xmlns:a16="http://schemas.microsoft.com/office/drawing/2014/main" id="{F37F8A20-9B3D-41D2-BB9E-B7802CD47B74}"/>
                </a:ext>
              </a:extLst>
            </p:cNvPr>
            <p:cNvSpPr/>
            <p:nvPr/>
          </p:nvSpPr>
          <p:spPr>
            <a:xfrm>
              <a:off x="618941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5" name="Freeform: Shape 724">
              <a:extLst>
                <a:ext uri="{FF2B5EF4-FFF2-40B4-BE49-F238E27FC236}">
                  <a16:creationId xmlns:a16="http://schemas.microsoft.com/office/drawing/2014/main" id="{EB29A806-E45A-43A1-B519-186985BAC241}"/>
                </a:ext>
              </a:extLst>
            </p:cNvPr>
            <p:cNvSpPr/>
            <p:nvPr/>
          </p:nvSpPr>
          <p:spPr>
            <a:xfrm>
              <a:off x="875695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6" name="Freeform: Shape 725">
              <a:extLst>
                <a:ext uri="{FF2B5EF4-FFF2-40B4-BE49-F238E27FC236}">
                  <a16:creationId xmlns:a16="http://schemas.microsoft.com/office/drawing/2014/main" id="{8E6EA8D1-A87F-49B2-AB4A-3F5945D73C0E}"/>
                </a:ext>
              </a:extLst>
            </p:cNvPr>
            <p:cNvSpPr/>
            <p:nvPr/>
          </p:nvSpPr>
          <p:spPr>
            <a:xfrm>
              <a:off x="618941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7" name="Freeform: Shape 726">
              <a:extLst>
                <a:ext uri="{FF2B5EF4-FFF2-40B4-BE49-F238E27FC236}">
                  <a16:creationId xmlns:a16="http://schemas.microsoft.com/office/drawing/2014/main" id="{28EEB3FF-6435-4F25-ACCD-92F9599B3BDF}"/>
                </a:ext>
              </a:extLst>
            </p:cNvPr>
            <p:cNvSpPr/>
            <p:nvPr/>
          </p:nvSpPr>
          <p:spPr>
            <a:xfrm>
              <a:off x="618941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8" name="Freeform: Shape 727">
              <a:extLst>
                <a:ext uri="{FF2B5EF4-FFF2-40B4-BE49-F238E27FC236}">
                  <a16:creationId xmlns:a16="http://schemas.microsoft.com/office/drawing/2014/main" id="{8F32D05F-D013-4157-A461-FE8F97C82347}"/>
                </a:ext>
              </a:extLst>
            </p:cNvPr>
            <p:cNvSpPr/>
            <p:nvPr/>
          </p:nvSpPr>
          <p:spPr>
            <a:xfrm>
              <a:off x="618941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9" name="Freeform: Shape 728">
              <a:extLst>
                <a:ext uri="{FF2B5EF4-FFF2-40B4-BE49-F238E27FC236}">
                  <a16:creationId xmlns:a16="http://schemas.microsoft.com/office/drawing/2014/main" id="{28146E73-06A7-4ECA-8552-BC0614A772DB}"/>
                </a:ext>
              </a:extLst>
            </p:cNvPr>
            <p:cNvSpPr/>
            <p:nvPr/>
          </p:nvSpPr>
          <p:spPr>
            <a:xfrm>
              <a:off x="875695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0" name="Freeform: Shape 729">
              <a:extLst>
                <a:ext uri="{FF2B5EF4-FFF2-40B4-BE49-F238E27FC236}">
                  <a16:creationId xmlns:a16="http://schemas.microsoft.com/office/drawing/2014/main" id="{BC596489-15C7-4C8B-91BF-73690A651489}"/>
                </a:ext>
              </a:extLst>
            </p:cNvPr>
            <p:cNvSpPr/>
            <p:nvPr/>
          </p:nvSpPr>
          <p:spPr>
            <a:xfrm>
              <a:off x="875695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1" name="Freeform: Shape 730">
              <a:extLst>
                <a:ext uri="{FF2B5EF4-FFF2-40B4-BE49-F238E27FC236}">
                  <a16:creationId xmlns:a16="http://schemas.microsoft.com/office/drawing/2014/main" id="{15E66663-B03C-46FB-84DF-7310895151D5}"/>
                </a:ext>
              </a:extLst>
            </p:cNvPr>
            <p:cNvSpPr/>
            <p:nvPr/>
          </p:nvSpPr>
          <p:spPr>
            <a:xfrm>
              <a:off x="875695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2" name="Freeform: Shape 731">
              <a:extLst>
                <a:ext uri="{FF2B5EF4-FFF2-40B4-BE49-F238E27FC236}">
                  <a16:creationId xmlns:a16="http://schemas.microsoft.com/office/drawing/2014/main" id="{416E210C-C737-4CAA-9BDF-80D79EE046AD}"/>
                </a:ext>
              </a:extLst>
            </p:cNvPr>
            <p:cNvSpPr/>
            <p:nvPr/>
          </p:nvSpPr>
          <p:spPr>
            <a:xfrm>
              <a:off x="633201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3" name="Freeform: Shape 732">
              <a:extLst>
                <a:ext uri="{FF2B5EF4-FFF2-40B4-BE49-F238E27FC236}">
                  <a16:creationId xmlns:a16="http://schemas.microsoft.com/office/drawing/2014/main" id="{5A926DA7-4D6C-4ACF-BE87-253984D1EFFB}"/>
                </a:ext>
              </a:extLst>
            </p:cNvPr>
            <p:cNvSpPr/>
            <p:nvPr/>
          </p:nvSpPr>
          <p:spPr>
            <a:xfrm>
              <a:off x="889962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4" name="Freeform: Shape 733">
              <a:extLst>
                <a:ext uri="{FF2B5EF4-FFF2-40B4-BE49-F238E27FC236}">
                  <a16:creationId xmlns:a16="http://schemas.microsoft.com/office/drawing/2014/main" id="{3EBB7D74-7CEF-447B-9ECE-6F507F4F6361}"/>
                </a:ext>
              </a:extLst>
            </p:cNvPr>
            <p:cNvSpPr/>
            <p:nvPr/>
          </p:nvSpPr>
          <p:spPr>
            <a:xfrm>
              <a:off x="633201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5" name="Freeform: Shape 734">
              <a:extLst>
                <a:ext uri="{FF2B5EF4-FFF2-40B4-BE49-F238E27FC236}">
                  <a16:creationId xmlns:a16="http://schemas.microsoft.com/office/drawing/2014/main" id="{BDCC8E1F-F47C-4D18-98EF-595F3FA9E41F}"/>
                </a:ext>
              </a:extLst>
            </p:cNvPr>
            <p:cNvSpPr/>
            <p:nvPr/>
          </p:nvSpPr>
          <p:spPr>
            <a:xfrm>
              <a:off x="633201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6" name="Freeform: Shape 735">
              <a:extLst>
                <a:ext uri="{FF2B5EF4-FFF2-40B4-BE49-F238E27FC236}">
                  <a16:creationId xmlns:a16="http://schemas.microsoft.com/office/drawing/2014/main" id="{C00F1D74-74C8-4846-BD3A-D5934D42037B}"/>
                </a:ext>
              </a:extLst>
            </p:cNvPr>
            <p:cNvSpPr/>
            <p:nvPr/>
          </p:nvSpPr>
          <p:spPr>
            <a:xfrm>
              <a:off x="633201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7" name="Freeform: Shape 736">
              <a:extLst>
                <a:ext uri="{FF2B5EF4-FFF2-40B4-BE49-F238E27FC236}">
                  <a16:creationId xmlns:a16="http://schemas.microsoft.com/office/drawing/2014/main" id="{233AFB4B-C22A-4592-B950-F5D01D3A3A1A}"/>
                </a:ext>
              </a:extLst>
            </p:cNvPr>
            <p:cNvSpPr/>
            <p:nvPr/>
          </p:nvSpPr>
          <p:spPr>
            <a:xfrm>
              <a:off x="889962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8" name="Freeform: Shape 737">
              <a:extLst>
                <a:ext uri="{FF2B5EF4-FFF2-40B4-BE49-F238E27FC236}">
                  <a16:creationId xmlns:a16="http://schemas.microsoft.com/office/drawing/2014/main" id="{CE5CF42B-D7C0-42DD-ACF0-6F1CDC80D54D}"/>
                </a:ext>
              </a:extLst>
            </p:cNvPr>
            <p:cNvSpPr/>
            <p:nvPr/>
          </p:nvSpPr>
          <p:spPr>
            <a:xfrm>
              <a:off x="889962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9" name="Freeform: Shape 738">
              <a:extLst>
                <a:ext uri="{FF2B5EF4-FFF2-40B4-BE49-F238E27FC236}">
                  <a16:creationId xmlns:a16="http://schemas.microsoft.com/office/drawing/2014/main" id="{7562BFE5-2E47-4C9E-9661-F5BAFBB81480}"/>
                </a:ext>
              </a:extLst>
            </p:cNvPr>
            <p:cNvSpPr/>
            <p:nvPr/>
          </p:nvSpPr>
          <p:spPr>
            <a:xfrm>
              <a:off x="889962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0" name="Freeform: Shape 739">
              <a:extLst>
                <a:ext uri="{FF2B5EF4-FFF2-40B4-BE49-F238E27FC236}">
                  <a16:creationId xmlns:a16="http://schemas.microsoft.com/office/drawing/2014/main" id="{6A50FCE7-D4C2-4980-A883-97BB21D4E38E}"/>
                </a:ext>
              </a:extLst>
            </p:cNvPr>
            <p:cNvSpPr/>
            <p:nvPr/>
          </p:nvSpPr>
          <p:spPr>
            <a:xfrm>
              <a:off x="647469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1" name="Freeform: Shape 740">
              <a:extLst>
                <a:ext uri="{FF2B5EF4-FFF2-40B4-BE49-F238E27FC236}">
                  <a16:creationId xmlns:a16="http://schemas.microsoft.com/office/drawing/2014/main" id="{FB065692-9B06-498F-A0F1-A13FE51573F2}"/>
                </a:ext>
              </a:extLst>
            </p:cNvPr>
            <p:cNvSpPr/>
            <p:nvPr/>
          </p:nvSpPr>
          <p:spPr>
            <a:xfrm>
              <a:off x="9042229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2" name="Freeform: Shape 741">
              <a:extLst>
                <a:ext uri="{FF2B5EF4-FFF2-40B4-BE49-F238E27FC236}">
                  <a16:creationId xmlns:a16="http://schemas.microsoft.com/office/drawing/2014/main" id="{CC779C5D-493C-4F61-9745-B55C294C3AA0}"/>
                </a:ext>
              </a:extLst>
            </p:cNvPr>
            <p:cNvSpPr/>
            <p:nvPr/>
          </p:nvSpPr>
          <p:spPr>
            <a:xfrm>
              <a:off x="647469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3" name="Freeform: Shape 742">
              <a:extLst>
                <a:ext uri="{FF2B5EF4-FFF2-40B4-BE49-F238E27FC236}">
                  <a16:creationId xmlns:a16="http://schemas.microsoft.com/office/drawing/2014/main" id="{43F0F6AB-B870-418F-81E5-015DDB8E30FF}"/>
                </a:ext>
              </a:extLst>
            </p:cNvPr>
            <p:cNvSpPr/>
            <p:nvPr/>
          </p:nvSpPr>
          <p:spPr>
            <a:xfrm>
              <a:off x="647469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4" name="Freeform: Shape 743">
              <a:extLst>
                <a:ext uri="{FF2B5EF4-FFF2-40B4-BE49-F238E27FC236}">
                  <a16:creationId xmlns:a16="http://schemas.microsoft.com/office/drawing/2014/main" id="{2D6CFF1B-50B1-4AFF-910F-6A766B0B9447}"/>
                </a:ext>
              </a:extLst>
            </p:cNvPr>
            <p:cNvSpPr/>
            <p:nvPr/>
          </p:nvSpPr>
          <p:spPr>
            <a:xfrm>
              <a:off x="647469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5" name="Freeform: Shape 744">
              <a:extLst>
                <a:ext uri="{FF2B5EF4-FFF2-40B4-BE49-F238E27FC236}">
                  <a16:creationId xmlns:a16="http://schemas.microsoft.com/office/drawing/2014/main" id="{170374D7-98C8-48A8-BBB4-B6BA13E3B8E7}"/>
                </a:ext>
              </a:extLst>
            </p:cNvPr>
            <p:cNvSpPr/>
            <p:nvPr/>
          </p:nvSpPr>
          <p:spPr>
            <a:xfrm>
              <a:off x="9042229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6" name="Freeform: Shape 745">
              <a:extLst>
                <a:ext uri="{FF2B5EF4-FFF2-40B4-BE49-F238E27FC236}">
                  <a16:creationId xmlns:a16="http://schemas.microsoft.com/office/drawing/2014/main" id="{E0C86869-C682-459D-AFEB-94E99BE81B3D}"/>
                </a:ext>
              </a:extLst>
            </p:cNvPr>
            <p:cNvSpPr/>
            <p:nvPr/>
          </p:nvSpPr>
          <p:spPr>
            <a:xfrm>
              <a:off x="9042229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7" name="Freeform: Shape 746">
              <a:extLst>
                <a:ext uri="{FF2B5EF4-FFF2-40B4-BE49-F238E27FC236}">
                  <a16:creationId xmlns:a16="http://schemas.microsoft.com/office/drawing/2014/main" id="{3D0D995C-8818-4194-972D-720AE45AD9EF}"/>
                </a:ext>
              </a:extLst>
            </p:cNvPr>
            <p:cNvSpPr/>
            <p:nvPr/>
          </p:nvSpPr>
          <p:spPr>
            <a:xfrm>
              <a:off x="9042229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8" name="Freeform: Shape 747">
              <a:extLst>
                <a:ext uri="{FF2B5EF4-FFF2-40B4-BE49-F238E27FC236}">
                  <a16:creationId xmlns:a16="http://schemas.microsoft.com/office/drawing/2014/main" id="{D88A5C16-BFF6-473A-B19F-403DA9B0967D}"/>
                </a:ext>
              </a:extLst>
            </p:cNvPr>
            <p:cNvSpPr/>
            <p:nvPr/>
          </p:nvSpPr>
          <p:spPr>
            <a:xfrm>
              <a:off x="661729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9" name="Freeform: Shape 748">
              <a:extLst>
                <a:ext uri="{FF2B5EF4-FFF2-40B4-BE49-F238E27FC236}">
                  <a16:creationId xmlns:a16="http://schemas.microsoft.com/office/drawing/2014/main" id="{491299CA-3E95-4B3E-BD3C-586F2FE529B6}"/>
                </a:ext>
              </a:extLst>
            </p:cNvPr>
            <p:cNvSpPr/>
            <p:nvPr/>
          </p:nvSpPr>
          <p:spPr>
            <a:xfrm>
              <a:off x="661729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0" name="Freeform: Shape 749">
              <a:extLst>
                <a:ext uri="{FF2B5EF4-FFF2-40B4-BE49-F238E27FC236}">
                  <a16:creationId xmlns:a16="http://schemas.microsoft.com/office/drawing/2014/main" id="{34BBEB72-A90C-421B-A829-D8AA6047CE4C}"/>
                </a:ext>
              </a:extLst>
            </p:cNvPr>
            <p:cNvSpPr/>
            <p:nvPr/>
          </p:nvSpPr>
          <p:spPr>
            <a:xfrm>
              <a:off x="661729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1" name="Freeform: Shape 750">
              <a:extLst>
                <a:ext uri="{FF2B5EF4-FFF2-40B4-BE49-F238E27FC236}">
                  <a16:creationId xmlns:a16="http://schemas.microsoft.com/office/drawing/2014/main" id="{BE2394FA-0B80-4215-8EAC-DB8DF83FEACA}"/>
                </a:ext>
              </a:extLst>
            </p:cNvPr>
            <p:cNvSpPr/>
            <p:nvPr/>
          </p:nvSpPr>
          <p:spPr>
            <a:xfrm>
              <a:off x="661729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2" name="Freeform: Shape 751">
              <a:extLst>
                <a:ext uri="{FF2B5EF4-FFF2-40B4-BE49-F238E27FC236}">
                  <a16:creationId xmlns:a16="http://schemas.microsoft.com/office/drawing/2014/main" id="{234D2EDB-7797-488E-A26D-0626A88FFE5A}"/>
                </a:ext>
              </a:extLst>
            </p:cNvPr>
            <p:cNvSpPr/>
            <p:nvPr/>
          </p:nvSpPr>
          <p:spPr>
            <a:xfrm>
              <a:off x="675996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3" name="Freeform: Shape 752">
              <a:extLst>
                <a:ext uri="{FF2B5EF4-FFF2-40B4-BE49-F238E27FC236}">
                  <a16:creationId xmlns:a16="http://schemas.microsoft.com/office/drawing/2014/main" id="{61A71AB4-1E30-4214-98A7-7648F7DA2D16}"/>
                </a:ext>
              </a:extLst>
            </p:cNvPr>
            <p:cNvSpPr/>
            <p:nvPr/>
          </p:nvSpPr>
          <p:spPr>
            <a:xfrm>
              <a:off x="675996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4" name="Freeform: Shape 753">
              <a:extLst>
                <a:ext uri="{FF2B5EF4-FFF2-40B4-BE49-F238E27FC236}">
                  <a16:creationId xmlns:a16="http://schemas.microsoft.com/office/drawing/2014/main" id="{BFC1FA53-16D2-4B7F-95BB-D2A1DFD3A056}"/>
                </a:ext>
              </a:extLst>
            </p:cNvPr>
            <p:cNvSpPr/>
            <p:nvPr/>
          </p:nvSpPr>
          <p:spPr>
            <a:xfrm>
              <a:off x="675996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5" name="Freeform: Shape 754">
              <a:extLst>
                <a:ext uri="{FF2B5EF4-FFF2-40B4-BE49-F238E27FC236}">
                  <a16:creationId xmlns:a16="http://schemas.microsoft.com/office/drawing/2014/main" id="{40C7DACF-F634-44E1-9137-C54D1445D89C}"/>
                </a:ext>
              </a:extLst>
            </p:cNvPr>
            <p:cNvSpPr/>
            <p:nvPr/>
          </p:nvSpPr>
          <p:spPr>
            <a:xfrm>
              <a:off x="675996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6" name="Freeform: Shape 755">
              <a:extLst>
                <a:ext uri="{FF2B5EF4-FFF2-40B4-BE49-F238E27FC236}">
                  <a16:creationId xmlns:a16="http://schemas.microsoft.com/office/drawing/2014/main" id="{AD71793E-1A0E-4EED-ABAA-425D9CA64596}"/>
                </a:ext>
              </a:extLst>
            </p:cNvPr>
            <p:cNvSpPr/>
            <p:nvPr/>
          </p:nvSpPr>
          <p:spPr>
            <a:xfrm>
              <a:off x="690263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7" name="Freeform: Shape 756">
              <a:extLst>
                <a:ext uri="{FF2B5EF4-FFF2-40B4-BE49-F238E27FC236}">
                  <a16:creationId xmlns:a16="http://schemas.microsoft.com/office/drawing/2014/main" id="{5420089D-ADDA-44A8-A77B-03BD14F0CECF}"/>
                </a:ext>
              </a:extLst>
            </p:cNvPr>
            <p:cNvSpPr/>
            <p:nvPr/>
          </p:nvSpPr>
          <p:spPr>
            <a:xfrm>
              <a:off x="690263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8" name="Freeform: Shape 757">
              <a:extLst>
                <a:ext uri="{FF2B5EF4-FFF2-40B4-BE49-F238E27FC236}">
                  <a16:creationId xmlns:a16="http://schemas.microsoft.com/office/drawing/2014/main" id="{75C28F3D-06C5-4C68-8BFA-24A0929736B2}"/>
                </a:ext>
              </a:extLst>
            </p:cNvPr>
            <p:cNvSpPr/>
            <p:nvPr/>
          </p:nvSpPr>
          <p:spPr>
            <a:xfrm>
              <a:off x="690263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9" name="Freeform: Shape 758">
              <a:extLst>
                <a:ext uri="{FF2B5EF4-FFF2-40B4-BE49-F238E27FC236}">
                  <a16:creationId xmlns:a16="http://schemas.microsoft.com/office/drawing/2014/main" id="{CAF48FDE-9561-4452-9E28-FD6242C7BEF2}"/>
                </a:ext>
              </a:extLst>
            </p:cNvPr>
            <p:cNvSpPr/>
            <p:nvPr/>
          </p:nvSpPr>
          <p:spPr>
            <a:xfrm>
              <a:off x="690263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0" name="Freeform: Shape 759">
              <a:extLst>
                <a:ext uri="{FF2B5EF4-FFF2-40B4-BE49-F238E27FC236}">
                  <a16:creationId xmlns:a16="http://schemas.microsoft.com/office/drawing/2014/main" id="{144EAA7A-F778-4049-8892-A0B456C5DDC7}"/>
                </a:ext>
              </a:extLst>
            </p:cNvPr>
            <p:cNvSpPr/>
            <p:nvPr/>
          </p:nvSpPr>
          <p:spPr>
            <a:xfrm>
              <a:off x="7045239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1" name="Freeform: Shape 760">
              <a:extLst>
                <a:ext uri="{FF2B5EF4-FFF2-40B4-BE49-F238E27FC236}">
                  <a16:creationId xmlns:a16="http://schemas.microsoft.com/office/drawing/2014/main" id="{1C4F4FDE-4202-4A56-AD67-E9B733D38644}"/>
                </a:ext>
              </a:extLst>
            </p:cNvPr>
            <p:cNvSpPr/>
            <p:nvPr/>
          </p:nvSpPr>
          <p:spPr>
            <a:xfrm>
              <a:off x="7045239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2" name="Freeform: Shape 761">
              <a:extLst>
                <a:ext uri="{FF2B5EF4-FFF2-40B4-BE49-F238E27FC236}">
                  <a16:creationId xmlns:a16="http://schemas.microsoft.com/office/drawing/2014/main" id="{264B8E20-B744-40F8-9BCB-A1D7830E3CAE}"/>
                </a:ext>
              </a:extLst>
            </p:cNvPr>
            <p:cNvSpPr/>
            <p:nvPr/>
          </p:nvSpPr>
          <p:spPr>
            <a:xfrm>
              <a:off x="7045239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3" name="Freeform: Shape 762">
              <a:extLst>
                <a:ext uri="{FF2B5EF4-FFF2-40B4-BE49-F238E27FC236}">
                  <a16:creationId xmlns:a16="http://schemas.microsoft.com/office/drawing/2014/main" id="{DF12528A-D1B6-4418-971A-3CD95F408132}"/>
                </a:ext>
              </a:extLst>
            </p:cNvPr>
            <p:cNvSpPr/>
            <p:nvPr/>
          </p:nvSpPr>
          <p:spPr>
            <a:xfrm>
              <a:off x="7045239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4" name="Freeform: Shape 763">
              <a:extLst>
                <a:ext uri="{FF2B5EF4-FFF2-40B4-BE49-F238E27FC236}">
                  <a16:creationId xmlns:a16="http://schemas.microsoft.com/office/drawing/2014/main" id="{2FC10C21-BB61-479C-AFA6-99E0E45E4A89}"/>
                </a:ext>
              </a:extLst>
            </p:cNvPr>
            <p:cNvSpPr/>
            <p:nvPr/>
          </p:nvSpPr>
          <p:spPr>
            <a:xfrm>
              <a:off x="718791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5" name="Freeform: Shape 764">
              <a:extLst>
                <a:ext uri="{FF2B5EF4-FFF2-40B4-BE49-F238E27FC236}">
                  <a16:creationId xmlns:a16="http://schemas.microsoft.com/office/drawing/2014/main" id="{6013E88D-5B96-40FD-84FD-8DAA8D924BA2}"/>
                </a:ext>
              </a:extLst>
            </p:cNvPr>
            <p:cNvSpPr/>
            <p:nvPr/>
          </p:nvSpPr>
          <p:spPr>
            <a:xfrm>
              <a:off x="718791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6" name="Freeform: Shape 765">
              <a:extLst>
                <a:ext uri="{FF2B5EF4-FFF2-40B4-BE49-F238E27FC236}">
                  <a16:creationId xmlns:a16="http://schemas.microsoft.com/office/drawing/2014/main" id="{286BC8AC-9EFE-4842-8D55-53072FEB784B}"/>
                </a:ext>
              </a:extLst>
            </p:cNvPr>
            <p:cNvSpPr/>
            <p:nvPr/>
          </p:nvSpPr>
          <p:spPr>
            <a:xfrm>
              <a:off x="718791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7" name="Freeform: Shape 766">
              <a:extLst>
                <a:ext uri="{FF2B5EF4-FFF2-40B4-BE49-F238E27FC236}">
                  <a16:creationId xmlns:a16="http://schemas.microsoft.com/office/drawing/2014/main" id="{93131264-BD18-4E51-BB89-28B65CE821EA}"/>
                </a:ext>
              </a:extLst>
            </p:cNvPr>
            <p:cNvSpPr/>
            <p:nvPr/>
          </p:nvSpPr>
          <p:spPr>
            <a:xfrm>
              <a:off x="718791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8" name="Freeform: Shape 767">
              <a:extLst>
                <a:ext uri="{FF2B5EF4-FFF2-40B4-BE49-F238E27FC236}">
                  <a16:creationId xmlns:a16="http://schemas.microsoft.com/office/drawing/2014/main" id="{7C77ACF6-1C5B-499A-9D5C-512062A08B33}"/>
                </a:ext>
              </a:extLst>
            </p:cNvPr>
            <p:cNvSpPr/>
            <p:nvPr/>
          </p:nvSpPr>
          <p:spPr>
            <a:xfrm>
              <a:off x="733051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9" name="Freeform: Shape 768">
              <a:extLst>
                <a:ext uri="{FF2B5EF4-FFF2-40B4-BE49-F238E27FC236}">
                  <a16:creationId xmlns:a16="http://schemas.microsoft.com/office/drawing/2014/main" id="{9700DF5D-47C3-4740-9EF5-D89993A7E665}"/>
                </a:ext>
              </a:extLst>
            </p:cNvPr>
            <p:cNvSpPr/>
            <p:nvPr/>
          </p:nvSpPr>
          <p:spPr>
            <a:xfrm>
              <a:off x="733051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0" name="Freeform: Shape 769">
              <a:extLst>
                <a:ext uri="{FF2B5EF4-FFF2-40B4-BE49-F238E27FC236}">
                  <a16:creationId xmlns:a16="http://schemas.microsoft.com/office/drawing/2014/main" id="{E1EFA55B-D4AD-4C47-8181-999229AB2300}"/>
                </a:ext>
              </a:extLst>
            </p:cNvPr>
            <p:cNvSpPr/>
            <p:nvPr/>
          </p:nvSpPr>
          <p:spPr>
            <a:xfrm>
              <a:off x="733051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1" name="Freeform: Shape 770">
              <a:extLst>
                <a:ext uri="{FF2B5EF4-FFF2-40B4-BE49-F238E27FC236}">
                  <a16:creationId xmlns:a16="http://schemas.microsoft.com/office/drawing/2014/main" id="{8299D5F7-5C82-4D1D-BD05-BAF6E96F3676}"/>
                </a:ext>
              </a:extLst>
            </p:cNvPr>
            <p:cNvSpPr/>
            <p:nvPr/>
          </p:nvSpPr>
          <p:spPr>
            <a:xfrm>
              <a:off x="733051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2" name="Freeform: Shape 771">
              <a:extLst>
                <a:ext uri="{FF2B5EF4-FFF2-40B4-BE49-F238E27FC236}">
                  <a16:creationId xmlns:a16="http://schemas.microsoft.com/office/drawing/2014/main" id="{B24C4787-7984-4B43-8259-E464004D3512}"/>
                </a:ext>
              </a:extLst>
            </p:cNvPr>
            <p:cNvSpPr/>
            <p:nvPr/>
          </p:nvSpPr>
          <p:spPr>
            <a:xfrm>
              <a:off x="747318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3" name="Freeform: Shape 772">
              <a:extLst>
                <a:ext uri="{FF2B5EF4-FFF2-40B4-BE49-F238E27FC236}">
                  <a16:creationId xmlns:a16="http://schemas.microsoft.com/office/drawing/2014/main" id="{0A1DE1FE-367E-4F45-83E9-D6484F2D771B}"/>
                </a:ext>
              </a:extLst>
            </p:cNvPr>
            <p:cNvSpPr/>
            <p:nvPr/>
          </p:nvSpPr>
          <p:spPr>
            <a:xfrm>
              <a:off x="747318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4" name="Freeform: Shape 773">
              <a:extLst>
                <a:ext uri="{FF2B5EF4-FFF2-40B4-BE49-F238E27FC236}">
                  <a16:creationId xmlns:a16="http://schemas.microsoft.com/office/drawing/2014/main" id="{85029611-7D07-464B-BA84-834B6D0A00F2}"/>
                </a:ext>
              </a:extLst>
            </p:cNvPr>
            <p:cNvSpPr/>
            <p:nvPr/>
          </p:nvSpPr>
          <p:spPr>
            <a:xfrm>
              <a:off x="747318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5" name="Freeform: Shape 774">
              <a:extLst>
                <a:ext uri="{FF2B5EF4-FFF2-40B4-BE49-F238E27FC236}">
                  <a16:creationId xmlns:a16="http://schemas.microsoft.com/office/drawing/2014/main" id="{038483BE-5CDE-42F4-8B6B-994F8F5C0620}"/>
                </a:ext>
              </a:extLst>
            </p:cNvPr>
            <p:cNvSpPr/>
            <p:nvPr/>
          </p:nvSpPr>
          <p:spPr>
            <a:xfrm>
              <a:off x="747318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6" name="Freeform: Shape 775">
              <a:extLst>
                <a:ext uri="{FF2B5EF4-FFF2-40B4-BE49-F238E27FC236}">
                  <a16:creationId xmlns:a16="http://schemas.microsoft.com/office/drawing/2014/main" id="{35BDCB75-8BA3-4C79-8078-3F5164979B25}"/>
                </a:ext>
              </a:extLst>
            </p:cNvPr>
            <p:cNvSpPr/>
            <p:nvPr/>
          </p:nvSpPr>
          <p:spPr>
            <a:xfrm>
              <a:off x="519092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7" name="Freeform: Shape 776">
              <a:extLst>
                <a:ext uri="{FF2B5EF4-FFF2-40B4-BE49-F238E27FC236}">
                  <a16:creationId xmlns:a16="http://schemas.microsoft.com/office/drawing/2014/main" id="{A9DFAEAC-50E6-43C4-A07A-F465393B9286}"/>
                </a:ext>
              </a:extLst>
            </p:cNvPr>
            <p:cNvSpPr/>
            <p:nvPr/>
          </p:nvSpPr>
          <p:spPr>
            <a:xfrm>
              <a:off x="775846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8" name="Freeform: Shape 777">
              <a:extLst>
                <a:ext uri="{FF2B5EF4-FFF2-40B4-BE49-F238E27FC236}">
                  <a16:creationId xmlns:a16="http://schemas.microsoft.com/office/drawing/2014/main" id="{10152B5C-F5AB-4ED1-AE59-A4CCF81395F3}"/>
                </a:ext>
              </a:extLst>
            </p:cNvPr>
            <p:cNvSpPr/>
            <p:nvPr/>
          </p:nvSpPr>
          <p:spPr>
            <a:xfrm>
              <a:off x="519092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9" name="Freeform: Shape 778">
              <a:extLst>
                <a:ext uri="{FF2B5EF4-FFF2-40B4-BE49-F238E27FC236}">
                  <a16:creationId xmlns:a16="http://schemas.microsoft.com/office/drawing/2014/main" id="{7A2B36FA-EDEF-479D-9157-EC21540EDA14}"/>
                </a:ext>
              </a:extLst>
            </p:cNvPr>
            <p:cNvSpPr/>
            <p:nvPr/>
          </p:nvSpPr>
          <p:spPr>
            <a:xfrm>
              <a:off x="519092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0" name="Freeform: Shape 779">
              <a:extLst>
                <a:ext uri="{FF2B5EF4-FFF2-40B4-BE49-F238E27FC236}">
                  <a16:creationId xmlns:a16="http://schemas.microsoft.com/office/drawing/2014/main" id="{03188861-F4C9-42A4-80F4-B74B088F4A65}"/>
                </a:ext>
              </a:extLst>
            </p:cNvPr>
            <p:cNvSpPr/>
            <p:nvPr/>
          </p:nvSpPr>
          <p:spPr>
            <a:xfrm>
              <a:off x="519092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1" name="Freeform: Shape 780">
              <a:extLst>
                <a:ext uri="{FF2B5EF4-FFF2-40B4-BE49-F238E27FC236}">
                  <a16:creationId xmlns:a16="http://schemas.microsoft.com/office/drawing/2014/main" id="{8781C1D6-CB91-48D0-B5B5-E818BE0168CB}"/>
                </a:ext>
              </a:extLst>
            </p:cNvPr>
            <p:cNvSpPr/>
            <p:nvPr/>
          </p:nvSpPr>
          <p:spPr>
            <a:xfrm>
              <a:off x="775846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2" name="Freeform: Shape 781">
              <a:extLst>
                <a:ext uri="{FF2B5EF4-FFF2-40B4-BE49-F238E27FC236}">
                  <a16:creationId xmlns:a16="http://schemas.microsoft.com/office/drawing/2014/main" id="{F7EE5A5D-0DBF-4D56-A550-66EEA22EA8D6}"/>
                </a:ext>
              </a:extLst>
            </p:cNvPr>
            <p:cNvSpPr/>
            <p:nvPr/>
          </p:nvSpPr>
          <p:spPr>
            <a:xfrm>
              <a:off x="775846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3" name="Freeform: Shape 782">
              <a:extLst>
                <a:ext uri="{FF2B5EF4-FFF2-40B4-BE49-F238E27FC236}">
                  <a16:creationId xmlns:a16="http://schemas.microsoft.com/office/drawing/2014/main" id="{55577C07-37D4-4289-81E5-2A98FCD310A4}"/>
                </a:ext>
              </a:extLst>
            </p:cNvPr>
            <p:cNvSpPr/>
            <p:nvPr/>
          </p:nvSpPr>
          <p:spPr>
            <a:xfrm>
              <a:off x="775846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4" name="Freeform: Shape 783">
              <a:extLst>
                <a:ext uri="{FF2B5EF4-FFF2-40B4-BE49-F238E27FC236}">
                  <a16:creationId xmlns:a16="http://schemas.microsoft.com/office/drawing/2014/main" id="{8D5D30B0-4A11-4E71-9962-4E6350D4AACF}"/>
                </a:ext>
              </a:extLst>
            </p:cNvPr>
            <p:cNvSpPr/>
            <p:nvPr/>
          </p:nvSpPr>
          <p:spPr>
            <a:xfrm>
              <a:off x="847168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5" name="Freeform: Shape 784">
              <a:extLst>
                <a:ext uri="{FF2B5EF4-FFF2-40B4-BE49-F238E27FC236}">
                  <a16:creationId xmlns:a16="http://schemas.microsoft.com/office/drawing/2014/main" id="{F47A231B-2517-4177-8C19-D6F77967F09B}"/>
                </a:ext>
              </a:extLst>
            </p:cNvPr>
            <p:cNvSpPr/>
            <p:nvPr/>
          </p:nvSpPr>
          <p:spPr>
            <a:xfrm>
              <a:off x="91268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6" name="Freeform: Shape 785">
              <a:extLst>
                <a:ext uri="{FF2B5EF4-FFF2-40B4-BE49-F238E27FC236}">
                  <a16:creationId xmlns:a16="http://schemas.microsoft.com/office/drawing/2014/main" id="{870424B5-CCDD-471A-9983-E80807376283}"/>
                </a:ext>
              </a:extLst>
            </p:cNvPr>
            <p:cNvSpPr/>
            <p:nvPr/>
          </p:nvSpPr>
          <p:spPr>
            <a:xfrm>
              <a:off x="348022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7" name="Freeform: Shape 786">
              <a:extLst>
                <a:ext uri="{FF2B5EF4-FFF2-40B4-BE49-F238E27FC236}">
                  <a16:creationId xmlns:a16="http://schemas.microsoft.com/office/drawing/2014/main" id="{655671E0-FD2C-4BFC-90FE-7FFA1EB596FD}"/>
                </a:ext>
              </a:extLst>
            </p:cNvPr>
            <p:cNvSpPr/>
            <p:nvPr/>
          </p:nvSpPr>
          <p:spPr>
            <a:xfrm>
              <a:off x="91268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8" name="Freeform: Shape 787">
              <a:extLst>
                <a:ext uri="{FF2B5EF4-FFF2-40B4-BE49-F238E27FC236}">
                  <a16:creationId xmlns:a16="http://schemas.microsoft.com/office/drawing/2014/main" id="{438ECF4E-5178-4791-9CEB-7139A90C8C4C}"/>
                </a:ext>
              </a:extLst>
            </p:cNvPr>
            <p:cNvSpPr/>
            <p:nvPr/>
          </p:nvSpPr>
          <p:spPr>
            <a:xfrm>
              <a:off x="91268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9" name="Freeform: Shape 788">
              <a:extLst>
                <a:ext uri="{FF2B5EF4-FFF2-40B4-BE49-F238E27FC236}">
                  <a16:creationId xmlns:a16="http://schemas.microsoft.com/office/drawing/2014/main" id="{85B094F1-6E9F-4E0D-B1AE-96469B150BE2}"/>
                </a:ext>
              </a:extLst>
            </p:cNvPr>
            <p:cNvSpPr/>
            <p:nvPr/>
          </p:nvSpPr>
          <p:spPr>
            <a:xfrm>
              <a:off x="91268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0" name="Freeform: Shape 789">
              <a:extLst>
                <a:ext uri="{FF2B5EF4-FFF2-40B4-BE49-F238E27FC236}">
                  <a16:creationId xmlns:a16="http://schemas.microsoft.com/office/drawing/2014/main" id="{8282C98B-9297-45F1-963C-C8D1E21C364F}"/>
                </a:ext>
              </a:extLst>
            </p:cNvPr>
            <p:cNvSpPr/>
            <p:nvPr/>
          </p:nvSpPr>
          <p:spPr>
            <a:xfrm>
              <a:off x="348022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1" name="Freeform: Shape 790">
              <a:extLst>
                <a:ext uri="{FF2B5EF4-FFF2-40B4-BE49-F238E27FC236}">
                  <a16:creationId xmlns:a16="http://schemas.microsoft.com/office/drawing/2014/main" id="{D6C98C91-6AC4-43AD-BD5E-E6024263CA7D}"/>
                </a:ext>
              </a:extLst>
            </p:cNvPr>
            <p:cNvSpPr/>
            <p:nvPr/>
          </p:nvSpPr>
          <p:spPr>
            <a:xfrm>
              <a:off x="348022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2" name="Freeform: Shape 791">
              <a:extLst>
                <a:ext uri="{FF2B5EF4-FFF2-40B4-BE49-F238E27FC236}">
                  <a16:creationId xmlns:a16="http://schemas.microsoft.com/office/drawing/2014/main" id="{0DA4C7FD-7518-410E-9A36-0A929138B4AC}"/>
                </a:ext>
              </a:extLst>
            </p:cNvPr>
            <p:cNvSpPr/>
            <p:nvPr/>
          </p:nvSpPr>
          <p:spPr>
            <a:xfrm>
              <a:off x="348022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3" name="Freeform: Shape 792">
              <a:extLst>
                <a:ext uri="{FF2B5EF4-FFF2-40B4-BE49-F238E27FC236}">
                  <a16:creationId xmlns:a16="http://schemas.microsoft.com/office/drawing/2014/main" id="{35FF550F-3E3C-406F-B830-75E4D128EE91}"/>
                </a:ext>
              </a:extLst>
            </p:cNvPr>
            <p:cNvSpPr/>
            <p:nvPr/>
          </p:nvSpPr>
          <p:spPr>
            <a:xfrm>
              <a:off x="119795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4" name="Freeform: Shape 793">
              <a:extLst>
                <a:ext uri="{FF2B5EF4-FFF2-40B4-BE49-F238E27FC236}">
                  <a16:creationId xmlns:a16="http://schemas.microsoft.com/office/drawing/2014/main" id="{96B73F27-77A0-4A12-941E-FFFDDEC877EA}"/>
                </a:ext>
              </a:extLst>
            </p:cNvPr>
            <p:cNvSpPr/>
            <p:nvPr/>
          </p:nvSpPr>
          <p:spPr>
            <a:xfrm>
              <a:off x="376549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5" name="Freeform: Shape 794">
              <a:extLst>
                <a:ext uri="{FF2B5EF4-FFF2-40B4-BE49-F238E27FC236}">
                  <a16:creationId xmlns:a16="http://schemas.microsoft.com/office/drawing/2014/main" id="{9F497CEA-6395-426F-B91D-C4B2B90BCBD4}"/>
                </a:ext>
              </a:extLst>
            </p:cNvPr>
            <p:cNvSpPr/>
            <p:nvPr/>
          </p:nvSpPr>
          <p:spPr>
            <a:xfrm>
              <a:off x="119795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6" name="Freeform: Shape 795">
              <a:extLst>
                <a:ext uri="{FF2B5EF4-FFF2-40B4-BE49-F238E27FC236}">
                  <a16:creationId xmlns:a16="http://schemas.microsoft.com/office/drawing/2014/main" id="{CC7078A9-29CF-49D2-8DF8-CC393ED245A6}"/>
                </a:ext>
              </a:extLst>
            </p:cNvPr>
            <p:cNvSpPr/>
            <p:nvPr/>
          </p:nvSpPr>
          <p:spPr>
            <a:xfrm>
              <a:off x="119795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7" name="Freeform: Shape 796">
              <a:extLst>
                <a:ext uri="{FF2B5EF4-FFF2-40B4-BE49-F238E27FC236}">
                  <a16:creationId xmlns:a16="http://schemas.microsoft.com/office/drawing/2014/main" id="{2B472E4D-FA1A-4B0B-B00C-BEE4CDE6E90D}"/>
                </a:ext>
              </a:extLst>
            </p:cNvPr>
            <p:cNvSpPr/>
            <p:nvPr/>
          </p:nvSpPr>
          <p:spPr>
            <a:xfrm>
              <a:off x="119795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8" name="Freeform: Shape 797">
              <a:extLst>
                <a:ext uri="{FF2B5EF4-FFF2-40B4-BE49-F238E27FC236}">
                  <a16:creationId xmlns:a16="http://schemas.microsoft.com/office/drawing/2014/main" id="{C5F8D134-291E-41DF-81A0-E418279654CC}"/>
                </a:ext>
              </a:extLst>
            </p:cNvPr>
            <p:cNvSpPr/>
            <p:nvPr/>
          </p:nvSpPr>
          <p:spPr>
            <a:xfrm>
              <a:off x="376549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9" name="Freeform: Shape 798">
              <a:extLst>
                <a:ext uri="{FF2B5EF4-FFF2-40B4-BE49-F238E27FC236}">
                  <a16:creationId xmlns:a16="http://schemas.microsoft.com/office/drawing/2014/main" id="{BFB157B8-EF78-4C08-B103-0C15708F3243}"/>
                </a:ext>
              </a:extLst>
            </p:cNvPr>
            <p:cNvSpPr/>
            <p:nvPr/>
          </p:nvSpPr>
          <p:spPr>
            <a:xfrm>
              <a:off x="376549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0" name="Freeform: Shape 799">
              <a:extLst>
                <a:ext uri="{FF2B5EF4-FFF2-40B4-BE49-F238E27FC236}">
                  <a16:creationId xmlns:a16="http://schemas.microsoft.com/office/drawing/2014/main" id="{6ADCA2A7-58FD-4EA2-9353-7DD3324424BD}"/>
                </a:ext>
              </a:extLst>
            </p:cNvPr>
            <p:cNvSpPr/>
            <p:nvPr/>
          </p:nvSpPr>
          <p:spPr>
            <a:xfrm>
              <a:off x="376549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1" name="Freeform: Shape 800">
              <a:extLst>
                <a:ext uri="{FF2B5EF4-FFF2-40B4-BE49-F238E27FC236}">
                  <a16:creationId xmlns:a16="http://schemas.microsoft.com/office/drawing/2014/main" id="{B9C69053-368E-4C20-B01D-E0AE0E36A625}"/>
                </a:ext>
              </a:extLst>
            </p:cNvPr>
            <p:cNvSpPr/>
            <p:nvPr/>
          </p:nvSpPr>
          <p:spPr>
            <a:xfrm>
              <a:off x="134063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2" name="Freeform: Shape 801">
              <a:extLst>
                <a:ext uri="{FF2B5EF4-FFF2-40B4-BE49-F238E27FC236}">
                  <a16:creationId xmlns:a16="http://schemas.microsoft.com/office/drawing/2014/main" id="{7C2BD604-C625-4FEB-B714-F5546678A5A3}"/>
                </a:ext>
              </a:extLst>
            </p:cNvPr>
            <p:cNvSpPr/>
            <p:nvPr/>
          </p:nvSpPr>
          <p:spPr>
            <a:xfrm>
              <a:off x="390816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3" name="Freeform: Shape 802">
              <a:extLst>
                <a:ext uri="{FF2B5EF4-FFF2-40B4-BE49-F238E27FC236}">
                  <a16:creationId xmlns:a16="http://schemas.microsoft.com/office/drawing/2014/main" id="{581FCA81-E2B7-4C31-A1FE-15555DEF1C1F}"/>
                </a:ext>
              </a:extLst>
            </p:cNvPr>
            <p:cNvSpPr/>
            <p:nvPr/>
          </p:nvSpPr>
          <p:spPr>
            <a:xfrm>
              <a:off x="134063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4" name="Freeform: Shape 803">
              <a:extLst>
                <a:ext uri="{FF2B5EF4-FFF2-40B4-BE49-F238E27FC236}">
                  <a16:creationId xmlns:a16="http://schemas.microsoft.com/office/drawing/2014/main" id="{CD94D3FD-3154-400F-BA5E-F621BEE47516}"/>
                </a:ext>
              </a:extLst>
            </p:cNvPr>
            <p:cNvSpPr/>
            <p:nvPr/>
          </p:nvSpPr>
          <p:spPr>
            <a:xfrm>
              <a:off x="134063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5" name="Freeform: Shape 804">
              <a:extLst>
                <a:ext uri="{FF2B5EF4-FFF2-40B4-BE49-F238E27FC236}">
                  <a16:creationId xmlns:a16="http://schemas.microsoft.com/office/drawing/2014/main" id="{EE068BB9-B456-414F-AE60-4F6760C916CF}"/>
                </a:ext>
              </a:extLst>
            </p:cNvPr>
            <p:cNvSpPr/>
            <p:nvPr/>
          </p:nvSpPr>
          <p:spPr>
            <a:xfrm>
              <a:off x="134063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6" name="Freeform: Shape 805">
              <a:extLst>
                <a:ext uri="{FF2B5EF4-FFF2-40B4-BE49-F238E27FC236}">
                  <a16:creationId xmlns:a16="http://schemas.microsoft.com/office/drawing/2014/main" id="{EC99B537-6138-424A-8A14-6E64ABA5DBCF}"/>
                </a:ext>
              </a:extLst>
            </p:cNvPr>
            <p:cNvSpPr/>
            <p:nvPr/>
          </p:nvSpPr>
          <p:spPr>
            <a:xfrm>
              <a:off x="390816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7" name="Freeform: Shape 806">
              <a:extLst>
                <a:ext uri="{FF2B5EF4-FFF2-40B4-BE49-F238E27FC236}">
                  <a16:creationId xmlns:a16="http://schemas.microsoft.com/office/drawing/2014/main" id="{2944CC3B-C045-4210-8687-0B20C24DCADB}"/>
                </a:ext>
              </a:extLst>
            </p:cNvPr>
            <p:cNvSpPr/>
            <p:nvPr/>
          </p:nvSpPr>
          <p:spPr>
            <a:xfrm>
              <a:off x="390816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8" name="Freeform: Shape 807">
              <a:extLst>
                <a:ext uri="{FF2B5EF4-FFF2-40B4-BE49-F238E27FC236}">
                  <a16:creationId xmlns:a16="http://schemas.microsoft.com/office/drawing/2014/main" id="{48267B91-C580-477E-BA75-62B03945C356}"/>
                </a:ext>
              </a:extLst>
            </p:cNvPr>
            <p:cNvSpPr/>
            <p:nvPr/>
          </p:nvSpPr>
          <p:spPr>
            <a:xfrm>
              <a:off x="390816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9" name="Freeform: Shape 808">
              <a:extLst>
                <a:ext uri="{FF2B5EF4-FFF2-40B4-BE49-F238E27FC236}">
                  <a16:creationId xmlns:a16="http://schemas.microsoft.com/office/drawing/2014/main" id="{D3DA6994-A25C-4C02-8360-53E38CEAD802}"/>
                </a:ext>
              </a:extLst>
            </p:cNvPr>
            <p:cNvSpPr/>
            <p:nvPr/>
          </p:nvSpPr>
          <p:spPr>
            <a:xfrm>
              <a:off x="148323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0" name="Freeform: Shape 809">
              <a:extLst>
                <a:ext uri="{FF2B5EF4-FFF2-40B4-BE49-F238E27FC236}">
                  <a16:creationId xmlns:a16="http://schemas.microsoft.com/office/drawing/2014/main" id="{72842F15-80BC-4CF2-8460-2BB9A91438ED}"/>
                </a:ext>
              </a:extLst>
            </p:cNvPr>
            <p:cNvSpPr/>
            <p:nvPr/>
          </p:nvSpPr>
          <p:spPr>
            <a:xfrm>
              <a:off x="405084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1" name="Freeform: Shape 810">
              <a:extLst>
                <a:ext uri="{FF2B5EF4-FFF2-40B4-BE49-F238E27FC236}">
                  <a16:creationId xmlns:a16="http://schemas.microsoft.com/office/drawing/2014/main" id="{3D2E5DB7-41F1-444D-AF37-3C231AAEA815}"/>
                </a:ext>
              </a:extLst>
            </p:cNvPr>
            <p:cNvSpPr/>
            <p:nvPr/>
          </p:nvSpPr>
          <p:spPr>
            <a:xfrm>
              <a:off x="148323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2" name="Freeform: Shape 811">
              <a:extLst>
                <a:ext uri="{FF2B5EF4-FFF2-40B4-BE49-F238E27FC236}">
                  <a16:creationId xmlns:a16="http://schemas.microsoft.com/office/drawing/2014/main" id="{6477AFCB-97FB-4456-8599-50133BCE8F18}"/>
                </a:ext>
              </a:extLst>
            </p:cNvPr>
            <p:cNvSpPr/>
            <p:nvPr/>
          </p:nvSpPr>
          <p:spPr>
            <a:xfrm>
              <a:off x="148323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3" name="Freeform: Shape 812">
              <a:extLst>
                <a:ext uri="{FF2B5EF4-FFF2-40B4-BE49-F238E27FC236}">
                  <a16:creationId xmlns:a16="http://schemas.microsoft.com/office/drawing/2014/main" id="{9C6D4235-A4D3-4766-9EC2-0536BF0484E8}"/>
                </a:ext>
              </a:extLst>
            </p:cNvPr>
            <p:cNvSpPr/>
            <p:nvPr/>
          </p:nvSpPr>
          <p:spPr>
            <a:xfrm>
              <a:off x="148323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4" name="Freeform: Shape 813">
              <a:extLst>
                <a:ext uri="{FF2B5EF4-FFF2-40B4-BE49-F238E27FC236}">
                  <a16:creationId xmlns:a16="http://schemas.microsoft.com/office/drawing/2014/main" id="{467E0EEB-AFE9-44AD-ACE2-31B2740AF5AA}"/>
                </a:ext>
              </a:extLst>
            </p:cNvPr>
            <p:cNvSpPr/>
            <p:nvPr/>
          </p:nvSpPr>
          <p:spPr>
            <a:xfrm>
              <a:off x="405084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5" name="Freeform: Shape 814">
              <a:extLst>
                <a:ext uri="{FF2B5EF4-FFF2-40B4-BE49-F238E27FC236}">
                  <a16:creationId xmlns:a16="http://schemas.microsoft.com/office/drawing/2014/main" id="{D83B6074-882E-4441-9A2D-72FB7FE84978}"/>
                </a:ext>
              </a:extLst>
            </p:cNvPr>
            <p:cNvSpPr/>
            <p:nvPr/>
          </p:nvSpPr>
          <p:spPr>
            <a:xfrm>
              <a:off x="405084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6" name="Freeform: Shape 815">
              <a:extLst>
                <a:ext uri="{FF2B5EF4-FFF2-40B4-BE49-F238E27FC236}">
                  <a16:creationId xmlns:a16="http://schemas.microsoft.com/office/drawing/2014/main" id="{EA4094DD-0652-4FFA-A7B4-CC5243A75302}"/>
                </a:ext>
              </a:extLst>
            </p:cNvPr>
            <p:cNvSpPr/>
            <p:nvPr/>
          </p:nvSpPr>
          <p:spPr>
            <a:xfrm>
              <a:off x="405084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7" name="Freeform: Shape 816">
              <a:extLst>
                <a:ext uri="{FF2B5EF4-FFF2-40B4-BE49-F238E27FC236}">
                  <a16:creationId xmlns:a16="http://schemas.microsoft.com/office/drawing/2014/main" id="{A57084D3-55AA-416A-B029-75C79A9C4F61}"/>
                </a:ext>
              </a:extLst>
            </p:cNvPr>
            <p:cNvSpPr/>
            <p:nvPr/>
          </p:nvSpPr>
          <p:spPr>
            <a:xfrm>
              <a:off x="162590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8" name="Freeform: Shape 817">
              <a:extLst>
                <a:ext uri="{FF2B5EF4-FFF2-40B4-BE49-F238E27FC236}">
                  <a16:creationId xmlns:a16="http://schemas.microsoft.com/office/drawing/2014/main" id="{A777310D-66CC-4F86-9A1D-0E13091BD99D}"/>
                </a:ext>
              </a:extLst>
            </p:cNvPr>
            <p:cNvSpPr/>
            <p:nvPr/>
          </p:nvSpPr>
          <p:spPr>
            <a:xfrm>
              <a:off x="419344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9" name="Freeform: Shape 818">
              <a:extLst>
                <a:ext uri="{FF2B5EF4-FFF2-40B4-BE49-F238E27FC236}">
                  <a16:creationId xmlns:a16="http://schemas.microsoft.com/office/drawing/2014/main" id="{B8818183-34E3-4675-B6FD-A0DF341F1928}"/>
                </a:ext>
              </a:extLst>
            </p:cNvPr>
            <p:cNvSpPr/>
            <p:nvPr/>
          </p:nvSpPr>
          <p:spPr>
            <a:xfrm>
              <a:off x="162590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0" name="Freeform: Shape 819">
              <a:extLst>
                <a:ext uri="{FF2B5EF4-FFF2-40B4-BE49-F238E27FC236}">
                  <a16:creationId xmlns:a16="http://schemas.microsoft.com/office/drawing/2014/main" id="{2B7D3F2B-8DD3-4851-8A6D-D5C3A7806FC4}"/>
                </a:ext>
              </a:extLst>
            </p:cNvPr>
            <p:cNvSpPr/>
            <p:nvPr/>
          </p:nvSpPr>
          <p:spPr>
            <a:xfrm>
              <a:off x="162590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1" name="Freeform: Shape 820">
              <a:extLst>
                <a:ext uri="{FF2B5EF4-FFF2-40B4-BE49-F238E27FC236}">
                  <a16:creationId xmlns:a16="http://schemas.microsoft.com/office/drawing/2014/main" id="{99282C7A-52F6-4056-975C-4BC44270CB1C}"/>
                </a:ext>
              </a:extLst>
            </p:cNvPr>
            <p:cNvSpPr/>
            <p:nvPr/>
          </p:nvSpPr>
          <p:spPr>
            <a:xfrm>
              <a:off x="162590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2" name="Freeform: Shape 821">
              <a:extLst>
                <a:ext uri="{FF2B5EF4-FFF2-40B4-BE49-F238E27FC236}">
                  <a16:creationId xmlns:a16="http://schemas.microsoft.com/office/drawing/2014/main" id="{93731349-8F6E-4183-9491-EFCA7BCCEE4D}"/>
                </a:ext>
              </a:extLst>
            </p:cNvPr>
            <p:cNvSpPr/>
            <p:nvPr/>
          </p:nvSpPr>
          <p:spPr>
            <a:xfrm>
              <a:off x="419344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3" name="Freeform: Shape 822">
              <a:extLst>
                <a:ext uri="{FF2B5EF4-FFF2-40B4-BE49-F238E27FC236}">
                  <a16:creationId xmlns:a16="http://schemas.microsoft.com/office/drawing/2014/main" id="{ED3A3402-115D-490F-A965-94D91AB0445B}"/>
                </a:ext>
              </a:extLst>
            </p:cNvPr>
            <p:cNvSpPr/>
            <p:nvPr/>
          </p:nvSpPr>
          <p:spPr>
            <a:xfrm>
              <a:off x="419344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4" name="Freeform: Shape 823">
              <a:extLst>
                <a:ext uri="{FF2B5EF4-FFF2-40B4-BE49-F238E27FC236}">
                  <a16:creationId xmlns:a16="http://schemas.microsoft.com/office/drawing/2014/main" id="{1EC020F8-DB15-455D-BA36-5B13FDFDC8C2}"/>
                </a:ext>
              </a:extLst>
            </p:cNvPr>
            <p:cNvSpPr/>
            <p:nvPr/>
          </p:nvSpPr>
          <p:spPr>
            <a:xfrm>
              <a:off x="419344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5" name="Freeform: Shape 824">
              <a:extLst>
                <a:ext uri="{FF2B5EF4-FFF2-40B4-BE49-F238E27FC236}">
                  <a16:creationId xmlns:a16="http://schemas.microsoft.com/office/drawing/2014/main" id="{C634C474-1AB1-4062-9E1E-C9153A8AA83C}"/>
                </a:ext>
              </a:extLst>
            </p:cNvPr>
            <p:cNvSpPr/>
            <p:nvPr/>
          </p:nvSpPr>
          <p:spPr>
            <a:xfrm>
              <a:off x="176850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6" name="Freeform: Shape 825">
              <a:extLst>
                <a:ext uri="{FF2B5EF4-FFF2-40B4-BE49-F238E27FC236}">
                  <a16:creationId xmlns:a16="http://schemas.microsoft.com/office/drawing/2014/main" id="{68F27E07-1EEF-42D3-9565-AE255CD0F758}"/>
                </a:ext>
              </a:extLst>
            </p:cNvPr>
            <p:cNvSpPr/>
            <p:nvPr/>
          </p:nvSpPr>
          <p:spPr>
            <a:xfrm>
              <a:off x="433611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7" name="Freeform: Shape 826">
              <a:extLst>
                <a:ext uri="{FF2B5EF4-FFF2-40B4-BE49-F238E27FC236}">
                  <a16:creationId xmlns:a16="http://schemas.microsoft.com/office/drawing/2014/main" id="{D3F39D49-4A83-4018-A649-90B933A55C1E}"/>
                </a:ext>
              </a:extLst>
            </p:cNvPr>
            <p:cNvSpPr/>
            <p:nvPr/>
          </p:nvSpPr>
          <p:spPr>
            <a:xfrm>
              <a:off x="176850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8" name="Freeform: Shape 827">
              <a:extLst>
                <a:ext uri="{FF2B5EF4-FFF2-40B4-BE49-F238E27FC236}">
                  <a16:creationId xmlns:a16="http://schemas.microsoft.com/office/drawing/2014/main" id="{02B43AD9-F2A2-435B-8F16-EBA577A785D9}"/>
                </a:ext>
              </a:extLst>
            </p:cNvPr>
            <p:cNvSpPr/>
            <p:nvPr/>
          </p:nvSpPr>
          <p:spPr>
            <a:xfrm>
              <a:off x="176850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9" name="Freeform: Shape 828">
              <a:extLst>
                <a:ext uri="{FF2B5EF4-FFF2-40B4-BE49-F238E27FC236}">
                  <a16:creationId xmlns:a16="http://schemas.microsoft.com/office/drawing/2014/main" id="{387F62BA-DCF8-4473-BFA6-1295069D5224}"/>
                </a:ext>
              </a:extLst>
            </p:cNvPr>
            <p:cNvSpPr/>
            <p:nvPr/>
          </p:nvSpPr>
          <p:spPr>
            <a:xfrm>
              <a:off x="176850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0" name="Freeform: Shape 829">
              <a:extLst>
                <a:ext uri="{FF2B5EF4-FFF2-40B4-BE49-F238E27FC236}">
                  <a16:creationId xmlns:a16="http://schemas.microsoft.com/office/drawing/2014/main" id="{69AFB2E0-3AFA-478F-9FB2-040C81CC81FE}"/>
                </a:ext>
              </a:extLst>
            </p:cNvPr>
            <p:cNvSpPr/>
            <p:nvPr/>
          </p:nvSpPr>
          <p:spPr>
            <a:xfrm>
              <a:off x="433611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1" name="Freeform: Shape 830">
              <a:extLst>
                <a:ext uri="{FF2B5EF4-FFF2-40B4-BE49-F238E27FC236}">
                  <a16:creationId xmlns:a16="http://schemas.microsoft.com/office/drawing/2014/main" id="{8CA30420-CBBD-4865-B4B3-AF0C55BFCF6A}"/>
                </a:ext>
              </a:extLst>
            </p:cNvPr>
            <p:cNvSpPr/>
            <p:nvPr/>
          </p:nvSpPr>
          <p:spPr>
            <a:xfrm>
              <a:off x="433611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2" name="Freeform: Shape 831">
              <a:extLst>
                <a:ext uri="{FF2B5EF4-FFF2-40B4-BE49-F238E27FC236}">
                  <a16:creationId xmlns:a16="http://schemas.microsoft.com/office/drawing/2014/main" id="{D9992ACB-88F7-4E9F-8568-D6C769A0263F}"/>
                </a:ext>
              </a:extLst>
            </p:cNvPr>
            <p:cNvSpPr/>
            <p:nvPr/>
          </p:nvSpPr>
          <p:spPr>
            <a:xfrm>
              <a:off x="191117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3" name="Freeform: Shape 832">
              <a:extLst>
                <a:ext uri="{FF2B5EF4-FFF2-40B4-BE49-F238E27FC236}">
                  <a16:creationId xmlns:a16="http://schemas.microsoft.com/office/drawing/2014/main" id="{42586B4E-656E-45E8-8A78-17A766AF425D}"/>
                </a:ext>
              </a:extLst>
            </p:cNvPr>
            <p:cNvSpPr/>
            <p:nvPr/>
          </p:nvSpPr>
          <p:spPr>
            <a:xfrm>
              <a:off x="447871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4" name="Freeform: Shape 833">
              <a:extLst>
                <a:ext uri="{FF2B5EF4-FFF2-40B4-BE49-F238E27FC236}">
                  <a16:creationId xmlns:a16="http://schemas.microsoft.com/office/drawing/2014/main" id="{BF0C647F-C508-476C-91C5-BB45ACD195A4}"/>
                </a:ext>
              </a:extLst>
            </p:cNvPr>
            <p:cNvSpPr/>
            <p:nvPr/>
          </p:nvSpPr>
          <p:spPr>
            <a:xfrm>
              <a:off x="191117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5" name="Freeform: Shape 834">
              <a:extLst>
                <a:ext uri="{FF2B5EF4-FFF2-40B4-BE49-F238E27FC236}">
                  <a16:creationId xmlns:a16="http://schemas.microsoft.com/office/drawing/2014/main" id="{10534114-45C5-442E-AB31-8946CD224CD8}"/>
                </a:ext>
              </a:extLst>
            </p:cNvPr>
            <p:cNvSpPr/>
            <p:nvPr/>
          </p:nvSpPr>
          <p:spPr>
            <a:xfrm>
              <a:off x="191117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6" name="Freeform: Shape 835">
              <a:extLst>
                <a:ext uri="{FF2B5EF4-FFF2-40B4-BE49-F238E27FC236}">
                  <a16:creationId xmlns:a16="http://schemas.microsoft.com/office/drawing/2014/main" id="{AC08E020-0D11-4653-9C36-B24D7ED47008}"/>
                </a:ext>
              </a:extLst>
            </p:cNvPr>
            <p:cNvSpPr/>
            <p:nvPr/>
          </p:nvSpPr>
          <p:spPr>
            <a:xfrm>
              <a:off x="191117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7" name="Freeform: Shape 836">
              <a:extLst>
                <a:ext uri="{FF2B5EF4-FFF2-40B4-BE49-F238E27FC236}">
                  <a16:creationId xmlns:a16="http://schemas.microsoft.com/office/drawing/2014/main" id="{6994EAA5-5D82-4173-B836-6D97B67500DE}"/>
                </a:ext>
              </a:extLst>
            </p:cNvPr>
            <p:cNvSpPr/>
            <p:nvPr/>
          </p:nvSpPr>
          <p:spPr>
            <a:xfrm>
              <a:off x="447871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8" name="Freeform: Shape 837">
              <a:extLst>
                <a:ext uri="{FF2B5EF4-FFF2-40B4-BE49-F238E27FC236}">
                  <a16:creationId xmlns:a16="http://schemas.microsoft.com/office/drawing/2014/main" id="{B6DA8E28-B186-49F3-9552-F7A9DBF99A1C}"/>
                </a:ext>
              </a:extLst>
            </p:cNvPr>
            <p:cNvSpPr/>
            <p:nvPr/>
          </p:nvSpPr>
          <p:spPr>
            <a:xfrm>
              <a:off x="447871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9" name="Freeform: Shape 838">
              <a:extLst>
                <a:ext uri="{FF2B5EF4-FFF2-40B4-BE49-F238E27FC236}">
                  <a16:creationId xmlns:a16="http://schemas.microsoft.com/office/drawing/2014/main" id="{0E29FCC2-8386-4F3A-AFCB-2A47601B3AB4}"/>
                </a:ext>
              </a:extLst>
            </p:cNvPr>
            <p:cNvSpPr/>
            <p:nvPr/>
          </p:nvSpPr>
          <p:spPr>
            <a:xfrm>
              <a:off x="447871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0" name="Freeform: Shape 839">
              <a:extLst>
                <a:ext uri="{FF2B5EF4-FFF2-40B4-BE49-F238E27FC236}">
                  <a16:creationId xmlns:a16="http://schemas.microsoft.com/office/drawing/2014/main" id="{288AE7B4-3EFA-4469-8099-081E059976CD}"/>
                </a:ext>
              </a:extLst>
            </p:cNvPr>
            <p:cNvSpPr/>
            <p:nvPr/>
          </p:nvSpPr>
          <p:spPr>
            <a:xfrm>
              <a:off x="205385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1" name="Freeform: Shape 840">
              <a:extLst>
                <a:ext uri="{FF2B5EF4-FFF2-40B4-BE49-F238E27FC236}">
                  <a16:creationId xmlns:a16="http://schemas.microsoft.com/office/drawing/2014/main" id="{F92B6456-D075-4093-A3D6-221E1409EB35}"/>
                </a:ext>
              </a:extLst>
            </p:cNvPr>
            <p:cNvSpPr/>
            <p:nvPr/>
          </p:nvSpPr>
          <p:spPr>
            <a:xfrm>
              <a:off x="4621389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2" name="Freeform: Shape 841">
              <a:extLst>
                <a:ext uri="{FF2B5EF4-FFF2-40B4-BE49-F238E27FC236}">
                  <a16:creationId xmlns:a16="http://schemas.microsoft.com/office/drawing/2014/main" id="{AB8FF9CB-00FE-4F0A-9B73-DE442C04E414}"/>
                </a:ext>
              </a:extLst>
            </p:cNvPr>
            <p:cNvSpPr/>
            <p:nvPr/>
          </p:nvSpPr>
          <p:spPr>
            <a:xfrm>
              <a:off x="205385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3" name="Freeform: Shape 842">
              <a:extLst>
                <a:ext uri="{FF2B5EF4-FFF2-40B4-BE49-F238E27FC236}">
                  <a16:creationId xmlns:a16="http://schemas.microsoft.com/office/drawing/2014/main" id="{C1250568-FE9F-463A-A60D-45AAD18B9817}"/>
                </a:ext>
              </a:extLst>
            </p:cNvPr>
            <p:cNvSpPr/>
            <p:nvPr/>
          </p:nvSpPr>
          <p:spPr>
            <a:xfrm>
              <a:off x="205385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4" name="Freeform: Shape 843">
              <a:extLst>
                <a:ext uri="{FF2B5EF4-FFF2-40B4-BE49-F238E27FC236}">
                  <a16:creationId xmlns:a16="http://schemas.microsoft.com/office/drawing/2014/main" id="{6660480E-A92A-4749-BB8C-EFFD5AB49BBE}"/>
                </a:ext>
              </a:extLst>
            </p:cNvPr>
            <p:cNvSpPr/>
            <p:nvPr/>
          </p:nvSpPr>
          <p:spPr>
            <a:xfrm>
              <a:off x="205385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5" name="Freeform: Shape 844">
              <a:extLst>
                <a:ext uri="{FF2B5EF4-FFF2-40B4-BE49-F238E27FC236}">
                  <a16:creationId xmlns:a16="http://schemas.microsoft.com/office/drawing/2014/main" id="{7128BED6-4374-4590-89CE-B4675CD9F433}"/>
                </a:ext>
              </a:extLst>
            </p:cNvPr>
            <p:cNvSpPr/>
            <p:nvPr/>
          </p:nvSpPr>
          <p:spPr>
            <a:xfrm>
              <a:off x="4621389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6" name="Freeform: Shape 845">
              <a:extLst>
                <a:ext uri="{FF2B5EF4-FFF2-40B4-BE49-F238E27FC236}">
                  <a16:creationId xmlns:a16="http://schemas.microsoft.com/office/drawing/2014/main" id="{E3FDEB37-20C6-4E97-BF6A-72269357DB32}"/>
                </a:ext>
              </a:extLst>
            </p:cNvPr>
            <p:cNvSpPr/>
            <p:nvPr/>
          </p:nvSpPr>
          <p:spPr>
            <a:xfrm>
              <a:off x="4621389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7" name="Freeform: Shape 846">
              <a:extLst>
                <a:ext uri="{FF2B5EF4-FFF2-40B4-BE49-F238E27FC236}">
                  <a16:creationId xmlns:a16="http://schemas.microsoft.com/office/drawing/2014/main" id="{AF6F21E1-82AA-4EE4-80FD-623AFACA3CB4}"/>
                </a:ext>
              </a:extLst>
            </p:cNvPr>
            <p:cNvSpPr/>
            <p:nvPr/>
          </p:nvSpPr>
          <p:spPr>
            <a:xfrm>
              <a:off x="4621389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8" name="Freeform: Shape 847">
              <a:extLst>
                <a:ext uri="{FF2B5EF4-FFF2-40B4-BE49-F238E27FC236}">
                  <a16:creationId xmlns:a16="http://schemas.microsoft.com/office/drawing/2014/main" id="{B7711CEE-2DC1-4C01-A3B7-B4483EFE5BF1}"/>
                </a:ext>
              </a:extLst>
            </p:cNvPr>
            <p:cNvSpPr/>
            <p:nvPr/>
          </p:nvSpPr>
          <p:spPr>
            <a:xfrm>
              <a:off x="219645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9" name="Freeform: Shape 848">
              <a:extLst>
                <a:ext uri="{FF2B5EF4-FFF2-40B4-BE49-F238E27FC236}">
                  <a16:creationId xmlns:a16="http://schemas.microsoft.com/office/drawing/2014/main" id="{0297294F-4D05-48FE-9837-43A5800561FA}"/>
                </a:ext>
              </a:extLst>
            </p:cNvPr>
            <p:cNvSpPr/>
            <p:nvPr/>
          </p:nvSpPr>
          <p:spPr>
            <a:xfrm>
              <a:off x="476406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0" name="Freeform: Shape 849">
              <a:extLst>
                <a:ext uri="{FF2B5EF4-FFF2-40B4-BE49-F238E27FC236}">
                  <a16:creationId xmlns:a16="http://schemas.microsoft.com/office/drawing/2014/main" id="{42D4C426-27C5-4CE4-AFAA-63F839FE54B9}"/>
                </a:ext>
              </a:extLst>
            </p:cNvPr>
            <p:cNvSpPr/>
            <p:nvPr/>
          </p:nvSpPr>
          <p:spPr>
            <a:xfrm>
              <a:off x="219645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1" name="Freeform: Shape 850">
              <a:extLst>
                <a:ext uri="{FF2B5EF4-FFF2-40B4-BE49-F238E27FC236}">
                  <a16:creationId xmlns:a16="http://schemas.microsoft.com/office/drawing/2014/main" id="{3F2CB39A-FD42-44F6-A346-1E852A0C87A0}"/>
                </a:ext>
              </a:extLst>
            </p:cNvPr>
            <p:cNvSpPr/>
            <p:nvPr/>
          </p:nvSpPr>
          <p:spPr>
            <a:xfrm>
              <a:off x="219645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2" name="Freeform: Shape 851">
              <a:extLst>
                <a:ext uri="{FF2B5EF4-FFF2-40B4-BE49-F238E27FC236}">
                  <a16:creationId xmlns:a16="http://schemas.microsoft.com/office/drawing/2014/main" id="{5990B966-48ED-4B84-9273-244F174D60B5}"/>
                </a:ext>
              </a:extLst>
            </p:cNvPr>
            <p:cNvSpPr/>
            <p:nvPr/>
          </p:nvSpPr>
          <p:spPr>
            <a:xfrm>
              <a:off x="219645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3" name="Freeform: Shape 852">
              <a:extLst>
                <a:ext uri="{FF2B5EF4-FFF2-40B4-BE49-F238E27FC236}">
                  <a16:creationId xmlns:a16="http://schemas.microsoft.com/office/drawing/2014/main" id="{9F689D6B-B144-4A45-AC2E-486376DD0696}"/>
                </a:ext>
              </a:extLst>
            </p:cNvPr>
            <p:cNvSpPr/>
            <p:nvPr/>
          </p:nvSpPr>
          <p:spPr>
            <a:xfrm>
              <a:off x="476406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4" name="Freeform: Shape 853">
              <a:extLst>
                <a:ext uri="{FF2B5EF4-FFF2-40B4-BE49-F238E27FC236}">
                  <a16:creationId xmlns:a16="http://schemas.microsoft.com/office/drawing/2014/main" id="{BAEE4ABA-15B5-4E6E-934F-6C6FA100AB09}"/>
                </a:ext>
              </a:extLst>
            </p:cNvPr>
            <p:cNvSpPr/>
            <p:nvPr/>
          </p:nvSpPr>
          <p:spPr>
            <a:xfrm>
              <a:off x="476406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5" name="Freeform: Shape 854">
              <a:extLst>
                <a:ext uri="{FF2B5EF4-FFF2-40B4-BE49-F238E27FC236}">
                  <a16:creationId xmlns:a16="http://schemas.microsoft.com/office/drawing/2014/main" id="{F628676A-17C1-4284-8E43-5D301C945A67}"/>
                </a:ext>
              </a:extLst>
            </p:cNvPr>
            <p:cNvSpPr/>
            <p:nvPr/>
          </p:nvSpPr>
          <p:spPr>
            <a:xfrm>
              <a:off x="476406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6" name="Freeform: Shape 855">
              <a:extLst>
                <a:ext uri="{FF2B5EF4-FFF2-40B4-BE49-F238E27FC236}">
                  <a16:creationId xmlns:a16="http://schemas.microsoft.com/office/drawing/2014/main" id="{F4EE78F8-E63C-4E5F-BA5B-34B5E611D323}"/>
                </a:ext>
              </a:extLst>
            </p:cNvPr>
            <p:cNvSpPr/>
            <p:nvPr/>
          </p:nvSpPr>
          <p:spPr>
            <a:xfrm>
              <a:off x="233912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7" name="Freeform: Shape 856">
              <a:extLst>
                <a:ext uri="{FF2B5EF4-FFF2-40B4-BE49-F238E27FC236}">
                  <a16:creationId xmlns:a16="http://schemas.microsoft.com/office/drawing/2014/main" id="{D6F86757-2EC5-435F-86BB-A7D7D2FF4F4D}"/>
                </a:ext>
              </a:extLst>
            </p:cNvPr>
            <p:cNvSpPr/>
            <p:nvPr/>
          </p:nvSpPr>
          <p:spPr>
            <a:xfrm>
              <a:off x="490666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8" name="Freeform: Shape 857">
              <a:extLst>
                <a:ext uri="{FF2B5EF4-FFF2-40B4-BE49-F238E27FC236}">
                  <a16:creationId xmlns:a16="http://schemas.microsoft.com/office/drawing/2014/main" id="{D84902E9-57D8-4D83-9F49-720C52D40634}"/>
                </a:ext>
              </a:extLst>
            </p:cNvPr>
            <p:cNvSpPr/>
            <p:nvPr/>
          </p:nvSpPr>
          <p:spPr>
            <a:xfrm>
              <a:off x="233912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9" name="Freeform: Shape 858">
              <a:extLst>
                <a:ext uri="{FF2B5EF4-FFF2-40B4-BE49-F238E27FC236}">
                  <a16:creationId xmlns:a16="http://schemas.microsoft.com/office/drawing/2014/main" id="{963D2EC3-F79A-4185-AEC0-211131F160E5}"/>
                </a:ext>
              </a:extLst>
            </p:cNvPr>
            <p:cNvSpPr/>
            <p:nvPr/>
          </p:nvSpPr>
          <p:spPr>
            <a:xfrm>
              <a:off x="233912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0" name="Freeform: Shape 859">
              <a:extLst>
                <a:ext uri="{FF2B5EF4-FFF2-40B4-BE49-F238E27FC236}">
                  <a16:creationId xmlns:a16="http://schemas.microsoft.com/office/drawing/2014/main" id="{C1686580-00FA-41C7-B15B-3F77EBDCE6EA}"/>
                </a:ext>
              </a:extLst>
            </p:cNvPr>
            <p:cNvSpPr/>
            <p:nvPr/>
          </p:nvSpPr>
          <p:spPr>
            <a:xfrm>
              <a:off x="233912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1" name="Freeform: Shape 860">
              <a:extLst>
                <a:ext uri="{FF2B5EF4-FFF2-40B4-BE49-F238E27FC236}">
                  <a16:creationId xmlns:a16="http://schemas.microsoft.com/office/drawing/2014/main" id="{810AF588-7FC0-4F64-AB9C-6BD51CDF3360}"/>
                </a:ext>
              </a:extLst>
            </p:cNvPr>
            <p:cNvSpPr/>
            <p:nvPr/>
          </p:nvSpPr>
          <p:spPr>
            <a:xfrm>
              <a:off x="490666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2" name="Freeform: Shape 861">
              <a:extLst>
                <a:ext uri="{FF2B5EF4-FFF2-40B4-BE49-F238E27FC236}">
                  <a16:creationId xmlns:a16="http://schemas.microsoft.com/office/drawing/2014/main" id="{37E176EE-EABE-4929-AD74-7BF17B573631}"/>
                </a:ext>
              </a:extLst>
            </p:cNvPr>
            <p:cNvSpPr/>
            <p:nvPr/>
          </p:nvSpPr>
          <p:spPr>
            <a:xfrm>
              <a:off x="490666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3" name="Freeform: Shape 862">
              <a:extLst>
                <a:ext uri="{FF2B5EF4-FFF2-40B4-BE49-F238E27FC236}">
                  <a16:creationId xmlns:a16="http://schemas.microsoft.com/office/drawing/2014/main" id="{98940014-7788-4596-9C57-C81C8A32F556}"/>
                </a:ext>
              </a:extLst>
            </p:cNvPr>
            <p:cNvSpPr/>
            <p:nvPr/>
          </p:nvSpPr>
          <p:spPr>
            <a:xfrm>
              <a:off x="490666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4" name="Freeform: Shape 863">
              <a:extLst>
                <a:ext uri="{FF2B5EF4-FFF2-40B4-BE49-F238E27FC236}">
                  <a16:creationId xmlns:a16="http://schemas.microsoft.com/office/drawing/2014/main" id="{181A2E34-3513-4384-98B7-6B1D123A46B9}"/>
                </a:ext>
              </a:extLst>
            </p:cNvPr>
            <p:cNvSpPr/>
            <p:nvPr/>
          </p:nvSpPr>
          <p:spPr>
            <a:xfrm>
              <a:off x="248172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5" name="Freeform: Shape 864">
              <a:extLst>
                <a:ext uri="{FF2B5EF4-FFF2-40B4-BE49-F238E27FC236}">
                  <a16:creationId xmlns:a16="http://schemas.microsoft.com/office/drawing/2014/main" id="{50BD3A1F-7B9E-442B-A08F-17EF0A1CA416}"/>
                </a:ext>
              </a:extLst>
            </p:cNvPr>
            <p:cNvSpPr/>
            <p:nvPr/>
          </p:nvSpPr>
          <p:spPr>
            <a:xfrm>
              <a:off x="248172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6" name="Freeform: Shape 865">
              <a:extLst>
                <a:ext uri="{FF2B5EF4-FFF2-40B4-BE49-F238E27FC236}">
                  <a16:creationId xmlns:a16="http://schemas.microsoft.com/office/drawing/2014/main" id="{5BDBB410-F33C-4268-87F1-B2F87DB9A27D}"/>
                </a:ext>
              </a:extLst>
            </p:cNvPr>
            <p:cNvSpPr/>
            <p:nvPr/>
          </p:nvSpPr>
          <p:spPr>
            <a:xfrm>
              <a:off x="248172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7" name="Freeform: Shape 866">
              <a:extLst>
                <a:ext uri="{FF2B5EF4-FFF2-40B4-BE49-F238E27FC236}">
                  <a16:creationId xmlns:a16="http://schemas.microsoft.com/office/drawing/2014/main" id="{BD19F2CB-5E46-4887-8A9E-478666765288}"/>
                </a:ext>
              </a:extLst>
            </p:cNvPr>
            <p:cNvSpPr/>
            <p:nvPr/>
          </p:nvSpPr>
          <p:spPr>
            <a:xfrm>
              <a:off x="248172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8" name="Freeform: Shape 867">
              <a:extLst>
                <a:ext uri="{FF2B5EF4-FFF2-40B4-BE49-F238E27FC236}">
                  <a16:creationId xmlns:a16="http://schemas.microsoft.com/office/drawing/2014/main" id="{980C9EB8-3771-4576-8A61-C962569C37F2}"/>
                </a:ext>
              </a:extLst>
            </p:cNvPr>
            <p:cNvSpPr/>
            <p:nvPr/>
          </p:nvSpPr>
          <p:spPr>
            <a:xfrm>
              <a:off x="2624399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9" name="Freeform: Shape 868">
              <a:extLst>
                <a:ext uri="{FF2B5EF4-FFF2-40B4-BE49-F238E27FC236}">
                  <a16:creationId xmlns:a16="http://schemas.microsoft.com/office/drawing/2014/main" id="{688CE1B3-BC70-452E-A6D2-F2C0AE6B43F2}"/>
                </a:ext>
              </a:extLst>
            </p:cNvPr>
            <p:cNvSpPr/>
            <p:nvPr/>
          </p:nvSpPr>
          <p:spPr>
            <a:xfrm>
              <a:off x="2624399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0" name="Freeform: Shape 869">
              <a:extLst>
                <a:ext uri="{FF2B5EF4-FFF2-40B4-BE49-F238E27FC236}">
                  <a16:creationId xmlns:a16="http://schemas.microsoft.com/office/drawing/2014/main" id="{552C5AE6-C329-4D73-A84D-9B16B41773F0}"/>
                </a:ext>
              </a:extLst>
            </p:cNvPr>
            <p:cNvSpPr/>
            <p:nvPr/>
          </p:nvSpPr>
          <p:spPr>
            <a:xfrm>
              <a:off x="2624399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1" name="Freeform: Shape 870">
              <a:extLst>
                <a:ext uri="{FF2B5EF4-FFF2-40B4-BE49-F238E27FC236}">
                  <a16:creationId xmlns:a16="http://schemas.microsoft.com/office/drawing/2014/main" id="{7D15C064-9B9E-41DA-906D-AA1A6F6E3ADC}"/>
                </a:ext>
              </a:extLst>
            </p:cNvPr>
            <p:cNvSpPr/>
            <p:nvPr/>
          </p:nvSpPr>
          <p:spPr>
            <a:xfrm>
              <a:off x="2624399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2" name="Freeform: Shape 871">
              <a:extLst>
                <a:ext uri="{FF2B5EF4-FFF2-40B4-BE49-F238E27FC236}">
                  <a16:creationId xmlns:a16="http://schemas.microsoft.com/office/drawing/2014/main" id="{B544968A-A9B0-48B5-BE84-5C5E4497696C}"/>
                </a:ext>
              </a:extLst>
            </p:cNvPr>
            <p:cNvSpPr/>
            <p:nvPr/>
          </p:nvSpPr>
          <p:spPr>
            <a:xfrm>
              <a:off x="276707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3" name="Freeform: Shape 872">
              <a:extLst>
                <a:ext uri="{FF2B5EF4-FFF2-40B4-BE49-F238E27FC236}">
                  <a16:creationId xmlns:a16="http://schemas.microsoft.com/office/drawing/2014/main" id="{E385463A-41E9-4348-9685-9B76AD4D353D}"/>
                </a:ext>
              </a:extLst>
            </p:cNvPr>
            <p:cNvSpPr/>
            <p:nvPr/>
          </p:nvSpPr>
          <p:spPr>
            <a:xfrm>
              <a:off x="276707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4" name="Freeform: Shape 873">
              <a:extLst>
                <a:ext uri="{FF2B5EF4-FFF2-40B4-BE49-F238E27FC236}">
                  <a16:creationId xmlns:a16="http://schemas.microsoft.com/office/drawing/2014/main" id="{15D43192-8471-4C5C-A6DB-60BDE951F3B6}"/>
                </a:ext>
              </a:extLst>
            </p:cNvPr>
            <p:cNvSpPr/>
            <p:nvPr/>
          </p:nvSpPr>
          <p:spPr>
            <a:xfrm>
              <a:off x="276707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5" name="Freeform: Shape 874">
              <a:extLst>
                <a:ext uri="{FF2B5EF4-FFF2-40B4-BE49-F238E27FC236}">
                  <a16:creationId xmlns:a16="http://schemas.microsoft.com/office/drawing/2014/main" id="{7D052CE3-8D1D-40A6-899C-9DFF31D90C5D}"/>
                </a:ext>
              </a:extLst>
            </p:cNvPr>
            <p:cNvSpPr/>
            <p:nvPr/>
          </p:nvSpPr>
          <p:spPr>
            <a:xfrm>
              <a:off x="276707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6" name="Freeform: Shape 875">
              <a:extLst>
                <a:ext uri="{FF2B5EF4-FFF2-40B4-BE49-F238E27FC236}">
                  <a16:creationId xmlns:a16="http://schemas.microsoft.com/office/drawing/2014/main" id="{25F1DBFC-5D6D-40D4-8B1F-CEAD14768DE6}"/>
                </a:ext>
              </a:extLst>
            </p:cNvPr>
            <p:cNvSpPr/>
            <p:nvPr/>
          </p:nvSpPr>
          <p:spPr>
            <a:xfrm>
              <a:off x="290967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7" name="Freeform: Shape 876">
              <a:extLst>
                <a:ext uri="{FF2B5EF4-FFF2-40B4-BE49-F238E27FC236}">
                  <a16:creationId xmlns:a16="http://schemas.microsoft.com/office/drawing/2014/main" id="{55E3AE1B-1B63-4BEF-A327-5C9BFDB5B310}"/>
                </a:ext>
              </a:extLst>
            </p:cNvPr>
            <p:cNvSpPr/>
            <p:nvPr/>
          </p:nvSpPr>
          <p:spPr>
            <a:xfrm>
              <a:off x="290967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8" name="Freeform: Shape 877">
              <a:extLst>
                <a:ext uri="{FF2B5EF4-FFF2-40B4-BE49-F238E27FC236}">
                  <a16:creationId xmlns:a16="http://schemas.microsoft.com/office/drawing/2014/main" id="{D5C02D53-BD48-4772-AAE3-6ADF01D9F4AF}"/>
                </a:ext>
              </a:extLst>
            </p:cNvPr>
            <p:cNvSpPr/>
            <p:nvPr/>
          </p:nvSpPr>
          <p:spPr>
            <a:xfrm>
              <a:off x="290967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9" name="Freeform: Shape 878">
              <a:extLst>
                <a:ext uri="{FF2B5EF4-FFF2-40B4-BE49-F238E27FC236}">
                  <a16:creationId xmlns:a16="http://schemas.microsoft.com/office/drawing/2014/main" id="{101686CC-4B91-4D77-85DC-D29209B2F89F}"/>
                </a:ext>
              </a:extLst>
            </p:cNvPr>
            <p:cNvSpPr/>
            <p:nvPr/>
          </p:nvSpPr>
          <p:spPr>
            <a:xfrm>
              <a:off x="290967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0" name="Freeform: Shape 879">
              <a:extLst>
                <a:ext uri="{FF2B5EF4-FFF2-40B4-BE49-F238E27FC236}">
                  <a16:creationId xmlns:a16="http://schemas.microsoft.com/office/drawing/2014/main" id="{5BA27A01-562C-4A2A-9F23-6A59F803FAE7}"/>
                </a:ext>
              </a:extLst>
            </p:cNvPr>
            <p:cNvSpPr/>
            <p:nvPr/>
          </p:nvSpPr>
          <p:spPr>
            <a:xfrm>
              <a:off x="305234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1" name="Freeform: Shape 880">
              <a:extLst>
                <a:ext uri="{FF2B5EF4-FFF2-40B4-BE49-F238E27FC236}">
                  <a16:creationId xmlns:a16="http://schemas.microsoft.com/office/drawing/2014/main" id="{756FCA17-118A-4A43-9122-DEFB4E2F86B2}"/>
                </a:ext>
              </a:extLst>
            </p:cNvPr>
            <p:cNvSpPr/>
            <p:nvPr/>
          </p:nvSpPr>
          <p:spPr>
            <a:xfrm>
              <a:off x="305234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2" name="Freeform: Shape 881">
              <a:extLst>
                <a:ext uri="{FF2B5EF4-FFF2-40B4-BE49-F238E27FC236}">
                  <a16:creationId xmlns:a16="http://schemas.microsoft.com/office/drawing/2014/main" id="{7324A662-54D5-4782-9149-30E908480F76}"/>
                </a:ext>
              </a:extLst>
            </p:cNvPr>
            <p:cNvSpPr/>
            <p:nvPr/>
          </p:nvSpPr>
          <p:spPr>
            <a:xfrm>
              <a:off x="305234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3" name="Freeform: Shape 882">
              <a:extLst>
                <a:ext uri="{FF2B5EF4-FFF2-40B4-BE49-F238E27FC236}">
                  <a16:creationId xmlns:a16="http://schemas.microsoft.com/office/drawing/2014/main" id="{95CDD55D-4360-4B69-ADA7-8698222B5025}"/>
                </a:ext>
              </a:extLst>
            </p:cNvPr>
            <p:cNvSpPr/>
            <p:nvPr/>
          </p:nvSpPr>
          <p:spPr>
            <a:xfrm>
              <a:off x="305234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4" name="Freeform: Shape 883">
              <a:extLst>
                <a:ext uri="{FF2B5EF4-FFF2-40B4-BE49-F238E27FC236}">
                  <a16:creationId xmlns:a16="http://schemas.microsoft.com/office/drawing/2014/main" id="{AC798404-ECCA-418B-971E-DDCC381B2631}"/>
                </a:ext>
              </a:extLst>
            </p:cNvPr>
            <p:cNvSpPr/>
            <p:nvPr/>
          </p:nvSpPr>
          <p:spPr>
            <a:xfrm>
              <a:off x="319494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5" name="Freeform: Shape 884">
              <a:extLst>
                <a:ext uri="{FF2B5EF4-FFF2-40B4-BE49-F238E27FC236}">
                  <a16:creationId xmlns:a16="http://schemas.microsoft.com/office/drawing/2014/main" id="{99E7AACC-D298-400B-B329-BC7C4F1AEB03}"/>
                </a:ext>
              </a:extLst>
            </p:cNvPr>
            <p:cNvSpPr/>
            <p:nvPr/>
          </p:nvSpPr>
          <p:spPr>
            <a:xfrm>
              <a:off x="319494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6" name="Freeform: Shape 885">
              <a:extLst>
                <a:ext uri="{FF2B5EF4-FFF2-40B4-BE49-F238E27FC236}">
                  <a16:creationId xmlns:a16="http://schemas.microsoft.com/office/drawing/2014/main" id="{8409EB2A-DC83-4734-ACCF-10599AE2A5FD}"/>
                </a:ext>
              </a:extLst>
            </p:cNvPr>
            <p:cNvSpPr/>
            <p:nvPr/>
          </p:nvSpPr>
          <p:spPr>
            <a:xfrm>
              <a:off x="319494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7" name="Freeform: Shape 886">
              <a:extLst>
                <a:ext uri="{FF2B5EF4-FFF2-40B4-BE49-F238E27FC236}">
                  <a16:creationId xmlns:a16="http://schemas.microsoft.com/office/drawing/2014/main" id="{FB245EE9-F005-4F49-9DD7-4EFBD53B9D20}"/>
                </a:ext>
              </a:extLst>
            </p:cNvPr>
            <p:cNvSpPr/>
            <p:nvPr/>
          </p:nvSpPr>
          <p:spPr>
            <a:xfrm>
              <a:off x="319494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8" name="Freeform: Shape 887">
              <a:extLst>
                <a:ext uri="{FF2B5EF4-FFF2-40B4-BE49-F238E27FC236}">
                  <a16:creationId xmlns:a16="http://schemas.microsoft.com/office/drawing/2014/main" id="{C6FBE0C9-23EC-4E5F-853F-732D5E61FA1F}"/>
                </a:ext>
              </a:extLst>
            </p:cNvPr>
            <p:cNvSpPr/>
            <p:nvPr/>
          </p:nvSpPr>
          <p:spPr>
            <a:xfrm>
              <a:off x="333762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9" name="Freeform: Shape 888">
              <a:extLst>
                <a:ext uri="{FF2B5EF4-FFF2-40B4-BE49-F238E27FC236}">
                  <a16:creationId xmlns:a16="http://schemas.microsoft.com/office/drawing/2014/main" id="{0EB53203-49F2-45F5-BB5E-B9D3A7BA723D}"/>
                </a:ext>
              </a:extLst>
            </p:cNvPr>
            <p:cNvSpPr/>
            <p:nvPr/>
          </p:nvSpPr>
          <p:spPr>
            <a:xfrm>
              <a:off x="333762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0" name="Freeform: Shape 889">
              <a:extLst>
                <a:ext uri="{FF2B5EF4-FFF2-40B4-BE49-F238E27FC236}">
                  <a16:creationId xmlns:a16="http://schemas.microsoft.com/office/drawing/2014/main" id="{8CBBB3F5-5033-4513-A6D9-1175A005C8DA}"/>
                </a:ext>
              </a:extLst>
            </p:cNvPr>
            <p:cNvSpPr/>
            <p:nvPr/>
          </p:nvSpPr>
          <p:spPr>
            <a:xfrm>
              <a:off x="333762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1" name="Freeform: Shape 890">
              <a:extLst>
                <a:ext uri="{FF2B5EF4-FFF2-40B4-BE49-F238E27FC236}">
                  <a16:creationId xmlns:a16="http://schemas.microsoft.com/office/drawing/2014/main" id="{DBE2E459-8FFC-4E01-8840-A55554A07315}"/>
                </a:ext>
              </a:extLst>
            </p:cNvPr>
            <p:cNvSpPr/>
            <p:nvPr/>
          </p:nvSpPr>
          <p:spPr>
            <a:xfrm>
              <a:off x="333762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2" name="Freeform: Shape 891">
              <a:extLst>
                <a:ext uri="{FF2B5EF4-FFF2-40B4-BE49-F238E27FC236}">
                  <a16:creationId xmlns:a16="http://schemas.microsoft.com/office/drawing/2014/main" id="{4C44B840-6C74-463D-BB7E-57AF8C047CA5}"/>
                </a:ext>
              </a:extLst>
            </p:cNvPr>
            <p:cNvSpPr/>
            <p:nvPr/>
          </p:nvSpPr>
          <p:spPr>
            <a:xfrm>
              <a:off x="105535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3" name="Freeform: Shape 892">
              <a:extLst>
                <a:ext uri="{FF2B5EF4-FFF2-40B4-BE49-F238E27FC236}">
                  <a16:creationId xmlns:a16="http://schemas.microsoft.com/office/drawing/2014/main" id="{43C9EC05-7F21-4FEA-87A7-ABE907C8B56F}"/>
                </a:ext>
              </a:extLst>
            </p:cNvPr>
            <p:cNvSpPr/>
            <p:nvPr/>
          </p:nvSpPr>
          <p:spPr>
            <a:xfrm>
              <a:off x="362289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4" name="Freeform: Shape 893">
              <a:extLst>
                <a:ext uri="{FF2B5EF4-FFF2-40B4-BE49-F238E27FC236}">
                  <a16:creationId xmlns:a16="http://schemas.microsoft.com/office/drawing/2014/main" id="{587CE760-4F1A-4F03-BDB6-117B87A1993B}"/>
                </a:ext>
              </a:extLst>
            </p:cNvPr>
            <p:cNvSpPr/>
            <p:nvPr/>
          </p:nvSpPr>
          <p:spPr>
            <a:xfrm>
              <a:off x="105535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5" name="Freeform: Shape 894">
              <a:extLst>
                <a:ext uri="{FF2B5EF4-FFF2-40B4-BE49-F238E27FC236}">
                  <a16:creationId xmlns:a16="http://schemas.microsoft.com/office/drawing/2014/main" id="{4C58FCE0-B2E9-42B3-B471-C7C314D908E3}"/>
                </a:ext>
              </a:extLst>
            </p:cNvPr>
            <p:cNvSpPr/>
            <p:nvPr/>
          </p:nvSpPr>
          <p:spPr>
            <a:xfrm>
              <a:off x="105535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6" name="Freeform: Shape 895">
              <a:extLst>
                <a:ext uri="{FF2B5EF4-FFF2-40B4-BE49-F238E27FC236}">
                  <a16:creationId xmlns:a16="http://schemas.microsoft.com/office/drawing/2014/main" id="{71CFEA5C-0BC9-4C62-BB26-A071B2446252}"/>
                </a:ext>
              </a:extLst>
            </p:cNvPr>
            <p:cNvSpPr/>
            <p:nvPr/>
          </p:nvSpPr>
          <p:spPr>
            <a:xfrm>
              <a:off x="105535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7" name="Freeform: Shape 896">
              <a:extLst>
                <a:ext uri="{FF2B5EF4-FFF2-40B4-BE49-F238E27FC236}">
                  <a16:creationId xmlns:a16="http://schemas.microsoft.com/office/drawing/2014/main" id="{C6E2CDC1-E1E2-4F13-89EB-70BC5F5EBF03}"/>
                </a:ext>
              </a:extLst>
            </p:cNvPr>
            <p:cNvSpPr/>
            <p:nvPr/>
          </p:nvSpPr>
          <p:spPr>
            <a:xfrm>
              <a:off x="362289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8" name="Freeform: Shape 897">
              <a:extLst>
                <a:ext uri="{FF2B5EF4-FFF2-40B4-BE49-F238E27FC236}">
                  <a16:creationId xmlns:a16="http://schemas.microsoft.com/office/drawing/2014/main" id="{C28CFF3C-7D40-4585-BF88-E080E8385840}"/>
                </a:ext>
              </a:extLst>
            </p:cNvPr>
            <p:cNvSpPr/>
            <p:nvPr/>
          </p:nvSpPr>
          <p:spPr>
            <a:xfrm>
              <a:off x="362289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9" name="Freeform: Shape 898">
              <a:extLst>
                <a:ext uri="{FF2B5EF4-FFF2-40B4-BE49-F238E27FC236}">
                  <a16:creationId xmlns:a16="http://schemas.microsoft.com/office/drawing/2014/main" id="{2D61B68B-DA86-45F8-813F-A389C968EF77}"/>
                </a:ext>
              </a:extLst>
            </p:cNvPr>
            <p:cNvSpPr/>
            <p:nvPr/>
          </p:nvSpPr>
          <p:spPr>
            <a:xfrm>
              <a:off x="362289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0" name="Freeform: Shape 899">
              <a:extLst>
                <a:ext uri="{FF2B5EF4-FFF2-40B4-BE49-F238E27FC236}">
                  <a16:creationId xmlns:a16="http://schemas.microsoft.com/office/drawing/2014/main" id="{7C0B32C7-B08E-4DC8-A2EF-90173D1664BC}"/>
                </a:ext>
              </a:extLst>
            </p:cNvPr>
            <p:cNvSpPr/>
            <p:nvPr/>
          </p:nvSpPr>
          <p:spPr>
            <a:xfrm>
              <a:off x="433611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1" name="Freeform: Shape 900">
              <a:extLst>
                <a:ext uri="{FF2B5EF4-FFF2-40B4-BE49-F238E27FC236}">
                  <a16:creationId xmlns:a16="http://schemas.microsoft.com/office/drawing/2014/main" id="{375AF5F3-5A05-4437-8E4F-FF23A6C04821}"/>
                </a:ext>
              </a:extLst>
            </p:cNvPr>
            <p:cNvSpPr/>
            <p:nvPr/>
          </p:nvSpPr>
          <p:spPr>
            <a:xfrm>
              <a:off x="5796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2" name="Freeform: Shape 901">
              <a:extLst>
                <a:ext uri="{FF2B5EF4-FFF2-40B4-BE49-F238E27FC236}">
                  <a16:creationId xmlns:a16="http://schemas.microsoft.com/office/drawing/2014/main" id="{A8B23A5C-026F-402B-8F7F-5E9F8A583E63}"/>
                </a:ext>
              </a:extLst>
            </p:cNvPr>
            <p:cNvSpPr/>
            <p:nvPr/>
          </p:nvSpPr>
          <p:spPr>
            <a:xfrm>
              <a:off x="5796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3" name="Freeform: Shape 902">
              <a:extLst>
                <a:ext uri="{FF2B5EF4-FFF2-40B4-BE49-F238E27FC236}">
                  <a16:creationId xmlns:a16="http://schemas.microsoft.com/office/drawing/2014/main" id="{7F6CA2C8-7B51-4BE3-BD01-CCF8DF7F116A}"/>
                </a:ext>
              </a:extLst>
            </p:cNvPr>
            <p:cNvSpPr/>
            <p:nvPr/>
          </p:nvSpPr>
          <p:spPr>
            <a:xfrm>
              <a:off x="5796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4" name="Freeform: Shape 903">
              <a:extLst>
                <a:ext uri="{FF2B5EF4-FFF2-40B4-BE49-F238E27FC236}">
                  <a16:creationId xmlns:a16="http://schemas.microsoft.com/office/drawing/2014/main" id="{29F96600-B88D-4993-A53B-3C4D2D8752DE}"/>
                </a:ext>
              </a:extLst>
            </p:cNvPr>
            <p:cNvSpPr/>
            <p:nvPr/>
          </p:nvSpPr>
          <p:spPr>
            <a:xfrm>
              <a:off x="5796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5" name="Freeform: Shape 904">
              <a:extLst>
                <a:ext uri="{FF2B5EF4-FFF2-40B4-BE49-F238E27FC236}">
                  <a16:creationId xmlns:a16="http://schemas.microsoft.com/office/drawing/2014/main" id="{ED8117D8-1CF2-4F73-AE84-4FC83191C945}"/>
                </a:ext>
              </a:extLst>
            </p:cNvPr>
            <p:cNvSpPr/>
            <p:nvPr/>
          </p:nvSpPr>
          <p:spPr>
            <a:xfrm>
              <a:off x="20063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6" name="Freeform: Shape 905">
              <a:extLst>
                <a:ext uri="{FF2B5EF4-FFF2-40B4-BE49-F238E27FC236}">
                  <a16:creationId xmlns:a16="http://schemas.microsoft.com/office/drawing/2014/main" id="{C99E34F5-B917-4D14-B8E1-1A02F5364878}"/>
                </a:ext>
              </a:extLst>
            </p:cNvPr>
            <p:cNvSpPr/>
            <p:nvPr/>
          </p:nvSpPr>
          <p:spPr>
            <a:xfrm>
              <a:off x="20063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7" name="Freeform: Shape 906">
              <a:extLst>
                <a:ext uri="{FF2B5EF4-FFF2-40B4-BE49-F238E27FC236}">
                  <a16:creationId xmlns:a16="http://schemas.microsoft.com/office/drawing/2014/main" id="{D390F972-38CA-4EBE-BAFD-7D0F813F4EAA}"/>
                </a:ext>
              </a:extLst>
            </p:cNvPr>
            <p:cNvSpPr/>
            <p:nvPr/>
          </p:nvSpPr>
          <p:spPr>
            <a:xfrm>
              <a:off x="20063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8" name="Freeform: Shape 907">
              <a:extLst>
                <a:ext uri="{FF2B5EF4-FFF2-40B4-BE49-F238E27FC236}">
                  <a16:creationId xmlns:a16="http://schemas.microsoft.com/office/drawing/2014/main" id="{6EAE91E7-5A44-491E-8702-CE331227F2D9}"/>
                </a:ext>
              </a:extLst>
            </p:cNvPr>
            <p:cNvSpPr/>
            <p:nvPr/>
          </p:nvSpPr>
          <p:spPr>
            <a:xfrm>
              <a:off x="34323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9" name="Freeform: Shape 908">
              <a:extLst>
                <a:ext uri="{FF2B5EF4-FFF2-40B4-BE49-F238E27FC236}">
                  <a16:creationId xmlns:a16="http://schemas.microsoft.com/office/drawing/2014/main" id="{700FA56A-C9BE-4294-9B85-2A9E535382B5}"/>
                </a:ext>
              </a:extLst>
            </p:cNvPr>
            <p:cNvSpPr/>
            <p:nvPr/>
          </p:nvSpPr>
          <p:spPr>
            <a:xfrm>
              <a:off x="34323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0" name="Freeform: Shape 909">
              <a:extLst>
                <a:ext uri="{FF2B5EF4-FFF2-40B4-BE49-F238E27FC236}">
                  <a16:creationId xmlns:a16="http://schemas.microsoft.com/office/drawing/2014/main" id="{6A42420D-4DBC-44C9-B6EF-F8C968C5571E}"/>
                </a:ext>
              </a:extLst>
            </p:cNvPr>
            <p:cNvSpPr/>
            <p:nvPr/>
          </p:nvSpPr>
          <p:spPr>
            <a:xfrm>
              <a:off x="34323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1" name="Freeform: Shape 910">
              <a:extLst>
                <a:ext uri="{FF2B5EF4-FFF2-40B4-BE49-F238E27FC236}">
                  <a16:creationId xmlns:a16="http://schemas.microsoft.com/office/drawing/2014/main" id="{3B894FE5-7282-440F-B3BD-DE4F9A562555}"/>
                </a:ext>
              </a:extLst>
            </p:cNvPr>
            <p:cNvSpPr/>
            <p:nvPr/>
          </p:nvSpPr>
          <p:spPr>
            <a:xfrm>
              <a:off x="34323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2" name="Freeform: Shape 911">
              <a:extLst>
                <a:ext uri="{FF2B5EF4-FFF2-40B4-BE49-F238E27FC236}">
                  <a16:creationId xmlns:a16="http://schemas.microsoft.com/office/drawing/2014/main" id="{50569F85-9ED1-4663-A8B4-CB10E649F5CA}"/>
                </a:ext>
              </a:extLst>
            </p:cNvPr>
            <p:cNvSpPr/>
            <p:nvPr/>
          </p:nvSpPr>
          <p:spPr>
            <a:xfrm>
              <a:off x="48591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3" name="Freeform: Shape 912">
              <a:extLst>
                <a:ext uri="{FF2B5EF4-FFF2-40B4-BE49-F238E27FC236}">
                  <a16:creationId xmlns:a16="http://schemas.microsoft.com/office/drawing/2014/main" id="{EEB3632A-8A46-4197-843E-85495BB838E8}"/>
                </a:ext>
              </a:extLst>
            </p:cNvPr>
            <p:cNvSpPr/>
            <p:nvPr/>
          </p:nvSpPr>
          <p:spPr>
            <a:xfrm>
              <a:off x="48591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4" name="Freeform: Shape 913">
              <a:extLst>
                <a:ext uri="{FF2B5EF4-FFF2-40B4-BE49-F238E27FC236}">
                  <a16:creationId xmlns:a16="http://schemas.microsoft.com/office/drawing/2014/main" id="{1D1FCCE9-9666-4814-B17F-96392D98AAA0}"/>
                </a:ext>
              </a:extLst>
            </p:cNvPr>
            <p:cNvSpPr/>
            <p:nvPr/>
          </p:nvSpPr>
          <p:spPr>
            <a:xfrm>
              <a:off x="48591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5" name="Freeform: Shape 914">
              <a:extLst>
                <a:ext uri="{FF2B5EF4-FFF2-40B4-BE49-F238E27FC236}">
                  <a16:creationId xmlns:a16="http://schemas.microsoft.com/office/drawing/2014/main" id="{7F5443F5-17E5-403C-96DB-4C85E4F08444}"/>
                </a:ext>
              </a:extLst>
            </p:cNvPr>
            <p:cNvSpPr/>
            <p:nvPr/>
          </p:nvSpPr>
          <p:spPr>
            <a:xfrm>
              <a:off x="48591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6" name="Freeform: Shape 915">
              <a:extLst>
                <a:ext uri="{FF2B5EF4-FFF2-40B4-BE49-F238E27FC236}">
                  <a16:creationId xmlns:a16="http://schemas.microsoft.com/office/drawing/2014/main" id="{C7B243CB-71BD-4465-8BD7-D915993F661D}"/>
                </a:ext>
              </a:extLst>
            </p:cNvPr>
            <p:cNvSpPr/>
            <p:nvPr/>
          </p:nvSpPr>
          <p:spPr>
            <a:xfrm>
              <a:off x="62858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7" name="Freeform: Shape 916">
              <a:extLst>
                <a:ext uri="{FF2B5EF4-FFF2-40B4-BE49-F238E27FC236}">
                  <a16:creationId xmlns:a16="http://schemas.microsoft.com/office/drawing/2014/main" id="{86D8B143-01B8-492D-9B8D-821DF707335C}"/>
                </a:ext>
              </a:extLst>
            </p:cNvPr>
            <p:cNvSpPr/>
            <p:nvPr/>
          </p:nvSpPr>
          <p:spPr>
            <a:xfrm>
              <a:off x="62858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8" name="Freeform: Shape 917">
              <a:extLst>
                <a:ext uri="{FF2B5EF4-FFF2-40B4-BE49-F238E27FC236}">
                  <a16:creationId xmlns:a16="http://schemas.microsoft.com/office/drawing/2014/main" id="{F2D9D993-F9EE-4AA3-ACC8-16067E88E17E}"/>
                </a:ext>
              </a:extLst>
            </p:cNvPr>
            <p:cNvSpPr/>
            <p:nvPr/>
          </p:nvSpPr>
          <p:spPr>
            <a:xfrm>
              <a:off x="62858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832F6A35-320D-4BB2-9850-E9A1D7A075D5}"/>
                </a:ext>
              </a:extLst>
            </p:cNvPr>
            <p:cNvSpPr/>
            <p:nvPr/>
          </p:nvSpPr>
          <p:spPr>
            <a:xfrm>
              <a:off x="62858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9AC30445-FD61-47A0-A5B1-A730C1CB5FE8}"/>
                </a:ext>
              </a:extLst>
            </p:cNvPr>
            <p:cNvSpPr/>
            <p:nvPr/>
          </p:nvSpPr>
          <p:spPr>
            <a:xfrm>
              <a:off x="77118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1" name="Freeform: Shape 920">
              <a:extLst>
                <a:ext uri="{FF2B5EF4-FFF2-40B4-BE49-F238E27FC236}">
                  <a16:creationId xmlns:a16="http://schemas.microsoft.com/office/drawing/2014/main" id="{333ACE67-8B9B-415E-9FDF-E8108ABCA446}"/>
                </a:ext>
              </a:extLst>
            </p:cNvPr>
            <p:cNvSpPr/>
            <p:nvPr/>
          </p:nvSpPr>
          <p:spPr>
            <a:xfrm>
              <a:off x="77118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2" name="Freeform: Shape 921">
              <a:extLst>
                <a:ext uri="{FF2B5EF4-FFF2-40B4-BE49-F238E27FC236}">
                  <a16:creationId xmlns:a16="http://schemas.microsoft.com/office/drawing/2014/main" id="{5A8E9127-E04C-46FB-A9FD-36CD4F6AA842}"/>
                </a:ext>
              </a:extLst>
            </p:cNvPr>
            <p:cNvSpPr/>
            <p:nvPr/>
          </p:nvSpPr>
          <p:spPr>
            <a:xfrm>
              <a:off x="77118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3" name="Freeform: Shape 922">
              <a:extLst>
                <a:ext uri="{FF2B5EF4-FFF2-40B4-BE49-F238E27FC236}">
                  <a16:creationId xmlns:a16="http://schemas.microsoft.com/office/drawing/2014/main" id="{3A62D3EE-B041-46AC-91E5-B0ECEE0FC2D8}"/>
                </a:ext>
              </a:extLst>
            </p:cNvPr>
            <p:cNvSpPr/>
            <p:nvPr/>
          </p:nvSpPr>
          <p:spPr>
            <a:xfrm>
              <a:off x="77118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4" name="Freeform: Shape 923">
              <a:extLst>
                <a:ext uri="{FF2B5EF4-FFF2-40B4-BE49-F238E27FC236}">
                  <a16:creationId xmlns:a16="http://schemas.microsoft.com/office/drawing/2014/main" id="{1B46FE9D-B8D4-4D8E-8E59-74A1A2BC546B}"/>
                </a:ext>
              </a:extLst>
            </p:cNvPr>
            <p:cNvSpPr/>
            <p:nvPr/>
          </p:nvSpPr>
          <p:spPr>
            <a:xfrm>
              <a:off x="20063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94" name="Ondertitel 2">
            <a:extLst>
              <a:ext uri="{FF2B5EF4-FFF2-40B4-BE49-F238E27FC236}">
                <a16:creationId xmlns:a16="http://schemas.microsoft.com/office/drawing/2014/main" id="{52C2D506-C20C-4144-970E-1F30626721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825" y="2758136"/>
            <a:ext cx="7411909" cy="1207146"/>
          </a:xfrm>
        </p:spPr>
        <p:txBody>
          <a:bodyPr anchor="b"/>
          <a:lstStyle>
            <a:lvl1pPr marL="0" indent="0" algn="l">
              <a:buNone/>
              <a:defRPr sz="2400" b="1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Subtitel (optioneel)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0436758D-A761-416C-BE19-E67431685E5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3600" y="4024800"/>
            <a:ext cx="4312800" cy="4608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err="1"/>
              <a:t>Subregel</a:t>
            </a:r>
            <a:r>
              <a:rPr lang="nl-NL"/>
              <a:t> (optioneel)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029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1A2CBD-7AFA-5E47-9EDF-AA246AB44D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1825" y="1709738"/>
            <a:ext cx="1020921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Voeg titel toe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34C0A41-57D5-6940-8FC6-D43359DFE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1825" y="4589463"/>
            <a:ext cx="102092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66AAF-D3EE-4FC4-8219-B967A1F3D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DF44A-BF68-4CCF-A6CF-AFCBEE804673}" type="datetime1">
              <a:rPr lang="en-GB" smtClean="0"/>
              <a:t>05/08/2022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26742-66D7-4243-B025-81683DB45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F83D2-7DE5-4FBD-AACE-9622CBC3E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694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ndertitel 2">
            <a:extLst>
              <a:ext uri="{FF2B5EF4-FFF2-40B4-BE49-F238E27FC236}">
                <a16:creationId xmlns:a16="http://schemas.microsoft.com/office/drawing/2014/main" id="{B8455A8C-1151-45FD-BC04-D6EFE9E66F6A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631826" y="926508"/>
            <a:ext cx="10209212" cy="571042"/>
          </a:xfrm>
        </p:spPr>
        <p:txBody>
          <a:bodyPr/>
          <a:lstStyle>
            <a:lvl1pPr marL="0" indent="0" algn="l">
              <a:buNone/>
              <a:defRPr sz="240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Voeg ondertitel toe</a:t>
            </a:r>
          </a:p>
        </p:txBody>
      </p:sp>
      <p:sp>
        <p:nvSpPr>
          <p:cNvPr id="22" name="Tijdelijke aanduiding voor inhoud 2">
            <a:extLst>
              <a:ext uri="{FF2B5EF4-FFF2-40B4-BE49-F238E27FC236}">
                <a16:creationId xmlns:a16="http://schemas.microsoft.com/office/drawing/2014/main" id="{8B00E604-4B97-4510-A3F5-5F4967D4D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825" y="1825626"/>
            <a:ext cx="10209212" cy="4032250"/>
          </a:xfrm>
        </p:spPr>
        <p:txBody>
          <a:bodyPr/>
          <a:lstStyle>
            <a:lvl1pPr>
              <a:defRPr sz="1400"/>
            </a:lvl1pPr>
          </a:lstStyle>
          <a:p>
            <a:pPr lvl="0"/>
            <a:endParaRPr lang="nl-NL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680762F9-45DE-418E-9F0E-4E555F12BF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err="1"/>
              <a:t>Voeg</a:t>
            </a:r>
            <a:r>
              <a:rPr lang="en-US"/>
              <a:t> title toe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F9CAEF-4AC1-482E-A28C-4BD4EF23823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2C8C58-7455-42B9-A9FD-EE48EC293C11}" type="datetime1">
              <a:rPr lang="en-GB" smtClean="0"/>
              <a:t>05/08/2022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3A717A-0D90-431C-BCD3-A6ECA053C00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2E7448-FA38-460E-A530-78699A84B1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9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9813C8-B51D-6841-B87E-E5EC608D49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1826" y="1825625"/>
            <a:ext cx="5028440" cy="4032249"/>
          </a:xfrm>
        </p:spPr>
        <p:txBody>
          <a:bodyPr/>
          <a:lstStyle>
            <a:lvl1pPr>
              <a:defRPr sz="1400"/>
            </a:lvl1pPr>
          </a:lstStyle>
          <a:p>
            <a:pPr lvl="0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4CED3C7-DD9C-C945-8B8C-FF0FF66059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12596" y="1825625"/>
            <a:ext cx="5028440" cy="4032249"/>
          </a:xfrm>
        </p:spPr>
        <p:txBody>
          <a:bodyPr/>
          <a:lstStyle>
            <a:lvl1pPr>
              <a:defRPr sz="1400"/>
            </a:lvl1pPr>
          </a:lstStyle>
          <a:p>
            <a:pPr lvl="0"/>
            <a:endParaRPr lang="nl-NL"/>
          </a:p>
        </p:txBody>
      </p:sp>
      <p:sp>
        <p:nvSpPr>
          <p:cNvPr id="17" name="Ondertitel 2">
            <a:extLst>
              <a:ext uri="{FF2B5EF4-FFF2-40B4-BE49-F238E27FC236}">
                <a16:creationId xmlns:a16="http://schemas.microsoft.com/office/drawing/2014/main" id="{71108092-E756-4BC4-9CC5-DA455C29F3D8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631826" y="926508"/>
            <a:ext cx="10209212" cy="571042"/>
          </a:xfrm>
        </p:spPr>
        <p:txBody>
          <a:bodyPr/>
          <a:lstStyle>
            <a:lvl1pPr marL="0" indent="0" algn="l">
              <a:buNone/>
              <a:defRPr sz="240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Voeg ondertitel toe</a:t>
            </a: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B3D560FF-5751-4CD7-9FBE-4F699E3F60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err="1"/>
              <a:t>Voeg</a:t>
            </a:r>
            <a:r>
              <a:rPr lang="en-US"/>
              <a:t> title toe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909B7A-1D5F-494A-9AF4-DA96E477342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19E983A-F637-4B28-93FD-EAEA0BE524AF}" type="datetime1">
              <a:rPr lang="en-GB" smtClean="0"/>
              <a:t>05/08/2022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B29D4-7C46-4976-BE03-791E20F9645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14B727-1874-4DDC-BEDE-7D2DFAF07B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688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A1C1E5-AE8F-DC45-9C52-75D68F11C6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1826" y="457200"/>
            <a:ext cx="4140200" cy="16002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Voeg titel toe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34FE2C-A4A1-E141-9EF8-52CAE1D6E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5657848" cy="5403850"/>
          </a:xfrm>
        </p:spPr>
        <p:txBody>
          <a:bodyPr/>
          <a:lstStyle>
            <a:lvl1pPr>
              <a:defRPr sz="24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B76EFB3-341C-CF4E-B80E-C7D1899988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1826" y="2057400"/>
            <a:ext cx="4140199" cy="3811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C65F25-4CB7-4E4B-A45E-8A3D75577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8827-6856-4A09-A018-24359788D71A}" type="datetime1">
              <a:rPr lang="en-GB" smtClean="0"/>
              <a:t>05/08/2022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9A3D27-F97D-4584-A9E9-50DBA9BB9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8E0355-D002-4FB1-8315-EB2FFE036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2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6022EB0-2AEA-8742-BA74-F7C05DA91A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5657848" cy="540385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E2EBB02-DACF-47B5-8F5E-12EDE3F830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1826" y="457200"/>
            <a:ext cx="4140200" cy="16002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Voeg titel toe</a:t>
            </a:r>
          </a:p>
        </p:txBody>
      </p:sp>
      <p:sp>
        <p:nvSpPr>
          <p:cNvPr id="14" name="Tijdelijke aanduiding voor tekst 3">
            <a:extLst>
              <a:ext uri="{FF2B5EF4-FFF2-40B4-BE49-F238E27FC236}">
                <a16:creationId xmlns:a16="http://schemas.microsoft.com/office/drawing/2014/main" id="{1440C125-C510-4962-806C-38C93CA438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1826" y="2057400"/>
            <a:ext cx="4140199" cy="3811588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400"/>
            </a:lvl1pPr>
            <a:lvl2pPr marL="742950" indent="-285750">
              <a:buFont typeface="Arial" panose="020B0604020202020204" pitchFamily="34" charset="0"/>
              <a:buChar char="•"/>
              <a:defRPr sz="1400"/>
            </a:lvl2pPr>
            <a:lvl3pPr marL="1085850" indent="-171450">
              <a:buFont typeface="Arial" panose="020B0604020202020204" pitchFamily="34" charset="0"/>
              <a:buChar char="•"/>
              <a:defRPr sz="1200"/>
            </a:lvl3pPr>
            <a:lvl4pPr marL="1543050" indent="-171450">
              <a:buFont typeface="Arial" panose="020B0604020202020204" pitchFamily="34" charset="0"/>
              <a:buChar char="•"/>
              <a:defRPr sz="1000"/>
            </a:lvl4pPr>
            <a:lvl5pPr marL="2000250" indent="-171450">
              <a:buFont typeface="Arial" panose="020B0604020202020204" pitchFamily="34" charset="0"/>
              <a:buChar char="•"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endParaRPr lang="nl-NL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88018A-7690-4347-A6B0-BE896BA4F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B81A2-5B81-4A11-B009-4CA1936816F2}" type="datetime1">
              <a:rPr lang="en-GB" smtClean="0"/>
              <a:t>05/08/2022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FFF564-B1E9-4D03-93E7-8C506DB60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E40684-790F-46B4-BC70-725A91234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203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ige driehoek 5">
            <a:extLst>
              <a:ext uri="{FF2B5EF4-FFF2-40B4-BE49-F238E27FC236}">
                <a16:creationId xmlns:a16="http://schemas.microsoft.com/office/drawing/2014/main" id="{83C50CDB-643D-41D1-A546-6004593C90CC}"/>
              </a:ext>
            </a:extLst>
          </p:cNvPr>
          <p:cNvSpPr/>
          <p:nvPr userDrawn="1"/>
        </p:nvSpPr>
        <p:spPr>
          <a:xfrm rot="5400000">
            <a:off x="-20638" y="3175"/>
            <a:ext cx="1565276" cy="1524000"/>
          </a:xfrm>
          <a:prstGeom prst="rtTriangle">
            <a:avLst/>
          </a:prstGeom>
          <a:solidFill>
            <a:srgbClr val="86D2E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E718F30-BFE0-0049-A724-06A1A3A58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825" y="365126"/>
            <a:ext cx="10209211" cy="648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Voeg Titel toe</a:t>
            </a:r>
          </a:p>
        </p:txBody>
      </p:sp>
      <p:sp>
        <p:nvSpPr>
          <p:cNvPr id="1027" name="Tijdelijke aanduiding voor tekst 2">
            <a:extLst>
              <a:ext uri="{FF2B5EF4-FFF2-40B4-BE49-F238E27FC236}">
                <a16:creationId xmlns:a16="http://schemas.microsoft.com/office/drawing/2014/main" id="{49A86127-AF9F-2C41-9CC5-60997F3C57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31825" y="1825625"/>
            <a:ext cx="10209211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altLang="nl-NL"/>
          </a:p>
          <a:p>
            <a:pPr lvl="1"/>
            <a:endParaRPr lang="nl-NL" altLang="nl-NL"/>
          </a:p>
          <a:p>
            <a:pPr lvl="2"/>
            <a:endParaRPr lang="nl-NL" altLang="nl-NL"/>
          </a:p>
          <a:p>
            <a:pPr lvl="3"/>
            <a:endParaRPr lang="nl-NL" altLang="nl-NL"/>
          </a:p>
          <a:p>
            <a:pPr lvl="4"/>
            <a:endParaRPr lang="nl-NL" altLang="nl-NL"/>
          </a:p>
          <a:p>
            <a:pPr lvl="4"/>
            <a:endParaRPr lang="nl-NL" altLang="nl-NL"/>
          </a:p>
        </p:txBody>
      </p:sp>
      <p:pic>
        <p:nvPicPr>
          <p:cNvPr id="4" name="Picture 9">
            <a:extLst>
              <a:ext uri="{FF2B5EF4-FFF2-40B4-BE49-F238E27FC236}">
                <a16:creationId xmlns:a16="http://schemas.microsoft.com/office/drawing/2014/main" id="{A2A64451-1F2C-476E-937F-8E907E5AE306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9463" y="6199188"/>
            <a:ext cx="1154112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7AF74F37-9555-4F71-8CD7-EE564557B5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31825" y="6483046"/>
            <a:ext cx="832104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lang="nl-NL" sz="70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678AA31-385E-486D-A654-59401A2A3B5E}" type="datetime1">
              <a:rPr lang="en-GB" smtClean="0"/>
              <a:pPr/>
              <a:t>05/08/2022</a:t>
            </a:fld>
            <a:endParaRPr lang="en-GB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E3A98EC9-551D-456A-AEEF-AFA8AEBD6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2356" y="6483045"/>
            <a:ext cx="869425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lang="nl-NL" sz="7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67542B40-4943-4574-A4B5-BDC7E2560C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55036" y="6483047"/>
            <a:ext cx="486000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lang="nl-NL" altLang="nl-NL" sz="70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81" r:id="rId2"/>
    <p:sldLayoutId id="2147483982" r:id="rId3"/>
    <p:sldLayoutId id="2147483983" r:id="rId4"/>
    <p:sldLayoutId id="2147483967" r:id="rId5"/>
    <p:sldLayoutId id="2147483966" r:id="rId6"/>
    <p:sldLayoutId id="2147483968" r:id="rId7"/>
    <p:sldLayoutId id="2147483972" r:id="rId8"/>
    <p:sldLayoutId id="2147483973" r:id="rId9"/>
    <p:sldLayoutId id="2147483969" r:id="rId10"/>
    <p:sldLayoutId id="2147483984" r:id="rId11"/>
    <p:sldLayoutId id="2147483970" r:id="rId12"/>
    <p:sldLayoutId id="2147483985" r:id="rId13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0" kern="1200" cap="all" spc="-150" baseline="0">
          <a:solidFill>
            <a:schemeClr val="tx2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C2074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C2074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C2074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C2074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C2074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C2074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C2074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C2074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customXml" Target="../../customXml/item7.xml"/><Relationship Id="rId1" Type="http://schemas.openxmlformats.org/officeDocument/2006/relationships/customXml" Target="../../customXml/item6.xml"/><Relationship Id="rId6" Type="http://schemas.openxmlformats.org/officeDocument/2006/relationships/image" Target="../media/image4.png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219"/>
          <p:cNvSpPr/>
          <p:nvPr/>
        </p:nvSpPr>
        <p:spPr>
          <a:xfrm>
            <a:off x="146693" y="133348"/>
            <a:ext cx="11807182" cy="57054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DFD2452-20B8-4400-BEF8-E3A6173D046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7165975"/>
            <a:ext cx="831850" cy="200025"/>
          </a:xfrm>
        </p:spPr>
        <p:txBody>
          <a:bodyPr/>
          <a:lstStyle/>
          <a:p>
            <a:fld id="{4FC09DFC-B8F8-4958-9D34-83C08EAA181D}" type="datetime1">
              <a:rPr lang="en-GB" smtClean="0"/>
              <a:t>05/08/2022</a:t>
            </a:fld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C77126-2368-43BD-8B9B-1BA3370140D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06225" y="7165975"/>
            <a:ext cx="485775" cy="200025"/>
          </a:xfrm>
        </p:spPr>
        <p:txBody>
          <a:bodyPr/>
          <a:lstStyle/>
          <a:p>
            <a:fld id="{83D1311D-0AF4-BF42-8BF9-EAD1FE65203C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65128" y="4578398"/>
            <a:ext cx="11788747" cy="1426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b="1" dirty="0"/>
          </a:p>
          <a:p>
            <a:r>
              <a:rPr lang="en-US" sz="1000" b="1"/>
              <a:t>Supplementary Figure 1. </a:t>
            </a:r>
            <a:r>
              <a:rPr lang="en-US" sz="1000" b="1" dirty="0"/>
              <a:t>Case Example illustrating immediate changes in biventricular cardiomechanics following mitral TEER derived from invasive PV-loop measurements</a:t>
            </a:r>
            <a:endParaRPr lang="en-US" sz="1000" dirty="0"/>
          </a:p>
          <a:p>
            <a:r>
              <a:rPr lang="en-US" sz="1000" dirty="0"/>
              <a:t>E</a:t>
            </a:r>
            <a:r>
              <a:rPr lang="en-US" sz="1000" baseline="-25000" dirty="0"/>
              <a:t>a</a:t>
            </a:r>
            <a:r>
              <a:rPr lang="en-US" sz="1000" dirty="0"/>
              <a:t>: Arterial elastance; EDP: End-diastolic pressure; EDV: End-diastolic volume; E</a:t>
            </a:r>
            <a:r>
              <a:rPr lang="en-US" sz="1000" baseline="-25000" dirty="0"/>
              <a:t>es</a:t>
            </a:r>
            <a:r>
              <a:rPr lang="en-US" sz="1000" dirty="0"/>
              <a:t>: End-systolic elastance; ESP: End-systolic pressure; ESV: End-systolic volume; LV: Left Ventricle; PVA: Pressure-Volume area; RV: Right Ventricle; TEER: Transcatheter Edge-to-Edge Repair </a:t>
            </a:r>
          </a:p>
          <a:p>
            <a:endParaRPr lang="en-US" sz="1000" baseline="30000" dirty="0"/>
          </a:p>
          <a:p>
            <a:r>
              <a:rPr lang="en-US" sz="1000" baseline="30000" dirty="0"/>
              <a:t>1</a:t>
            </a:r>
            <a:r>
              <a:rPr lang="en-US" sz="1000" dirty="0"/>
              <a:t> Ejection fraction was approximated by (EDV – ESV) / EDV</a:t>
            </a:r>
            <a:endParaRPr lang="en-US" sz="1000" baseline="-25000" dirty="0"/>
          </a:p>
          <a:p>
            <a:r>
              <a:rPr lang="en-US" sz="1000" baseline="30000" dirty="0"/>
              <a:t>2</a:t>
            </a:r>
            <a:r>
              <a:rPr lang="en-US" sz="1000" dirty="0"/>
              <a:t> E</a:t>
            </a:r>
            <a:r>
              <a:rPr lang="en-US" sz="1000" baseline="-25000" dirty="0"/>
              <a:t>es</a:t>
            </a:r>
            <a:r>
              <a:rPr lang="en-US" sz="1000" dirty="0"/>
              <a:t> / E</a:t>
            </a:r>
            <a:r>
              <a:rPr lang="en-US" sz="1000" baseline="-25000" dirty="0"/>
              <a:t>a</a:t>
            </a:r>
            <a:r>
              <a:rPr lang="en-US" sz="1000" dirty="0"/>
              <a:t> ratio indicating ventricular – vascular coupling </a:t>
            </a:r>
          </a:p>
          <a:p>
            <a:r>
              <a:rPr lang="en-US" sz="1000" dirty="0"/>
              <a:t>All measurements are averages and preclude 1:1 correlations </a:t>
            </a:r>
          </a:p>
          <a:p>
            <a:endParaRPr lang="en-US" sz="1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265608"/>
              </p:ext>
            </p:extLst>
          </p:nvPr>
        </p:nvGraphicFramePr>
        <p:xfrm>
          <a:off x="7501913" y="206357"/>
          <a:ext cx="4413028" cy="3962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78367">
                  <a:extLst>
                    <a:ext uri="{9D8B030D-6E8A-4147-A177-3AD203B41FA5}">
                      <a16:colId xmlns:a16="http://schemas.microsoft.com/office/drawing/2014/main" val="1319598638"/>
                    </a:ext>
                  </a:extLst>
                </a:gridCol>
                <a:gridCol w="552450">
                  <a:extLst>
                    <a:ext uri="{9D8B030D-6E8A-4147-A177-3AD203B41FA5}">
                      <a16:colId xmlns:a16="http://schemas.microsoft.com/office/drawing/2014/main" val="1822908032"/>
                    </a:ext>
                  </a:extLst>
                </a:gridCol>
                <a:gridCol w="603568">
                  <a:extLst>
                    <a:ext uri="{9D8B030D-6E8A-4147-A177-3AD203B41FA5}">
                      <a16:colId xmlns:a16="http://schemas.microsoft.com/office/drawing/2014/main" val="3350973913"/>
                    </a:ext>
                  </a:extLst>
                </a:gridCol>
                <a:gridCol w="581025">
                  <a:extLst>
                    <a:ext uri="{9D8B030D-6E8A-4147-A177-3AD203B41FA5}">
                      <a16:colId xmlns:a16="http://schemas.microsoft.com/office/drawing/2014/main" val="3002575386"/>
                    </a:ext>
                  </a:extLst>
                </a:gridCol>
                <a:gridCol w="497618">
                  <a:extLst>
                    <a:ext uri="{9D8B030D-6E8A-4147-A177-3AD203B41FA5}">
                      <a16:colId xmlns:a16="http://schemas.microsoft.com/office/drawing/2014/main" val="3586933334"/>
                    </a:ext>
                  </a:extLst>
                </a:gridCol>
              </a:tblGrid>
              <a:tr h="181245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Right ventricle (RV)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Left ventricle (LV)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594574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Before</a:t>
                      </a:r>
                      <a:r>
                        <a:rPr lang="en-US" sz="800" baseline="0" dirty="0"/>
                        <a:t> </a:t>
                      </a:r>
                    </a:p>
                    <a:p>
                      <a:pPr algn="ctr"/>
                      <a:r>
                        <a:rPr lang="en-US" sz="800" baseline="0" dirty="0"/>
                        <a:t>TEER</a:t>
                      </a:r>
                      <a:endParaRPr lang="en-US" sz="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After </a:t>
                      </a:r>
                    </a:p>
                    <a:p>
                      <a:pPr algn="ctr"/>
                      <a:r>
                        <a:rPr lang="en-US" sz="800" dirty="0"/>
                        <a:t>TEER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Before </a:t>
                      </a:r>
                    </a:p>
                    <a:p>
                      <a:pPr algn="ctr"/>
                      <a:r>
                        <a:rPr lang="en-US" sz="800" dirty="0"/>
                        <a:t>TEER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After </a:t>
                      </a:r>
                    </a:p>
                    <a:p>
                      <a:pPr algn="ctr"/>
                      <a:r>
                        <a:rPr lang="en-US" sz="800" dirty="0"/>
                        <a:t>TEER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3717553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Average heart rate (beats/min)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42904822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Average cardiac output (L/min)</a:t>
                      </a:r>
                      <a:endParaRPr lang="en-US" sz="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468878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Average stroke volume (</a:t>
                      </a:r>
                      <a:r>
                        <a:rPr lang="en-US" sz="800" baseline="0" dirty="0"/>
                        <a:t>mL)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71.1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298387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Stroke</a:t>
                      </a:r>
                      <a:r>
                        <a:rPr lang="en-US" sz="800" baseline="0" dirty="0"/>
                        <a:t> work (mmHg/mL)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969.3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808.7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4638.4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4789.6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263168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Potential energy (mmHg/mL)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1525.2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642.1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6760.0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5100.5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65553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Pressure-volume area (PVA, mmHg/mL)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2494.5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1450.8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11398.4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9890.1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158674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Ejection fraction (%) </a:t>
                      </a:r>
                      <a:r>
                        <a:rPr lang="en-US" sz="800" baseline="30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45.7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793065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End-diastolic volume (EDV, mL)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186.6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155.7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3177088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End-diastolic pressure (EDP, mmHg)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689700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End-systolic volume (ESV, mL)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109.3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84.6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7763755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End-systolic pressure (ESP, mmHg)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103.9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103.3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54645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End-systolic elastance (E</a:t>
                      </a:r>
                      <a:r>
                        <a:rPr lang="en-US" sz="800" baseline="-25000" dirty="0"/>
                        <a:t>es</a:t>
                      </a:r>
                      <a:r>
                        <a:rPr lang="en-US" sz="800" dirty="0"/>
                        <a:t>, mmHg/mL)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0862654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Arterial</a:t>
                      </a:r>
                      <a:r>
                        <a:rPr lang="en-US" sz="800" baseline="0" dirty="0"/>
                        <a:t> elastance (E</a:t>
                      </a:r>
                      <a:r>
                        <a:rPr lang="en-US" sz="800" baseline="-25000" dirty="0"/>
                        <a:t>a</a:t>
                      </a:r>
                      <a:r>
                        <a:rPr lang="en-US" sz="800" baseline="0" dirty="0"/>
                        <a:t>, mmHg/mL)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1.90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7237047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E</a:t>
                      </a:r>
                      <a:r>
                        <a:rPr lang="en-US" sz="800" baseline="-25000" dirty="0"/>
                        <a:t>es</a:t>
                      </a:r>
                      <a:r>
                        <a:rPr lang="en-US" sz="800" dirty="0"/>
                        <a:t> / E</a:t>
                      </a:r>
                      <a:r>
                        <a:rPr lang="en-US" sz="800" baseline="-25000" dirty="0"/>
                        <a:t>a</a:t>
                      </a:r>
                      <a:r>
                        <a:rPr lang="en-US" sz="800" dirty="0"/>
                        <a:t> ratio </a:t>
                      </a:r>
                      <a:r>
                        <a:rPr lang="en-US" sz="800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0.53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6430570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Intraventricular</a:t>
                      </a:r>
                      <a:r>
                        <a:rPr lang="en-US" sz="800" baseline="0" dirty="0"/>
                        <a:t> dyssynchrony, systolic (%)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7606982"/>
                  </a:ext>
                </a:extLst>
              </a:tr>
              <a:tr h="181245">
                <a:tc>
                  <a:txBody>
                    <a:bodyPr/>
                    <a:lstStyle/>
                    <a:p>
                      <a:pPr algn="r"/>
                      <a:r>
                        <a:rPr lang="en-US" sz="800" dirty="0"/>
                        <a:t>Intraventricular dyssynchrony,</a:t>
                      </a:r>
                      <a:r>
                        <a:rPr lang="en-US" sz="800" baseline="0" dirty="0"/>
                        <a:t> diastolic (%) 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5835265"/>
                  </a:ext>
                </a:extLst>
              </a:tr>
            </a:tbl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6685529"/>
              </p:ext>
            </p:extLst>
          </p:nvPr>
        </p:nvGraphicFramePr>
        <p:xfrm>
          <a:off x="3924300" y="143479"/>
          <a:ext cx="3577613" cy="2045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8954816"/>
              </p:ext>
            </p:extLst>
          </p:nvPr>
        </p:nvGraphicFramePr>
        <p:xfrm>
          <a:off x="3924300" y="2188977"/>
          <a:ext cx="3577612" cy="189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2785" y="4078100"/>
            <a:ext cx="3159127" cy="2476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7219" y="206357"/>
            <a:ext cx="3697081" cy="409342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00" dirty="0"/>
              <a:t>Case example of an 82-year-old patient who underwent mitral TEER because of moderate to severe functional mitral insufficiency with concomitant moderate to severe tricuspid insufficiency.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00" dirty="0"/>
              <a:t>Medical history includes hypertension and atrial fibrillation, unresponsive to symptomatic treatment respectively requiring renal denervation and HIS-bundle ablation with pacemaker implantation. Baseline LVEF was preserved in presence of severe biatrial dilatation.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00" dirty="0"/>
              <a:t>Following release of one clip (XTW, Abbott Vascular), mitral insufficiency was reduced to minimal with a mean mitral gradient of 2 mmHg.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00" dirty="0"/>
              <a:t>Immediately following mitral TEER, PVA lowered for both RV and LV indicating a biventricular reduction in the myocardial metabolic demand. A biventricular left-shift of the PV-loop curve was observed (RV&gt;LV) with improved RVEF yet unchanging ventricular pressures.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000" dirty="0"/>
              <a:t>Ventricular-vascular coupling improved for both ventricles following enhanced E</a:t>
            </a:r>
            <a:r>
              <a:rPr lang="en-US" sz="1000" baseline="-25000" dirty="0"/>
              <a:t>es</a:t>
            </a:r>
            <a:r>
              <a:rPr lang="en-US" sz="1000" dirty="0"/>
              <a:t> (reflecting increased load-independent ventricular contractility). Systolic and diastolic intraventricular dyssynchrony remained acceptable for RV and LV.</a:t>
            </a:r>
            <a:endParaRPr lang="en-US" sz="1000" b="1" dirty="0"/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793213393"/>
      </p:ext>
    </p:extLst>
  </p:cSld>
  <p:clrMapOvr>
    <a:masterClrMapping/>
  </p:clrMapOvr>
</p:sld>
</file>

<file path=ppt/theme/theme1.xml><?xml version="1.0" encoding="utf-8"?>
<a:theme xmlns:a="http://schemas.openxmlformats.org/drawingml/2006/main" name="Erasmus MC">
  <a:themeElements>
    <a:clrScheme name="Erasmus MC">
      <a:dk1>
        <a:srgbClr val="000000"/>
      </a:dk1>
      <a:lt1>
        <a:srgbClr val="FFFFFF"/>
      </a:lt1>
      <a:dk2>
        <a:srgbClr val="0C2074"/>
      </a:dk2>
      <a:lt2>
        <a:srgbClr val="E7E6E6"/>
      </a:lt2>
      <a:accent1>
        <a:srgbClr val="0C2074"/>
      </a:accent1>
      <a:accent2>
        <a:srgbClr val="6D79AC"/>
      </a:accent2>
      <a:accent3>
        <a:srgbClr val="CED2E3"/>
      </a:accent3>
      <a:accent4>
        <a:srgbClr val="86D2ED"/>
      </a:accent4>
      <a:accent5>
        <a:srgbClr val="B6E4F4"/>
      </a:accent5>
      <a:accent6>
        <a:srgbClr val="E7F6FB"/>
      </a:accent6>
      <a:hlink>
        <a:srgbClr val="86D2EE"/>
      </a:hlink>
      <a:folHlink>
        <a:srgbClr val="B6E4F4"/>
      </a:folHlink>
    </a:clrScheme>
    <a:fontScheme name="Erasmus MC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2400" b="1" i="0" dirty="0" err="1" smtClean="0">
            <a:solidFill>
              <a:schemeClr val="accent4"/>
            </a:solidFill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RA190317_Erasmus MC Bedrijfspresentatie 15nov" id="{2DD2DD8F-3AE1-074E-836C-1DE8AE280910}" vid="{94CA0FB4-C30D-A947-829B-7D66DD7D08D9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TemplafyFormConfiguration><![CDATA[{"formFields":[],"formDataEntries":[]}]]></TemplafyFormConfiguration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3CCF29AC71D4428C978BA42A6A441C" ma:contentTypeVersion="31" ma:contentTypeDescription="Een nieuw document maken." ma:contentTypeScope="" ma:versionID="08fcdbeb2871c85628b191b60714f011">
  <xsd:schema xmlns:xsd="http://www.w3.org/2001/XMLSchema" xmlns:xs="http://www.w3.org/2001/XMLSchema" xmlns:p="http://schemas.microsoft.com/office/2006/metadata/properties" xmlns:ns1="http://schemas.microsoft.com/sharepoint/v3" xmlns:ns2="aacb7df8-672f-46f2-977f-893ce5cef86b" xmlns:ns3="22a3f1e7-1ad8-4567-967d-700183da1d1b" targetNamespace="http://schemas.microsoft.com/office/2006/metadata/properties" ma:root="true" ma:fieldsID="24d34939b9d8ca4ebc6c79201e24bdec" ns1:_="" ns2:_="" ns3:_="">
    <xsd:import namespace="http://schemas.microsoft.com/sharepoint/v3"/>
    <xsd:import namespace="aacb7df8-672f-46f2-977f-893ce5cef86b"/>
    <xsd:import namespace="22a3f1e7-1ad8-4567-967d-700183da1d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1:_ip_UnifiedCompliancePolicyProperties" minOccurs="0"/>
                <xsd:element ref="ns1:_ip_UnifiedCompliancePolicyUIAction" minOccurs="0"/>
                <xsd:element ref="ns2:Bedrijf" minOccurs="0"/>
                <xsd:element ref="ns2:Taal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Eigenschappen van het geïntegreerd beleid voor naleving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Actie van de gebruikersinterface van het geïntegreerd beleid voor naleving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b7df8-672f-46f2-977f-893ce5cef8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Bedrijf" ma:index="20" nillable="true" ma:displayName="Bedrijf" ma:internalName="Bedrijf">
      <xsd:simpleType>
        <xsd:restriction base="dms:Text">
          <xsd:maxLength value="255"/>
        </xsd:restriction>
      </xsd:simpleType>
    </xsd:element>
    <xsd:element name="Taal" ma:index="21" nillable="true" ma:displayName="Taal" ma:format="Dropdown" ma:internalName="Taal">
      <xsd:simpleType>
        <xsd:restriction base="dms:Text">
          <xsd:maxLength value="255"/>
        </xsd:restriction>
      </xsd:simpleType>
    </xsd:element>
    <xsd:element name="MediaServiceAutoKeyPoints" ma:index="2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a3f1e7-1ad8-4567-967d-700183da1d1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al xmlns="aacb7df8-672f-46f2-977f-893ce5cef86b" xsi:nil="true"/>
    <_ip_UnifiedCompliancePolicyProperties xmlns="http://schemas.microsoft.com/sharepoint/v3" xsi:nil="true"/>
    <Bedrijf xmlns="aacb7df8-672f-46f2-977f-893ce5cef86b" xsi:nil="true"/>
  </documentManagement>
</p:properties>
</file>

<file path=customXml/item5.xml><?xml version="1.0" encoding="utf-8"?>
<TemplafyTemplateConfiguration><![CDATA[{"elementsMetadata":[],"transformationConfigurations":[],"templateName":"blank","templateDescription":"","enableDocumentContentUpdater":false,"version":"2.0"}]]></TemplafyTemplateConfiguration>
</file>

<file path=customXml/item6.xml><?xml version="1.0" encoding="utf-8"?>
<TemplafySlideTemplateConfiguration><![CDATA[{"slideVersion":1,"isValidatorEnabled":false,"isLocked":false,"elementsMetadata":[],"slideId":"637727432499508828","enableDocumentContentUpdater":false,"version":"2.0"}]]></TemplafySlideTemplateConfiguration>
</file>

<file path=customXml/item7.xml><?xml version="1.0" encoding="utf-8"?>
<TemplafySlideFormConfiguration><![CDATA[{"formFields":[],"formDataEntries":[]}]]></TemplafySlideFormConfiguration>
</file>

<file path=customXml/itemProps1.xml><?xml version="1.0" encoding="utf-8"?>
<ds:datastoreItem xmlns:ds="http://schemas.openxmlformats.org/officeDocument/2006/customXml" ds:itemID="{B3DD47DF-D318-48F0-9F72-2CC7BB8FCB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CB0DF27-E6BE-4EFC-B725-FE1A07D51F8F}">
  <ds:schemaRefs/>
</ds:datastoreItem>
</file>

<file path=customXml/itemProps3.xml><?xml version="1.0" encoding="utf-8"?>
<ds:datastoreItem xmlns:ds="http://schemas.openxmlformats.org/officeDocument/2006/customXml" ds:itemID="{CE26E5A5-5C6D-489B-856E-2C451FE083B6}">
  <ds:schemaRefs>
    <ds:schemaRef ds:uri="22a3f1e7-1ad8-4567-967d-700183da1d1b"/>
    <ds:schemaRef ds:uri="aacb7df8-672f-46f2-977f-893ce5cef86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4.xml><?xml version="1.0" encoding="utf-8"?>
<ds:datastoreItem xmlns:ds="http://schemas.openxmlformats.org/officeDocument/2006/customXml" ds:itemID="{CE7FB006-060E-420C-B955-CC58F092D3A8}">
  <ds:schemaRefs>
    <ds:schemaRef ds:uri="aacb7df8-672f-46f2-977f-893ce5cef86b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5.xml><?xml version="1.0" encoding="utf-8"?>
<ds:datastoreItem xmlns:ds="http://schemas.openxmlformats.org/officeDocument/2006/customXml" ds:itemID="{A70A3159-FD05-4484-841B-C1C38C19BF11}">
  <ds:schemaRefs/>
</ds:datastoreItem>
</file>

<file path=customXml/itemProps6.xml><?xml version="1.0" encoding="utf-8"?>
<ds:datastoreItem xmlns:ds="http://schemas.openxmlformats.org/officeDocument/2006/customXml" ds:itemID="{EB5537EB-E380-46BC-BA84-3B5608DD4092}">
  <ds:schemaRefs/>
</ds:datastoreItem>
</file>

<file path=customXml/itemProps7.xml><?xml version="1.0" encoding="utf-8"?>
<ds:datastoreItem xmlns:ds="http://schemas.openxmlformats.org/officeDocument/2006/customXml" ds:itemID="{E607EB2E-B565-484C-A932-3134A640473C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ERA190317_Erasmus MC Bedrijfspresentatie 14nov</Template>
  <TotalTime>3163</TotalTime>
  <Words>483</Words>
  <Application>Microsoft Office PowerPoint</Application>
  <PresentationFormat>Widescreen</PresentationFormat>
  <Paragraphs>114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Calibri</vt:lpstr>
      <vt:lpstr>Erasmus MC</vt:lpstr>
      <vt:lpstr>PowerPoint Presentation</vt:lpstr>
    </vt:vector>
  </TitlesOfParts>
  <Company>Erasmus 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P. van Rikxoort</dc:creator>
  <cp:lastModifiedBy>Vargas, David (ELS-HBE)</cp:lastModifiedBy>
  <cp:revision>15</cp:revision>
  <dcterms:created xsi:type="dcterms:W3CDTF">2022-06-27T18:06:45Z</dcterms:created>
  <dcterms:modified xsi:type="dcterms:W3CDTF">2022-08-05T12:26:00Z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fyTimeStamp">
    <vt:lpwstr>2021-11-17T10:54:09</vt:lpwstr>
  </property>
  <property fmtid="{D5CDD505-2E9C-101B-9397-08002B2CF9AE}" pid="3" name="ContentTypeId">
    <vt:lpwstr>0x0101009C3CCF29AC71D4428C978BA42A6A441C</vt:lpwstr>
  </property>
  <property fmtid="{D5CDD505-2E9C-101B-9397-08002B2CF9AE}" pid="4" name="TemplafyTenantId">
    <vt:lpwstr>erasmusmc</vt:lpwstr>
  </property>
  <property fmtid="{D5CDD505-2E9C-101B-9397-08002B2CF9AE}" pid="5" name="TemplafyTemplateId">
    <vt:lpwstr>637727432487719242</vt:lpwstr>
  </property>
  <property fmtid="{D5CDD505-2E9C-101B-9397-08002B2CF9AE}" pid="6" name="TemplafyUserProfileId">
    <vt:lpwstr>637731681542653772</vt:lpwstr>
  </property>
  <property fmtid="{D5CDD505-2E9C-101B-9397-08002B2CF9AE}" pid="7" name="TemplafyFromBlank">
    <vt:bool>true</vt:bool>
  </property>
</Properties>
</file>