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tiff" ContentType="image/tif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86.xml" ContentType="application/vnd.openxmlformats-officedocument.presentationml.tags+xml"/>
  <Override PartName="/ppt/tags/tag587.xml" ContentType="application/vnd.openxmlformats-officedocument.presentationml.tags+xml"/>
  <Override PartName="/ppt/tags/tag588.xml" ContentType="application/vnd.openxmlformats-officedocument.presentationml.tags+xml"/>
  <Override PartName="/ppt/tags/tag589.xml" ContentType="application/vnd.openxmlformats-officedocument.presentationml.tags+xml"/>
  <Override PartName="/ppt/tags/tag59.xml" ContentType="application/vnd.openxmlformats-officedocument.presentationml.tags+xml"/>
  <Override PartName="/ppt/tags/tag590.xml" ContentType="application/vnd.openxmlformats-officedocument.presentationml.tags+xml"/>
  <Override PartName="/ppt/tags/tag591.xml" ContentType="application/vnd.openxmlformats-officedocument.presentationml.tags+xml"/>
  <Override PartName="/ppt/tags/tag592.xml" ContentType="application/vnd.openxmlformats-officedocument.presentationml.tags+xml"/>
  <Override PartName="/ppt/tags/tag593.xml" ContentType="application/vnd.openxmlformats-officedocument.presentationml.tags+xml"/>
  <Override PartName="/ppt/tags/tag594.xml" ContentType="application/vnd.openxmlformats-officedocument.presentationml.tags+xml"/>
  <Override PartName="/ppt/tags/tag595.xml" ContentType="application/vnd.openxmlformats-officedocument.presentationml.tags+xml"/>
  <Override PartName="/ppt/tags/tag596.xml" ContentType="application/vnd.openxmlformats-officedocument.presentationml.tags+xml"/>
  <Override PartName="/ppt/tags/tag597.xml" ContentType="application/vnd.openxmlformats-officedocument.presentationml.tags+xml"/>
  <Override PartName="/ppt/tags/tag598.xml" ContentType="application/vnd.openxmlformats-officedocument.presentationml.tags+xml"/>
  <Override PartName="/ppt/tags/tag59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00.xml" ContentType="application/vnd.openxmlformats-officedocument.presentationml.tags+xml"/>
  <Override PartName="/ppt/tags/tag601.xml" ContentType="application/vnd.openxmlformats-officedocument.presentationml.tags+xml"/>
  <Override PartName="/ppt/tags/tag602.xml" ContentType="application/vnd.openxmlformats-officedocument.presentationml.tags+xml"/>
  <Override PartName="/ppt/tags/tag603.xml" ContentType="application/vnd.openxmlformats-officedocument.presentationml.tags+xml"/>
  <Override PartName="/ppt/tags/tag604.xml" ContentType="application/vnd.openxmlformats-officedocument.presentationml.tags+xml"/>
  <Override PartName="/ppt/tags/tag605.xml" ContentType="application/vnd.openxmlformats-officedocument.presentationml.tags+xml"/>
  <Override PartName="/ppt/tags/tag606.xml" ContentType="application/vnd.openxmlformats-officedocument.presentationml.tags+xml"/>
  <Override PartName="/ppt/tags/tag607.xml" ContentType="application/vnd.openxmlformats-officedocument.presentationml.tags+xml"/>
  <Override PartName="/ppt/tags/tag608.xml" ContentType="application/vnd.openxmlformats-officedocument.presentationml.tags+xml"/>
  <Override PartName="/ppt/tags/tag609.xml" ContentType="application/vnd.openxmlformats-officedocument.presentationml.tags+xml"/>
  <Override PartName="/ppt/tags/tag61.xml" ContentType="application/vnd.openxmlformats-officedocument.presentationml.tags+xml"/>
  <Override PartName="/ppt/tags/tag610.xml" ContentType="application/vnd.openxmlformats-officedocument.presentationml.tags+xml"/>
  <Override PartName="/ppt/tags/tag611.xml" ContentType="application/vnd.openxmlformats-officedocument.presentationml.tags+xml"/>
  <Override PartName="/ppt/tags/tag612.xml" ContentType="application/vnd.openxmlformats-officedocument.presentationml.tags+xml"/>
  <Override PartName="/ppt/tags/tag613.xml" ContentType="application/vnd.openxmlformats-officedocument.presentationml.tags+xml"/>
  <Override PartName="/ppt/tags/tag614.xml" ContentType="application/vnd.openxmlformats-officedocument.presentationml.tags+xml"/>
  <Override PartName="/ppt/tags/tag615.xml" ContentType="application/vnd.openxmlformats-officedocument.presentationml.tags+xml"/>
  <Override PartName="/ppt/tags/tag616.xml" ContentType="application/vnd.openxmlformats-officedocument.presentationml.tags+xml"/>
  <Override PartName="/ppt/tags/tag617.xml" ContentType="application/vnd.openxmlformats-officedocument.presentationml.tags+xml"/>
  <Override PartName="/ppt/tags/tag618.xml" ContentType="application/vnd.openxmlformats-officedocument.presentationml.tags+xml"/>
  <Override PartName="/ppt/tags/tag619.xml" ContentType="application/vnd.openxmlformats-officedocument.presentationml.tags+xml"/>
  <Override PartName="/ppt/tags/tag62.xml" ContentType="application/vnd.openxmlformats-officedocument.presentationml.tags+xml"/>
  <Override PartName="/ppt/tags/tag620.xml" ContentType="application/vnd.openxmlformats-officedocument.presentationml.tags+xml"/>
  <Override PartName="/ppt/tags/tag621.xml" ContentType="application/vnd.openxmlformats-officedocument.presentationml.tags+xml"/>
  <Override PartName="/ppt/tags/tag622.xml" ContentType="application/vnd.openxmlformats-officedocument.presentationml.tags+xml"/>
  <Override PartName="/ppt/tags/tag623.xml" ContentType="application/vnd.openxmlformats-officedocument.presentationml.tags+xml"/>
  <Override PartName="/ppt/tags/tag624.xml" ContentType="application/vnd.openxmlformats-officedocument.presentationml.tags+xml"/>
  <Override PartName="/ppt/tags/tag625.xml" ContentType="application/vnd.openxmlformats-officedocument.presentationml.tags+xml"/>
  <Override PartName="/ppt/tags/tag626.xml" ContentType="application/vnd.openxmlformats-officedocument.presentationml.tags+xml"/>
  <Override PartName="/ppt/tags/tag627.xml" ContentType="application/vnd.openxmlformats-officedocument.presentationml.tags+xml"/>
  <Override PartName="/ppt/tags/tag628.xml" ContentType="application/vnd.openxmlformats-officedocument.presentationml.tags+xml"/>
  <Override PartName="/ppt/tags/tag629.xml" ContentType="application/vnd.openxmlformats-officedocument.presentationml.tags+xml"/>
  <Override PartName="/ppt/tags/tag63.xml" ContentType="application/vnd.openxmlformats-officedocument.presentationml.tags+xml"/>
  <Override PartName="/ppt/tags/tag630.xml" ContentType="application/vnd.openxmlformats-officedocument.presentationml.tags+xml"/>
  <Override PartName="/ppt/tags/tag631.xml" ContentType="application/vnd.openxmlformats-officedocument.presentationml.tags+xml"/>
  <Override PartName="/ppt/tags/tag632.xml" ContentType="application/vnd.openxmlformats-officedocument.presentationml.tags+xml"/>
  <Override PartName="/ppt/tags/tag633.xml" ContentType="application/vnd.openxmlformats-officedocument.presentationml.tags+xml"/>
  <Override PartName="/ppt/tags/tag634.xml" ContentType="application/vnd.openxmlformats-officedocument.presentationml.tags+xml"/>
  <Override PartName="/ppt/tags/tag635.xml" ContentType="application/vnd.openxmlformats-officedocument.presentationml.tags+xml"/>
  <Override PartName="/ppt/tags/tag636.xml" ContentType="application/vnd.openxmlformats-officedocument.presentationml.tags+xml"/>
  <Override PartName="/ppt/tags/tag637.xml" ContentType="application/vnd.openxmlformats-officedocument.presentationml.tags+xml"/>
  <Override PartName="/ppt/tags/tag638.xml" ContentType="application/vnd.openxmlformats-officedocument.presentationml.tags+xml"/>
  <Override PartName="/ppt/tags/tag639.xml" ContentType="application/vnd.openxmlformats-officedocument.presentationml.tags+xml"/>
  <Override PartName="/ppt/tags/tag64.xml" ContentType="application/vnd.openxmlformats-officedocument.presentationml.tags+xml"/>
  <Override PartName="/ppt/tags/tag640.xml" ContentType="application/vnd.openxmlformats-officedocument.presentationml.tags+xml"/>
  <Override PartName="/ppt/tags/tag641.xml" ContentType="application/vnd.openxmlformats-officedocument.presentationml.tags+xml"/>
  <Override PartName="/ppt/tags/tag642.xml" ContentType="application/vnd.openxmlformats-officedocument.presentationml.tags+xml"/>
  <Override PartName="/ppt/tags/tag643.xml" ContentType="application/vnd.openxmlformats-officedocument.presentationml.tags+xml"/>
  <Override PartName="/ppt/tags/tag644.xml" ContentType="application/vnd.openxmlformats-officedocument.presentationml.tags+xml"/>
  <Override PartName="/ppt/tags/tag645.xml" ContentType="application/vnd.openxmlformats-officedocument.presentationml.tags+xml"/>
  <Override PartName="/ppt/tags/tag646.xml" ContentType="application/vnd.openxmlformats-officedocument.presentationml.tags+xml"/>
  <Override PartName="/ppt/tags/tag647.xml" ContentType="application/vnd.openxmlformats-officedocument.presentationml.tags+xml"/>
  <Override PartName="/ppt/tags/tag648.xml" ContentType="application/vnd.openxmlformats-officedocument.presentationml.tags+xml"/>
  <Override PartName="/ppt/tags/tag649.xml" ContentType="application/vnd.openxmlformats-officedocument.presentationml.tags+xml"/>
  <Override PartName="/ppt/tags/tag65.xml" ContentType="application/vnd.openxmlformats-officedocument.presentationml.tags+xml"/>
  <Override PartName="/ppt/tags/tag650.xml" ContentType="application/vnd.openxmlformats-officedocument.presentationml.tags+xml"/>
  <Override PartName="/ppt/tags/tag651.xml" ContentType="application/vnd.openxmlformats-officedocument.presentationml.tags+xml"/>
  <Override PartName="/ppt/tags/tag652.xml" ContentType="application/vnd.openxmlformats-officedocument.presentationml.tags+xml"/>
  <Override PartName="/ppt/tags/tag653.xml" ContentType="application/vnd.openxmlformats-officedocument.presentationml.tags+xml"/>
  <Override PartName="/ppt/tags/tag654.xml" ContentType="application/vnd.openxmlformats-officedocument.presentationml.tags+xml"/>
  <Override PartName="/ppt/tags/tag655.xml" ContentType="application/vnd.openxmlformats-officedocument.presentationml.tags+xml"/>
  <Override PartName="/ppt/tags/tag656.xml" ContentType="application/vnd.openxmlformats-officedocument.presentationml.tags+xml"/>
  <Override PartName="/ppt/tags/tag657.xml" ContentType="application/vnd.openxmlformats-officedocument.presentationml.tags+xml"/>
  <Override PartName="/ppt/tags/tag658.xml" ContentType="application/vnd.openxmlformats-officedocument.presentationml.tags+xml"/>
  <Override PartName="/ppt/tags/tag659.xml" ContentType="application/vnd.openxmlformats-officedocument.presentationml.tags+xml"/>
  <Override PartName="/ppt/tags/tag66.xml" ContentType="application/vnd.openxmlformats-officedocument.presentationml.tags+xml"/>
  <Override PartName="/ppt/tags/tag660.xml" ContentType="application/vnd.openxmlformats-officedocument.presentationml.tags+xml"/>
  <Override PartName="/ppt/tags/tag661.xml" ContentType="application/vnd.openxmlformats-officedocument.presentationml.tags+xml"/>
  <Override PartName="/ppt/tags/tag662.xml" ContentType="application/vnd.openxmlformats-officedocument.presentationml.tags+xml"/>
  <Override PartName="/ppt/tags/tag663.xml" ContentType="application/vnd.openxmlformats-officedocument.presentationml.tags+xml"/>
  <Override PartName="/ppt/tags/tag664.xml" ContentType="application/vnd.openxmlformats-officedocument.presentationml.tags+xml"/>
  <Override PartName="/ppt/tags/tag665.xml" ContentType="application/vnd.openxmlformats-officedocument.presentationml.tags+xml"/>
  <Override PartName="/ppt/tags/tag666.xml" ContentType="application/vnd.openxmlformats-officedocument.presentationml.tags+xml"/>
  <Override PartName="/ppt/tags/tag667.xml" ContentType="application/vnd.openxmlformats-officedocument.presentationml.tags+xml"/>
  <Override PartName="/ppt/tags/tag668.xml" ContentType="application/vnd.openxmlformats-officedocument.presentationml.tags+xml"/>
  <Override PartName="/ppt/tags/tag669.xml" ContentType="application/vnd.openxmlformats-officedocument.presentationml.tags+xml"/>
  <Override PartName="/ppt/tags/tag67.xml" ContentType="application/vnd.openxmlformats-officedocument.presentationml.tags+xml"/>
  <Override PartName="/ppt/tags/tag670.xml" ContentType="application/vnd.openxmlformats-officedocument.presentationml.tags+xml"/>
  <Override PartName="/ppt/tags/tag671.xml" ContentType="application/vnd.openxmlformats-officedocument.presentationml.tags+xml"/>
  <Override PartName="/ppt/tags/tag672.xml" ContentType="application/vnd.openxmlformats-officedocument.presentationml.tags+xml"/>
  <Override PartName="/ppt/tags/tag673.xml" ContentType="application/vnd.openxmlformats-officedocument.presentationml.tags+xml"/>
  <Override PartName="/ppt/tags/tag674.xml" ContentType="application/vnd.openxmlformats-officedocument.presentationml.tags+xml"/>
  <Override PartName="/ppt/tags/tag675.xml" ContentType="application/vnd.openxmlformats-officedocument.presentationml.tags+xml"/>
  <Override PartName="/ppt/tags/tag676.xml" ContentType="application/vnd.openxmlformats-officedocument.presentationml.tags+xml"/>
  <Override PartName="/ppt/tags/tag677.xml" ContentType="application/vnd.openxmlformats-officedocument.presentationml.tags+xml"/>
  <Override PartName="/ppt/tags/tag678.xml" ContentType="application/vnd.openxmlformats-officedocument.presentationml.tags+xml"/>
  <Override PartName="/ppt/tags/tag679.xml" ContentType="application/vnd.openxmlformats-officedocument.presentationml.tags+xml"/>
  <Override PartName="/ppt/tags/tag68.xml" ContentType="application/vnd.openxmlformats-officedocument.presentationml.tags+xml"/>
  <Override PartName="/ppt/tags/tag680.xml" ContentType="application/vnd.openxmlformats-officedocument.presentationml.tags+xml"/>
  <Override PartName="/ppt/tags/tag681.xml" ContentType="application/vnd.openxmlformats-officedocument.presentationml.tags+xml"/>
  <Override PartName="/ppt/tags/tag682.xml" ContentType="application/vnd.openxmlformats-officedocument.presentationml.tags+xml"/>
  <Override PartName="/ppt/tags/tag683.xml" ContentType="application/vnd.openxmlformats-officedocument.presentationml.tags+xml"/>
  <Override PartName="/ppt/tags/tag684.xml" ContentType="application/vnd.openxmlformats-officedocument.presentationml.tags+xml"/>
  <Override PartName="/ppt/tags/tag685.xml" ContentType="application/vnd.openxmlformats-officedocument.presentationml.tags+xml"/>
  <Override PartName="/ppt/tags/tag686.xml" ContentType="application/vnd.openxmlformats-officedocument.presentationml.tags+xml"/>
  <Override PartName="/ppt/tags/tag687.xml" ContentType="application/vnd.openxmlformats-officedocument.presentationml.tags+xml"/>
  <Override PartName="/ppt/tags/tag688.xml" ContentType="application/vnd.openxmlformats-officedocument.presentationml.tags+xml"/>
  <Override PartName="/ppt/tags/tag689.xml" ContentType="application/vnd.openxmlformats-officedocument.presentationml.tags+xml"/>
  <Override PartName="/ppt/tags/tag69.xml" ContentType="application/vnd.openxmlformats-officedocument.presentationml.tags+xml"/>
  <Override PartName="/ppt/tags/tag690.xml" ContentType="application/vnd.openxmlformats-officedocument.presentationml.tags+xml"/>
  <Override PartName="/ppt/tags/tag691.xml" ContentType="application/vnd.openxmlformats-officedocument.presentationml.tags+xml"/>
  <Override PartName="/ppt/tags/tag692.xml" ContentType="application/vnd.openxmlformats-officedocument.presentationml.tags+xml"/>
  <Override PartName="/ppt/tags/tag693.xml" ContentType="application/vnd.openxmlformats-officedocument.presentationml.tags+xml"/>
  <Override PartName="/ppt/tags/tag694.xml" ContentType="application/vnd.openxmlformats-officedocument.presentationml.tags+xml"/>
  <Override PartName="/ppt/tags/tag695.xml" ContentType="application/vnd.openxmlformats-officedocument.presentationml.tags+xml"/>
  <Override PartName="/ppt/tags/tag696.xml" ContentType="application/vnd.openxmlformats-officedocument.presentationml.tags+xml"/>
  <Override PartName="/ppt/tags/tag697.xml" ContentType="application/vnd.openxmlformats-officedocument.presentationml.tags+xml"/>
  <Override PartName="/ppt/tags/tag698.xml" ContentType="application/vnd.openxmlformats-officedocument.presentationml.tags+xml"/>
  <Override PartName="/ppt/tags/tag69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00.xml" ContentType="application/vnd.openxmlformats-officedocument.presentationml.tags+xml"/>
  <Override PartName="/ppt/tags/tag701.xml" ContentType="application/vnd.openxmlformats-officedocument.presentationml.tags+xml"/>
  <Override PartName="/ppt/tags/tag702.xml" ContentType="application/vnd.openxmlformats-officedocument.presentationml.tags+xml"/>
  <Override PartName="/ppt/tags/tag703.xml" ContentType="application/vnd.openxmlformats-officedocument.presentationml.tags+xml"/>
  <Override PartName="/ppt/tags/tag704.xml" ContentType="application/vnd.openxmlformats-officedocument.presentationml.tags+xml"/>
  <Override PartName="/ppt/tags/tag705.xml" ContentType="application/vnd.openxmlformats-officedocument.presentationml.tags+xml"/>
  <Override PartName="/ppt/tags/tag706.xml" ContentType="application/vnd.openxmlformats-officedocument.presentationml.tags+xml"/>
  <Override PartName="/ppt/tags/tag707.xml" ContentType="application/vnd.openxmlformats-officedocument.presentationml.tags+xml"/>
  <Override PartName="/ppt/tags/tag708.xml" ContentType="application/vnd.openxmlformats-officedocument.presentationml.tags+xml"/>
  <Override PartName="/ppt/tags/tag709.xml" ContentType="application/vnd.openxmlformats-officedocument.presentationml.tags+xml"/>
  <Override PartName="/ppt/tags/tag71.xml" ContentType="application/vnd.openxmlformats-officedocument.presentationml.tags+xml"/>
  <Override PartName="/ppt/tags/tag710.xml" ContentType="application/vnd.openxmlformats-officedocument.presentationml.tags+xml"/>
  <Override PartName="/ppt/tags/tag711.xml" ContentType="application/vnd.openxmlformats-officedocument.presentationml.tags+xml"/>
  <Override PartName="/ppt/tags/tag712.xml" ContentType="application/vnd.openxmlformats-officedocument.presentationml.tags+xml"/>
  <Override PartName="/ppt/tags/tag713.xml" ContentType="application/vnd.openxmlformats-officedocument.presentationml.tags+xml"/>
  <Override PartName="/ppt/tags/tag714.xml" ContentType="application/vnd.openxmlformats-officedocument.presentationml.tags+xml"/>
  <Override PartName="/ppt/tags/tag715.xml" ContentType="application/vnd.openxmlformats-officedocument.presentationml.tags+xml"/>
  <Override PartName="/ppt/tags/tag716.xml" ContentType="application/vnd.openxmlformats-officedocument.presentationml.tags+xml"/>
  <Override PartName="/ppt/tags/tag717.xml" ContentType="application/vnd.openxmlformats-officedocument.presentationml.tags+xml"/>
  <Override PartName="/ppt/tags/tag718.xml" ContentType="application/vnd.openxmlformats-officedocument.presentationml.tags+xml"/>
  <Override PartName="/ppt/tags/tag719.xml" ContentType="application/vnd.openxmlformats-officedocument.presentationml.tags+xml"/>
  <Override PartName="/ppt/tags/tag72.xml" ContentType="application/vnd.openxmlformats-officedocument.presentationml.tags+xml"/>
  <Override PartName="/ppt/tags/tag720.xml" ContentType="application/vnd.openxmlformats-officedocument.presentationml.tags+xml"/>
  <Override PartName="/ppt/tags/tag721.xml" ContentType="application/vnd.openxmlformats-officedocument.presentationml.tags+xml"/>
  <Override PartName="/ppt/tags/tag722.xml" ContentType="application/vnd.openxmlformats-officedocument.presentationml.tags+xml"/>
  <Override PartName="/ppt/tags/tag723.xml" ContentType="application/vnd.openxmlformats-officedocument.presentationml.tags+xml"/>
  <Override PartName="/ppt/tags/tag724.xml" ContentType="application/vnd.openxmlformats-officedocument.presentationml.tags+xml"/>
  <Override PartName="/ppt/tags/tag725.xml" ContentType="application/vnd.openxmlformats-officedocument.presentationml.tags+xml"/>
  <Override PartName="/ppt/tags/tag726.xml" ContentType="application/vnd.openxmlformats-officedocument.presentationml.tags+xml"/>
  <Override PartName="/ppt/tags/tag727.xml" ContentType="application/vnd.openxmlformats-officedocument.presentationml.tags+xml"/>
  <Override PartName="/ppt/tags/tag728.xml" ContentType="application/vnd.openxmlformats-officedocument.presentationml.tags+xml"/>
  <Override PartName="/ppt/tags/tag729.xml" ContentType="application/vnd.openxmlformats-officedocument.presentationml.tags+xml"/>
  <Override PartName="/ppt/tags/tag73.xml" ContentType="application/vnd.openxmlformats-officedocument.presentationml.tags+xml"/>
  <Override PartName="/ppt/tags/tag730.xml" ContentType="application/vnd.openxmlformats-officedocument.presentationml.tags+xml"/>
  <Override PartName="/ppt/tags/tag731.xml" ContentType="application/vnd.openxmlformats-officedocument.presentationml.tags+xml"/>
  <Override PartName="/ppt/tags/tag732.xml" ContentType="application/vnd.openxmlformats-officedocument.presentationml.tags+xml"/>
  <Override PartName="/ppt/tags/tag733.xml" ContentType="application/vnd.openxmlformats-officedocument.presentationml.tags+xml"/>
  <Override PartName="/ppt/tags/tag734.xml" ContentType="application/vnd.openxmlformats-officedocument.presentationml.tags+xml"/>
  <Override PartName="/ppt/tags/tag735.xml" ContentType="application/vnd.openxmlformats-officedocument.presentationml.tags+xml"/>
  <Override PartName="/ppt/tags/tag736.xml" ContentType="application/vnd.openxmlformats-officedocument.presentationml.tags+xml"/>
  <Override PartName="/ppt/tags/tag737.xml" ContentType="application/vnd.openxmlformats-officedocument.presentationml.tags+xml"/>
  <Override PartName="/ppt/tags/tag738.xml" ContentType="application/vnd.openxmlformats-officedocument.presentationml.tags+xml"/>
  <Override PartName="/ppt/tags/tag739.xml" ContentType="application/vnd.openxmlformats-officedocument.presentationml.tags+xml"/>
  <Override PartName="/ppt/tags/tag74.xml" ContentType="application/vnd.openxmlformats-officedocument.presentationml.tags+xml"/>
  <Override PartName="/ppt/tags/tag740.xml" ContentType="application/vnd.openxmlformats-officedocument.presentationml.tags+xml"/>
  <Override PartName="/ppt/tags/tag741.xml" ContentType="application/vnd.openxmlformats-officedocument.presentationml.tags+xml"/>
  <Override PartName="/ppt/tags/tag742.xml" ContentType="application/vnd.openxmlformats-officedocument.presentationml.tags+xml"/>
  <Override PartName="/ppt/tags/tag743.xml" ContentType="application/vnd.openxmlformats-officedocument.presentationml.tags+xml"/>
  <Override PartName="/ppt/tags/tag744.xml" ContentType="application/vnd.openxmlformats-officedocument.presentationml.tags+xml"/>
  <Override PartName="/ppt/tags/tag745.xml" ContentType="application/vnd.openxmlformats-officedocument.presentationml.tags+xml"/>
  <Override PartName="/ppt/tags/tag746.xml" ContentType="application/vnd.openxmlformats-officedocument.presentationml.tags+xml"/>
  <Override PartName="/ppt/tags/tag747.xml" ContentType="application/vnd.openxmlformats-officedocument.presentationml.tags+xml"/>
  <Override PartName="/ppt/tags/tag748.xml" ContentType="application/vnd.openxmlformats-officedocument.presentationml.tags+xml"/>
  <Override PartName="/ppt/tags/tag749.xml" ContentType="application/vnd.openxmlformats-officedocument.presentationml.tags+xml"/>
  <Override PartName="/ppt/tags/tag75.xml" ContentType="application/vnd.openxmlformats-officedocument.presentationml.tags+xml"/>
  <Override PartName="/ppt/tags/tag750.xml" ContentType="application/vnd.openxmlformats-officedocument.presentationml.tags+xml"/>
  <Override PartName="/ppt/tags/tag751.xml" ContentType="application/vnd.openxmlformats-officedocument.presentationml.tags+xml"/>
  <Override PartName="/ppt/tags/tag752.xml" ContentType="application/vnd.openxmlformats-officedocument.presentationml.tags+xml"/>
  <Override PartName="/ppt/tags/tag753.xml" ContentType="application/vnd.openxmlformats-officedocument.presentationml.tags+xml"/>
  <Override PartName="/ppt/tags/tag754.xml" ContentType="application/vnd.openxmlformats-officedocument.presentationml.tags+xml"/>
  <Override PartName="/ppt/tags/tag755.xml" ContentType="application/vnd.openxmlformats-officedocument.presentationml.tags+xml"/>
  <Override PartName="/ppt/tags/tag756.xml" ContentType="application/vnd.openxmlformats-officedocument.presentationml.tags+xml"/>
  <Override PartName="/ppt/tags/tag757.xml" ContentType="application/vnd.openxmlformats-officedocument.presentationml.tags+xml"/>
  <Override PartName="/ppt/tags/tag758.xml" ContentType="application/vnd.openxmlformats-officedocument.presentationml.tags+xml"/>
  <Override PartName="/ppt/tags/tag759.xml" ContentType="application/vnd.openxmlformats-officedocument.presentationml.tags+xml"/>
  <Override PartName="/ppt/tags/tag76.xml" ContentType="application/vnd.openxmlformats-officedocument.presentationml.tags+xml"/>
  <Override PartName="/ppt/tags/tag760.xml" ContentType="application/vnd.openxmlformats-officedocument.presentationml.tags+xml"/>
  <Override PartName="/ppt/tags/tag761.xml" ContentType="application/vnd.openxmlformats-officedocument.presentationml.tags+xml"/>
  <Override PartName="/ppt/tags/tag762.xml" ContentType="application/vnd.openxmlformats-officedocument.presentationml.tags+xml"/>
  <Override PartName="/ppt/tags/tag763.xml" ContentType="application/vnd.openxmlformats-officedocument.presentationml.tags+xml"/>
  <Override PartName="/ppt/tags/tag764.xml" ContentType="application/vnd.openxmlformats-officedocument.presentationml.tags+xml"/>
  <Override PartName="/ppt/tags/tag765.xml" ContentType="application/vnd.openxmlformats-officedocument.presentationml.tags+xml"/>
  <Override PartName="/ppt/tags/tag766.xml" ContentType="application/vnd.openxmlformats-officedocument.presentationml.tags+xml"/>
  <Override PartName="/ppt/tags/tag767.xml" ContentType="application/vnd.openxmlformats-officedocument.presentationml.tags+xml"/>
  <Override PartName="/ppt/tags/tag768.xml" ContentType="application/vnd.openxmlformats-officedocument.presentationml.tags+xml"/>
  <Override PartName="/ppt/tags/tag769.xml" ContentType="application/vnd.openxmlformats-officedocument.presentationml.tags+xml"/>
  <Override PartName="/ppt/tags/tag77.xml" ContentType="application/vnd.openxmlformats-officedocument.presentationml.tags+xml"/>
  <Override PartName="/ppt/tags/tag770.xml" ContentType="application/vnd.openxmlformats-officedocument.presentationml.tags+xml"/>
  <Override PartName="/ppt/tags/tag771.xml" ContentType="application/vnd.openxmlformats-officedocument.presentationml.tags+xml"/>
  <Override PartName="/ppt/tags/tag772.xml" ContentType="application/vnd.openxmlformats-officedocument.presentationml.tags+xml"/>
  <Override PartName="/ppt/tags/tag773.xml" ContentType="application/vnd.openxmlformats-officedocument.presentationml.tags+xml"/>
  <Override PartName="/ppt/tags/tag774.xml" ContentType="application/vnd.openxmlformats-officedocument.presentationml.tags+xml"/>
  <Override PartName="/ppt/tags/tag775.xml" ContentType="application/vnd.openxmlformats-officedocument.presentationml.tags+xml"/>
  <Override PartName="/ppt/tags/tag776.xml" ContentType="application/vnd.openxmlformats-officedocument.presentationml.tags+xml"/>
  <Override PartName="/ppt/tags/tag777.xml" ContentType="application/vnd.openxmlformats-officedocument.presentationml.tags+xml"/>
  <Override PartName="/ppt/tags/tag778.xml" ContentType="application/vnd.openxmlformats-officedocument.presentationml.tags+xml"/>
  <Override PartName="/ppt/tags/tag779.xml" ContentType="application/vnd.openxmlformats-officedocument.presentationml.tags+xml"/>
  <Override PartName="/ppt/tags/tag78.xml" ContentType="application/vnd.openxmlformats-officedocument.presentationml.tags+xml"/>
  <Override PartName="/ppt/tags/tag780.xml" ContentType="application/vnd.openxmlformats-officedocument.presentationml.tags+xml"/>
  <Override PartName="/ppt/tags/tag781.xml" ContentType="application/vnd.openxmlformats-officedocument.presentationml.tags+xml"/>
  <Override PartName="/ppt/tags/tag782.xml" ContentType="application/vnd.openxmlformats-officedocument.presentationml.tags+xml"/>
  <Override PartName="/ppt/tags/tag783.xml" ContentType="application/vnd.openxmlformats-officedocument.presentationml.tags+xml"/>
  <Override PartName="/ppt/tags/tag784.xml" ContentType="application/vnd.openxmlformats-officedocument.presentationml.tags+xml"/>
  <Override PartName="/ppt/tags/tag785.xml" ContentType="application/vnd.openxmlformats-officedocument.presentationml.tags+xml"/>
  <Override PartName="/ppt/tags/tag786.xml" ContentType="application/vnd.openxmlformats-officedocument.presentationml.tags+xml"/>
  <Override PartName="/ppt/tags/tag787.xml" ContentType="application/vnd.openxmlformats-officedocument.presentationml.tags+xml"/>
  <Override PartName="/ppt/tags/tag788.xml" ContentType="application/vnd.openxmlformats-officedocument.presentationml.tags+xml"/>
  <Override PartName="/ppt/tags/tag789.xml" ContentType="application/vnd.openxmlformats-officedocument.presentationml.tags+xml"/>
  <Override PartName="/ppt/tags/tag79.xml" ContentType="application/vnd.openxmlformats-officedocument.presentationml.tags+xml"/>
  <Override PartName="/ppt/tags/tag790.xml" ContentType="application/vnd.openxmlformats-officedocument.presentationml.tags+xml"/>
  <Override PartName="/ppt/tags/tag791.xml" ContentType="application/vnd.openxmlformats-officedocument.presentationml.tags+xml"/>
  <Override PartName="/ppt/tags/tag792.xml" ContentType="application/vnd.openxmlformats-officedocument.presentationml.tags+xml"/>
  <Override PartName="/ppt/tags/tag793.xml" ContentType="application/vnd.openxmlformats-officedocument.presentationml.tags+xml"/>
  <Override PartName="/ppt/tags/tag794.xml" ContentType="application/vnd.openxmlformats-officedocument.presentationml.tags+xml"/>
  <Override PartName="/ppt/tags/tag795.xml" ContentType="application/vnd.openxmlformats-officedocument.presentationml.tags+xml"/>
  <Override PartName="/ppt/tags/tag796.xml" ContentType="application/vnd.openxmlformats-officedocument.presentationml.tags+xml"/>
  <Override PartName="/ppt/tags/tag797.xml" ContentType="application/vnd.openxmlformats-officedocument.presentationml.tags+xml"/>
  <Override PartName="/ppt/tags/tag798.xml" ContentType="application/vnd.openxmlformats-officedocument.presentationml.tags+xml"/>
  <Override PartName="/ppt/tags/tag79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00.xml" ContentType="application/vnd.openxmlformats-officedocument.presentationml.tags+xml"/>
  <Override PartName="/ppt/tags/tag801.xml" ContentType="application/vnd.openxmlformats-officedocument.presentationml.tags+xml"/>
  <Override PartName="/ppt/tags/tag802.xml" ContentType="application/vnd.openxmlformats-officedocument.presentationml.tags+xml"/>
  <Override PartName="/ppt/tags/tag803.xml" ContentType="application/vnd.openxmlformats-officedocument.presentationml.tags+xml"/>
  <Override PartName="/ppt/tags/tag804.xml" ContentType="application/vnd.openxmlformats-officedocument.presentationml.tags+xml"/>
  <Override PartName="/ppt/tags/tag805.xml" ContentType="application/vnd.openxmlformats-officedocument.presentationml.tags+xml"/>
  <Override PartName="/ppt/tags/tag806.xml" ContentType="application/vnd.openxmlformats-officedocument.presentationml.tags+xml"/>
  <Override PartName="/ppt/tags/tag807.xml" ContentType="application/vnd.openxmlformats-officedocument.presentationml.tags+xml"/>
  <Override PartName="/ppt/tags/tag808.xml" ContentType="application/vnd.openxmlformats-officedocument.presentationml.tags+xml"/>
  <Override PartName="/ppt/tags/tag809.xml" ContentType="application/vnd.openxmlformats-officedocument.presentationml.tags+xml"/>
  <Override PartName="/ppt/tags/tag81.xml" ContentType="application/vnd.openxmlformats-officedocument.presentationml.tags+xml"/>
  <Override PartName="/ppt/tags/tag810.xml" ContentType="application/vnd.openxmlformats-officedocument.presentationml.tags+xml"/>
  <Override PartName="/ppt/tags/tag811.xml" ContentType="application/vnd.openxmlformats-officedocument.presentationml.tags+xml"/>
  <Override PartName="/ppt/tags/tag812.xml" ContentType="application/vnd.openxmlformats-officedocument.presentationml.tags+xml"/>
  <Override PartName="/ppt/tags/tag813.xml" ContentType="application/vnd.openxmlformats-officedocument.presentationml.tags+xml"/>
  <Override PartName="/ppt/tags/tag814.xml" ContentType="application/vnd.openxmlformats-officedocument.presentationml.tags+xml"/>
  <Override PartName="/ppt/tags/tag815.xml" ContentType="application/vnd.openxmlformats-officedocument.presentationml.tags+xml"/>
  <Override PartName="/ppt/tags/tag816.xml" ContentType="application/vnd.openxmlformats-officedocument.presentationml.tags+xml"/>
  <Override PartName="/ppt/tags/tag817.xml" ContentType="application/vnd.openxmlformats-officedocument.presentationml.tags+xml"/>
  <Override PartName="/ppt/tags/tag818.xml" ContentType="application/vnd.openxmlformats-officedocument.presentationml.tags+xml"/>
  <Override PartName="/ppt/tags/tag819.xml" ContentType="application/vnd.openxmlformats-officedocument.presentationml.tags+xml"/>
  <Override PartName="/ppt/tags/tag82.xml" ContentType="application/vnd.openxmlformats-officedocument.presentationml.tags+xml"/>
  <Override PartName="/ppt/tags/tag820.xml" ContentType="application/vnd.openxmlformats-officedocument.presentationml.tags+xml"/>
  <Override PartName="/ppt/tags/tag821.xml" ContentType="application/vnd.openxmlformats-officedocument.presentationml.tags+xml"/>
  <Override PartName="/ppt/tags/tag822.xml" ContentType="application/vnd.openxmlformats-officedocument.presentationml.tags+xml"/>
  <Override PartName="/ppt/tags/tag823.xml" ContentType="application/vnd.openxmlformats-officedocument.presentationml.tags+xml"/>
  <Override PartName="/ppt/tags/tag824.xml" ContentType="application/vnd.openxmlformats-officedocument.presentationml.tags+xml"/>
  <Override PartName="/ppt/tags/tag825.xml" ContentType="application/vnd.openxmlformats-officedocument.presentationml.tags+xml"/>
  <Override PartName="/ppt/tags/tag826.xml" ContentType="application/vnd.openxmlformats-officedocument.presentationml.tags+xml"/>
  <Override PartName="/ppt/tags/tag827.xml" ContentType="application/vnd.openxmlformats-officedocument.presentationml.tags+xml"/>
  <Override PartName="/ppt/tags/tag828.xml" ContentType="application/vnd.openxmlformats-officedocument.presentationml.tags+xml"/>
  <Override PartName="/ppt/tags/tag829.xml" ContentType="application/vnd.openxmlformats-officedocument.presentationml.tags+xml"/>
  <Override PartName="/ppt/tags/tag83.xml" ContentType="application/vnd.openxmlformats-officedocument.presentationml.tags+xml"/>
  <Override PartName="/ppt/tags/tag830.xml" ContentType="application/vnd.openxmlformats-officedocument.presentationml.tags+xml"/>
  <Override PartName="/ppt/tags/tag831.xml" ContentType="application/vnd.openxmlformats-officedocument.presentationml.tags+xml"/>
  <Override PartName="/ppt/tags/tag832.xml" ContentType="application/vnd.openxmlformats-officedocument.presentationml.tags+xml"/>
  <Override PartName="/ppt/tags/tag833.xml" ContentType="application/vnd.openxmlformats-officedocument.presentationml.tags+xml"/>
  <Override PartName="/ppt/tags/tag834.xml" ContentType="application/vnd.openxmlformats-officedocument.presentationml.tags+xml"/>
  <Override PartName="/ppt/tags/tag835.xml" ContentType="application/vnd.openxmlformats-officedocument.presentationml.tags+xml"/>
  <Override PartName="/ppt/tags/tag836.xml" ContentType="application/vnd.openxmlformats-officedocument.presentationml.tags+xml"/>
  <Override PartName="/ppt/tags/tag837.xml" ContentType="application/vnd.openxmlformats-officedocument.presentationml.tags+xml"/>
  <Override PartName="/ppt/tags/tag838.xml" ContentType="application/vnd.openxmlformats-officedocument.presentationml.tags+xml"/>
  <Override PartName="/ppt/tags/tag839.xml" ContentType="application/vnd.openxmlformats-officedocument.presentationml.tags+xml"/>
  <Override PartName="/ppt/tags/tag84.xml" ContentType="application/vnd.openxmlformats-officedocument.presentationml.tags+xml"/>
  <Override PartName="/ppt/tags/tag840.xml" ContentType="application/vnd.openxmlformats-officedocument.presentationml.tags+xml"/>
  <Override PartName="/ppt/tags/tag841.xml" ContentType="application/vnd.openxmlformats-officedocument.presentationml.tags+xml"/>
  <Override PartName="/ppt/tags/tag842.xml" ContentType="application/vnd.openxmlformats-officedocument.presentationml.tags+xml"/>
  <Override PartName="/ppt/tags/tag843.xml" ContentType="application/vnd.openxmlformats-officedocument.presentationml.tags+xml"/>
  <Override PartName="/ppt/tags/tag844.xml" ContentType="application/vnd.openxmlformats-officedocument.presentationml.tags+xml"/>
  <Override PartName="/ppt/tags/tag845.xml" ContentType="application/vnd.openxmlformats-officedocument.presentationml.tags+xml"/>
  <Override PartName="/ppt/tags/tag846.xml" ContentType="application/vnd.openxmlformats-officedocument.presentationml.tags+xml"/>
  <Override PartName="/ppt/tags/tag847.xml" ContentType="application/vnd.openxmlformats-officedocument.presentationml.tags+xml"/>
  <Override PartName="/ppt/tags/tag848.xml" ContentType="application/vnd.openxmlformats-officedocument.presentationml.tags+xml"/>
  <Override PartName="/ppt/tags/tag849.xml" ContentType="application/vnd.openxmlformats-officedocument.presentationml.tags+xml"/>
  <Override PartName="/ppt/tags/tag85.xml" ContentType="application/vnd.openxmlformats-officedocument.presentationml.tags+xml"/>
  <Override PartName="/ppt/tags/tag850.xml" ContentType="application/vnd.openxmlformats-officedocument.presentationml.tags+xml"/>
  <Override PartName="/ppt/tags/tag851.xml" ContentType="application/vnd.openxmlformats-officedocument.presentationml.tags+xml"/>
  <Override PartName="/ppt/tags/tag852.xml" ContentType="application/vnd.openxmlformats-officedocument.presentationml.tags+xml"/>
  <Override PartName="/ppt/tags/tag853.xml" ContentType="application/vnd.openxmlformats-officedocument.presentationml.tags+xml"/>
  <Override PartName="/ppt/tags/tag854.xml" ContentType="application/vnd.openxmlformats-officedocument.presentationml.tags+xml"/>
  <Override PartName="/ppt/tags/tag855.xml" ContentType="application/vnd.openxmlformats-officedocument.presentationml.tags+xml"/>
  <Override PartName="/ppt/tags/tag856.xml" ContentType="application/vnd.openxmlformats-officedocument.presentationml.tags+xml"/>
  <Override PartName="/ppt/tags/tag857.xml" ContentType="application/vnd.openxmlformats-officedocument.presentationml.tags+xml"/>
  <Override PartName="/ppt/tags/tag858.xml" ContentType="application/vnd.openxmlformats-officedocument.presentationml.tags+xml"/>
  <Override PartName="/ppt/tags/tag859.xml" ContentType="application/vnd.openxmlformats-officedocument.presentationml.tags+xml"/>
  <Override PartName="/ppt/tags/tag86.xml" ContentType="application/vnd.openxmlformats-officedocument.presentationml.tags+xml"/>
  <Override PartName="/ppt/tags/tag860.xml" ContentType="application/vnd.openxmlformats-officedocument.presentationml.tags+xml"/>
  <Override PartName="/ppt/tags/tag861.xml" ContentType="application/vnd.openxmlformats-officedocument.presentationml.tags+xml"/>
  <Override PartName="/ppt/tags/tag862.xml" ContentType="application/vnd.openxmlformats-officedocument.presentationml.tags+xml"/>
  <Override PartName="/ppt/tags/tag863.xml" ContentType="application/vnd.openxmlformats-officedocument.presentationml.tags+xml"/>
  <Override PartName="/ppt/tags/tag864.xml" ContentType="application/vnd.openxmlformats-officedocument.presentationml.tags+xml"/>
  <Override PartName="/ppt/tags/tag865.xml" ContentType="application/vnd.openxmlformats-officedocument.presentationml.tags+xml"/>
  <Override PartName="/ppt/tags/tag866.xml" ContentType="application/vnd.openxmlformats-officedocument.presentationml.tags+xml"/>
  <Override PartName="/ppt/tags/tag867.xml" ContentType="application/vnd.openxmlformats-officedocument.presentationml.tags+xml"/>
  <Override PartName="/ppt/tags/tag868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420" r:id="rId3"/>
    <p:sldId id="421" r:id="rId4"/>
    <p:sldId id="422" r:id="rId5"/>
    <p:sldId id="423" r:id="rId6"/>
    <p:sldId id="257" r:id="rId7"/>
    <p:sldId id="258" r:id="rId9"/>
    <p:sldId id="376" r:id="rId10"/>
    <p:sldId id="398" r:id="rId11"/>
    <p:sldId id="261" r:id="rId12"/>
    <p:sldId id="308" r:id="rId13"/>
    <p:sldId id="260" r:id="rId14"/>
    <p:sldId id="262" r:id="rId15"/>
    <p:sldId id="263" r:id="rId16"/>
    <p:sldId id="264" r:id="rId17"/>
    <p:sldId id="268" r:id="rId18"/>
    <p:sldId id="380" r:id="rId19"/>
    <p:sldId id="270" r:id="rId20"/>
    <p:sldId id="259" r:id="rId21"/>
    <p:sldId id="352" r:id="rId22"/>
    <p:sldId id="439" r:id="rId23"/>
  </p:sldIdLst>
  <p:sldSz cx="14399895" cy="16199485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gs" Target="tags/tag868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057400" y="1143000"/>
            <a:ext cx="27432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00084" y="2651345"/>
            <a:ext cx="10800501" cy="5640200"/>
          </a:xfrm>
        </p:spPr>
        <p:txBody>
          <a:bodyPr anchor="b"/>
          <a:lstStyle>
            <a:lvl1pPr algn="ctr">
              <a:defRPr sz="945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00084" y="8509053"/>
            <a:ext cx="10800501" cy="3911387"/>
          </a:xfrm>
        </p:spPr>
        <p:txBody>
          <a:bodyPr/>
          <a:lstStyle>
            <a:lvl1pPr marL="0" indent="0" algn="ctr">
              <a:buNone/>
              <a:defRPr sz="3775"/>
            </a:lvl1pPr>
            <a:lvl2pPr marL="719455" indent="0" algn="ctr">
              <a:buNone/>
              <a:defRPr sz="3150"/>
            </a:lvl2pPr>
            <a:lvl3pPr marL="1440180" indent="0" algn="ctr">
              <a:buNone/>
              <a:defRPr sz="2835"/>
            </a:lvl3pPr>
            <a:lvl4pPr marL="2159635" indent="0" algn="ctr">
              <a:buNone/>
              <a:defRPr sz="2525"/>
            </a:lvl4pPr>
            <a:lvl5pPr marL="2880360" indent="0" algn="ctr">
              <a:buNone/>
              <a:defRPr sz="2525"/>
            </a:lvl5pPr>
            <a:lvl6pPr marL="3599815" indent="0" algn="ctr">
              <a:buNone/>
              <a:defRPr sz="2525"/>
            </a:lvl6pPr>
            <a:lvl7pPr marL="4319905" indent="0" algn="ctr">
              <a:buNone/>
              <a:defRPr sz="2525"/>
            </a:lvl7pPr>
            <a:lvl8pPr marL="5039995" indent="0" algn="ctr">
              <a:buNone/>
              <a:defRPr sz="2525"/>
            </a:lvl8pPr>
            <a:lvl9pPr marL="5760085" indent="0" algn="ctr">
              <a:buNone/>
              <a:defRPr sz="2525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6584-54A6-4EFB-9C4D-338AA65BCD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ABFCE-DC39-4267-A664-5E9653CCF9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6584-54A6-4EFB-9C4D-338AA65BCD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ABFCE-DC39-4267-A664-5E9653CCF9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305478" y="862531"/>
            <a:ext cx="3105144" cy="137292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90046" y="862531"/>
            <a:ext cx="9135424" cy="137292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6584-54A6-4EFB-9C4D-338AA65BCD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ABFCE-DC39-4267-A664-5E9653CCF9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6584-54A6-4EFB-9C4D-338AA65BCD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ABFCE-DC39-4267-A664-5E9653CCF9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82546" y="4038894"/>
            <a:ext cx="12420576" cy="6738988"/>
          </a:xfrm>
        </p:spPr>
        <p:txBody>
          <a:bodyPr anchor="b"/>
          <a:lstStyle>
            <a:lvl1pPr>
              <a:defRPr sz="945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82546" y="10841635"/>
            <a:ext cx="12420576" cy="3543874"/>
          </a:xfrm>
        </p:spPr>
        <p:txBody>
          <a:bodyPr/>
          <a:lstStyle>
            <a:lvl1pPr marL="0" indent="0">
              <a:buNone/>
              <a:defRPr sz="3775">
                <a:solidFill>
                  <a:schemeClr val="tx1">
                    <a:tint val="75000"/>
                  </a:schemeClr>
                </a:solidFill>
              </a:defRPr>
            </a:lvl1pPr>
            <a:lvl2pPr marL="719455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2pPr>
            <a:lvl3pPr marL="1440180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3pPr>
            <a:lvl4pPr marL="2159635" indent="0">
              <a:buNone/>
              <a:defRPr sz="2525">
                <a:solidFill>
                  <a:schemeClr val="tx1">
                    <a:tint val="75000"/>
                  </a:schemeClr>
                </a:solidFill>
              </a:defRPr>
            </a:lvl4pPr>
            <a:lvl5pPr marL="2880360" indent="0">
              <a:buNone/>
              <a:defRPr sz="2525">
                <a:solidFill>
                  <a:schemeClr val="tx1">
                    <a:tint val="75000"/>
                  </a:schemeClr>
                </a:solidFill>
              </a:defRPr>
            </a:lvl5pPr>
            <a:lvl6pPr marL="3599815" indent="0">
              <a:buNone/>
              <a:defRPr sz="2525">
                <a:solidFill>
                  <a:schemeClr val="tx1">
                    <a:tint val="75000"/>
                  </a:schemeClr>
                </a:solidFill>
              </a:defRPr>
            </a:lvl6pPr>
            <a:lvl7pPr marL="4319905" indent="0">
              <a:buNone/>
              <a:defRPr sz="2525">
                <a:solidFill>
                  <a:schemeClr val="tx1">
                    <a:tint val="75000"/>
                  </a:schemeClr>
                </a:solidFill>
              </a:defRPr>
            </a:lvl7pPr>
            <a:lvl8pPr marL="5039995" indent="0">
              <a:buNone/>
              <a:defRPr sz="2525">
                <a:solidFill>
                  <a:schemeClr val="tx1">
                    <a:tint val="75000"/>
                  </a:schemeClr>
                </a:solidFill>
              </a:defRPr>
            </a:lvl8pPr>
            <a:lvl9pPr marL="5760085" indent="0">
              <a:buNone/>
              <a:defRPr sz="252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6584-54A6-4EFB-9C4D-338AA65BCD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ABFCE-DC39-4267-A664-5E9653CCF9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90046" y="4312653"/>
            <a:ext cx="6120284" cy="1027911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290338" y="4312653"/>
            <a:ext cx="6120284" cy="1027911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6584-54A6-4EFB-9C4D-338AA65BCD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ABFCE-DC39-4267-A664-5E9653CCF9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1922" y="862531"/>
            <a:ext cx="12420576" cy="313136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91922" y="3971392"/>
            <a:ext cx="6092157" cy="1946318"/>
          </a:xfrm>
        </p:spPr>
        <p:txBody>
          <a:bodyPr anchor="b"/>
          <a:lstStyle>
            <a:lvl1pPr marL="0" indent="0">
              <a:buNone/>
              <a:defRPr sz="3775" b="1"/>
            </a:lvl1pPr>
            <a:lvl2pPr marL="719455" indent="0">
              <a:buNone/>
              <a:defRPr sz="3150" b="1"/>
            </a:lvl2pPr>
            <a:lvl3pPr marL="1440180" indent="0">
              <a:buNone/>
              <a:defRPr sz="2835" b="1"/>
            </a:lvl3pPr>
            <a:lvl4pPr marL="2159635" indent="0">
              <a:buNone/>
              <a:defRPr sz="2525" b="1"/>
            </a:lvl4pPr>
            <a:lvl5pPr marL="2880360" indent="0">
              <a:buNone/>
              <a:defRPr sz="2525" b="1"/>
            </a:lvl5pPr>
            <a:lvl6pPr marL="3599815" indent="0">
              <a:buNone/>
              <a:defRPr sz="2525" b="1"/>
            </a:lvl6pPr>
            <a:lvl7pPr marL="4319905" indent="0">
              <a:buNone/>
              <a:defRPr sz="2525" b="1"/>
            </a:lvl7pPr>
            <a:lvl8pPr marL="5039995" indent="0">
              <a:buNone/>
              <a:defRPr sz="2525" b="1"/>
            </a:lvl8pPr>
            <a:lvl9pPr marL="5760085" indent="0">
              <a:buNone/>
              <a:defRPr sz="2525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991922" y="5917710"/>
            <a:ext cx="6092157" cy="870406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290338" y="3971392"/>
            <a:ext cx="6122160" cy="1946318"/>
          </a:xfrm>
        </p:spPr>
        <p:txBody>
          <a:bodyPr anchor="b"/>
          <a:lstStyle>
            <a:lvl1pPr marL="0" indent="0">
              <a:buNone/>
              <a:defRPr sz="3775" b="1"/>
            </a:lvl1pPr>
            <a:lvl2pPr marL="719455" indent="0">
              <a:buNone/>
              <a:defRPr sz="3150" b="1"/>
            </a:lvl2pPr>
            <a:lvl3pPr marL="1440180" indent="0">
              <a:buNone/>
              <a:defRPr sz="2835" b="1"/>
            </a:lvl3pPr>
            <a:lvl4pPr marL="2159635" indent="0">
              <a:buNone/>
              <a:defRPr sz="2525" b="1"/>
            </a:lvl4pPr>
            <a:lvl5pPr marL="2880360" indent="0">
              <a:buNone/>
              <a:defRPr sz="2525" b="1"/>
            </a:lvl5pPr>
            <a:lvl6pPr marL="3599815" indent="0">
              <a:buNone/>
              <a:defRPr sz="2525" b="1"/>
            </a:lvl6pPr>
            <a:lvl7pPr marL="4319905" indent="0">
              <a:buNone/>
              <a:defRPr sz="2525" b="1"/>
            </a:lvl7pPr>
            <a:lvl8pPr marL="5039995" indent="0">
              <a:buNone/>
              <a:defRPr sz="2525" b="1"/>
            </a:lvl8pPr>
            <a:lvl9pPr marL="5760085" indent="0">
              <a:buNone/>
              <a:defRPr sz="2525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290338" y="5917710"/>
            <a:ext cx="6122160" cy="870406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6584-54A6-4EFB-9C4D-338AA65BCD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ABFCE-DC39-4267-A664-5E9653CCF9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6584-54A6-4EFB-9C4D-338AA65BCD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ABFCE-DC39-4267-A664-5E9653CCF9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6584-54A6-4EFB-9C4D-338AA65BCD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ABFCE-DC39-4267-A664-5E9653CCF9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1922" y="1080038"/>
            <a:ext cx="4644590" cy="3780134"/>
          </a:xfrm>
        </p:spPr>
        <p:txBody>
          <a:bodyPr anchor="b"/>
          <a:lstStyle>
            <a:lvl1pPr>
              <a:defRPr sz="504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122160" y="2332583"/>
            <a:ext cx="7290338" cy="11512908"/>
          </a:xfrm>
        </p:spPr>
        <p:txBody>
          <a:bodyPr/>
          <a:lstStyle>
            <a:lvl1pPr>
              <a:defRPr sz="5040"/>
            </a:lvl1pPr>
            <a:lvl2pPr>
              <a:defRPr sz="4410"/>
            </a:lvl2pPr>
            <a:lvl3pPr>
              <a:defRPr sz="3775"/>
            </a:lvl3pPr>
            <a:lvl4pPr>
              <a:defRPr sz="3150"/>
            </a:lvl4pPr>
            <a:lvl5pPr>
              <a:defRPr sz="3150"/>
            </a:lvl5pPr>
            <a:lvl6pPr>
              <a:defRPr sz="3150"/>
            </a:lvl6pPr>
            <a:lvl7pPr>
              <a:defRPr sz="3150"/>
            </a:lvl7pPr>
            <a:lvl8pPr>
              <a:defRPr sz="3150"/>
            </a:lvl8pPr>
            <a:lvl9pPr>
              <a:defRPr sz="31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991922" y="4860172"/>
            <a:ext cx="4644590" cy="9004070"/>
          </a:xfrm>
        </p:spPr>
        <p:txBody>
          <a:bodyPr/>
          <a:lstStyle>
            <a:lvl1pPr marL="0" indent="0">
              <a:buNone/>
              <a:defRPr sz="2525"/>
            </a:lvl1pPr>
            <a:lvl2pPr marL="719455" indent="0">
              <a:buNone/>
              <a:defRPr sz="2200"/>
            </a:lvl2pPr>
            <a:lvl3pPr marL="1440180" indent="0">
              <a:buNone/>
              <a:defRPr sz="1890"/>
            </a:lvl3pPr>
            <a:lvl4pPr marL="2159635" indent="0">
              <a:buNone/>
              <a:defRPr sz="1575"/>
            </a:lvl4pPr>
            <a:lvl5pPr marL="2880360" indent="0">
              <a:buNone/>
              <a:defRPr sz="1575"/>
            </a:lvl5pPr>
            <a:lvl6pPr marL="3599815" indent="0">
              <a:buNone/>
              <a:defRPr sz="1575"/>
            </a:lvl6pPr>
            <a:lvl7pPr marL="4319905" indent="0">
              <a:buNone/>
              <a:defRPr sz="1575"/>
            </a:lvl7pPr>
            <a:lvl8pPr marL="5039995" indent="0">
              <a:buNone/>
              <a:defRPr sz="1575"/>
            </a:lvl8pPr>
            <a:lvl9pPr marL="5760085" indent="0">
              <a:buNone/>
              <a:defRPr sz="157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6584-54A6-4EFB-9C4D-338AA65BCD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ABFCE-DC39-4267-A664-5E9653CCF9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1922" y="1080038"/>
            <a:ext cx="4644590" cy="3780134"/>
          </a:xfrm>
        </p:spPr>
        <p:txBody>
          <a:bodyPr anchor="b"/>
          <a:lstStyle>
            <a:lvl1pPr>
              <a:defRPr sz="504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122160" y="2332583"/>
            <a:ext cx="7290338" cy="11512908"/>
          </a:xfrm>
        </p:spPr>
        <p:txBody>
          <a:bodyPr/>
          <a:lstStyle>
            <a:lvl1pPr marL="0" indent="0">
              <a:buNone/>
              <a:defRPr sz="5040"/>
            </a:lvl1pPr>
            <a:lvl2pPr marL="719455" indent="0">
              <a:buNone/>
              <a:defRPr sz="4410"/>
            </a:lvl2pPr>
            <a:lvl3pPr marL="1440180" indent="0">
              <a:buNone/>
              <a:defRPr sz="3775"/>
            </a:lvl3pPr>
            <a:lvl4pPr marL="2159635" indent="0">
              <a:buNone/>
              <a:defRPr sz="3150"/>
            </a:lvl4pPr>
            <a:lvl5pPr marL="2880360" indent="0">
              <a:buNone/>
              <a:defRPr sz="3150"/>
            </a:lvl5pPr>
            <a:lvl6pPr marL="3599815" indent="0">
              <a:buNone/>
              <a:defRPr sz="3150"/>
            </a:lvl6pPr>
            <a:lvl7pPr marL="4319905" indent="0">
              <a:buNone/>
              <a:defRPr sz="3150"/>
            </a:lvl7pPr>
            <a:lvl8pPr marL="5039995" indent="0">
              <a:buNone/>
              <a:defRPr sz="3150"/>
            </a:lvl8pPr>
            <a:lvl9pPr marL="5760085" indent="0">
              <a:buNone/>
              <a:defRPr sz="315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991922" y="4860172"/>
            <a:ext cx="4644590" cy="9004070"/>
          </a:xfrm>
        </p:spPr>
        <p:txBody>
          <a:bodyPr/>
          <a:lstStyle>
            <a:lvl1pPr marL="0" indent="0">
              <a:buNone/>
              <a:defRPr sz="2525"/>
            </a:lvl1pPr>
            <a:lvl2pPr marL="719455" indent="0">
              <a:buNone/>
              <a:defRPr sz="2200"/>
            </a:lvl2pPr>
            <a:lvl3pPr marL="1440180" indent="0">
              <a:buNone/>
              <a:defRPr sz="1890"/>
            </a:lvl3pPr>
            <a:lvl4pPr marL="2159635" indent="0">
              <a:buNone/>
              <a:defRPr sz="1575"/>
            </a:lvl4pPr>
            <a:lvl5pPr marL="2880360" indent="0">
              <a:buNone/>
              <a:defRPr sz="1575"/>
            </a:lvl5pPr>
            <a:lvl6pPr marL="3599815" indent="0">
              <a:buNone/>
              <a:defRPr sz="1575"/>
            </a:lvl6pPr>
            <a:lvl7pPr marL="4319905" indent="0">
              <a:buNone/>
              <a:defRPr sz="1575"/>
            </a:lvl7pPr>
            <a:lvl8pPr marL="5039995" indent="0">
              <a:buNone/>
              <a:defRPr sz="1575"/>
            </a:lvl8pPr>
            <a:lvl9pPr marL="5760085" indent="0">
              <a:buNone/>
              <a:defRPr sz="157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6584-54A6-4EFB-9C4D-338AA65BCD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ABFCE-DC39-4267-A664-5E9653CCF9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990046" y="862531"/>
            <a:ext cx="12420576" cy="3131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90046" y="4312653"/>
            <a:ext cx="12420576" cy="102791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990046" y="15015532"/>
            <a:ext cx="3240150" cy="8625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A6584-54A6-4EFB-9C4D-338AA65BCD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770221" y="15015532"/>
            <a:ext cx="4860226" cy="8625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170472" y="15015532"/>
            <a:ext cx="3240150" cy="8625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8ABFCE-DC39-4267-A664-5E9653CCF99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440180" rtl="0" eaLnBrk="1" latinLnBrk="0" hangingPunct="1">
        <a:lnSpc>
          <a:spcPct val="90000"/>
        </a:lnSpc>
        <a:spcBef>
          <a:spcPct val="0"/>
        </a:spcBef>
        <a:buNone/>
        <a:defRPr sz="693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45" indent="-360045" algn="l" defTabSz="1440180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4410" kern="1200">
          <a:solidFill>
            <a:schemeClr val="tx1"/>
          </a:solidFill>
          <a:latin typeface="+mn-lt"/>
          <a:ea typeface="+mn-ea"/>
          <a:cs typeface="+mn-cs"/>
        </a:defRPr>
      </a:lvl1pPr>
      <a:lvl2pPr marL="1080135" indent="-360045" algn="l" defTabSz="1440180" rtl="0" eaLnBrk="1" latinLnBrk="0" hangingPunct="1">
        <a:lnSpc>
          <a:spcPct val="90000"/>
        </a:lnSpc>
        <a:spcBef>
          <a:spcPct val="158000"/>
        </a:spcBef>
        <a:buFont typeface="Arial" panose="020B0604020202020204" pitchFamily="34" charset="0"/>
        <a:buChar char="•"/>
        <a:defRPr sz="3775" kern="1200">
          <a:solidFill>
            <a:schemeClr val="tx1"/>
          </a:solidFill>
          <a:latin typeface="+mn-lt"/>
          <a:ea typeface="+mn-ea"/>
          <a:cs typeface="+mn-cs"/>
        </a:defRPr>
      </a:lvl2pPr>
      <a:lvl3pPr marL="1800225" indent="-360045" algn="l" defTabSz="1440180" rtl="0" eaLnBrk="1" latinLnBrk="0" hangingPunct="1">
        <a:lnSpc>
          <a:spcPct val="90000"/>
        </a:lnSpc>
        <a:spcBef>
          <a:spcPct val="158000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3pPr>
      <a:lvl4pPr marL="2519680" indent="-360045" algn="l" defTabSz="1440180" rtl="0" eaLnBrk="1" latinLnBrk="0" hangingPunct="1">
        <a:lnSpc>
          <a:spcPct val="90000"/>
        </a:lnSpc>
        <a:spcBef>
          <a:spcPct val="158000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3240405" indent="-360045" algn="l" defTabSz="1440180" rtl="0" eaLnBrk="1" latinLnBrk="0" hangingPunct="1">
        <a:lnSpc>
          <a:spcPct val="90000"/>
        </a:lnSpc>
        <a:spcBef>
          <a:spcPct val="158000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959860" indent="-360045" algn="l" defTabSz="1440180" rtl="0" eaLnBrk="1" latinLnBrk="0" hangingPunct="1">
        <a:lnSpc>
          <a:spcPct val="90000"/>
        </a:lnSpc>
        <a:spcBef>
          <a:spcPct val="158000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680585" indent="-360045" algn="l" defTabSz="1440180" rtl="0" eaLnBrk="1" latinLnBrk="0" hangingPunct="1">
        <a:lnSpc>
          <a:spcPct val="90000"/>
        </a:lnSpc>
        <a:spcBef>
          <a:spcPct val="158000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400040" indent="-360045" algn="l" defTabSz="1440180" rtl="0" eaLnBrk="1" latinLnBrk="0" hangingPunct="1">
        <a:lnSpc>
          <a:spcPct val="90000"/>
        </a:lnSpc>
        <a:spcBef>
          <a:spcPct val="158000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6120765" indent="-360045" algn="l" defTabSz="1440180" rtl="0" eaLnBrk="1" latinLnBrk="0" hangingPunct="1">
        <a:lnSpc>
          <a:spcPct val="90000"/>
        </a:lnSpc>
        <a:spcBef>
          <a:spcPct val="158000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40180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1pPr>
      <a:lvl2pPr marL="719455" algn="l" defTabSz="1440180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algn="l" defTabSz="1440180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3pPr>
      <a:lvl4pPr marL="2159635" algn="l" defTabSz="1440180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algn="l" defTabSz="1440180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599815" algn="l" defTabSz="1440180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319905" algn="l" defTabSz="1440180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039995" algn="l" defTabSz="1440180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5760085" algn="l" defTabSz="1440180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210.xml"/><Relationship Id="rId8" Type="http://schemas.openxmlformats.org/officeDocument/2006/relationships/tags" Target="../tags/tag209.xml"/><Relationship Id="rId7" Type="http://schemas.openxmlformats.org/officeDocument/2006/relationships/tags" Target="../tags/tag208.xml"/><Relationship Id="rId6" Type="http://schemas.openxmlformats.org/officeDocument/2006/relationships/image" Target="../media/image36.png"/><Relationship Id="rId5" Type="http://schemas.openxmlformats.org/officeDocument/2006/relationships/tags" Target="../tags/tag207.xml"/><Relationship Id="rId4" Type="http://schemas.openxmlformats.org/officeDocument/2006/relationships/image" Target="../media/image35.png"/><Relationship Id="rId31" Type="http://schemas.openxmlformats.org/officeDocument/2006/relationships/slideLayout" Target="../slideLayouts/slideLayout7.xml"/><Relationship Id="rId30" Type="http://schemas.openxmlformats.org/officeDocument/2006/relationships/tags" Target="../tags/tag230.xml"/><Relationship Id="rId3" Type="http://schemas.openxmlformats.org/officeDocument/2006/relationships/image" Target="../media/image34.png"/><Relationship Id="rId29" Type="http://schemas.openxmlformats.org/officeDocument/2006/relationships/tags" Target="../tags/tag229.xml"/><Relationship Id="rId28" Type="http://schemas.openxmlformats.org/officeDocument/2006/relationships/tags" Target="../tags/tag228.xml"/><Relationship Id="rId27" Type="http://schemas.openxmlformats.org/officeDocument/2006/relationships/tags" Target="../tags/tag227.xml"/><Relationship Id="rId26" Type="http://schemas.openxmlformats.org/officeDocument/2006/relationships/tags" Target="../tags/tag226.xml"/><Relationship Id="rId25" Type="http://schemas.openxmlformats.org/officeDocument/2006/relationships/tags" Target="../tags/tag225.xml"/><Relationship Id="rId24" Type="http://schemas.openxmlformats.org/officeDocument/2006/relationships/tags" Target="../tags/tag224.xml"/><Relationship Id="rId23" Type="http://schemas.openxmlformats.org/officeDocument/2006/relationships/tags" Target="../tags/tag223.xml"/><Relationship Id="rId22" Type="http://schemas.openxmlformats.org/officeDocument/2006/relationships/tags" Target="../tags/tag222.xml"/><Relationship Id="rId21" Type="http://schemas.openxmlformats.org/officeDocument/2006/relationships/tags" Target="../tags/tag221.xml"/><Relationship Id="rId20" Type="http://schemas.openxmlformats.org/officeDocument/2006/relationships/tags" Target="../tags/tag220.xml"/><Relationship Id="rId2" Type="http://schemas.openxmlformats.org/officeDocument/2006/relationships/image" Target="../media/image33.png"/><Relationship Id="rId19" Type="http://schemas.openxmlformats.org/officeDocument/2006/relationships/tags" Target="../tags/tag219.xml"/><Relationship Id="rId18" Type="http://schemas.openxmlformats.org/officeDocument/2006/relationships/image" Target="../media/image37.png"/><Relationship Id="rId17" Type="http://schemas.openxmlformats.org/officeDocument/2006/relationships/tags" Target="../tags/tag218.xml"/><Relationship Id="rId16" Type="http://schemas.openxmlformats.org/officeDocument/2006/relationships/tags" Target="../tags/tag217.xml"/><Relationship Id="rId15" Type="http://schemas.openxmlformats.org/officeDocument/2006/relationships/tags" Target="../tags/tag216.xml"/><Relationship Id="rId14" Type="http://schemas.openxmlformats.org/officeDocument/2006/relationships/tags" Target="../tags/tag215.xml"/><Relationship Id="rId13" Type="http://schemas.openxmlformats.org/officeDocument/2006/relationships/tags" Target="../tags/tag214.xml"/><Relationship Id="rId12" Type="http://schemas.openxmlformats.org/officeDocument/2006/relationships/tags" Target="../tags/tag213.xml"/><Relationship Id="rId11" Type="http://schemas.openxmlformats.org/officeDocument/2006/relationships/tags" Target="../tags/tag212.xml"/><Relationship Id="rId10" Type="http://schemas.openxmlformats.org/officeDocument/2006/relationships/tags" Target="../tags/tag211.xml"/><Relationship Id="rId1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234.xml"/><Relationship Id="rId8" Type="http://schemas.openxmlformats.org/officeDocument/2006/relationships/tags" Target="../tags/tag233.xml"/><Relationship Id="rId7" Type="http://schemas.openxmlformats.org/officeDocument/2006/relationships/tags" Target="../tags/tag232.xml"/><Relationship Id="rId6" Type="http://schemas.openxmlformats.org/officeDocument/2006/relationships/tags" Target="../tags/tag231.xml"/><Relationship Id="rId5" Type="http://schemas.openxmlformats.org/officeDocument/2006/relationships/image" Target="../media/image42.tiff"/><Relationship Id="rId4" Type="http://schemas.openxmlformats.org/officeDocument/2006/relationships/image" Target="../media/image41.png"/><Relationship Id="rId3" Type="http://schemas.openxmlformats.org/officeDocument/2006/relationships/image" Target="../media/image40.png"/><Relationship Id="rId27" Type="http://schemas.openxmlformats.org/officeDocument/2006/relationships/slideLayout" Target="../slideLayouts/slideLayout7.xml"/><Relationship Id="rId26" Type="http://schemas.openxmlformats.org/officeDocument/2006/relationships/tags" Target="../tags/tag251.xml"/><Relationship Id="rId25" Type="http://schemas.openxmlformats.org/officeDocument/2006/relationships/tags" Target="../tags/tag250.xml"/><Relationship Id="rId24" Type="http://schemas.openxmlformats.org/officeDocument/2006/relationships/tags" Target="../tags/tag249.xml"/><Relationship Id="rId23" Type="http://schemas.openxmlformats.org/officeDocument/2006/relationships/tags" Target="../tags/tag248.xml"/><Relationship Id="rId22" Type="http://schemas.openxmlformats.org/officeDocument/2006/relationships/tags" Target="../tags/tag247.xml"/><Relationship Id="rId21" Type="http://schemas.openxmlformats.org/officeDocument/2006/relationships/tags" Target="../tags/tag246.xml"/><Relationship Id="rId20" Type="http://schemas.openxmlformats.org/officeDocument/2006/relationships/tags" Target="../tags/tag245.xml"/><Relationship Id="rId2" Type="http://schemas.openxmlformats.org/officeDocument/2006/relationships/image" Target="../media/image39.png"/><Relationship Id="rId19" Type="http://schemas.openxmlformats.org/officeDocument/2006/relationships/tags" Target="../tags/tag244.xml"/><Relationship Id="rId18" Type="http://schemas.openxmlformats.org/officeDocument/2006/relationships/tags" Target="../tags/tag243.xml"/><Relationship Id="rId17" Type="http://schemas.openxmlformats.org/officeDocument/2006/relationships/tags" Target="../tags/tag242.xml"/><Relationship Id="rId16" Type="http://schemas.openxmlformats.org/officeDocument/2006/relationships/tags" Target="../tags/tag241.xml"/><Relationship Id="rId15" Type="http://schemas.openxmlformats.org/officeDocument/2006/relationships/tags" Target="../tags/tag240.xml"/><Relationship Id="rId14" Type="http://schemas.openxmlformats.org/officeDocument/2006/relationships/tags" Target="../tags/tag239.xml"/><Relationship Id="rId13" Type="http://schemas.openxmlformats.org/officeDocument/2006/relationships/tags" Target="../tags/tag238.xml"/><Relationship Id="rId12" Type="http://schemas.openxmlformats.org/officeDocument/2006/relationships/tags" Target="../tags/tag237.xml"/><Relationship Id="rId11" Type="http://schemas.openxmlformats.org/officeDocument/2006/relationships/tags" Target="../tags/tag236.xml"/><Relationship Id="rId10" Type="http://schemas.openxmlformats.org/officeDocument/2006/relationships/tags" Target="../tags/tag235.xml"/><Relationship Id="rId1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258.xml"/><Relationship Id="rId8" Type="http://schemas.openxmlformats.org/officeDocument/2006/relationships/tags" Target="../tags/tag257.xml"/><Relationship Id="rId7" Type="http://schemas.openxmlformats.org/officeDocument/2006/relationships/tags" Target="../tags/tag256.xml"/><Relationship Id="rId61" Type="http://schemas.openxmlformats.org/officeDocument/2006/relationships/slideLayout" Target="../slideLayouts/slideLayout7.xml"/><Relationship Id="rId60" Type="http://schemas.openxmlformats.org/officeDocument/2006/relationships/tags" Target="../tags/tag305.xml"/><Relationship Id="rId6" Type="http://schemas.openxmlformats.org/officeDocument/2006/relationships/tags" Target="../tags/tag255.xml"/><Relationship Id="rId59" Type="http://schemas.openxmlformats.org/officeDocument/2006/relationships/tags" Target="../tags/tag304.xml"/><Relationship Id="rId58" Type="http://schemas.openxmlformats.org/officeDocument/2006/relationships/tags" Target="../tags/tag303.xml"/><Relationship Id="rId57" Type="http://schemas.openxmlformats.org/officeDocument/2006/relationships/tags" Target="../tags/tag302.xml"/><Relationship Id="rId56" Type="http://schemas.openxmlformats.org/officeDocument/2006/relationships/tags" Target="../tags/tag301.xml"/><Relationship Id="rId55" Type="http://schemas.openxmlformats.org/officeDocument/2006/relationships/tags" Target="../tags/tag300.xml"/><Relationship Id="rId54" Type="http://schemas.openxmlformats.org/officeDocument/2006/relationships/tags" Target="../tags/tag299.xml"/><Relationship Id="rId53" Type="http://schemas.openxmlformats.org/officeDocument/2006/relationships/tags" Target="../tags/tag298.xml"/><Relationship Id="rId52" Type="http://schemas.openxmlformats.org/officeDocument/2006/relationships/tags" Target="../tags/tag297.xml"/><Relationship Id="rId51" Type="http://schemas.openxmlformats.org/officeDocument/2006/relationships/tags" Target="../tags/tag296.xml"/><Relationship Id="rId50" Type="http://schemas.openxmlformats.org/officeDocument/2006/relationships/tags" Target="../tags/tag295.xml"/><Relationship Id="rId5" Type="http://schemas.openxmlformats.org/officeDocument/2006/relationships/tags" Target="../tags/tag254.xml"/><Relationship Id="rId49" Type="http://schemas.openxmlformats.org/officeDocument/2006/relationships/image" Target="../media/image48.png"/><Relationship Id="rId48" Type="http://schemas.openxmlformats.org/officeDocument/2006/relationships/tags" Target="../tags/tag294.xml"/><Relationship Id="rId47" Type="http://schemas.openxmlformats.org/officeDocument/2006/relationships/tags" Target="../tags/tag293.xml"/><Relationship Id="rId46" Type="http://schemas.openxmlformats.org/officeDocument/2006/relationships/tags" Target="../tags/tag292.xml"/><Relationship Id="rId45" Type="http://schemas.openxmlformats.org/officeDocument/2006/relationships/tags" Target="../tags/tag291.xml"/><Relationship Id="rId44" Type="http://schemas.openxmlformats.org/officeDocument/2006/relationships/tags" Target="../tags/tag290.xml"/><Relationship Id="rId43" Type="http://schemas.openxmlformats.org/officeDocument/2006/relationships/tags" Target="../tags/tag289.xml"/><Relationship Id="rId42" Type="http://schemas.openxmlformats.org/officeDocument/2006/relationships/tags" Target="../tags/tag288.xml"/><Relationship Id="rId41" Type="http://schemas.openxmlformats.org/officeDocument/2006/relationships/tags" Target="../tags/tag287.xml"/><Relationship Id="rId40" Type="http://schemas.openxmlformats.org/officeDocument/2006/relationships/tags" Target="../tags/tag286.xml"/><Relationship Id="rId4" Type="http://schemas.openxmlformats.org/officeDocument/2006/relationships/tags" Target="../tags/tag253.xml"/><Relationship Id="rId39" Type="http://schemas.openxmlformats.org/officeDocument/2006/relationships/tags" Target="../tags/tag285.xml"/><Relationship Id="rId38" Type="http://schemas.openxmlformats.org/officeDocument/2006/relationships/tags" Target="../tags/tag284.xml"/><Relationship Id="rId37" Type="http://schemas.openxmlformats.org/officeDocument/2006/relationships/image" Target="../media/image47.png"/><Relationship Id="rId36" Type="http://schemas.openxmlformats.org/officeDocument/2006/relationships/tags" Target="../tags/tag283.xml"/><Relationship Id="rId35" Type="http://schemas.openxmlformats.org/officeDocument/2006/relationships/tags" Target="../tags/tag282.xml"/><Relationship Id="rId34" Type="http://schemas.openxmlformats.org/officeDocument/2006/relationships/tags" Target="../tags/tag281.xml"/><Relationship Id="rId33" Type="http://schemas.openxmlformats.org/officeDocument/2006/relationships/tags" Target="../tags/tag280.xml"/><Relationship Id="rId32" Type="http://schemas.openxmlformats.org/officeDocument/2006/relationships/tags" Target="../tags/tag279.xml"/><Relationship Id="rId31" Type="http://schemas.openxmlformats.org/officeDocument/2006/relationships/tags" Target="../tags/tag278.xml"/><Relationship Id="rId30" Type="http://schemas.openxmlformats.org/officeDocument/2006/relationships/tags" Target="../tags/tag277.xml"/><Relationship Id="rId3" Type="http://schemas.openxmlformats.org/officeDocument/2006/relationships/tags" Target="../tags/tag252.xml"/><Relationship Id="rId29" Type="http://schemas.openxmlformats.org/officeDocument/2006/relationships/tags" Target="../tags/tag276.xml"/><Relationship Id="rId28" Type="http://schemas.openxmlformats.org/officeDocument/2006/relationships/tags" Target="../tags/tag275.xml"/><Relationship Id="rId27" Type="http://schemas.openxmlformats.org/officeDocument/2006/relationships/tags" Target="../tags/tag274.xml"/><Relationship Id="rId26" Type="http://schemas.openxmlformats.org/officeDocument/2006/relationships/image" Target="../media/image46.png"/><Relationship Id="rId25" Type="http://schemas.openxmlformats.org/officeDocument/2006/relationships/tags" Target="../tags/tag273.xml"/><Relationship Id="rId24" Type="http://schemas.openxmlformats.org/officeDocument/2006/relationships/tags" Target="../tags/tag272.xml"/><Relationship Id="rId23" Type="http://schemas.openxmlformats.org/officeDocument/2006/relationships/image" Target="../media/image45.png"/><Relationship Id="rId22" Type="http://schemas.openxmlformats.org/officeDocument/2006/relationships/tags" Target="../tags/tag271.xml"/><Relationship Id="rId21" Type="http://schemas.openxmlformats.org/officeDocument/2006/relationships/tags" Target="../tags/tag270.xml"/><Relationship Id="rId20" Type="http://schemas.openxmlformats.org/officeDocument/2006/relationships/tags" Target="../tags/tag269.xml"/><Relationship Id="rId2" Type="http://schemas.openxmlformats.org/officeDocument/2006/relationships/image" Target="../media/image44.png"/><Relationship Id="rId19" Type="http://schemas.openxmlformats.org/officeDocument/2006/relationships/tags" Target="../tags/tag268.xml"/><Relationship Id="rId18" Type="http://schemas.openxmlformats.org/officeDocument/2006/relationships/tags" Target="../tags/tag267.xml"/><Relationship Id="rId17" Type="http://schemas.openxmlformats.org/officeDocument/2006/relationships/tags" Target="../tags/tag266.xml"/><Relationship Id="rId16" Type="http://schemas.openxmlformats.org/officeDocument/2006/relationships/tags" Target="../tags/tag265.xml"/><Relationship Id="rId15" Type="http://schemas.openxmlformats.org/officeDocument/2006/relationships/tags" Target="../tags/tag264.xml"/><Relationship Id="rId14" Type="http://schemas.openxmlformats.org/officeDocument/2006/relationships/tags" Target="../tags/tag263.xml"/><Relationship Id="rId13" Type="http://schemas.openxmlformats.org/officeDocument/2006/relationships/tags" Target="../tags/tag262.xml"/><Relationship Id="rId12" Type="http://schemas.openxmlformats.org/officeDocument/2006/relationships/tags" Target="../tags/tag261.xml"/><Relationship Id="rId11" Type="http://schemas.openxmlformats.org/officeDocument/2006/relationships/tags" Target="../tags/tag260.xml"/><Relationship Id="rId10" Type="http://schemas.openxmlformats.org/officeDocument/2006/relationships/tags" Target="../tags/tag259.xml"/><Relationship Id="rId1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09.xml"/><Relationship Id="rId8" Type="http://schemas.openxmlformats.org/officeDocument/2006/relationships/tags" Target="../tags/tag308.xml"/><Relationship Id="rId7" Type="http://schemas.openxmlformats.org/officeDocument/2006/relationships/tags" Target="../tags/tag307.xml"/><Relationship Id="rId6" Type="http://schemas.openxmlformats.org/officeDocument/2006/relationships/tags" Target="../tags/tag306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8" Type="http://schemas.openxmlformats.org/officeDocument/2006/relationships/slideLayout" Target="../slideLayouts/slideLayout7.xml"/><Relationship Id="rId17" Type="http://schemas.openxmlformats.org/officeDocument/2006/relationships/tags" Target="../tags/tag317.xml"/><Relationship Id="rId16" Type="http://schemas.openxmlformats.org/officeDocument/2006/relationships/tags" Target="../tags/tag316.xml"/><Relationship Id="rId15" Type="http://schemas.openxmlformats.org/officeDocument/2006/relationships/tags" Target="../tags/tag315.xml"/><Relationship Id="rId14" Type="http://schemas.openxmlformats.org/officeDocument/2006/relationships/tags" Target="../tags/tag314.xml"/><Relationship Id="rId13" Type="http://schemas.openxmlformats.org/officeDocument/2006/relationships/tags" Target="../tags/tag313.xml"/><Relationship Id="rId12" Type="http://schemas.openxmlformats.org/officeDocument/2006/relationships/tags" Target="../tags/tag312.xml"/><Relationship Id="rId11" Type="http://schemas.openxmlformats.org/officeDocument/2006/relationships/tags" Target="../tags/tag311.xml"/><Relationship Id="rId10" Type="http://schemas.openxmlformats.org/officeDocument/2006/relationships/tags" Target="../tags/tag310.xml"/><Relationship Id="rId1" Type="http://schemas.openxmlformats.org/officeDocument/2006/relationships/image" Target="../media/image49.pn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24.xml"/><Relationship Id="rId8" Type="http://schemas.openxmlformats.org/officeDocument/2006/relationships/tags" Target="../tags/tag323.xml"/><Relationship Id="rId7" Type="http://schemas.openxmlformats.org/officeDocument/2006/relationships/tags" Target="../tags/tag322.xml"/><Relationship Id="rId64" Type="http://schemas.openxmlformats.org/officeDocument/2006/relationships/notesSlide" Target="../notesSlides/notesSlide5.xml"/><Relationship Id="rId63" Type="http://schemas.openxmlformats.org/officeDocument/2006/relationships/slideLayout" Target="../slideLayouts/slideLayout7.xml"/><Relationship Id="rId62" Type="http://schemas.openxmlformats.org/officeDocument/2006/relationships/tags" Target="../tags/tag373.xml"/><Relationship Id="rId61" Type="http://schemas.openxmlformats.org/officeDocument/2006/relationships/tags" Target="../tags/tag372.xml"/><Relationship Id="rId60" Type="http://schemas.openxmlformats.org/officeDocument/2006/relationships/tags" Target="../tags/tag371.xml"/><Relationship Id="rId6" Type="http://schemas.openxmlformats.org/officeDocument/2006/relationships/tags" Target="../tags/tag321.xml"/><Relationship Id="rId59" Type="http://schemas.openxmlformats.org/officeDocument/2006/relationships/tags" Target="../tags/tag370.xml"/><Relationship Id="rId58" Type="http://schemas.openxmlformats.org/officeDocument/2006/relationships/tags" Target="../tags/tag369.xml"/><Relationship Id="rId57" Type="http://schemas.openxmlformats.org/officeDocument/2006/relationships/tags" Target="../tags/tag368.xml"/><Relationship Id="rId56" Type="http://schemas.openxmlformats.org/officeDocument/2006/relationships/tags" Target="../tags/tag367.xml"/><Relationship Id="rId55" Type="http://schemas.openxmlformats.org/officeDocument/2006/relationships/tags" Target="../tags/tag366.xml"/><Relationship Id="rId54" Type="http://schemas.openxmlformats.org/officeDocument/2006/relationships/tags" Target="../tags/tag365.xml"/><Relationship Id="rId53" Type="http://schemas.openxmlformats.org/officeDocument/2006/relationships/tags" Target="../tags/tag364.xml"/><Relationship Id="rId52" Type="http://schemas.openxmlformats.org/officeDocument/2006/relationships/tags" Target="../tags/tag363.xml"/><Relationship Id="rId51" Type="http://schemas.openxmlformats.org/officeDocument/2006/relationships/tags" Target="../tags/tag362.xml"/><Relationship Id="rId50" Type="http://schemas.openxmlformats.org/officeDocument/2006/relationships/image" Target="../media/image59.png"/><Relationship Id="rId5" Type="http://schemas.openxmlformats.org/officeDocument/2006/relationships/tags" Target="../tags/tag320.xml"/><Relationship Id="rId49" Type="http://schemas.openxmlformats.org/officeDocument/2006/relationships/tags" Target="../tags/tag361.xml"/><Relationship Id="rId48" Type="http://schemas.openxmlformats.org/officeDocument/2006/relationships/tags" Target="../tags/tag360.xml"/><Relationship Id="rId47" Type="http://schemas.openxmlformats.org/officeDocument/2006/relationships/tags" Target="../tags/tag359.xml"/><Relationship Id="rId46" Type="http://schemas.openxmlformats.org/officeDocument/2006/relationships/tags" Target="../tags/tag358.xml"/><Relationship Id="rId45" Type="http://schemas.openxmlformats.org/officeDocument/2006/relationships/tags" Target="../tags/tag357.xml"/><Relationship Id="rId44" Type="http://schemas.openxmlformats.org/officeDocument/2006/relationships/tags" Target="../tags/tag356.xml"/><Relationship Id="rId43" Type="http://schemas.openxmlformats.org/officeDocument/2006/relationships/tags" Target="../tags/tag355.xml"/><Relationship Id="rId42" Type="http://schemas.openxmlformats.org/officeDocument/2006/relationships/tags" Target="../tags/tag354.xml"/><Relationship Id="rId41" Type="http://schemas.openxmlformats.org/officeDocument/2006/relationships/tags" Target="../tags/tag353.xml"/><Relationship Id="rId40" Type="http://schemas.openxmlformats.org/officeDocument/2006/relationships/tags" Target="../tags/tag352.xml"/><Relationship Id="rId4" Type="http://schemas.openxmlformats.org/officeDocument/2006/relationships/tags" Target="../tags/tag319.xml"/><Relationship Id="rId39" Type="http://schemas.openxmlformats.org/officeDocument/2006/relationships/tags" Target="../tags/tag351.xml"/><Relationship Id="rId38" Type="http://schemas.openxmlformats.org/officeDocument/2006/relationships/image" Target="../media/image58.png"/><Relationship Id="rId37" Type="http://schemas.openxmlformats.org/officeDocument/2006/relationships/tags" Target="../tags/tag350.xml"/><Relationship Id="rId36" Type="http://schemas.openxmlformats.org/officeDocument/2006/relationships/tags" Target="../tags/tag349.xml"/><Relationship Id="rId35" Type="http://schemas.openxmlformats.org/officeDocument/2006/relationships/tags" Target="../tags/tag348.xml"/><Relationship Id="rId34" Type="http://schemas.openxmlformats.org/officeDocument/2006/relationships/tags" Target="../tags/tag347.xml"/><Relationship Id="rId33" Type="http://schemas.openxmlformats.org/officeDocument/2006/relationships/tags" Target="../tags/tag346.xml"/><Relationship Id="rId32" Type="http://schemas.openxmlformats.org/officeDocument/2006/relationships/tags" Target="../tags/tag345.xml"/><Relationship Id="rId31" Type="http://schemas.openxmlformats.org/officeDocument/2006/relationships/tags" Target="../tags/tag344.xml"/><Relationship Id="rId30" Type="http://schemas.openxmlformats.org/officeDocument/2006/relationships/tags" Target="../tags/tag343.xml"/><Relationship Id="rId3" Type="http://schemas.openxmlformats.org/officeDocument/2006/relationships/tags" Target="../tags/tag318.xml"/><Relationship Id="rId29" Type="http://schemas.openxmlformats.org/officeDocument/2006/relationships/tags" Target="../tags/tag342.xml"/><Relationship Id="rId28" Type="http://schemas.openxmlformats.org/officeDocument/2006/relationships/tags" Target="../tags/tag341.xml"/><Relationship Id="rId27" Type="http://schemas.openxmlformats.org/officeDocument/2006/relationships/tags" Target="../tags/tag340.xml"/><Relationship Id="rId26" Type="http://schemas.openxmlformats.org/officeDocument/2006/relationships/image" Target="../media/image57.png"/><Relationship Id="rId25" Type="http://schemas.openxmlformats.org/officeDocument/2006/relationships/tags" Target="../tags/tag339.xml"/><Relationship Id="rId24" Type="http://schemas.openxmlformats.org/officeDocument/2006/relationships/tags" Target="../tags/tag338.xml"/><Relationship Id="rId23" Type="http://schemas.openxmlformats.org/officeDocument/2006/relationships/tags" Target="../tags/tag337.xml"/><Relationship Id="rId22" Type="http://schemas.openxmlformats.org/officeDocument/2006/relationships/tags" Target="../tags/tag336.xml"/><Relationship Id="rId21" Type="http://schemas.openxmlformats.org/officeDocument/2006/relationships/tags" Target="../tags/tag335.xml"/><Relationship Id="rId20" Type="http://schemas.openxmlformats.org/officeDocument/2006/relationships/tags" Target="../tags/tag334.xml"/><Relationship Id="rId2" Type="http://schemas.openxmlformats.org/officeDocument/2006/relationships/image" Target="../media/image55.png"/><Relationship Id="rId19" Type="http://schemas.openxmlformats.org/officeDocument/2006/relationships/tags" Target="../tags/tag333.xml"/><Relationship Id="rId18" Type="http://schemas.openxmlformats.org/officeDocument/2006/relationships/tags" Target="../tags/tag332.xml"/><Relationship Id="rId17" Type="http://schemas.openxmlformats.org/officeDocument/2006/relationships/tags" Target="../tags/tag331.xml"/><Relationship Id="rId16" Type="http://schemas.openxmlformats.org/officeDocument/2006/relationships/tags" Target="../tags/tag330.xml"/><Relationship Id="rId15" Type="http://schemas.openxmlformats.org/officeDocument/2006/relationships/tags" Target="../tags/tag329.xml"/><Relationship Id="rId14" Type="http://schemas.openxmlformats.org/officeDocument/2006/relationships/image" Target="../media/image56.png"/><Relationship Id="rId13" Type="http://schemas.openxmlformats.org/officeDocument/2006/relationships/tags" Target="../tags/tag328.xml"/><Relationship Id="rId12" Type="http://schemas.openxmlformats.org/officeDocument/2006/relationships/tags" Target="../tags/tag327.xml"/><Relationship Id="rId11" Type="http://schemas.openxmlformats.org/officeDocument/2006/relationships/tags" Target="../tags/tag326.xml"/><Relationship Id="rId10" Type="http://schemas.openxmlformats.org/officeDocument/2006/relationships/tags" Target="../tags/tag325.xml"/><Relationship Id="rId1" Type="http://schemas.openxmlformats.org/officeDocument/2006/relationships/image" Target="../media/image54.png"/></Relationships>
</file>

<file path=ppt/slides/_rels/slide15.xml.rels><?xml version="1.0" encoding="UTF-8" standalone="yes"?>
<Relationships xmlns="http://schemas.openxmlformats.org/package/2006/relationships"><Relationship Id="rId99" Type="http://schemas.openxmlformats.org/officeDocument/2006/relationships/tags" Target="../tags/tag456.xml"/><Relationship Id="rId98" Type="http://schemas.openxmlformats.org/officeDocument/2006/relationships/tags" Target="../tags/tag455.xml"/><Relationship Id="rId97" Type="http://schemas.openxmlformats.org/officeDocument/2006/relationships/tags" Target="../tags/tag454.xml"/><Relationship Id="rId96" Type="http://schemas.openxmlformats.org/officeDocument/2006/relationships/tags" Target="../tags/tag453.xml"/><Relationship Id="rId95" Type="http://schemas.openxmlformats.org/officeDocument/2006/relationships/tags" Target="../tags/tag452.xml"/><Relationship Id="rId94" Type="http://schemas.openxmlformats.org/officeDocument/2006/relationships/tags" Target="../tags/tag451.xml"/><Relationship Id="rId93" Type="http://schemas.openxmlformats.org/officeDocument/2006/relationships/tags" Target="../tags/tag450.xml"/><Relationship Id="rId92" Type="http://schemas.openxmlformats.org/officeDocument/2006/relationships/tags" Target="../tags/tag449.xml"/><Relationship Id="rId91" Type="http://schemas.openxmlformats.org/officeDocument/2006/relationships/tags" Target="../tags/tag448.xml"/><Relationship Id="rId90" Type="http://schemas.openxmlformats.org/officeDocument/2006/relationships/tags" Target="../tags/tag447.xml"/><Relationship Id="rId9" Type="http://schemas.openxmlformats.org/officeDocument/2006/relationships/tags" Target="../tags/tag374.xml"/><Relationship Id="rId89" Type="http://schemas.openxmlformats.org/officeDocument/2006/relationships/tags" Target="../tags/tag446.xml"/><Relationship Id="rId88" Type="http://schemas.openxmlformats.org/officeDocument/2006/relationships/tags" Target="../tags/tag445.xml"/><Relationship Id="rId87" Type="http://schemas.openxmlformats.org/officeDocument/2006/relationships/tags" Target="../tags/tag444.xml"/><Relationship Id="rId86" Type="http://schemas.openxmlformats.org/officeDocument/2006/relationships/image" Target="../media/image75.png"/><Relationship Id="rId85" Type="http://schemas.openxmlformats.org/officeDocument/2006/relationships/tags" Target="../tags/tag443.xml"/><Relationship Id="rId84" Type="http://schemas.openxmlformats.org/officeDocument/2006/relationships/image" Target="../media/image74.png"/><Relationship Id="rId83" Type="http://schemas.openxmlformats.org/officeDocument/2006/relationships/tags" Target="../tags/tag442.xml"/><Relationship Id="rId82" Type="http://schemas.openxmlformats.org/officeDocument/2006/relationships/tags" Target="../tags/tag441.xml"/><Relationship Id="rId81" Type="http://schemas.openxmlformats.org/officeDocument/2006/relationships/tags" Target="../tags/tag440.xml"/><Relationship Id="rId80" Type="http://schemas.openxmlformats.org/officeDocument/2006/relationships/tags" Target="../tags/tag439.xml"/><Relationship Id="rId8" Type="http://schemas.openxmlformats.org/officeDocument/2006/relationships/image" Target="../media/image67.png"/><Relationship Id="rId79" Type="http://schemas.openxmlformats.org/officeDocument/2006/relationships/tags" Target="../tags/tag438.xml"/><Relationship Id="rId78" Type="http://schemas.openxmlformats.org/officeDocument/2006/relationships/tags" Target="../tags/tag437.xml"/><Relationship Id="rId77" Type="http://schemas.openxmlformats.org/officeDocument/2006/relationships/tags" Target="../tags/tag436.xml"/><Relationship Id="rId76" Type="http://schemas.openxmlformats.org/officeDocument/2006/relationships/tags" Target="../tags/tag435.xml"/><Relationship Id="rId75" Type="http://schemas.openxmlformats.org/officeDocument/2006/relationships/tags" Target="../tags/tag434.xml"/><Relationship Id="rId74" Type="http://schemas.openxmlformats.org/officeDocument/2006/relationships/tags" Target="../tags/tag433.xml"/><Relationship Id="rId73" Type="http://schemas.openxmlformats.org/officeDocument/2006/relationships/tags" Target="../tags/tag432.xml"/><Relationship Id="rId72" Type="http://schemas.openxmlformats.org/officeDocument/2006/relationships/tags" Target="../tags/tag431.xml"/><Relationship Id="rId71" Type="http://schemas.openxmlformats.org/officeDocument/2006/relationships/tags" Target="../tags/tag430.xml"/><Relationship Id="rId70" Type="http://schemas.openxmlformats.org/officeDocument/2006/relationships/image" Target="../media/image73.png"/><Relationship Id="rId7" Type="http://schemas.openxmlformats.org/officeDocument/2006/relationships/image" Target="../media/image66.png"/><Relationship Id="rId69" Type="http://schemas.openxmlformats.org/officeDocument/2006/relationships/tags" Target="../tags/tag429.xml"/><Relationship Id="rId68" Type="http://schemas.openxmlformats.org/officeDocument/2006/relationships/image" Target="../media/image72.png"/><Relationship Id="rId67" Type="http://schemas.openxmlformats.org/officeDocument/2006/relationships/tags" Target="../tags/tag428.xml"/><Relationship Id="rId66" Type="http://schemas.openxmlformats.org/officeDocument/2006/relationships/tags" Target="../tags/tag427.xml"/><Relationship Id="rId65" Type="http://schemas.openxmlformats.org/officeDocument/2006/relationships/tags" Target="../tags/tag426.xml"/><Relationship Id="rId64" Type="http://schemas.openxmlformats.org/officeDocument/2006/relationships/tags" Target="../tags/tag425.xml"/><Relationship Id="rId63" Type="http://schemas.openxmlformats.org/officeDocument/2006/relationships/tags" Target="../tags/tag424.xml"/><Relationship Id="rId62" Type="http://schemas.openxmlformats.org/officeDocument/2006/relationships/tags" Target="../tags/tag423.xml"/><Relationship Id="rId61" Type="http://schemas.openxmlformats.org/officeDocument/2006/relationships/tags" Target="../tags/tag422.xml"/><Relationship Id="rId60" Type="http://schemas.openxmlformats.org/officeDocument/2006/relationships/tags" Target="../tags/tag421.xml"/><Relationship Id="rId6" Type="http://schemas.openxmlformats.org/officeDocument/2006/relationships/image" Target="../media/image65.png"/><Relationship Id="rId59" Type="http://schemas.openxmlformats.org/officeDocument/2006/relationships/tags" Target="../tags/tag420.xml"/><Relationship Id="rId58" Type="http://schemas.openxmlformats.org/officeDocument/2006/relationships/tags" Target="../tags/tag419.xml"/><Relationship Id="rId57" Type="http://schemas.openxmlformats.org/officeDocument/2006/relationships/tags" Target="../tags/tag418.xml"/><Relationship Id="rId56" Type="http://schemas.openxmlformats.org/officeDocument/2006/relationships/tags" Target="../tags/tag417.xml"/><Relationship Id="rId55" Type="http://schemas.openxmlformats.org/officeDocument/2006/relationships/tags" Target="../tags/tag416.xml"/><Relationship Id="rId54" Type="http://schemas.openxmlformats.org/officeDocument/2006/relationships/tags" Target="../tags/tag415.xml"/><Relationship Id="rId53" Type="http://schemas.openxmlformats.org/officeDocument/2006/relationships/tags" Target="../tags/tag414.xml"/><Relationship Id="rId52" Type="http://schemas.openxmlformats.org/officeDocument/2006/relationships/tags" Target="../tags/tag413.xml"/><Relationship Id="rId51" Type="http://schemas.openxmlformats.org/officeDocument/2006/relationships/tags" Target="../tags/tag412.xml"/><Relationship Id="rId50" Type="http://schemas.openxmlformats.org/officeDocument/2006/relationships/tags" Target="../tags/tag411.xml"/><Relationship Id="rId5" Type="http://schemas.openxmlformats.org/officeDocument/2006/relationships/image" Target="../media/image64.png"/><Relationship Id="rId49" Type="http://schemas.openxmlformats.org/officeDocument/2006/relationships/tags" Target="../tags/tag410.xml"/><Relationship Id="rId48" Type="http://schemas.openxmlformats.org/officeDocument/2006/relationships/tags" Target="../tags/tag409.xml"/><Relationship Id="rId47" Type="http://schemas.openxmlformats.org/officeDocument/2006/relationships/image" Target="../media/image71.png"/><Relationship Id="rId46" Type="http://schemas.openxmlformats.org/officeDocument/2006/relationships/tags" Target="../tags/tag408.xml"/><Relationship Id="rId45" Type="http://schemas.openxmlformats.org/officeDocument/2006/relationships/tags" Target="../tags/tag407.xml"/><Relationship Id="rId44" Type="http://schemas.openxmlformats.org/officeDocument/2006/relationships/tags" Target="../tags/tag406.xml"/><Relationship Id="rId43" Type="http://schemas.openxmlformats.org/officeDocument/2006/relationships/tags" Target="../tags/tag405.xml"/><Relationship Id="rId42" Type="http://schemas.openxmlformats.org/officeDocument/2006/relationships/tags" Target="../tags/tag404.xml"/><Relationship Id="rId41" Type="http://schemas.openxmlformats.org/officeDocument/2006/relationships/tags" Target="../tags/tag403.xml"/><Relationship Id="rId40" Type="http://schemas.openxmlformats.org/officeDocument/2006/relationships/tags" Target="../tags/tag402.xml"/><Relationship Id="rId4" Type="http://schemas.openxmlformats.org/officeDocument/2006/relationships/image" Target="../media/image63.png"/><Relationship Id="rId39" Type="http://schemas.openxmlformats.org/officeDocument/2006/relationships/tags" Target="../tags/tag401.xml"/><Relationship Id="rId38" Type="http://schemas.openxmlformats.org/officeDocument/2006/relationships/tags" Target="../tags/tag400.xml"/><Relationship Id="rId37" Type="http://schemas.openxmlformats.org/officeDocument/2006/relationships/tags" Target="../tags/tag399.xml"/><Relationship Id="rId36" Type="http://schemas.openxmlformats.org/officeDocument/2006/relationships/tags" Target="../tags/tag398.xml"/><Relationship Id="rId35" Type="http://schemas.openxmlformats.org/officeDocument/2006/relationships/image" Target="../media/image70.png"/><Relationship Id="rId34" Type="http://schemas.openxmlformats.org/officeDocument/2006/relationships/tags" Target="../tags/tag397.xml"/><Relationship Id="rId33" Type="http://schemas.openxmlformats.org/officeDocument/2006/relationships/tags" Target="../tags/tag396.xml"/><Relationship Id="rId32" Type="http://schemas.openxmlformats.org/officeDocument/2006/relationships/tags" Target="../tags/tag395.xml"/><Relationship Id="rId31" Type="http://schemas.openxmlformats.org/officeDocument/2006/relationships/tags" Target="../tags/tag394.xml"/><Relationship Id="rId30" Type="http://schemas.openxmlformats.org/officeDocument/2006/relationships/tags" Target="../tags/tag393.xml"/><Relationship Id="rId3" Type="http://schemas.openxmlformats.org/officeDocument/2006/relationships/image" Target="../media/image62.png"/><Relationship Id="rId29" Type="http://schemas.openxmlformats.org/officeDocument/2006/relationships/tags" Target="../tags/tag392.xml"/><Relationship Id="rId28" Type="http://schemas.openxmlformats.org/officeDocument/2006/relationships/tags" Target="../tags/tag391.xml"/><Relationship Id="rId27" Type="http://schemas.openxmlformats.org/officeDocument/2006/relationships/tags" Target="../tags/tag390.xml"/><Relationship Id="rId26" Type="http://schemas.openxmlformats.org/officeDocument/2006/relationships/tags" Target="../tags/tag389.xml"/><Relationship Id="rId25" Type="http://schemas.openxmlformats.org/officeDocument/2006/relationships/tags" Target="../tags/tag388.xml"/><Relationship Id="rId24" Type="http://schemas.openxmlformats.org/officeDocument/2006/relationships/tags" Target="../tags/tag387.xml"/><Relationship Id="rId23" Type="http://schemas.openxmlformats.org/officeDocument/2006/relationships/tags" Target="../tags/tag386.xml"/><Relationship Id="rId22" Type="http://schemas.openxmlformats.org/officeDocument/2006/relationships/image" Target="../media/image69.png"/><Relationship Id="rId21" Type="http://schemas.openxmlformats.org/officeDocument/2006/relationships/tags" Target="../tags/tag385.xml"/><Relationship Id="rId20" Type="http://schemas.openxmlformats.org/officeDocument/2006/relationships/image" Target="../media/image68.png"/><Relationship Id="rId2" Type="http://schemas.openxmlformats.org/officeDocument/2006/relationships/image" Target="../media/image61.png"/><Relationship Id="rId19" Type="http://schemas.openxmlformats.org/officeDocument/2006/relationships/tags" Target="../tags/tag384.xml"/><Relationship Id="rId18" Type="http://schemas.openxmlformats.org/officeDocument/2006/relationships/tags" Target="../tags/tag383.xml"/><Relationship Id="rId17" Type="http://schemas.openxmlformats.org/officeDocument/2006/relationships/tags" Target="../tags/tag382.xml"/><Relationship Id="rId16" Type="http://schemas.openxmlformats.org/officeDocument/2006/relationships/tags" Target="../tags/tag381.xml"/><Relationship Id="rId15" Type="http://schemas.openxmlformats.org/officeDocument/2006/relationships/tags" Target="../tags/tag380.xml"/><Relationship Id="rId14" Type="http://schemas.openxmlformats.org/officeDocument/2006/relationships/tags" Target="../tags/tag379.xml"/><Relationship Id="rId13" Type="http://schemas.openxmlformats.org/officeDocument/2006/relationships/tags" Target="../tags/tag378.xml"/><Relationship Id="rId12" Type="http://schemas.openxmlformats.org/officeDocument/2006/relationships/tags" Target="../tags/tag377.xml"/><Relationship Id="rId119" Type="http://schemas.openxmlformats.org/officeDocument/2006/relationships/slideLayout" Target="../slideLayouts/slideLayout7.xml"/><Relationship Id="rId118" Type="http://schemas.openxmlformats.org/officeDocument/2006/relationships/tags" Target="../tags/tag475.xml"/><Relationship Id="rId117" Type="http://schemas.openxmlformats.org/officeDocument/2006/relationships/tags" Target="../tags/tag474.xml"/><Relationship Id="rId116" Type="http://schemas.openxmlformats.org/officeDocument/2006/relationships/tags" Target="../tags/tag473.xml"/><Relationship Id="rId115" Type="http://schemas.openxmlformats.org/officeDocument/2006/relationships/tags" Target="../tags/tag472.xml"/><Relationship Id="rId114" Type="http://schemas.openxmlformats.org/officeDocument/2006/relationships/tags" Target="../tags/tag471.xml"/><Relationship Id="rId113" Type="http://schemas.openxmlformats.org/officeDocument/2006/relationships/tags" Target="../tags/tag470.xml"/><Relationship Id="rId112" Type="http://schemas.openxmlformats.org/officeDocument/2006/relationships/tags" Target="../tags/tag469.xml"/><Relationship Id="rId111" Type="http://schemas.openxmlformats.org/officeDocument/2006/relationships/tags" Target="../tags/tag468.xml"/><Relationship Id="rId110" Type="http://schemas.openxmlformats.org/officeDocument/2006/relationships/tags" Target="../tags/tag467.xml"/><Relationship Id="rId11" Type="http://schemas.openxmlformats.org/officeDocument/2006/relationships/tags" Target="../tags/tag376.xml"/><Relationship Id="rId109" Type="http://schemas.openxmlformats.org/officeDocument/2006/relationships/tags" Target="../tags/tag466.xml"/><Relationship Id="rId108" Type="http://schemas.openxmlformats.org/officeDocument/2006/relationships/tags" Target="../tags/tag465.xml"/><Relationship Id="rId107" Type="http://schemas.openxmlformats.org/officeDocument/2006/relationships/tags" Target="../tags/tag464.xml"/><Relationship Id="rId106" Type="http://schemas.openxmlformats.org/officeDocument/2006/relationships/tags" Target="../tags/tag463.xml"/><Relationship Id="rId105" Type="http://schemas.openxmlformats.org/officeDocument/2006/relationships/tags" Target="../tags/tag462.xml"/><Relationship Id="rId104" Type="http://schemas.openxmlformats.org/officeDocument/2006/relationships/tags" Target="../tags/tag461.xml"/><Relationship Id="rId103" Type="http://schemas.openxmlformats.org/officeDocument/2006/relationships/tags" Target="../tags/tag460.xml"/><Relationship Id="rId102" Type="http://schemas.openxmlformats.org/officeDocument/2006/relationships/tags" Target="../tags/tag459.xml"/><Relationship Id="rId101" Type="http://schemas.openxmlformats.org/officeDocument/2006/relationships/tags" Target="../tags/tag458.xml"/><Relationship Id="rId100" Type="http://schemas.openxmlformats.org/officeDocument/2006/relationships/tags" Target="../tags/tag457.xml"/><Relationship Id="rId10" Type="http://schemas.openxmlformats.org/officeDocument/2006/relationships/tags" Target="../tags/tag375.xml"/><Relationship Id="rId1" Type="http://schemas.openxmlformats.org/officeDocument/2006/relationships/image" Target="../media/image60.png"/></Relationships>
</file>

<file path=ppt/slides/_rels/slide16.xml.rels><?xml version="1.0" encoding="UTF-8" standalone="yes"?>
<Relationships xmlns="http://schemas.openxmlformats.org/package/2006/relationships"><Relationship Id="rId99" Type="http://schemas.openxmlformats.org/officeDocument/2006/relationships/image" Target="../media/image86.png"/><Relationship Id="rId98" Type="http://schemas.openxmlformats.org/officeDocument/2006/relationships/tags" Target="../tags/tag563.xml"/><Relationship Id="rId97" Type="http://schemas.openxmlformats.org/officeDocument/2006/relationships/image" Target="../media/image85.png"/><Relationship Id="rId96" Type="http://schemas.openxmlformats.org/officeDocument/2006/relationships/tags" Target="../tags/tag562.xml"/><Relationship Id="rId95" Type="http://schemas.openxmlformats.org/officeDocument/2006/relationships/tags" Target="../tags/tag561.xml"/><Relationship Id="rId94" Type="http://schemas.openxmlformats.org/officeDocument/2006/relationships/tags" Target="../tags/tag560.xml"/><Relationship Id="rId93" Type="http://schemas.openxmlformats.org/officeDocument/2006/relationships/tags" Target="../tags/tag559.xml"/><Relationship Id="rId92" Type="http://schemas.openxmlformats.org/officeDocument/2006/relationships/tags" Target="../tags/tag558.xml"/><Relationship Id="rId91" Type="http://schemas.openxmlformats.org/officeDocument/2006/relationships/tags" Target="../tags/tag557.xml"/><Relationship Id="rId90" Type="http://schemas.openxmlformats.org/officeDocument/2006/relationships/tags" Target="../tags/tag556.xml"/><Relationship Id="rId9" Type="http://schemas.openxmlformats.org/officeDocument/2006/relationships/tags" Target="../tags/tag481.xml"/><Relationship Id="rId89" Type="http://schemas.openxmlformats.org/officeDocument/2006/relationships/tags" Target="../tags/tag555.xml"/><Relationship Id="rId88" Type="http://schemas.openxmlformats.org/officeDocument/2006/relationships/tags" Target="../tags/tag554.xml"/><Relationship Id="rId87" Type="http://schemas.openxmlformats.org/officeDocument/2006/relationships/tags" Target="../tags/tag553.xml"/><Relationship Id="rId86" Type="http://schemas.openxmlformats.org/officeDocument/2006/relationships/image" Target="../media/image84.png"/><Relationship Id="rId85" Type="http://schemas.openxmlformats.org/officeDocument/2006/relationships/tags" Target="../tags/tag552.xml"/><Relationship Id="rId84" Type="http://schemas.openxmlformats.org/officeDocument/2006/relationships/tags" Target="../tags/tag551.xml"/><Relationship Id="rId83" Type="http://schemas.openxmlformats.org/officeDocument/2006/relationships/tags" Target="../tags/tag550.xml"/><Relationship Id="rId82" Type="http://schemas.openxmlformats.org/officeDocument/2006/relationships/tags" Target="../tags/tag549.xml"/><Relationship Id="rId81" Type="http://schemas.openxmlformats.org/officeDocument/2006/relationships/tags" Target="../tags/tag548.xml"/><Relationship Id="rId80" Type="http://schemas.openxmlformats.org/officeDocument/2006/relationships/tags" Target="../tags/tag547.xml"/><Relationship Id="rId8" Type="http://schemas.openxmlformats.org/officeDocument/2006/relationships/tags" Target="../tags/tag480.xml"/><Relationship Id="rId79" Type="http://schemas.openxmlformats.org/officeDocument/2006/relationships/tags" Target="../tags/tag546.xml"/><Relationship Id="rId78" Type="http://schemas.openxmlformats.org/officeDocument/2006/relationships/tags" Target="../tags/tag545.xml"/><Relationship Id="rId77" Type="http://schemas.openxmlformats.org/officeDocument/2006/relationships/tags" Target="../tags/tag544.xml"/><Relationship Id="rId76" Type="http://schemas.openxmlformats.org/officeDocument/2006/relationships/tags" Target="../tags/tag543.xml"/><Relationship Id="rId75" Type="http://schemas.openxmlformats.org/officeDocument/2006/relationships/tags" Target="../tags/tag542.xml"/><Relationship Id="rId74" Type="http://schemas.openxmlformats.org/officeDocument/2006/relationships/tags" Target="../tags/tag541.xml"/><Relationship Id="rId73" Type="http://schemas.openxmlformats.org/officeDocument/2006/relationships/tags" Target="../tags/tag540.xml"/><Relationship Id="rId72" Type="http://schemas.openxmlformats.org/officeDocument/2006/relationships/tags" Target="../tags/tag539.xml"/><Relationship Id="rId71" Type="http://schemas.openxmlformats.org/officeDocument/2006/relationships/tags" Target="../tags/tag538.xml"/><Relationship Id="rId70" Type="http://schemas.openxmlformats.org/officeDocument/2006/relationships/tags" Target="../tags/tag537.xml"/><Relationship Id="rId7" Type="http://schemas.openxmlformats.org/officeDocument/2006/relationships/tags" Target="../tags/tag479.xml"/><Relationship Id="rId69" Type="http://schemas.openxmlformats.org/officeDocument/2006/relationships/tags" Target="../tags/tag536.xml"/><Relationship Id="rId68" Type="http://schemas.openxmlformats.org/officeDocument/2006/relationships/tags" Target="../tags/tag535.xml"/><Relationship Id="rId67" Type="http://schemas.openxmlformats.org/officeDocument/2006/relationships/tags" Target="../tags/tag534.xml"/><Relationship Id="rId66" Type="http://schemas.openxmlformats.org/officeDocument/2006/relationships/tags" Target="../tags/tag533.xml"/><Relationship Id="rId65" Type="http://schemas.openxmlformats.org/officeDocument/2006/relationships/tags" Target="../tags/tag532.xml"/><Relationship Id="rId64" Type="http://schemas.openxmlformats.org/officeDocument/2006/relationships/tags" Target="../tags/tag531.xml"/><Relationship Id="rId63" Type="http://schemas.openxmlformats.org/officeDocument/2006/relationships/image" Target="../media/image83.png"/><Relationship Id="rId62" Type="http://schemas.openxmlformats.org/officeDocument/2006/relationships/tags" Target="../tags/tag530.xml"/><Relationship Id="rId61" Type="http://schemas.openxmlformats.org/officeDocument/2006/relationships/tags" Target="../tags/tag529.xml"/><Relationship Id="rId60" Type="http://schemas.openxmlformats.org/officeDocument/2006/relationships/tags" Target="../tags/tag528.xml"/><Relationship Id="rId6" Type="http://schemas.openxmlformats.org/officeDocument/2006/relationships/tags" Target="../tags/tag478.xml"/><Relationship Id="rId59" Type="http://schemas.openxmlformats.org/officeDocument/2006/relationships/tags" Target="../tags/tag527.xml"/><Relationship Id="rId58" Type="http://schemas.openxmlformats.org/officeDocument/2006/relationships/tags" Target="../tags/tag526.xml"/><Relationship Id="rId57" Type="http://schemas.openxmlformats.org/officeDocument/2006/relationships/tags" Target="../tags/tag525.xml"/><Relationship Id="rId56" Type="http://schemas.openxmlformats.org/officeDocument/2006/relationships/tags" Target="../tags/tag524.xml"/><Relationship Id="rId55" Type="http://schemas.openxmlformats.org/officeDocument/2006/relationships/tags" Target="../tags/tag523.xml"/><Relationship Id="rId54" Type="http://schemas.openxmlformats.org/officeDocument/2006/relationships/tags" Target="../tags/tag522.xml"/><Relationship Id="rId53" Type="http://schemas.openxmlformats.org/officeDocument/2006/relationships/tags" Target="../tags/tag521.xml"/><Relationship Id="rId52" Type="http://schemas.openxmlformats.org/officeDocument/2006/relationships/image" Target="../media/image82.png"/><Relationship Id="rId51" Type="http://schemas.openxmlformats.org/officeDocument/2006/relationships/tags" Target="../tags/tag520.xml"/><Relationship Id="rId50" Type="http://schemas.openxmlformats.org/officeDocument/2006/relationships/tags" Target="../tags/tag519.xml"/><Relationship Id="rId5" Type="http://schemas.openxmlformats.org/officeDocument/2006/relationships/tags" Target="../tags/tag477.xml"/><Relationship Id="rId49" Type="http://schemas.openxmlformats.org/officeDocument/2006/relationships/tags" Target="../tags/tag518.xml"/><Relationship Id="rId48" Type="http://schemas.openxmlformats.org/officeDocument/2006/relationships/tags" Target="../tags/tag517.xml"/><Relationship Id="rId47" Type="http://schemas.openxmlformats.org/officeDocument/2006/relationships/tags" Target="../tags/tag516.xml"/><Relationship Id="rId46" Type="http://schemas.openxmlformats.org/officeDocument/2006/relationships/tags" Target="../tags/tag515.xml"/><Relationship Id="rId45" Type="http://schemas.openxmlformats.org/officeDocument/2006/relationships/tags" Target="../tags/tag514.xml"/><Relationship Id="rId44" Type="http://schemas.openxmlformats.org/officeDocument/2006/relationships/tags" Target="../tags/tag513.xml"/><Relationship Id="rId43" Type="http://schemas.openxmlformats.org/officeDocument/2006/relationships/tags" Target="../tags/tag512.xml"/><Relationship Id="rId42" Type="http://schemas.openxmlformats.org/officeDocument/2006/relationships/tags" Target="../tags/tag511.xml"/><Relationship Id="rId41" Type="http://schemas.openxmlformats.org/officeDocument/2006/relationships/image" Target="../media/image81.png"/><Relationship Id="rId40" Type="http://schemas.openxmlformats.org/officeDocument/2006/relationships/tags" Target="../tags/tag510.xml"/><Relationship Id="rId4" Type="http://schemas.openxmlformats.org/officeDocument/2006/relationships/tags" Target="../tags/tag476.xml"/><Relationship Id="rId39" Type="http://schemas.openxmlformats.org/officeDocument/2006/relationships/tags" Target="../tags/tag509.xml"/><Relationship Id="rId38" Type="http://schemas.openxmlformats.org/officeDocument/2006/relationships/tags" Target="../tags/tag508.xml"/><Relationship Id="rId37" Type="http://schemas.openxmlformats.org/officeDocument/2006/relationships/tags" Target="../tags/tag507.xml"/><Relationship Id="rId36" Type="http://schemas.openxmlformats.org/officeDocument/2006/relationships/tags" Target="../tags/tag506.xml"/><Relationship Id="rId35" Type="http://schemas.openxmlformats.org/officeDocument/2006/relationships/tags" Target="../tags/tag505.xml"/><Relationship Id="rId34" Type="http://schemas.openxmlformats.org/officeDocument/2006/relationships/tags" Target="../tags/tag504.xml"/><Relationship Id="rId33" Type="http://schemas.openxmlformats.org/officeDocument/2006/relationships/tags" Target="../tags/tag503.xml"/><Relationship Id="rId32" Type="http://schemas.openxmlformats.org/officeDocument/2006/relationships/tags" Target="../tags/tag502.xml"/><Relationship Id="rId31" Type="http://schemas.openxmlformats.org/officeDocument/2006/relationships/tags" Target="../tags/tag501.xml"/><Relationship Id="rId30" Type="http://schemas.openxmlformats.org/officeDocument/2006/relationships/tags" Target="../tags/tag500.xml"/><Relationship Id="rId3" Type="http://schemas.openxmlformats.org/officeDocument/2006/relationships/image" Target="../media/image78.png"/><Relationship Id="rId29" Type="http://schemas.openxmlformats.org/officeDocument/2006/relationships/tags" Target="../tags/tag499.xml"/><Relationship Id="rId28" Type="http://schemas.openxmlformats.org/officeDocument/2006/relationships/tags" Target="../tags/tag498.xml"/><Relationship Id="rId27" Type="http://schemas.openxmlformats.org/officeDocument/2006/relationships/tags" Target="../tags/tag497.xml"/><Relationship Id="rId26" Type="http://schemas.openxmlformats.org/officeDocument/2006/relationships/tags" Target="../tags/tag496.xml"/><Relationship Id="rId25" Type="http://schemas.openxmlformats.org/officeDocument/2006/relationships/tags" Target="../tags/tag495.xml"/><Relationship Id="rId24" Type="http://schemas.openxmlformats.org/officeDocument/2006/relationships/tags" Target="../tags/tag494.xml"/><Relationship Id="rId23" Type="http://schemas.openxmlformats.org/officeDocument/2006/relationships/tags" Target="../tags/tag493.xml"/><Relationship Id="rId22" Type="http://schemas.openxmlformats.org/officeDocument/2006/relationships/tags" Target="../tags/tag492.xml"/><Relationship Id="rId21" Type="http://schemas.openxmlformats.org/officeDocument/2006/relationships/tags" Target="../tags/tag491.xml"/><Relationship Id="rId20" Type="http://schemas.openxmlformats.org/officeDocument/2006/relationships/tags" Target="../tags/tag490.xml"/><Relationship Id="rId2" Type="http://schemas.openxmlformats.org/officeDocument/2006/relationships/image" Target="../media/image77.png"/><Relationship Id="rId19" Type="http://schemas.openxmlformats.org/officeDocument/2006/relationships/image" Target="../media/image80.png"/><Relationship Id="rId18" Type="http://schemas.openxmlformats.org/officeDocument/2006/relationships/tags" Target="../tags/tag489.xml"/><Relationship Id="rId17" Type="http://schemas.openxmlformats.org/officeDocument/2006/relationships/tags" Target="../tags/tag488.xml"/><Relationship Id="rId166" Type="http://schemas.openxmlformats.org/officeDocument/2006/relationships/slideLayout" Target="../slideLayouts/slideLayout7.xml"/><Relationship Id="rId165" Type="http://schemas.openxmlformats.org/officeDocument/2006/relationships/tags" Target="../tags/tag624.xml"/><Relationship Id="rId164" Type="http://schemas.openxmlformats.org/officeDocument/2006/relationships/tags" Target="../tags/tag623.xml"/><Relationship Id="rId163" Type="http://schemas.openxmlformats.org/officeDocument/2006/relationships/tags" Target="../tags/tag622.xml"/><Relationship Id="rId162" Type="http://schemas.openxmlformats.org/officeDocument/2006/relationships/tags" Target="../tags/tag621.xml"/><Relationship Id="rId161" Type="http://schemas.openxmlformats.org/officeDocument/2006/relationships/tags" Target="../tags/tag620.xml"/><Relationship Id="rId160" Type="http://schemas.openxmlformats.org/officeDocument/2006/relationships/tags" Target="../tags/tag619.xml"/><Relationship Id="rId16" Type="http://schemas.openxmlformats.org/officeDocument/2006/relationships/tags" Target="../tags/tag487.xml"/><Relationship Id="rId159" Type="http://schemas.openxmlformats.org/officeDocument/2006/relationships/tags" Target="../tags/tag618.xml"/><Relationship Id="rId158" Type="http://schemas.openxmlformats.org/officeDocument/2006/relationships/tags" Target="../tags/tag617.xml"/><Relationship Id="rId157" Type="http://schemas.openxmlformats.org/officeDocument/2006/relationships/tags" Target="../tags/tag616.xml"/><Relationship Id="rId156" Type="http://schemas.openxmlformats.org/officeDocument/2006/relationships/tags" Target="../tags/tag615.xml"/><Relationship Id="rId155" Type="http://schemas.openxmlformats.org/officeDocument/2006/relationships/tags" Target="../tags/tag614.xml"/><Relationship Id="rId154" Type="http://schemas.openxmlformats.org/officeDocument/2006/relationships/tags" Target="../tags/tag613.xml"/><Relationship Id="rId153" Type="http://schemas.openxmlformats.org/officeDocument/2006/relationships/tags" Target="../tags/tag612.xml"/><Relationship Id="rId152" Type="http://schemas.openxmlformats.org/officeDocument/2006/relationships/tags" Target="../tags/tag611.xml"/><Relationship Id="rId151" Type="http://schemas.openxmlformats.org/officeDocument/2006/relationships/tags" Target="../tags/tag610.xml"/><Relationship Id="rId150" Type="http://schemas.openxmlformats.org/officeDocument/2006/relationships/image" Target="../media/image91.png"/><Relationship Id="rId15" Type="http://schemas.openxmlformats.org/officeDocument/2006/relationships/image" Target="../media/image79.png"/><Relationship Id="rId149" Type="http://schemas.openxmlformats.org/officeDocument/2006/relationships/tags" Target="../tags/tag609.xml"/><Relationship Id="rId148" Type="http://schemas.openxmlformats.org/officeDocument/2006/relationships/tags" Target="../tags/tag608.xml"/><Relationship Id="rId147" Type="http://schemas.openxmlformats.org/officeDocument/2006/relationships/tags" Target="../tags/tag607.xml"/><Relationship Id="rId146" Type="http://schemas.openxmlformats.org/officeDocument/2006/relationships/tags" Target="../tags/tag606.xml"/><Relationship Id="rId145" Type="http://schemas.openxmlformats.org/officeDocument/2006/relationships/tags" Target="../tags/tag605.xml"/><Relationship Id="rId144" Type="http://schemas.openxmlformats.org/officeDocument/2006/relationships/tags" Target="../tags/tag604.xml"/><Relationship Id="rId143" Type="http://schemas.openxmlformats.org/officeDocument/2006/relationships/tags" Target="../tags/tag603.xml"/><Relationship Id="rId142" Type="http://schemas.openxmlformats.org/officeDocument/2006/relationships/tags" Target="../tags/tag602.xml"/><Relationship Id="rId141" Type="http://schemas.openxmlformats.org/officeDocument/2006/relationships/tags" Target="../tags/tag601.xml"/><Relationship Id="rId140" Type="http://schemas.openxmlformats.org/officeDocument/2006/relationships/tags" Target="../tags/tag600.xml"/><Relationship Id="rId14" Type="http://schemas.openxmlformats.org/officeDocument/2006/relationships/tags" Target="../tags/tag486.xml"/><Relationship Id="rId139" Type="http://schemas.openxmlformats.org/officeDocument/2006/relationships/tags" Target="../tags/tag599.xml"/><Relationship Id="rId138" Type="http://schemas.openxmlformats.org/officeDocument/2006/relationships/tags" Target="../tags/tag598.xml"/><Relationship Id="rId137" Type="http://schemas.openxmlformats.org/officeDocument/2006/relationships/tags" Target="../tags/tag597.xml"/><Relationship Id="rId136" Type="http://schemas.openxmlformats.org/officeDocument/2006/relationships/tags" Target="../tags/tag596.xml"/><Relationship Id="rId135" Type="http://schemas.openxmlformats.org/officeDocument/2006/relationships/tags" Target="../tags/tag595.xml"/><Relationship Id="rId134" Type="http://schemas.openxmlformats.org/officeDocument/2006/relationships/tags" Target="../tags/tag594.xml"/><Relationship Id="rId133" Type="http://schemas.openxmlformats.org/officeDocument/2006/relationships/tags" Target="../tags/tag593.xml"/><Relationship Id="rId132" Type="http://schemas.openxmlformats.org/officeDocument/2006/relationships/tags" Target="../tags/tag592.xml"/><Relationship Id="rId131" Type="http://schemas.openxmlformats.org/officeDocument/2006/relationships/tags" Target="../tags/tag591.xml"/><Relationship Id="rId130" Type="http://schemas.openxmlformats.org/officeDocument/2006/relationships/tags" Target="../tags/tag590.xml"/><Relationship Id="rId13" Type="http://schemas.openxmlformats.org/officeDocument/2006/relationships/tags" Target="../tags/tag485.xml"/><Relationship Id="rId129" Type="http://schemas.openxmlformats.org/officeDocument/2006/relationships/image" Target="../media/image90.png"/><Relationship Id="rId128" Type="http://schemas.openxmlformats.org/officeDocument/2006/relationships/tags" Target="../tags/tag589.xml"/><Relationship Id="rId127" Type="http://schemas.openxmlformats.org/officeDocument/2006/relationships/image" Target="../media/image89.png"/><Relationship Id="rId126" Type="http://schemas.openxmlformats.org/officeDocument/2006/relationships/tags" Target="../tags/tag588.xml"/><Relationship Id="rId125" Type="http://schemas.openxmlformats.org/officeDocument/2006/relationships/image" Target="../media/image88.png"/><Relationship Id="rId124" Type="http://schemas.openxmlformats.org/officeDocument/2006/relationships/tags" Target="../tags/tag587.xml"/><Relationship Id="rId123" Type="http://schemas.openxmlformats.org/officeDocument/2006/relationships/tags" Target="../tags/tag586.xml"/><Relationship Id="rId122" Type="http://schemas.openxmlformats.org/officeDocument/2006/relationships/tags" Target="../tags/tag585.xml"/><Relationship Id="rId121" Type="http://schemas.openxmlformats.org/officeDocument/2006/relationships/tags" Target="../tags/tag584.xml"/><Relationship Id="rId120" Type="http://schemas.openxmlformats.org/officeDocument/2006/relationships/tags" Target="../tags/tag583.xml"/><Relationship Id="rId12" Type="http://schemas.openxmlformats.org/officeDocument/2006/relationships/tags" Target="../tags/tag484.xml"/><Relationship Id="rId119" Type="http://schemas.openxmlformats.org/officeDocument/2006/relationships/tags" Target="../tags/tag582.xml"/><Relationship Id="rId118" Type="http://schemas.openxmlformats.org/officeDocument/2006/relationships/tags" Target="../tags/tag581.xml"/><Relationship Id="rId117" Type="http://schemas.openxmlformats.org/officeDocument/2006/relationships/tags" Target="../tags/tag580.xml"/><Relationship Id="rId116" Type="http://schemas.openxmlformats.org/officeDocument/2006/relationships/tags" Target="../tags/tag579.xml"/><Relationship Id="rId115" Type="http://schemas.openxmlformats.org/officeDocument/2006/relationships/tags" Target="../tags/tag578.xml"/><Relationship Id="rId114" Type="http://schemas.openxmlformats.org/officeDocument/2006/relationships/image" Target="../media/image87.png"/><Relationship Id="rId113" Type="http://schemas.openxmlformats.org/officeDocument/2006/relationships/tags" Target="../tags/tag577.xml"/><Relationship Id="rId112" Type="http://schemas.openxmlformats.org/officeDocument/2006/relationships/tags" Target="../tags/tag576.xml"/><Relationship Id="rId111" Type="http://schemas.openxmlformats.org/officeDocument/2006/relationships/tags" Target="../tags/tag575.xml"/><Relationship Id="rId110" Type="http://schemas.openxmlformats.org/officeDocument/2006/relationships/tags" Target="../tags/tag574.xml"/><Relationship Id="rId11" Type="http://schemas.openxmlformats.org/officeDocument/2006/relationships/tags" Target="../tags/tag483.xml"/><Relationship Id="rId109" Type="http://schemas.openxmlformats.org/officeDocument/2006/relationships/tags" Target="../tags/tag573.xml"/><Relationship Id="rId108" Type="http://schemas.openxmlformats.org/officeDocument/2006/relationships/tags" Target="../tags/tag572.xml"/><Relationship Id="rId107" Type="http://schemas.openxmlformats.org/officeDocument/2006/relationships/tags" Target="../tags/tag571.xml"/><Relationship Id="rId106" Type="http://schemas.openxmlformats.org/officeDocument/2006/relationships/tags" Target="../tags/tag570.xml"/><Relationship Id="rId105" Type="http://schemas.openxmlformats.org/officeDocument/2006/relationships/tags" Target="../tags/tag569.xml"/><Relationship Id="rId104" Type="http://schemas.openxmlformats.org/officeDocument/2006/relationships/tags" Target="../tags/tag568.xml"/><Relationship Id="rId103" Type="http://schemas.openxmlformats.org/officeDocument/2006/relationships/tags" Target="../tags/tag567.xml"/><Relationship Id="rId102" Type="http://schemas.openxmlformats.org/officeDocument/2006/relationships/tags" Target="../tags/tag566.xml"/><Relationship Id="rId101" Type="http://schemas.openxmlformats.org/officeDocument/2006/relationships/tags" Target="../tags/tag565.xml"/><Relationship Id="rId100" Type="http://schemas.openxmlformats.org/officeDocument/2006/relationships/tags" Target="../tags/tag564.xml"/><Relationship Id="rId10" Type="http://schemas.openxmlformats.org/officeDocument/2006/relationships/tags" Target="../tags/tag482.xml"/><Relationship Id="rId1" Type="http://schemas.openxmlformats.org/officeDocument/2006/relationships/image" Target="../media/image76.png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630.xml"/><Relationship Id="rId8" Type="http://schemas.openxmlformats.org/officeDocument/2006/relationships/tags" Target="../tags/tag629.xml"/><Relationship Id="rId75" Type="http://schemas.openxmlformats.org/officeDocument/2006/relationships/slideLayout" Target="../slideLayouts/slideLayout7.xml"/><Relationship Id="rId74" Type="http://schemas.openxmlformats.org/officeDocument/2006/relationships/tags" Target="../tags/tag691.xml"/><Relationship Id="rId73" Type="http://schemas.openxmlformats.org/officeDocument/2006/relationships/tags" Target="../tags/tag690.xml"/><Relationship Id="rId72" Type="http://schemas.openxmlformats.org/officeDocument/2006/relationships/tags" Target="../tags/tag689.xml"/><Relationship Id="rId71" Type="http://schemas.openxmlformats.org/officeDocument/2006/relationships/tags" Target="../tags/tag688.xml"/><Relationship Id="rId70" Type="http://schemas.openxmlformats.org/officeDocument/2006/relationships/tags" Target="../tags/tag687.xml"/><Relationship Id="rId7" Type="http://schemas.openxmlformats.org/officeDocument/2006/relationships/tags" Target="../tags/tag628.xml"/><Relationship Id="rId69" Type="http://schemas.openxmlformats.org/officeDocument/2006/relationships/tags" Target="../tags/tag686.xml"/><Relationship Id="rId68" Type="http://schemas.openxmlformats.org/officeDocument/2006/relationships/tags" Target="../tags/tag685.xml"/><Relationship Id="rId67" Type="http://schemas.openxmlformats.org/officeDocument/2006/relationships/tags" Target="../tags/tag684.xml"/><Relationship Id="rId66" Type="http://schemas.openxmlformats.org/officeDocument/2006/relationships/tags" Target="../tags/tag683.xml"/><Relationship Id="rId65" Type="http://schemas.openxmlformats.org/officeDocument/2006/relationships/tags" Target="../tags/tag682.xml"/><Relationship Id="rId64" Type="http://schemas.openxmlformats.org/officeDocument/2006/relationships/tags" Target="../tags/tag681.xml"/><Relationship Id="rId63" Type="http://schemas.openxmlformats.org/officeDocument/2006/relationships/tags" Target="../tags/tag680.xml"/><Relationship Id="rId62" Type="http://schemas.openxmlformats.org/officeDocument/2006/relationships/tags" Target="../tags/tag679.xml"/><Relationship Id="rId61" Type="http://schemas.openxmlformats.org/officeDocument/2006/relationships/tags" Target="../tags/tag678.xml"/><Relationship Id="rId60" Type="http://schemas.openxmlformats.org/officeDocument/2006/relationships/tags" Target="../tags/tag677.xml"/><Relationship Id="rId6" Type="http://schemas.openxmlformats.org/officeDocument/2006/relationships/tags" Target="../tags/tag627.xml"/><Relationship Id="rId59" Type="http://schemas.openxmlformats.org/officeDocument/2006/relationships/tags" Target="../tags/tag676.xml"/><Relationship Id="rId58" Type="http://schemas.openxmlformats.org/officeDocument/2006/relationships/tags" Target="../tags/tag675.xml"/><Relationship Id="rId57" Type="http://schemas.openxmlformats.org/officeDocument/2006/relationships/tags" Target="../tags/tag674.xml"/><Relationship Id="rId56" Type="http://schemas.openxmlformats.org/officeDocument/2006/relationships/tags" Target="../tags/tag673.xml"/><Relationship Id="rId55" Type="http://schemas.openxmlformats.org/officeDocument/2006/relationships/tags" Target="../tags/tag672.xml"/><Relationship Id="rId54" Type="http://schemas.openxmlformats.org/officeDocument/2006/relationships/tags" Target="../tags/tag671.xml"/><Relationship Id="rId53" Type="http://schemas.openxmlformats.org/officeDocument/2006/relationships/image" Target="../media/image98.png"/><Relationship Id="rId52" Type="http://schemas.openxmlformats.org/officeDocument/2006/relationships/tags" Target="../tags/tag670.xml"/><Relationship Id="rId51" Type="http://schemas.openxmlformats.org/officeDocument/2006/relationships/tags" Target="../tags/tag669.xml"/><Relationship Id="rId50" Type="http://schemas.openxmlformats.org/officeDocument/2006/relationships/tags" Target="../tags/tag668.xml"/><Relationship Id="rId5" Type="http://schemas.openxmlformats.org/officeDocument/2006/relationships/image" Target="../media/image94.png"/><Relationship Id="rId49" Type="http://schemas.openxmlformats.org/officeDocument/2006/relationships/tags" Target="../tags/tag667.xml"/><Relationship Id="rId48" Type="http://schemas.openxmlformats.org/officeDocument/2006/relationships/tags" Target="../tags/tag666.xml"/><Relationship Id="rId47" Type="http://schemas.openxmlformats.org/officeDocument/2006/relationships/tags" Target="../tags/tag665.xml"/><Relationship Id="rId46" Type="http://schemas.openxmlformats.org/officeDocument/2006/relationships/tags" Target="../tags/tag664.xml"/><Relationship Id="rId45" Type="http://schemas.openxmlformats.org/officeDocument/2006/relationships/tags" Target="../tags/tag663.xml"/><Relationship Id="rId44" Type="http://schemas.openxmlformats.org/officeDocument/2006/relationships/tags" Target="../tags/tag662.xml"/><Relationship Id="rId43" Type="http://schemas.openxmlformats.org/officeDocument/2006/relationships/tags" Target="../tags/tag661.xml"/><Relationship Id="rId42" Type="http://schemas.openxmlformats.org/officeDocument/2006/relationships/tags" Target="../tags/tag660.xml"/><Relationship Id="rId41" Type="http://schemas.openxmlformats.org/officeDocument/2006/relationships/image" Target="../media/image97.png"/><Relationship Id="rId40" Type="http://schemas.openxmlformats.org/officeDocument/2006/relationships/tags" Target="../tags/tag659.xml"/><Relationship Id="rId4" Type="http://schemas.openxmlformats.org/officeDocument/2006/relationships/tags" Target="../tags/tag626.xml"/><Relationship Id="rId39" Type="http://schemas.openxmlformats.org/officeDocument/2006/relationships/image" Target="../media/image96.png"/><Relationship Id="rId38" Type="http://schemas.openxmlformats.org/officeDocument/2006/relationships/tags" Target="../tags/tag658.xml"/><Relationship Id="rId37" Type="http://schemas.openxmlformats.org/officeDocument/2006/relationships/tags" Target="../tags/tag657.xml"/><Relationship Id="rId36" Type="http://schemas.openxmlformats.org/officeDocument/2006/relationships/tags" Target="../tags/tag656.xml"/><Relationship Id="rId35" Type="http://schemas.openxmlformats.org/officeDocument/2006/relationships/tags" Target="../tags/tag655.xml"/><Relationship Id="rId34" Type="http://schemas.openxmlformats.org/officeDocument/2006/relationships/tags" Target="../tags/tag654.xml"/><Relationship Id="rId33" Type="http://schemas.openxmlformats.org/officeDocument/2006/relationships/tags" Target="../tags/tag653.xml"/><Relationship Id="rId32" Type="http://schemas.openxmlformats.org/officeDocument/2006/relationships/tags" Target="../tags/tag652.xml"/><Relationship Id="rId31" Type="http://schemas.openxmlformats.org/officeDocument/2006/relationships/tags" Target="../tags/tag651.xml"/><Relationship Id="rId30" Type="http://schemas.openxmlformats.org/officeDocument/2006/relationships/tags" Target="../tags/tag650.xml"/><Relationship Id="rId3" Type="http://schemas.openxmlformats.org/officeDocument/2006/relationships/tags" Target="../tags/tag625.xml"/><Relationship Id="rId29" Type="http://schemas.openxmlformats.org/officeDocument/2006/relationships/tags" Target="../tags/tag649.xml"/><Relationship Id="rId28" Type="http://schemas.openxmlformats.org/officeDocument/2006/relationships/tags" Target="../tags/tag648.xml"/><Relationship Id="rId27" Type="http://schemas.openxmlformats.org/officeDocument/2006/relationships/tags" Target="../tags/tag647.xml"/><Relationship Id="rId26" Type="http://schemas.openxmlformats.org/officeDocument/2006/relationships/tags" Target="../tags/tag646.xml"/><Relationship Id="rId25" Type="http://schemas.openxmlformats.org/officeDocument/2006/relationships/tags" Target="../tags/tag645.xml"/><Relationship Id="rId24" Type="http://schemas.openxmlformats.org/officeDocument/2006/relationships/tags" Target="../tags/tag644.xml"/><Relationship Id="rId23" Type="http://schemas.openxmlformats.org/officeDocument/2006/relationships/tags" Target="../tags/tag643.xml"/><Relationship Id="rId22" Type="http://schemas.openxmlformats.org/officeDocument/2006/relationships/tags" Target="../tags/tag642.xml"/><Relationship Id="rId21" Type="http://schemas.openxmlformats.org/officeDocument/2006/relationships/tags" Target="../tags/tag641.xml"/><Relationship Id="rId20" Type="http://schemas.openxmlformats.org/officeDocument/2006/relationships/tags" Target="../tags/tag640.xml"/><Relationship Id="rId2" Type="http://schemas.openxmlformats.org/officeDocument/2006/relationships/image" Target="../media/image93.png"/><Relationship Id="rId19" Type="http://schemas.openxmlformats.org/officeDocument/2006/relationships/tags" Target="../tags/tag639.xml"/><Relationship Id="rId18" Type="http://schemas.openxmlformats.org/officeDocument/2006/relationships/tags" Target="../tags/tag638.xml"/><Relationship Id="rId17" Type="http://schemas.openxmlformats.org/officeDocument/2006/relationships/tags" Target="../tags/tag637.xml"/><Relationship Id="rId16" Type="http://schemas.openxmlformats.org/officeDocument/2006/relationships/image" Target="../media/image95.png"/><Relationship Id="rId15" Type="http://schemas.openxmlformats.org/officeDocument/2006/relationships/tags" Target="../tags/tag636.xml"/><Relationship Id="rId14" Type="http://schemas.openxmlformats.org/officeDocument/2006/relationships/tags" Target="../tags/tag635.xml"/><Relationship Id="rId13" Type="http://schemas.openxmlformats.org/officeDocument/2006/relationships/tags" Target="../tags/tag634.xml"/><Relationship Id="rId12" Type="http://schemas.openxmlformats.org/officeDocument/2006/relationships/tags" Target="../tags/tag633.xml"/><Relationship Id="rId11" Type="http://schemas.openxmlformats.org/officeDocument/2006/relationships/tags" Target="../tags/tag632.xml"/><Relationship Id="rId10" Type="http://schemas.openxmlformats.org/officeDocument/2006/relationships/tags" Target="../tags/tag631.xml"/><Relationship Id="rId1" Type="http://schemas.openxmlformats.org/officeDocument/2006/relationships/image" Target="../media/image92.png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698.xml"/><Relationship Id="rId84" Type="http://schemas.openxmlformats.org/officeDocument/2006/relationships/slideLayout" Target="../slideLayouts/slideLayout7.xml"/><Relationship Id="rId83" Type="http://schemas.openxmlformats.org/officeDocument/2006/relationships/tags" Target="../tags/tag768.xml"/><Relationship Id="rId82" Type="http://schemas.openxmlformats.org/officeDocument/2006/relationships/tags" Target="../tags/tag767.xml"/><Relationship Id="rId81" Type="http://schemas.openxmlformats.org/officeDocument/2006/relationships/tags" Target="../tags/tag766.xml"/><Relationship Id="rId80" Type="http://schemas.openxmlformats.org/officeDocument/2006/relationships/tags" Target="../tags/tag765.xml"/><Relationship Id="rId8" Type="http://schemas.openxmlformats.org/officeDocument/2006/relationships/tags" Target="../tags/tag697.xml"/><Relationship Id="rId79" Type="http://schemas.openxmlformats.org/officeDocument/2006/relationships/tags" Target="../tags/tag764.xml"/><Relationship Id="rId78" Type="http://schemas.openxmlformats.org/officeDocument/2006/relationships/tags" Target="../tags/tag763.xml"/><Relationship Id="rId77" Type="http://schemas.openxmlformats.org/officeDocument/2006/relationships/tags" Target="../tags/tag762.xml"/><Relationship Id="rId76" Type="http://schemas.openxmlformats.org/officeDocument/2006/relationships/tags" Target="../tags/tag761.xml"/><Relationship Id="rId75" Type="http://schemas.openxmlformats.org/officeDocument/2006/relationships/tags" Target="../tags/tag760.xml"/><Relationship Id="rId74" Type="http://schemas.openxmlformats.org/officeDocument/2006/relationships/tags" Target="../tags/tag759.xml"/><Relationship Id="rId73" Type="http://schemas.openxmlformats.org/officeDocument/2006/relationships/tags" Target="../tags/tag758.xml"/><Relationship Id="rId72" Type="http://schemas.openxmlformats.org/officeDocument/2006/relationships/tags" Target="../tags/tag757.xml"/><Relationship Id="rId71" Type="http://schemas.openxmlformats.org/officeDocument/2006/relationships/tags" Target="../tags/tag756.xml"/><Relationship Id="rId70" Type="http://schemas.openxmlformats.org/officeDocument/2006/relationships/tags" Target="../tags/tag755.xml"/><Relationship Id="rId7" Type="http://schemas.openxmlformats.org/officeDocument/2006/relationships/tags" Target="../tags/tag696.xml"/><Relationship Id="rId69" Type="http://schemas.openxmlformats.org/officeDocument/2006/relationships/tags" Target="../tags/tag754.xml"/><Relationship Id="rId68" Type="http://schemas.openxmlformats.org/officeDocument/2006/relationships/tags" Target="../tags/tag753.xml"/><Relationship Id="rId67" Type="http://schemas.openxmlformats.org/officeDocument/2006/relationships/tags" Target="../tags/tag752.xml"/><Relationship Id="rId66" Type="http://schemas.openxmlformats.org/officeDocument/2006/relationships/tags" Target="../tags/tag751.xml"/><Relationship Id="rId65" Type="http://schemas.openxmlformats.org/officeDocument/2006/relationships/tags" Target="../tags/tag750.xml"/><Relationship Id="rId64" Type="http://schemas.openxmlformats.org/officeDocument/2006/relationships/tags" Target="../tags/tag749.xml"/><Relationship Id="rId63" Type="http://schemas.openxmlformats.org/officeDocument/2006/relationships/tags" Target="../tags/tag748.xml"/><Relationship Id="rId62" Type="http://schemas.openxmlformats.org/officeDocument/2006/relationships/tags" Target="../tags/tag747.xml"/><Relationship Id="rId61" Type="http://schemas.openxmlformats.org/officeDocument/2006/relationships/tags" Target="../tags/tag746.xml"/><Relationship Id="rId60" Type="http://schemas.openxmlformats.org/officeDocument/2006/relationships/tags" Target="../tags/tag745.xml"/><Relationship Id="rId6" Type="http://schemas.openxmlformats.org/officeDocument/2006/relationships/tags" Target="../tags/tag695.xml"/><Relationship Id="rId59" Type="http://schemas.openxmlformats.org/officeDocument/2006/relationships/tags" Target="../tags/tag744.xml"/><Relationship Id="rId58" Type="http://schemas.openxmlformats.org/officeDocument/2006/relationships/tags" Target="../tags/tag743.xml"/><Relationship Id="rId57" Type="http://schemas.openxmlformats.org/officeDocument/2006/relationships/tags" Target="../tags/tag742.xml"/><Relationship Id="rId56" Type="http://schemas.openxmlformats.org/officeDocument/2006/relationships/tags" Target="../tags/tag741.xml"/><Relationship Id="rId55" Type="http://schemas.openxmlformats.org/officeDocument/2006/relationships/tags" Target="../tags/tag740.xml"/><Relationship Id="rId54" Type="http://schemas.openxmlformats.org/officeDocument/2006/relationships/tags" Target="../tags/tag739.xml"/><Relationship Id="rId53" Type="http://schemas.openxmlformats.org/officeDocument/2006/relationships/tags" Target="../tags/tag738.xml"/><Relationship Id="rId52" Type="http://schemas.openxmlformats.org/officeDocument/2006/relationships/tags" Target="../tags/tag737.xml"/><Relationship Id="rId51" Type="http://schemas.openxmlformats.org/officeDocument/2006/relationships/tags" Target="../tags/tag736.xml"/><Relationship Id="rId50" Type="http://schemas.openxmlformats.org/officeDocument/2006/relationships/tags" Target="../tags/tag735.xml"/><Relationship Id="rId5" Type="http://schemas.openxmlformats.org/officeDocument/2006/relationships/tags" Target="../tags/tag694.xml"/><Relationship Id="rId49" Type="http://schemas.openxmlformats.org/officeDocument/2006/relationships/image" Target="../media/image104.png"/><Relationship Id="rId48" Type="http://schemas.openxmlformats.org/officeDocument/2006/relationships/tags" Target="../tags/tag734.xml"/><Relationship Id="rId47" Type="http://schemas.openxmlformats.org/officeDocument/2006/relationships/tags" Target="../tags/tag733.xml"/><Relationship Id="rId46" Type="http://schemas.openxmlformats.org/officeDocument/2006/relationships/tags" Target="../tags/tag732.xml"/><Relationship Id="rId45" Type="http://schemas.openxmlformats.org/officeDocument/2006/relationships/tags" Target="../tags/tag731.xml"/><Relationship Id="rId44" Type="http://schemas.openxmlformats.org/officeDocument/2006/relationships/tags" Target="../tags/tag730.xml"/><Relationship Id="rId43" Type="http://schemas.openxmlformats.org/officeDocument/2006/relationships/tags" Target="../tags/tag729.xml"/><Relationship Id="rId42" Type="http://schemas.openxmlformats.org/officeDocument/2006/relationships/tags" Target="../tags/tag728.xml"/><Relationship Id="rId41" Type="http://schemas.openxmlformats.org/officeDocument/2006/relationships/tags" Target="../tags/tag727.xml"/><Relationship Id="rId40" Type="http://schemas.openxmlformats.org/officeDocument/2006/relationships/tags" Target="../tags/tag726.xml"/><Relationship Id="rId4" Type="http://schemas.openxmlformats.org/officeDocument/2006/relationships/tags" Target="../tags/tag693.xml"/><Relationship Id="rId39" Type="http://schemas.openxmlformats.org/officeDocument/2006/relationships/tags" Target="../tags/tag725.xml"/><Relationship Id="rId38" Type="http://schemas.openxmlformats.org/officeDocument/2006/relationships/tags" Target="../tags/tag724.xml"/><Relationship Id="rId37" Type="http://schemas.openxmlformats.org/officeDocument/2006/relationships/image" Target="../media/image103.png"/><Relationship Id="rId36" Type="http://schemas.openxmlformats.org/officeDocument/2006/relationships/tags" Target="../tags/tag723.xml"/><Relationship Id="rId35" Type="http://schemas.openxmlformats.org/officeDocument/2006/relationships/tags" Target="../tags/tag722.xml"/><Relationship Id="rId34" Type="http://schemas.openxmlformats.org/officeDocument/2006/relationships/tags" Target="../tags/tag721.xml"/><Relationship Id="rId33" Type="http://schemas.openxmlformats.org/officeDocument/2006/relationships/tags" Target="../tags/tag720.xml"/><Relationship Id="rId32" Type="http://schemas.openxmlformats.org/officeDocument/2006/relationships/tags" Target="../tags/tag719.xml"/><Relationship Id="rId31" Type="http://schemas.openxmlformats.org/officeDocument/2006/relationships/tags" Target="../tags/tag718.xml"/><Relationship Id="rId30" Type="http://schemas.openxmlformats.org/officeDocument/2006/relationships/tags" Target="../tags/tag717.xml"/><Relationship Id="rId3" Type="http://schemas.openxmlformats.org/officeDocument/2006/relationships/tags" Target="../tags/tag692.xml"/><Relationship Id="rId29" Type="http://schemas.openxmlformats.org/officeDocument/2006/relationships/tags" Target="../tags/tag716.xml"/><Relationship Id="rId28" Type="http://schemas.openxmlformats.org/officeDocument/2006/relationships/tags" Target="../tags/tag715.xml"/><Relationship Id="rId27" Type="http://schemas.openxmlformats.org/officeDocument/2006/relationships/tags" Target="../tags/tag714.xml"/><Relationship Id="rId26" Type="http://schemas.openxmlformats.org/officeDocument/2006/relationships/tags" Target="../tags/tag713.xml"/><Relationship Id="rId25" Type="http://schemas.openxmlformats.org/officeDocument/2006/relationships/image" Target="../media/image102.png"/><Relationship Id="rId24" Type="http://schemas.openxmlformats.org/officeDocument/2006/relationships/tags" Target="../tags/tag712.xml"/><Relationship Id="rId23" Type="http://schemas.openxmlformats.org/officeDocument/2006/relationships/tags" Target="../tags/tag711.xml"/><Relationship Id="rId22" Type="http://schemas.openxmlformats.org/officeDocument/2006/relationships/tags" Target="../tags/tag710.xml"/><Relationship Id="rId21" Type="http://schemas.openxmlformats.org/officeDocument/2006/relationships/tags" Target="../tags/tag709.xml"/><Relationship Id="rId20" Type="http://schemas.openxmlformats.org/officeDocument/2006/relationships/tags" Target="../tags/tag708.xml"/><Relationship Id="rId2" Type="http://schemas.openxmlformats.org/officeDocument/2006/relationships/image" Target="../media/image100.png"/><Relationship Id="rId19" Type="http://schemas.openxmlformats.org/officeDocument/2006/relationships/tags" Target="../tags/tag707.xml"/><Relationship Id="rId18" Type="http://schemas.openxmlformats.org/officeDocument/2006/relationships/tags" Target="../tags/tag706.xml"/><Relationship Id="rId17" Type="http://schemas.openxmlformats.org/officeDocument/2006/relationships/tags" Target="../tags/tag705.xml"/><Relationship Id="rId16" Type="http://schemas.openxmlformats.org/officeDocument/2006/relationships/tags" Target="../tags/tag704.xml"/><Relationship Id="rId15" Type="http://schemas.openxmlformats.org/officeDocument/2006/relationships/tags" Target="../tags/tag703.xml"/><Relationship Id="rId14" Type="http://schemas.openxmlformats.org/officeDocument/2006/relationships/tags" Target="../tags/tag702.xml"/><Relationship Id="rId13" Type="http://schemas.openxmlformats.org/officeDocument/2006/relationships/image" Target="../media/image101.png"/><Relationship Id="rId12" Type="http://schemas.openxmlformats.org/officeDocument/2006/relationships/tags" Target="../tags/tag701.xml"/><Relationship Id="rId11" Type="http://schemas.openxmlformats.org/officeDocument/2006/relationships/tags" Target="../tags/tag700.xml"/><Relationship Id="rId10" Type="http://schemas.openxmlformats.org/officeDocument/2006/relationships/tags" Target="../tags/tag699.xml"/><Relationship Id="rId1" Type="http://schemas.openxmlformats.org/officeDocument/2006/relationships/image" Target="../media/image99.png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775.xml"/><Relationship Id="rId81" Type="http://schemas.openxmlformats.org/officeDocument/2006/relationships/slideLayout" Target="../slideLayouts/slideLayout7.xml"/><Relationship Id="rId80" Type="http://schemas.openxmlformats.org/officeDocument/2006/relationships/tags" Target="../tags/tag841.xml"/><Relationship Id="rId8" Type="http://schemas.openxmlformats.org/officeDocument/2006/relationships/tags" Target="../tags/tag774.xml"/><Relationship Id="rId79" Type="http://schemas.openxmlformats.org/officeDocument/2006/relationships/tags" Target="../tags/tag840.xml"/><Relationship Id="rId78" Type="http://schemas.openxmlformats.org/officeDocument/2006/relationships/tags" Target="../tags/tag839.xml"/><Relationship Id="rId77" Type="http://schemas.openxmlformats.org/officeDocument/2006/relationships/tags" Target="../tags/tag838.xml"/><Relationship Id="rId76" Type="http://schemas.openxmlformats.org/officeDocument/2006/relationships/tags" Target="../tags/tag837.xml"/><Relationship Id="rId75" Type="http://schemas.openxmlformats.org/officeDocument/2006/relationships/tags" Target="../tags/tag836.xml"/><Relationship Id="rId74" Type="http://schemas.openxmlformats.org/officeDocument/2006/relationships/tags" Target="../tags/tag835.xml"/><Relationship Id="rId73" Type="http://schemas.openxmlformats.org/officeDocument/2006/relationships/tags" Target="../tags/tag834.xml"/><Relationship Id="rId72" Type="http://schemas.openxmlformats.org/officeDocument/2006/relationships/tags" Target="../tags/tag833.xml"/><Relationship Id="rId71" Type="http://schemas.openxmlformats.org/officeDocument/2006/relationships/tags" Target="../tags/tag832.xml"/><Relationship Id="rId70" Type="http://schemas.openxmlformats.org/officeDocument/2006/relationships/tags" Target="../tags/tag831.xml"/><Relationship Id="rId7" Type="http://schemas.openxmlformats.org/officeDocument/2006/relationships/tags" Target="../tags/tag773.xml"/><Relationship Id="rId69" Type="http://schemas.openxmlformats.org/officeDocument/2006/relationships/tags" Target="../tags/tag830.xml"/><Relationship Id="rId68" Type="http://schemas.openxmlformats.org/officeDocument/2006/relationships/tags" Target="../tags/tag829.xml"/><Relationship Id="rId67" Type="http://schemas.openxmlformats.org/officeDocument/2006/relationships/image" Target="../media/image111.png"/><Relationship Id="rId66" Type="http://schemas.openxmlformats.org/officeDocument/2006/relationships/tags" Target="../tags/tag828.xml"/><Relationship Id="rId65" Type="http://schemas.openxmlformats.org/officeDocument/2006/relationships/tags" Target="../tags/tag827.xml"/><Relationship Id="rId64" Type="http://schemas.openxmlformats.org/officeDocument/2006/relationships/tags" Target="../tags/tag826.xml"/><Relationship Id="rId63" Type="http://schemas.openxmlformats.org/officeDocument/2006/relationships/tags" Target="../tags/tag825.xml"/><Relationship Id="rId62" Type="http://schemas.openxmlformats.org/officeDocument/2006/relationships/tags" Target="../tags/tag824.xml"/><Relationship Id="rId61" Type="http://schemas.openxmlformats.org/officeDocument/2006/relationships/tags" Target="../tags/tag823.xml"/><Relationship Id="rId60" Type="http://schemas.openxmlformats.org/officeDocument/2006/relationships/tags" Target="../tags/tag822.xml"/><Relationship Id="rId6" Type="http://schemas.openxmlformats.org/officeDocument/2006/relationships/tags" Target="../tags/tag772.xml"/><Relationship Id="rId59" Type="http://schemas.openxmlformats.org/officeDocument/2006/relationships/tags" Target="../tags/tag821.xml"/><Relationship Id="rId58" Type="http://schemas.openxmlformats.org/officeDocument/2006/relationships/tags" Target="../tags/tag820.xml"/><Relationship Id="rId57" Type="http://schemas.openxmlformats.org/officeDocument/2006/relationships/tags" Target="../tags/tag819.xml"/><Relationship Id="rId56" Type="http://schemas.openxmlformats.org/officeDocument/2006/relationships/tags" Target="../tags/tag818.xml"/><Relationship Id="rId55" Type="http://schemas.openxmlformats.org/officeDocument/2006/relationships/tags" Target="../tags/tag817.xml"/><Relationship Id="rId54" Type="http://schemas.openxmlformats.org/officeDocument/2006/relationships/tags" Target="../tags/tag816.xml"/><Relationship Id="rId53" Type="http://schemas.openxmlformats.org/officeDocument/2006/relationships/tags" Target="../tags/tag815.xml"/><Relationship Id="rId52" Type="http://schemas.openxmlformats.org/officeDocument/2006/relationships/tags" Target="../tags/tag814.xml"/><Relationship Id="rId51" Type="http://schemas.openxmlformats.org/officeDocument/2006/relationships/tags" Target="../tags/tag813.xml"/><Relationship Id="rId50" Type="http://schemas.openxmlformats.org/officeDocument/2006/relationships/tags" Target="../tags/tag812.xml"/><Relationship Id="rId5" Type="http://schemas.openxmlformats.org/officeDocument/2006/relationships/tags" Target="../tags/tag771.xml"/><Relationship Id="rId49" Type="http://schemas.openxmlformats.org/officeDocument/2006/relationships/tags" Target="../tags/tag811.xml"/><Relationship Id="rId48" Type="http://schemas.openxmlformats.org/officeDocument/2006/relationships/tags" Target="../tags/tag810.xml"/><Relationship Id="rId47" Type="http://schemas.openxmlformats.org/officeDocument/2006/relationships/tags" Target="../tags/tag809.xml"/><Relationship Id="rId46" Type="http://schemas.openxmlformats.org/officeDocument/2006/relationships/tags" Target="../tags/tag808.xml"/><Relationship Id="rId45" Type="http://schemas.openxmlformats.org/officeDocument/2006/relationships/image" Target="../media/image110.png"/><Relationship Id="rId44" Type="http://schemas.openxmlformats.org/officeDocument/2006/relationships/tags" Target="../tags/tag807.xml"/><Relationship Id="rId43" Type="http://schemas.openxmlformats.org/officeDocument/2006/relationships/image" Target="../media/image109.png"/><Relationship Id="rId42" Type="http://schemas.openxmlformats.org/officeDocument/2006/relationships/tags" Target="../tags/tag806.xml"/><Relationship Id="rId41" Type="http://schemas.openxmlformats.org/officeDocument/2006/relationships/tags" Target="../tags/tag805.xml"/><Relationship Id="rId40" Type="http://schemas.openxmlformats.org/officeDocument/2006/relationships/tags" Target="../tags/tag804.xml"/><Relationship Id="rId4" Type="http://schemas.openxmlformats.org/officeDocument/2006/relationships/tags" Target="../tags/tag770.xml"/><Relationship Id="rId39" Type="http://schemas.openxmlformats.org/officeDocument/2006/relationships/tags" Target="../tags/tag803.xml"/><Relationship Id="rId38" Type="http://schemas.openxmlformats.org/officeDocument/2006/relationships/tags" Target="../tags/tag802.xml"/><Relationship Id="rId37" Type="http://schemas.openxmlformats.org/officeDocument/2006/relationships/tags" Target="../tags/tag801.xml"/><Relationship Id="rId36" Type="http://schemas.openxmlformats.org/officeDocument/2006/relationships/tags" Target="../tags/tag800.xml"/><Relationship Id="rId35" Type="http://schemas.openxmlformats.org/officeDocument/2006/relationships/tags" Target="../tags/tag799.xml"/><Relationship Id="rId34" Type="http://schemas.openxmlformats.org/officeDocument/2006/relationships/tags" Target="../tags/tag798.xml"/><Relationship Id="rId33" Type="http://schemas.openxmlformats.org/officeDocument/2006/relationships/tags" Target="../tags/tag797.xml"/><Relationship Id="rId32" Type="http://schemas.openxmlformats.org/officeDocument/2006/relationships/tags" Target="../tags/tag796.xml"/><Relationship Id="rId31" Type="http://schemas.openxmlformats.org/officeDocument/2006/relationships/tags" Target="../tags/tag795.xml"/><Relationship Id="rId30" Type="http://schemas.openxmlformats.org/officeDocument/2006/relationships/tags" Target="../tags/tag794.xml"/><Relationship Id="rId3" Type="http://schemas.openxmlformats.org/officeDocument/2006/relationships/image" Target="../media/image106.png"/><Relationship Id="rId29" Type="http://schemas.openxmlformats.org/officeDocument/2006/relationships/tags" Target="../tags/tag793.xml"/><Relationship Id="rId28" Type="http://schemas.openxmlformats.org/officeDocument/2006/relationships/tags" Target="../tags/tag792.xml"/><Relationship Id="rId27" Type="http://schemas.openxmlformats.org/officeDocument/2006/relationships/tags" Target="../tags/tag791.xml"/><Relationship Id="rId26" Type="http://schemas.openxmlformats.org/officeDocument/2006/relationships/tags" Target="../tags/tag790.xml"/><Relationship Id="rId25" Type="http://schemas.openxmlformats.org/officeDocument/2006/relationships/tags" Target="../tags/tag789.xml"/><Relationship Id="rId24" Type="http://schemas.openxmlformats.org/officeDocument/2006/relationships/tags" Target="../tags/tag788.xml"/><Relationship Id="rId23" Type="http://schemas.openxmlformats.org/officeDocument/2006/relationships/tags" Target="../tags/tag787.xml"/><Relationship Id="rId22" Type="http://schemas.openxmlformats.org/officeDocument/2006/relationships/tags" Target="../tags/tag786.xml"/><Relationship Id="rId21" Type="http://schemas.openxmlformats.org/officeDocument/2006/relationships/tags" Target="../tags/tag785.xml"/><Relationship Id="rId20" Type="http://schemas.openxmlformats.org/officeDocument/2006/relationships/image" Target="../media/image108.png"/><Relationship Id="rId2" Type="http://schemas.openxmlformats.org/officeDocument/2006/relationships/tags" Target="../tags/tag769.xml"/><Relationship Id="rId19" Type="http://schemas.openxmlformats.org/officeDocument/2006/relationships/tags" Target="../tags/tag784.xml"/><Relationship Id="rId18" Type="http://schemas.openxmlformats.org/officeDocument/2006/relationships/image" Target="../media/image107.png"/><Relationship Id="rId17" Type="http://schemas.openxmlformats.org/officeDocument/2006/relationships/tags" Target="../tags/tag783.xml"/><Relationship Id="rId16" Type="http://schemas.openxmlformats.org/officeDocument/2006/relationships/tags" Target="../tags/tag782.xml"/><Relationship Id="rId15" Type="http://schemas.openxmlformats.org/officeDocument/2006/relationships/tags" Target="../tags/tag781.xml"/><Relationship Id="rId14" Type="http://schemas.openxmlformats.org/officeDocument/2006/relationships/tags" Target="../tags/tag780.xml"/><Relationship Id="rId13" Type="http://schemas.openxmlformats.org/officeDocument/2006/relationships/tags" Target="../tags/tag779.xml"/><Relationship Id="rId12" Type="http://schemas.openxmlformats.org/officeDocument/2006/relationships/tags" Target="../tags/tag778.xml"/><Relationship Id="rId11" Type="http://schemas.openxmlformats.org/officeDocument/2006/relationships/tags" Target="../tags/tag777.xml"/><Relationship Id="rId10" Type="http://schemas.openxmlformats.org/officeDocument/2006/relationships/tags" Target="../tags/tag776.xml"/><Relationship Id="rId1" Type="http://schemas.openxmlformats.org/officeDocument/2006/relationships/image" Target="../media/image105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850.xml"/><Relationship Id="rId8" Type="http://schemas.openxmlformats.org/officeDocument/2006/relationships/tags" Target="../tags/tag849.xml"/><Relationship Id="rId7" Type="http://schemas.openxmlformats.org/officeDocument/2006/relationships/tags" Target="../tags/tag848.xml"/><Relationship Id="rId6" Type="http://schemas.openxmlformats.org/officeDocument/2006/relationships/tags" Target="../tags/tag847.xml"/><Relationship Id="rId5" Type="http://schemas.openxmlformats.org/officeDocument/2006/relationships/tags" Target="../tags/tag846.xml"/><Relationship Id="rId4" Type="http://schemas.openxmlformats.org/officeDocument/2006/relationships/tags" Target="../tags/tag845.xml"/><Relationship Id="rId3" Type="http://schemas.openxmlformats.org/officeDocument/2006/relationships/tags" Target="../tags/tag844.xml"/><Relationship Id="rId28" Type="http://schemas.openxmlformats.org/officeDocument/2006/relationships/slideLayout" Target="../slideLayouts/slideLayout7.xml"/><Relationship Id="rId27" Type="http://schemas.openxmlformats.org/officeDocument/2006/relationships/tags" Target="../tags/tag867.xml"/><Relationship Id="rId26" Type="http://schemas.openxmlformats.org/officeDocument/2006/relationships/tags" Target="../tags/tag866.xml"/><Relationship Id="rId25" Type="http://schemas.openxmlformats.org/officeDocument/2006/relationships/tags" Target="../tags/tag865.xml"/><Relationship Id="rId24" Type="http://schemas.openxmlformats.org/officeDocument/2006/relationships/tags" Target="../tags/tag864.xml"/><Relationship Id="rId23" Type="http://schemas.openxmlformats.org/officeDocument/2006/relationships/tags" Target="../tags/tag863.xml"/><Relationship Id="rId22" Type="http://schemas.openxmlformats.org/officeDocument/2006/relationships/tags" Target="../tags/tag862.xml"/><Relationship Id="rId21" Type="http://schemas.openxmlformats.org/officeDocument/2006/relationships/tags" Target="../tags/tag861.xml"/><Relationship Id="rId20" Type="http://schemas.openxmlformats.org/officeDocument/2006/relationships/tags" Target="../tags/tag860.xml"/><Relationship Id="rId2" Type="http://schemas.openxmlformats.org/officeDocument/2006/relationships/tags" Target="../tags/tag843.xml"/><Relationship Id="rId19" Type="http://schemas.openxmlformats.org/officeDocument/2006/relationships/tags" Target="../tags/tag859.xml"/><Relationship Id="rId18" Type="http://schemas.openxmlformats.org/officeDocument/2006/relationships/tags" Target="../tags/tag858.xml"/><Relationship Id="rId17" Type="http://schemas.openxmlformats.org/officeDocument/2006/relationships/tags" Target="../tags/tag857.xml"/><Relationship Id="rId16" Type="http://schemas.openxmlformats.org/officeDocument/2006/relationships/tags" Target="../tags/tag856.xml"/><Relationship Id="rId15" Type="http://schemas.openxmlformats.org/officeDocument/2006/relationships/tags" Target="../tags/tag855.xml"/><Relationship Id="rId14" Type="http://schemas.openxmlformats.org/officeDocument/2006/relationships/tags" Target="../tags/tag854.xml"/><Relationship Id="rId13" Type="http://schemas.openxmlformats.org/officeDocument/2006/relationships/tags" Target="../tags/tag853.xml"/><Relationship Id="rId12" Type="http://schemas.openxmlformats.org/officeDocument/2006/relationships/tags" Target="../tags/tag852.xml"/><Relationship Id="rId11" Type="http://schemas.openxmlformats.org/officeDocument/2006/relationships/tags" Target="../tags/tag851.xml"/><Relationship Id="rId10" Type="http://schemas.openxmlformats.org/officeDocument/2006/relationships/image" Target="../media/image112.png"/><Relationship Id="rId1" Type="http://schemas.openxmlformats.org/officeDocument/2006/relationships/tags" Target="../tags/tag842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2.xml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png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image" Target="../media/image10.jpeg"/><Relationship Id="rId3" Type="http://schemas.openxmlformats.org/officeDocument/2006/relationships/tags" Target="../tags/tag4.xml"/><Relationship Id="rId2" Type="http://schemas.openxmlformats.org/officeDocument/2006/relationships/image" Target="../media/image9.png"/><Relationship Id="rId17" Type="http://schemas.openxmlformats.org/officeDocument/2006/relationships/notesSlide" Target="../notesSlides/notesSlide1.xml"/><Relationship Id="rId16" Type="http://schemas.openxmlformats.org/officeDocument/2006/relationships/slideLayout" Target="../slideLayouts/slideLayout7.xml"/><Relationship Id="rId15" Type="http://schemas.openxmlformats.org/officeDocument/2006/relationships/tags" Target="../tags/tag13.xml"/><Relationship Id="rId14" Type="http://schemas.openxmlformats.org/officeDocument/2006/relationships/tags" Target="../tags/tag12.xml"/><Relationship Id="rId13" Type="http://schemas.openxmlformats.org/officeDocument/2006/relationships/image" Target="../media/image12.png"/><Relationship Id="rId12" Type="http://schemas.openxmlformats.org/officeDocument/2006/relationships/tags" Target="../tags/tag11.xm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19.xml"/><Relationship Id="rId8" Type="http://schemas.openxmlformats.org/officeDocument/2006/relationships/tags" Target="../tags/tag18.xml"/><Relationship Id="rId7" Type="http://schemas.openxmlformats.org/officeDocument/2006/relationships/tags" Target="../tags/tag17.xml"/><Relationship Id="rId6" Type="http://schemas.openxmlformats.org/officeDocument/2006/relationships/tags" Target="../tags/tag16.xml"/><Relationship Id="rId5" Type="http://schemas.openxmlformats.org/officeDocument/2006/relationships/tags" Target="../tags/tag15.xml"/><Relationship Id="rId4" Type="http://schemas.openxmlformats.org/officeDocument/2006/relationships/image" Target="../media/image15.png"/><Relationship Id="rId3" Type="http://schemas.openxmlformats.org/officeDocument/2006/relationships/tags" Target="../tags/tag14.xml"/><Relationship Id="rId29" Type="http://schemas.openxmlformats.org/officeDocument/2006/relationships/notesSlide" Target="../notesSlides/notesSlide2.xml"/><Relationship Id="rId28" Type="http://schemas.openxmlformats.org/officeDocument/2006/relationships/slideLayout" Target="../slideLayouts/slideLayout7.xml"/><Relationship Id="rId27" Type="http://schemas.openxmlformats.org/officeDocument/2006/relationships/tags" Target="../tags/tag35.xml"/><Relationship Id="rId26" Type="http://schemas.openxmlformats.org/officeDocument/2006/relationships/tags" Target="../tags/tag34.xml"/><Relationship Id="rId25" Type="http://schemas.openxmlformats.org/officeDocument/2006/relationships/tags" Target="../tags/tag33.xml"/><Relationship Id="rId24" Type="http://schemas.openxmlformats.org/officeDocument/2006/relationships/tags" Target="../tags/tag32.xml"/><Relationship Id="rId23" Type="http://schemas.openxmlformats.org/officeDocument/2006/relationships/tags" Target="../tags/tag31.xml"/><Relationship Id="rId22" Type="http://schemas.openxmlformats.org/officeDocument/2006/relationships/tags" Target="../tags/tag30.xml"/><Relationship Id="rId21" Type="http://schemas.openxmlformats.org/officeDocument/2006/relationships/tags" Target="../tags/tag29.xml"/><Relationship Id="rId20" Type="http://schemas.openxmlformats.org/officeDocument/2006/relationships/tags" Target="../tags/tag28.xml"/><Relationship Id="rId2" Type="http://schemas.openxmlformats.org/officeDocument/2006/relationships/image" Target="../media/image14.png"/><Relationship Id="rId19" Type="http://schemas.openxmlformats.org/officeDocument/2006/relationships/tags" Target="../tags/tag27.xml"/><Relationship Id="rId18" Type="http://schemas.openxmlformats.org/officeDocument/2006/relationships/tags" Target="../tags/tag26.xml"/><Relationship Id="rId17" Type="http://schemas.openxmlformats.org/officeDocument/2006/relationships/tags" Target="../tags/tag25.xml"/><Relationship Id="rId16" Type="http://schemas.openxmlformats.org/officeDocument/2006/relationships/tags" Target="../tags/tag24.xml"/><Relationship Id="rId15" Type="http://schemas.openxmlformats.org/officeDocument/2006/relationships/tags" Target="../tags/tag23.xml"/><Relationship Id="rId14" Type="http://schemas.openxmlformats.org/officeDocument/2006/relationships/image" Target="../media/image17.png"/><Relationship Id="rId13" Type="http://schemas.openxmlformats.org/officeDocument/2006/relationships/tags" Target="../tags/tag22.xml"/><Relationship Id="rId12" Type="http://schemas.openxmlformats.org/officeDocument/2006/relationships/tags" Target="../tags/tag21.xml"/><Relationship Id="rId11" Type="http://schemas.openxmlformats.org/officeDocument/2006/relationships/image" Target="../media/image16.png"/><Relationship Id="rId10" Type="http://schemas.openxmlformats.org/officeDocument/2006/relationships/tags" Target="../tags/tag20.xml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44.xml"/><Relationship Id="rId8" Type="http://schemas.openxmlformats.org/officeDocument/2006/relationships/tags" Target="../tags/tag43.xml"/><Relationship Id="rId73" Type="http://schemas.openxmlformats.org/officeDocument/2006/relationships/notesSlide" Target="../notesSlides/notesSlide3.xml"/><Relationship Id="rId72" Type="http://schemas.openxmlformats.org/officeDocument/2006/relationships/slideLayout" Target="../slideLayouts/slideLayout7.xml"/><Relationship Id="rId71" Type="http://schemas.openxmlformats.org/officeDocument/2006/relationships/tags" Target="../tags/tag101.xml"/><Relationship Id="rId70" Type="http://schemas.openxmlformats.org/officeDocument/2006/relationships/tags" Target="../tags/tag100.xml"/><Relationship Id="rId7" Type="http://schemas.openxmlformats.org/officeDocument/2006/relationships/tags" Target="../tags/tag42.xml"/><Relationship Id="rId69" Type="http://schemas.openxmlformats.org/officeDocument/2006/relationships/tags" Target="../tags/tag99.xml"/><Relationship Id="rId68" Type="http://schemas.openxmlformats.org/officeDocument/2006/relationships/tags" Target="../tags/tag98.xml"/><Relationship Id="rId67" Type="http://schemas.openxmlformats.org/officeDocument/2006/relationships/tags" Target="../tags/tag97.xml"/><Relationship Id="rId66" Type="http://schemas.openxmlformats.org/officeDocument/2006/relationships/tags" Target="../tags/tag96.xml"/><Relationship Id="rId65" Type="http://schemas.openxmlformats.org/officeDocument/2006/relationships/tags" Target="../tags/tag95.xml"/><Relationship Id="rId64" Type="http://schemas.openxmlformats.org/officeDocument/2006/relationships/tags" Target="../tags/tag94.xml"/><Relationship Id="rId63" Type="http://schemas.openxmlformats.org/officeDocument/2006/relationships/tags" Target="../tags/tag93.xml"/><Relationship Id="rId62" Type="http://schemas.openxmlformats.org/officeDocument/2006/relationships/tags" Target="../tags/tag92.xml"/><Relationship Id="rId61" Type="http://schemas.openxmlformats.org/officeDocument/2006/relationships/tags" Target="../tags/tag91.xml"/><Relationship Id="rId60" Type="http://schemas.openxmlformats.org/officeDocument/2006/relationships/tags" Target="../tags/tag90.xml"/><Relationship Id="rId6" Type="http://schemas.openxmlformats.org/officeDocument/2006/relationships/tags" Target="../tags/tag41.xml"/><Relationship Id="rId59" Type="http://schemas.openxmlformats.org/officeDocument/2006/relationships/tags" Target="../tags/tag89.xml"/><Relationship Id="rId58" Type="http://schemas.openxmlformats.org/officeDocument/2006/relationships/tags" Target="../tags/tag88.xml"/><Relationship Id="rId57" Type="http://schemas.openxmlformats.org/officeDocument/2006/relationships/tags" Target="../tags/tag87.xml"/><Relationship Id="rId56" Type="http://schemas.openxmlformats.org/officeDocument/2006/relationships/tags" Target="../tags/tag86.xml"/><Relationship Id="rId55" Type="http://schemas.openxmlformats.org/officeDocument/2006/relationships/tags" Target="../tags/tag85.xml"/><Relationship Id="rId54" Type="http://schemas.openxmlformats.org/officeDocument/2006/relationships/tags" Target="../tags/tag84.xml"/><Relationship Id="rId53" Type="http://schemas.openxmlformats.org/officeDocument/2006/relationships/tags" Target="../tags/tag83.xml"/><Relationship Id="rId52" Type="http://schemas.openxmlformats.org/officeDocument/2006/relationships/tags" Target="../tags/tag82.xml"/><Relationship Id="rId51" Type="http://schemas.openxmlformats.org/officeDocument/2006/relationships/tags" Target="../tags/tag81.xml"/><Relationship Id="rId50" Type="http://schemas.openxmlformats.org/officeDocument/2006/relationships/image" Target="../media/image22.png"/><Relationship Id="rId5" Type="http://schemas.openxmlformats.org/officeDocument/2006/relationships/tags" Target="../tags/tag40.xml"/><Relationship Id="rId49" Type="http://schemas.openxmlformats.org/officeDocument/2006/relationships/tags" Target="../tags/tag80.xml"/><Relationship Id="rId48" Type="http://schemas.openxmlformats.org/officeDocument/2006/relationships/image" Target="../media/image21.png"/><Relationship Id="rId47" Type="http://schemas.openxmlformats.org/officeDocument/2006/relationships/tags" Target="../tags/tag79.xml"/><Relationship Id="rId46" Type="http://schemas.openxmlformats.org/officeDocument/2006/relationships/image" Target="../media/image20.png"/><Relationship Id="rId45" Type="http://schemas.openxmlformats.org/officeDocument/2006/relationships/tags" Target="../tags/tag78.xml"/><Relationship Id="rId44" Type="http://schemas.openxmlformats.org/officeDocument/2006/relationships/tags" Target="../tags/tag77.xml"/><Relationship Id="rId43" Type="http://schemas.openxmlformats.org/officeDocument/2006/relationships/tags" Target="../tags/tag76.xml"/><Relationship Id="rId42" Type="http://schemas.openxmlformats.org/officeDocument/2006/relationships/tags" Target="../tags/tag75.xml"/><Relationship Id="rId41" Type="http://schemas.openxmlformats.org/officeDocument/2006/relationships/tags" Target="../tags/tag74.xml"/><Relationship Id="rId40" Type="http://schemas.openxmlformats.org/officeDocument/2006/relationships/tags" Target="../tags/tag73.xml"/><Relationship Id="rId4" Type="http://schemas.openxmlformats.org/officeDocument/2006/relationships/tags" Target="../tags/tag39.xml"/><Relationship Id="rId39" Type="http://schemas.openxmlformats.org/officeDocument/2006/relationships/tags" Target="../tags/tag72.xml"/><Relationship Id="rId38" Type="http://schemas.openxmlformats.org/officeDocument/2006/relationships/tags" Target="../tags/tag71.xml"/><Relationship Id="rId37" Type="http://schemas.openxmlformats.org/officeDocument/2006/relationships/tags" Target="../tags/tag70.xml"/><Relationship Id="rId36" Type="http://schemas.openxmlformats.org/officeDocument/2006/relationships/tags" Target="../tags/tag69.xml"/><Relationship Id="rId35" Type="http://schemas.openxmlformats.org/officeDocument/2006/relationships/tags" Target="../tags/tag68.xml"/><Relationship Id="rId34" Type="http://schemas.openxmlformats.org/officeDocument/2006/relationships/tags" Target="../tags/tag67.xml"/><Relationship Id="rId33" Type="http://schemas.openxmlformats.org/officeDocument/2006/relationships/tags" Target="../tags/tag66.xml"/><Relationship Id="rId32" Type="http://schemas.openxmlformats.org/officeDocument/2006/relationships/tags" Target="../tags/tag65.xml"/><Relationship Id="rId31" Type="http://schemas.openxmlformats.org/officeDocument/2006/relationships/tags" Target="../tags/tag64.xml"/><Relationship Id="rId30" Type="http://schemas.openxmlformats.org/officeDocument/2006/relationships/tags" Target="../tags/tag63.xml"/><Relationship Id="rId3" Type="http://schemas.openxmlformats.org/officeDocument/2006/relationships/tags" Target="../tags/tag38.xml"/><Relationship Id="rId29" Type="http://schemas.openxmlformats.org/officeDocument/2006/relationships/tags" Target="../tags/tag62.xml"/><Relationship Id="rId28" Type="http://schemas.openxmlformats.org/officeDocument/2006/relationships/tags" Target="../tags/tag61.xml"/><Relationship Id="rId27" Type="http://schemas.openxmlformats.org/officeDocument/2006/relationships/tags" Target="../tags/tag60.xml"/><Relationship Id="rId26" Type="http://schemas.openxmlformats.org/officeDocument/2006/relationships/tags" Target="../tags/tag59.xml"/><Relationship Id="rId25" Type="http://schemas.openxmlformats.org/officeDocument/2006/relationships/tags" Target="../tags/tag58.xml"/><Relationship Id="rId24" Type="http://schemas.openxmlformats.org/officeDocument/2006/relationships/tags" Target="../tags/tag57.xml"/><Relationship Id="rId23" Type="http://schemas.openxmlformats.org/officeDocument/2006/relationships/image" Target="../media/image19.png"/><Relationship Id="rId22" Type="http://schemas.openxmlformats.org/officeDocument/2006/relationships/tags" Target="../tags/tag56.xml"/><Relationship Id="rId21" Type="http://schemas.openxmlformats.org/officeDocument/2006/relationships/tags" Target="../tags/tag55.xml"/><Relationship Id="rId20" Type="http://schemas.openxmlformats.org/officeDocument/2006/relationships/image" Target="../media/image18.png"/><Relationship Id="rId2" Type="http://schemas.openxmlformats.org/officeDocument/2006/relationships/tags" Target="../tags/tag37.xml"/><Relationship Id="rId19" Type="http://schemas.openxmlformats.org/officeDocument/2006/relationships/tags" Target="../tags/tag54.xml"/><Relationship Id="rId18" Type="http://schemas.openxmlformats.org/officeDocument/2006/relationships/tags" Target="../tags/tag53.xml"/><Relationship Id="rId17" Type="http://schemas.openxmlformats.org/officeDocument/2006/relationships/tags" Target="../tags/tag52.xml"/><Relationship Id="rId16" Type="http://schemas.openxmlformats.org/officeDocument/2006/relationships/tags" Target="../tags/tag51.xml"/><Relationship Id="rId15" Type="http://schemas.openxmlformats.org/officeDocument/2006/relationships/tags" Target="../tags/tag50.xml"/><Relationship Id="rId14" Type="http://schemas.openxmlformats.org/officeDocument/2006/relationships/tags" Target="../tags/tag49.xml"/><Relationship Id="rId13" Type="http://schemas.openxmlformats.org/officeDocument/2006/relationships/tags" Target="../tags/tag48.xml"/><Relationship Id="rId12" Type="http://schemas.openxmlformats.org/officeDocument/2006/relationships/tags" Target="../tags/tag47.xml"/><Relationship Id="rId11" Type="http://schemas.openxmlformats.org/officeDocument/2006/relationships/tags" Target="../tags/tag46.xml"/><Relationship Id="rId10" Type="http://schemas.openxmlformats.org/officeDocument/2006/relationships/tags" Target="../tags/tag45.xml"/><Relationship Id="rId1" Type="http://schemas.openxmlformats.org/officeDocument/2006/relationships/tags" Target="../tags/tag36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109.xml"/><Relationship Id="rId8" Type="http://schemas.openxmlformats.org/officeDocument/2006/relationships/tags" Target="../tags/tag108.xml"/><Relationship Id="rId73" Type="http://schemas.openxmlformats.org/officeDocument/2006/relationships/notesSlide" Target="../notesSlides/notesSlide4.xml"/><Relationship Id="rId72" Type="http://schemas.openxmlformats.org/officeDocument/2006/relationships/slideLayout" Target="../slideLayouts/slideLayout7.xml"/><Relationship Id="rId71" Type="http://schemas.openxmlformats.org/officeDocument/2006/relationships/tags" Target="../tags/tag167.xml"/><Relationship Id="rId70" Type="http://schemas.openxmlformats.org/officeDocument/2006/relationships/tags" Target="../tags/tag166.xml"/><Relationship Id="rId7" Type="http://schemas.openxmlformats.org/officeDocument/2006/relationships/tags" Target="../tags/tag107.xml"/><Relationship Id="rId69" Type="http://schemas.openxmlformats.org/officeDocument/2006/relationships/tags" Target="../tags/tag165.xml"/><Relationship Id="rId68" Type="http://schemas.openxmlformats.org/officeDocument/2006/relationships/image" Target="../media/image27.png"/><Relationship Id="rId67" Type="http://schemas.openxmlformats.org/officeDocument/2006/relationships/tags" Target="../tags/tag164.xml"/><Relationship Id="rId66" Type="http://schemas.openxmlformats.org/officeDocument/2006/relationships/tags" Target="../tags/tag163.xml"/><Relationship Id="rId65" Type="http://schemas.openxmlformats.org/officeDocument/2006/relationships/tags" Target="../tags/tag162.xml"/><Relationship Id="rId64" Type="http://schemas.openxmlformats.org/officeDocument/2006/relationships/tags" Target="../tags/tag161.xml"/><Relationship Id="rId63" Type="http://schemas.openxmlformats.org/officeDocument/2006/relationships/tags" Target="../tags/tag160.xml"/><Relationship Id="rId62" Type="http://schemas.openxmlformats.org/officeDocument/2006/relationships/tags" Target="../tags/tag159.xml"/><Relationship Id="rId61" Type="http://schemas.openxmlformats.org/officeDocument/2006/relationships/tags" Target="../tags/tag158.xml"/><Relationship Id="rId60" Type="http://schemas.openxmlformats.org/officeDocument/2006/relationships/tags" Target="../tags/tag157.xml"/><Relationship Id="rId6" Type="http://schemas.openxmlformats.org/officeDocument/2006/relationships/tags" Target="../tags/tag106.xml"/><Relationship Id="rId59" Type="http://schemas.openxmlformats.org/officeDocument/2006/relationships/tags" Target="../tags/tag156.xml"/><Relationship Id="rId58" Type="http://schemas.openxmlformats.org/officeDocument/2006/relationships/tags" Target="../tags/tag155.xml"/><Relationship Id="rId57" Type="http://schemas.openxmlformats.org/officeDocument/2006/relationships/tags" Target="../tags/tag154.xml"/><Relationship Id="rId56" Type="http://schemas.openxmlformats.org/officeDocument/2006/relationships/tags" Target="../tags/tag153.xml"/><Relationship Id="rId55" Type="http://schemas.openxmlformats.org/officeDocument/2006/relationships/tags" Target="../tags/tag152.xml"/><Relationship Id="rId54" Type="http://schemas.openxmlformats.org/officeDocument/2006/relationships/tags" Target="../tags/tag151.xml"/><Relationship Id="rId53" Type="http://schemas.openxmlformats.org/officeDocument/2006/relationships/tags" Target="../tags/tag150.xml"/><Relationship Id="rId52" Type="http://schemas.openxmlformats.org/officeDocument/2006/relationships/tags" Target="../tags/tag149.xml"/><Relationship Id="rId51" Type="http://schemas.openxmlformats.org/officeDocument/2006/relationships/tags" Target="../tags/tag148.xml"/><Relationship Id="rId50" Type="http://schemas.openxmlformats.org/officeDocument/2006/relationships/tags" Target="../tags/tag147.xml"/><Relationship Id="rId5" Type="http://schemas.openxmlformats.org/officeDocument/2006/relationships/tags" Target="../tags/tag105.xml"/><Relationship Id="rId49" Type="http://schemas.openxmlformats.org/officeDocument/2006/relationships/tags" Target="../tags/tag146.xml"/><Relationship Id="rId48" Type="http://schemas.openxmlformats.org/officeDocument/2006/relationships/image" Target="../media/image26.png"/><Relationship Id="rId47" Type="http://schemas.openxmlformats.org/officeDocument/2006/relationships/tags" Target="../tags/tag145.xml"/><Relationship Id="rId46" Type="http://schemas.openxmlformats.org/officeDocument/2006/relationships/image" Target="../media/image25.png"/><Relationship Id="rId45" Type="http://schemas.openxmlformats.org/officeDocument/2006/relationships/tags" Target="../tags/tag144.xml"/><Relationship Id="rId44" Type="http://schemas.openxmlformats.org/officeDocument/2006/relationships/tags" Target="../tags/tag143.xml"/><Relationship Id="rId43" Type="http://schemas.openxmlformats.org/officeDocument/2006/relationships/tags" Target="../tags/tag142.xml"/><Relationship Id="rId42" Type="http://schemas.openxmlformats.org/officeDocument/2006/relationships/tags" Target="../tags/tag141.xml"/><Relationship Id="rId41" Type="http://schemas.openxmlformats.org/officeDocument/2006/relationships/tags" Target="../tags/tag140.xml"/><Relationship Id="rId40" Type="http://schemas.openxmlformats.org/officeDocument/2006/relationships/tags" Target="../tags/tag139.xml"/><Relationship Id="rId4" Type="http://schemas.openxmlformats.org/officeDocument/2006/relationships/tags" Target="../tags/tag104.xml"/><Relationship Id="rId39" Type="http://schemas.openxmlformats.org/officeDocument/2006/relationships/tags" Target="../tags/tag138.xml"/><Relationship Id="rId38" Type="http://schemas.openxmlformats.org/officeDocument/2006/relationships/tags" Target="../tags/tag137.xml"/><Relationship Id="rId37" Type="http://schemas.openxmlformats.org/officeDocument/2006/relationships/tags" Target="../tags/tag136.xml"/><Relationship Id="rId36" Type="http://schemas.openxmlformats.org/officeDocument/2006/relationships/tags" Target="../tags/tag135.xml"/><Relationship Id="rId35" Type="http://schemas.openxmlformats.org/officeDocument/2006/relationships/tags" Target="../tags/tag134.xml"/><Relationship Id="rId34" Type="http://schemas.openxmlformats.org/officeDocument/2006/relationships/tags" Target="../tags/tag133.xml"/><Relationship Id="rId33" Type="http://schemas.openxmlformats.org/officeDocument/2006/relationships/tags" Target="../tags/tag132.xml"/><Relationship Id="rId32" Type="http://schemas.openxmlformats.org/officeDocument/2006/relationships/tags" Target="../tags/tag131.xml"/><Relationship Id="rId31" Type="http://schemas.openxmlformats.org/officeDocument/2006/relationships/tags" Target="../tags/tag130.xml"/><Relationship Id="rId30" Type="http://schemas.openxmlformats.org/officeDocument/2006/relationships/tags" Target="../tags/tag129.xml"/><Relationship Id="rId3" Type="http://schemas.openxmlformats.org/officeDocument/2006/relationships/image" Target="../media/image23.png"/><Relationship Id="rId29" Type="http://schemas.openxmlformats.org/officeDocument/2006/relationships/tags" Target="../tags/tag128.xml"/><Relationship Id="rId28" Type="http://schemas.openxmlformats.org/officeDocument/2006/relationships/tags" Target="../tags/tag127.xml"/><Relationship Id="rId27" Type="http://schemas.openxmlformats.org/officeDocument/2006/relationships/tags" Target="../tags/tag126.xml"/><Relationship Id="rId26" Type="http://schemas.openxmlformats.org/officeDocument/2006/relationships/tags" Target="../tags/tag125.xml"/><Relationship Id="rId25" Type="http://schemas.openxmlformats.org/officeDocument/2006/relationships/tags" Target="../tags/tag124.xml"/><Relationship Id="rId24" Type="http://schemas.openxmlformats.org/officeDocument/2006/relationships/tags" Target="../tags/tag123.xml"/><Relationship Id="rId23" Type="http://schemas.openxmlformats.org/officeDocument/2006/relationships/tags" Target="../tags/tag122.xml"/><Relationship Id="rId22" Type="http://schemas.openxmlformats.org/officeDocument/2006/relationships/tags" Target="../tags/tag121.xml"/><Relationship Id="rId21" Type="http://schemas.openxmlformats.org/officeDocument/2006/relationships/tags" Target="../tags/tag120.xml"/><Relationship Id="rId20" Type="http://schemas.openxmlformats.org/officeDocument/2006/relationships/tags" Target="../tags/tag119.xml"/><Relationship Id="rId2" Type="http://schemas.openxmlformats.org/officeDocument/2006/relationships/tags" Target="../tags/tag103.xml"/><Relationship Id="rId19" Type="http://schemas.openxmlformats.org/officeDocument/2006/relationships/tags" Target="../tags/tag118.xml"/><Relationship Id="rId18" Type="http://schemas.openxmlformats.org/officeDocument/2006/relationships/tags" Target="../tags/tag117.xml"/><Relationship Id="rId17" Type="http://schemas.openxmlformats.org/officeDocument/2006/relationships/tags" Target="../tags/tag116.xml"/><Relationship Id="rId16" Type="http://schemas.openxmlformats.org/officeDocument/2006/relationships/tags" Target="../tags/tag115.xml"/><Relationship Id="rId15" Type="http://schemas.openxmlformats.org/officeDocument/2006/relationships/tags" Target="../tags/tag114.xml"/><Relationship Id="rId14" Type="http://schemas.openxmlformats.org/officeDocument/2006/relationships/tags" Target="../tags/tag113.xml"/><Relationship Id="rId13" Type="http://schemas.openxmlformats.org/officeDocument/2006/relationships/tags" Target="../tags/tag112.xml"/><Relationship Id="rId12" Type="http://schemas.openxmlformats.org/officeDocument/2006/relationships/image" Target="../media/image24.png"/><Relationship Id="rId11" Type="http://schemas.openxmlformats.org/officeDocument/2006/relationships/tags" Target="../tags/tag111.xml"/><Relationship Id="rId10" Type="http://schemas.openxmlformats.org/officeDocument/2006/relationships/tags" Target="../tags/tag110.xml"/><Relationship Id="rId1" Type="http://schemas.openxmlformats.org/officeDocument/2006/relationships/tags" Target="../tags/tag102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174.xml"/><Relationship Id="rId8" Type="http://schemas.openxmlformats.org/officeDocument/2006/relationships/tags" Target="../tags/tag173.xml"/><Relationship Id="rId7" Type="http://schemas.openxmlformats.org/officeDocument/2006/relationships/tags" Target="../tags/tag172.xml"/><Relationship Id="rId6" Type="http://schemas.openxmlformats.org/officeDocument/2006/relationships/tags" Target="../tags/tag171.xml"/><Relationship Id="rId5" Type="http://schemas.openxmlformats.org/officeDocument/2006/relationships/tags" Target="../tags/tag170.xml"/><Relationship Id="rId44" Type="http://schemas.openxmlformats.org/officeDocument/2006/relationships/slideLayout" Target="../slideLayouts/slideLayout7.xml"/><Relationship Id="rId43" Type="http://schemas.openxmlformats.org/officeDocument/2006/relationships/tags" Target="../tags/tag206.xml"/><Relationship Id="rId42" Type="http://schemas.openxmlformats.org/officeDocument/2006/relationships/tags" Target="../tags/tag205.xml"/><Relationship Id="rId41" Type="http://schemas.openxmlformats.org/officeDocument/2006/relationships/tags" Target="../tags/tag204.xml"/><Relationship Id="rId40" Type="http://schemas.openxmlformats.org/officeDocument/2006/relationships/tags" Target="../tags/tag203.xml"/><Relationship Id="rId4" Type="http://schemas.openxmlformats.org/officeDocument/2006/relationships/tags" Target="../tags/tag169.xml"/><Relationship Id="rId39" Type="http://schemas.openxmlformats.org/officeDocument/2006/relationships/tags" Target="../tags/tag202.xml"/><Relationship Id="rId38" Type="http://schemas.openxmlformats.org/officeDocument/2006/relationships/tags" Target="../tags/tag201.xml"/><Relationship Id="rId37" Type="http://schemas.openxmlformats.org/officeDocument/2006/relationships/tags" Target="../tags/tag200.xml"/><Relationship Id="rId36" Type="http://schemas.openxmlformats.org/officeDocument/2006/relationships/tags" Target="../tags/tag199.xml"/><Relationship Id="rId35" Type="http://schemas.openxmlformats.org/officeDocument/2006/relationships/tags" Target="../tags/tag198.xml"/><Relationship Id="rId34" Type="http://schemas.openxmlformats.org/officeDocument/2006/relationships/tags" Target="../tags/tag197.xml"/><Relationship Id="rId33" Type="http://schemas.openxmlformats.org/officeDocument/2006/relationships/tags" Target="../tags/tag196.xml"/><Relationship Id="rId32" Type="http://schemas.openxmlformats.org/officeDocument/2006/relationships/tags" Target="../tags/tag195.xml"/><Relationship Id="rId31" Type="http://schemas.openxmlformats.org/officeDocument/2006/relationships/tags" Target="../tags/tag194.xml"/><Relationship Id="rId30" Type="http://schemas.openxmlformats.org/officeDocument/2006/relationships/tags" Target="../tags/tag193.xml"/><Relationship Id="rId3" Type="http://schemas.openxmlformats.org/officeDocument/2006/relationships/tags" Target="../tags/tag168.xml"/><Relationship Id="rId29" Type="http://schemas.openxmlformats.org/officeDocument/2006/relationships/tags" Target="../tags/tag192.xml"/><Relationship Id="rId28" Type="http://schemas.openxmlformats.org/officeDocument/2006/relationships/tags" Target="../tags/tag191.xml"/><Relationship Id="rId27" Type="http://schemas.openxmlformats.org/officeDocument/2006/relationships/tags" Target="../tags/tag190.xml"/><Relationship Id="rId26" Type="http://schemas.openxmlformats.org/officeDocument/2006/relationships/tags" Target="../tags/tag189.xml"/><Relationship Id="rId25" Type="http://schemas.openxmlformats.org/officeDocument/2006/relationships/tags" Target="../tags/tag188.xml"/><Relationship Id="rId24" Type="http://schemas.openxmlformats.org/officeDocument/2006/relationships/tags" Target="../tags/tag187.xml"/><Relationship Id="rId23" Type="http://schemas.openxmlformats.org/officeDocument/2006/relationships/image" Target="../media/image31.png"/><Relationship Id="rId22" Type="http://schemas.openxmlformats.org/officeDocument/2006/relationships/tags" Target="../tags/tag186.xml"/><Relationship Id="rId21" Type="http://schemas.openxmlformats.org/officeDocument/2006/relationships/tags" Target="../tags/tag185.xml"/><Relationship Id="rId20" Type="http://schemas.openxmlformats.org/officeDocument/2006/relationships/tags" Target="../tags/tag184.xml"/><Relationship Id="rId2" Type="http://schemas.openxmlformats.org/officeDocument/2006/relationships/image" Target="../media/image29.jpeg"/><Relationship Id="rId19" Type="http://schemas.openxmlformats.org/officeDocument/2006/relationships/tags" Target="../tags/tag183.xml"/><Relationship Id="rId18" Type="http://schemas.openxmlformats.org/officeDocument/2006/relationships/tags" Target="../tags/tag182.xml"/><Relationship Id="rId17" Type="http://schemas.openxmlformats.org/officeDocument/2006/relationships/tags" Target="../tags/tag181.xml"/><Relationship Id="rId16" Type="http://schemas.openxmlformats.org/officeDocument/2006/relationships/tags" Target="../tags/tag180.xml"/><Relationship Id="rId15" Type="http://schemas.openxmlformats.org/officeDocument/2006/relationships/tags" Target="../tags/tag179.xml"/><Relationship Id="rId14" Type="http://schemas.openxmlformats.org/officeDocument/2006/relationships/tags" Target="../tags/tag178.xml"/><Relationship Id="rId13" Type="http://schemas.openxmlformats.org/officeDocument/2006/relationships/image" Target="../media/image30.png"/><Relationship Id="rId12" Type="http://schemas.openxmlformats.org/officeDocument/2006/relationships/tags" Target="../tags/tag177.xml"/><Relationship Id="rId11" Type="http://schemas.openxmlformats.org/officeDocument/2006/relationships/tags" Target="../tags/tag176.xml"/><Relationship Id="rId10" Type="http://schemas.openxmlformats.org/officeDocument/2006/relationships/tags" Target="../tags/tag175.xml"/><Relationship Id="rId1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7"/>
          <p:cNvSpPr txBox="1"/>
          <p:nvPr/>
        </p:nvSpPr>
        <p:spPr>
          <a:xfrm>
            <a:off x="1027430" y="715010"/>
            <a:ext cx="4455795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Supplemental Figure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S1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 rot="0">
            <a:off x="4568190" y="3174365"/>
            <a:ext cx="4269105" cy="4189730"/>
            <a:chOff x="4519427" y="5541727"/>
            <a:chExt cx="4268973" cy="4189716"/>
          </a:xfrm>
        </p:grpSpPr>
        <p:sp>
          <p:nvSpPr>
            <p:cNvPr id="29" name="文本框 26"/>
            <p:cNvSpPr txBox="1"/>
            <p:nvPr/>
          </p:nvSpPr>
          <p:spPr>
            <a:xfrm>
              <a:off x="7663490" y="8252398"/>
              <a:ext cx="1032020" cy="3682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latin typeface="Arial" panose="020B0604020202020204" pitchFamily="34" charset="0"/>
                  <a:cs typeface="Arial" panose="020B0604020202020204" pitchFamily="34" charset="0"/>
                </a:rPr>
                <a:t>55 kDa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文本框 26"/>
            <p:cNvSpPr txBox="1"/>
            <p:nvPr/>
          </p:nvSpPr>
          <p:spPr>
            <a:xfrm>
              <a:off x="7661191" y="8668258"/>
              <a:ext cx="1032020" cy="3682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latin typeface="Arial" panose="020B0604020202020204" pitchFamily="34" charset="0"/>
                  <a:cs typeface="Arial" panose="020B0604020202020204" pitchFamily="34" charset="0"/>
                </a:rPr>
                <a:t>40 kDa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1" name="直接连接符 30"/>
            <p:cNvCxnSpPr/>
            <p:nvPr/>
          </p:nvCxnSpPr>
          <p:spPr>
            <a:xfrm>
              <a:off x="7614826" y="8848999"/>
              <a:ext cx="12759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7617649" y="8442272"/>
              <a:ext cx="12759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1"/>
            <a:srcRect l="15439" t="4086" r="49364" b="4458"/>
            <a:stretch>
              <a:fillRect/>
            </a:stretch>
          </p:blipFill>
          <p:spPr>
            <a:xfrm>
              <a:off x="6687415" y="7389245"/>
              <a:ext cx="914400" cy="2336801"/>
            </a:xfrm>
            <a:prstGeom prst="rect">
              <a:avLst/>
            </a:prstGeom>
            <a:ln w="28575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4" name="文本框 26"/>
            <p:cNvSpPr txBox="1"/>
            <p:nvPr/>
          </p:nvSpPr>
          <p:spPr>
            <a:xfrm>
              <a:off x="7661191" y="8022846"/>
              <a:ext cx="1032020" cy="3682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latin typeface="Arial" panose="020B0604020202020204" pitchFamily="34" charset="0"/>
                  <a:cs typeface="Arial" panose="020B0604020202020204" pitchFamily="34" charset="0"/>
                </a:rPr>
                <a:t>70 kDa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5" name="直接连接符 34"/>
            <p:cNvCxnSpPr/>
            <p:nvPr/>
          </p:nvCxnSpPr>
          <p:spPr>
            <a:xfrm>
              <a:off x="7615350" y="8212720"/>
              <a:ext cx="12759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文本框 26"/>
            <p:cNvSpPr txBox="1"/>
            <p:nvPr/>
          </p:nvSpPr>
          <p:spPr>
            <a:xfrm>
              <a:off x="7661191" y="9023496"/>
              <a:ext cx="1032020" cy="3682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latin typeface="Arial" panose="020B0604020202020204" pitchFamily="34" charset="0"/>
                  <a:cs typeface="Arial" panose="020B0604020202020204" pitchFamily="34" charset="0"/>
                </a:rPr>
                <a:t>35 kDa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7" name="直接连接符 36"/>
            <p:cNvCxnSpPr/>
            <p:nvPr/>
          </p:nvCxnSpPr>
          <p:spPr>
            <a:xfrm>
              <a:off x="7615350" y="9213370"/>
              <a:ext cx="12759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文本框 26"/>
            <p:cNvSpPr txBox="1"/>
            <p:nvPr/>
          </p:nvSpPr>
          <p:spPr>
            <a:xfrm>
              <a:off x="7664215" y="9363150"/>
              <a:ext cx="1032020" cy="3682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latin typeface="Arial" panose="020B0604020202020204" pitchFamily="34" charset="0"/>
                  <a:cs typeface="Arial" panose="020B0604020202020204" pitchFamily="34" charset="0"/>
                </a:rPr>
                <a:t>25 kDa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9" name="直接连接符 38"/>
            <p:cNvCxnSpPr/>
            <p:nvPr/>
          </p:nvCxnSpPr>
          <p:spPr>
            <a:xfrm>
              <a:off x="7618374" y="9553024"/>
              <a:ext cx="12759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文本框 26"/>
            <p:cNvSpPr txBox="1"/>
            <p:nvPr/>
          </p:nvSpPr>
          <p:spPr>
            <a:xfrm>
              <a:off x="7658891" y="7770074"/>
              <a:ext cx="1122612" cy="3682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latin typeface="Arial" panose="020B0604020202020204" pitchFamily="34" charset="0"/>
                  <a:cs typeface="Arial" panose="020B0604020202020204" pitchFamily="34" charset="0"/>
                </a:rPr>
                <a:t>100 kDa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7613051" y="7959948"/>
              <a:ext cx="12759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文本框 26"/>
            <p:cNvSpPr txBox="1"/>
            <p:nvPr/>
          </p:nvSpPr>
          <p:spPr>
            <a:xfrm>
              <a:off x="7656592" y="7515089"/>
              <a:ext cx="1124911" cy="3682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latin typeface="Arial" panose="020B0604020202020204" pitchFamily="34" charset="0"/>
                  <a:cs typeface="Arial" panose="020B0604020202020204" pitchFamily="34" charset="0"/>
                </a:rPr>
                <a:t>130 kDa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3" name="直接连接符 42"/>
            <p:cNvCxnSpPr/>
            <p:nvPr/>
          </p:nvCxnSpPr>
          <p:spPr>
            <a:xfrm>
              <a:off x="7610752" y="7704962"/>
              <a:ext cx="12759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文本框 26"/>
            <p:cNvSpPr txBox="1"/>
            <p:nvPr/>
          </p:nvSpPr>
          <p:spPr>
            <a:xfrm>
              <a:off x="7663489" y="7337880"/>
              <a:ext cx="1124911" cy="3682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latin typeface="Arial" panose="020B0604020202020204" pitchFamily="34" charset="0"/>
                  <a:cs typeface="Arial" panose="020B0604020202020204" pitchFamily="34" charset="0"/>
                </a:rPr>
                <a:t>170 kDa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7617649" y="7527753"/>
              <a:ext cx="12759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文本框 45"/>
            <p:cNvSpPr txBox="1"/>
            <p:nvPr/>
          </p:nvSpPr>
          <p:spPr>
            <a:xfrm>
              <a:off x="4520156" y="8691420"/>
              <a:ext cx="2051788" cy="6451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latin typeface="Arial" panose="020B0604020202020204" pitchFamily="34" charset="0"/>
                  <a:cs typeface="Arial" panose="020B0604020202020204" pitchFamily="34" charset="0"/>
                </a:rPr>
                <a:t>His-SUMO-RPL10 (34-214)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7" name="直接连接符 56"/>
            <p:cNvCxnSpPr/>
            <p:nvPr/>
          </p:nvCxnSpPr>
          <p:spPr>
            <a:xfrm>
              <a:off x="6610265" y="8008146"/>
              <a:ext cx="0" cy="66732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文本框 57"/>
            <p:cNvSpPr txBox="1"/>
            <p:nvPr/>
          </p:nvSpPr>
          <p:spPr>
            <a:xfrm>
              <a:off x="4519427" y="8070350"/>
              <a:ext cx="2051788" cy="6451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latin typeface="Arial" panose="020B0604020202020204" pitchFamily="34" charset="0"/>
                  <a:cs typeface="Arial" panose="020B0604020202020204" pitchFamily="34" charset="0"/>
                </a:rPr>
                <a:t>UFM1-His-SUMO-RPL10 (34-214)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4546649" y="6954838"/>
              <a:ext cx="2051788" cy="6451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latin typeface="Arial" panose="020B0604020202020204" pitchFamily="34" charset="0"/>
                  <a:cs typeface="Arial" panose="020B0604020202020204" pitchFamily="34" charset="0"/>
                </a:rPr>
                <a:t>His-SUMO-RPL10 (34-214)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4547237" y="6666714"/>
              <a:ext cx="2051788" cy="3682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latin typeface="Arial" panose="020B0604020202020204" pitchFamily="34" charset="0"/>
                  <a:cs typeface="Arial" panose="020B0604020202020204" pitchFamily="34" charset="0"/>
                </a:rPr>
                <a:t>UFL1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4547237" y="6380203"/>
              <a:ext cx="2051788" cy="3682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latin typeface="Arial" panose="020B0604020202020204" pitchFamily="34" charset="0"/>
                  <a:cs typeface="Arial" panose="020B0604020202020204" pitchFamily="34" charset="0"/>
                </a:rPr>
                <a:t>UFC1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4547702" y="6111844"/>
              <a:ext cx="2051788" cy="3682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latin typeface="Arial" panose="020B0604020202020204" pitchFamily="34" charset="0"/>
                  <a:cs typeface="Arial" panose="020B0604020202020204" pitchFamily="34" charset="0"/>
                </a:rPr>
                <a:t>UBA5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4547237" y="5826911"/>
              <a:ext cx="2051788" cy="3682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latin typeface="Arial" panose="020B0604020202020204" pitchFamily="34" charset="0"/>
                  <a:cs typeface="Arial" panose="020B0604020202020204" pitchFamily="34" charset="0"/>
                </a:rPr>
                <a:t>UFM1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6508397" y="5541727"/>
              <a:ext cx="1161212" cy="3682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latin typeface="宋体" panose="02010600030101010101" pitchFamily="2" charset="-122"/>
                  <a:ea typeface="宋体" panose="02010600030101010101" pitchFamily="2" charset="-122"/>
                  <a:cs typeface="Arial" panose="020B0604020202020204" pitchFamily="34" charset="0"/>
                </a:rPr>
                <a:t>-    +</a:t>
              </a:r>
              <a:endPara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4546772" y="5542406"/>
              <a:ext cx="2051788" cy="3682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latin typeface="Arial" panose="020B0604020202020204" pitchFamily="34" charset="0"/>
                  <a:cs typeface="Arial" panose="020B0604020202020204" pitchFamily="34" charset="0"/>
                </a:rPr>
                <a:t>ATP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6504062" y="6113171"/>
              <a:ext cx="1161212" cy="3682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latin typeface="宋体" panose="02010600030101010101" pitchFamily="2" charset="-122"/>
                  <a:ea typeface="宋体" panose="02010600030101010101" pitchFamily="2" charset="-122"/>
                  <a:cs typeface="Arial" panose="020B0604020202020204" pitchFamily="34" charset="0"/>
                </a:rPr>
                <a:t>+    +</a:t>
              </a:r>
              <a:endPara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6508397" y="5827779"/>
              <a:ext cx="1161212" cy="3682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latin typeface="宋体" panose="02010600030101010101" pitchFamily="2" charset="-122"/>
                  <a:ea typeface="宋体" panose="02010600030101010101" pitchFamily="2" charset="-122"/>
                  <a:cs typeface="Arial" panose="020B0604020202020204" pitchFamily="34" charset="0"/>
                </a:rPr>
                <a:t>+    +</a:t>
              </a:r>
              <a:endPara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6508104" y="6667122"/>
              <a:ext cx="1161212" cy="3682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latin typeface="宋体" panose="02010600030101010101" pitchFamily="2" charset="-122"/>
                  <a:ea typeface="宋体" panose="02010600030101010101" pitchFamily="2" charset="-122"/>
                  <a:cs typeface="Arial" panose="020B0604020202020204" pitchFamily="34" charset="0"/>
                </a:rPr>
                <a:t>+    +</a:t>
              </a:r>
              <a:endPara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6508397" y="6379499"/>
              <a:ext cx="1161212" cy="3682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latin typeface="宋体" panose="02010600030101010101" pitchFamily="2" charset="-122"/>
                  <a:ea typeface="宋体" panose="02010600030101010101" pitchFamily="2" charset="-122"/>
                  <a:cs typeface="Arial" panose="020B0604020202020204" pitchFamily="34" charset="0"/>
                </a:rPr>
                <a:t>+    +</a:t>
              </a:r>
              <a:endPara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6509540" y="6951795"/>
              <a:ext cx="1161212" cy="3682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latin typeface="宋体" panose="02010600030101010101" pitchFamily="2" charset="-122"/>
                  <a:ea typeface="宋体" panose="02010600030101010101" pitchFamily="2" charset="-122"/>
                  <a:cs typeface="Arial" panose="020B0604020202020204" pitchFamily="34" charset="0"/>
                </a:rPr>
                <a:t>+    +</a:t>
              </a:r>
              <a:endPara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2602230" y="8060690"/>
            <a:ext cx="9116695" cy="922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en-US" b="1">
                <a:latin typeface="Times New Roman" panose="02020603050405020304" pitchFamily="18" charset="0"/>
                <a:ea typeface="宋体" panose="02010600030101010101" pitchFamily="2" charset="-122"/>
              </a:rPr>
              <a:t>Fig S1 Ufmylation of His-SUMO-RPL10 (34-214) </a:t>
            </a:r>
            <a:r>
              <a:rPr lang="en-US" b="0">
                <a:latin typeface="Times New Roman" panose="02020603050405020304" pitchFamily="18" charset="0"/>
                <a:ea typeface="宋体" panose="02010600030101010101" pitchFamily="2" charset="-122"/>
              </a:rPr>
              <a:t>In vitro ufmylation for His-SUMO-RPL10 (34-214) with or without ATP was determined by Western blotting using anti-RPL10 antibody.</a:t>
            </a:r>
            <a:endParaRPr lang="en-US" altLang="en-US" b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13713" y="2884177"/>
            <a:ext cx="2902049" cy="2334257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3214648" y="350141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文本框 26"/>
          <p:cNvSpPr txBox="1"/>
          <p:nvPr/>
        </p:nvSpPr>
        <p:spPr>
          <a:xfrm>
            <a:off x="3214648" y="371219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文本框 26"/>
          <p:cNvSpPr txBox="1"/>
          <p:nvPr/>
        </p:nvSpPr>
        <p:spPr>
          <a:xfrm>
            <a:off x="3208463" y="395948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文本框 26"/>
          <p:cNvSpPr txBox="1"/>
          <p:nvPr/>
        </p:nvSpPr>
        <p:spPr>
          <a:xfrm>
            <a:off x="3206164" y="430049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文本框 26"/>
          <p:cNvSpPr txBox="1"/>
          <p:nvPr/>
        </p:nvSpPr>
        <p:spPr>
          <a:xfrm>
            <a:off x="3214648" y="473639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文本框 26"/>
          <p:cNvSpPr txBox="1"/>
          <p:nvPr/>
        </p:nvSpPr>
        <p:spPr>
          <a:xfrm>
            <a:off x="5223020" y="254668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RPL10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6" name="图片 7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5625" y="2883909"/>
            <a:ext cx="2357151" cy="2615742"/>
          </a:xfrm>
          <a:prstGeom prst="rect">
            <a:avLst/>
          </a:prstGeom>
        </p:spPr>
      </p:pic>
      <p:sp>
        <p:nvSpPr>
          <p:cNvPr id="95" name="文本框 26"/>
          <p:cNvSpPr txBox="1"/>
          <p:nvPr/>
        </p:nvSpPr>
        <p:spPr>
          <a:xfrm>
            <a:off x="7093992" y="286624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6" name="文本框 26"/>
          <p:cNvSpPr txBox="1"/>
          <p:nvPr/>
        </p:nvSpPr>
        <p:spPr>
          <a:xfrm>
            <a:off x="7093992" y="303241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7" name="文本框 26"/>
          <p:cNvSpPr txBox="1"/>
          <p:nvPr/>
        </p:nvSpPr>
        <p:spPr>
          <a:xfrm>
            <a:off x="7098082" y="340774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8" name="文本框 26"/>
          <p:cNvSpPr txBox="1"/>
          <p:nvPr/>
        </p:nvSpPr>
        <p:spPr>
          <a:xfrm>
            <a:off x="7093992" y="363965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" name="文本框 26"/>
          <p:cNvSpPr txBox="1"/>
          <p:nvPr/>
        </p:nvSpPr>
        <p:spPr>
          <a:xfrm>
            <a:off x="7093992" y="387618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0" name="文本框 26"/>
          <p:cNvSpPr txBox="1"/>
          <p:nvPr/>
        </p:nvSpPr>
        <p:spPr>
          <a:xfrm>
            <a:off x="7087807" y="414923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1" name="文本框 26"/>
          <p:cNvSpPr txBox="1"/>
          <p:nvPr/>
        </p:nvSpPr>
        <p:spPr>
          <a:xfrm>
            <a:off x="7085508" y="447736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" name="文本框 26"/>
          <p:cNvSpPr txBox="1"/>
          <p:nvPr/>
        </p:nvSpPr>
        <p:spPr>
          <a:xfrm>
            <a:off x="7093992" y="319781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3" name="文本框 26"/>
          <p:cNvSpPr txBox="1"/>
          <p:nvPr/>
        </p:nvSpPr>
        <p:spPr>
          <a:xfrm>
            <a:off x="7093992" y="491327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" name="文本框 26"/>
          <p:cNvSpPr txBox="1"/>
          <p:nvPr/>
        </p:nvSpPr>
        <p:spPr>
          <a:xfrm>
            <a:off x="8758139" y="250571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RPL10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8650" y="6472607"/>
            <a:ext cx="2959550" cy="2442598"/>
          </a:xfrm>
          <a:prstGeom prst="rect">
            <a:avLst/>
          </a:prstGeom>
        </p:spPr>
      </p:pic>
      <p:sp>
        <p:nvSpPr>
          <p:cNvPr id="14" name="文本框 26"/>
          <p:cNvSpPr txBox="1"/>
          <p:nvPr/>
        </p:nvSpPr>
        <p:spPr>
          <a:xfrm>
            <a:off x="3061696" y="651339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文本框 26"/>
          <p:cNvSpPr txBox="1"/>
          <p:nvPr/>
        </p:nvSpPr>
        <p:spPr>
          <a:xfrm>
            <a:off x="3061696" y="667956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文本框 26"/>
          <p:cNvSpPr txBox="1"/>
          <p:nvPr/>
        </p:nvSpPr>
        <p:spPr>
          <a:xfrm>
            <a:off x="3065786" y="700337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文本框 26"/>
          <p:cNvSpPr txBox="1"/>
          <p:nvPr/>
        </p:nvSpPr>
        <p:spPr>
          <a:xfrm>
            <a:off x="3061696" y="733832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文本框 26"/>
          <p:cNvSpPr txBox="1"/>
          <p:nvPr/>
        </p:nvSpPr>
        <p:spPr>
          <a:xfrm>
            <a:off x="3061696" y="761349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文本框 26"/>
          <p:cNvSpPr txBox="1"/>
          <p:nvPr/>
        </p:nvSpPr>
        <p:spPr>
          <a:xfrm>
            <a:off x="3055511" y="792518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文本框 26"/>
          <p:cNvSpPr txBox="1"/>
          <p:nvPr/>
        </p:nvSpPr>
        <p:spPr>
          <a:xfrm>
            <a:off x="3053212" y="834348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文本框 26"/>
          <p:cNvSpPr txBox="1"/>
          <p:nvPr/>
        </p:nvSpPr>
        <p:spPr>
          <a:xfrm>
            <a:off x="3061696" y="684496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文本框 26"/>
          <p:cNvSpPr txBox="1"/>
          <p:nvPr/>
        </p:nvSpPr>
        <p:spPr>
          <a:xfrm>
            <a:off x="3061696" y="849602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文本框 26"/>
          <p:cNvSpPr txBox="1"/>
          <p:nvPr/>
        </p:nvSpPr>
        <p:spPr>
          <a:xfrm>
            <a:off x="4890621" y="609892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UFM1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5852" y="6386644"/>
            <a:ext cx="2166017" cy="2615742"/>
          </a:xfrm>
          <a:prstGeom prst="rect">
            <a:avLst/>
          </a:prstGeom>
        </p:spPr>
      </p:pic>
      <p:sp>
        <p:nvSpPr>
          <p:cNvPr id="38" name="文本框 26"/>
          <p:cNvSpPr txBox="1"/>
          <p:nvPr/>
        </p:nvSpPr>
        <p:spPr>
          <a:xfrm>
            <a:off x="7335251" y="659452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文本框 26"/>
          <p:cNvSpPr txBox="1"/>
          <p:nvPr/>
        </p:nvSpPr>
        <p:spPr>
          <a:xfrm>
            <a:off x="7335251" y="676069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文本框 26"/>
          <p:cNvSpPr txBox="1"/>
          <p:nvPr/>
        </p:nvSpPr>
        <p:spPr>
          <a:xfrm>
            <a:off x="7339342" y="713602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文本框 26"/>
          <p:cNvSpPr txBox="1"/>
          <p:nvPr/>
        </p:nvSpPr>
        <p:spPr>
          <a:xfrm>
            <a:off x="7335251" y="738080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文本框 26"/>
          <p:cNvSpPr txBox="1"/>
          <p:nvPr/>
        </p:nvSpPr>
        <p:spPr>
          <a:xfrm>
            <a:off x="7335251" y="770750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文本框 26"/>
          <p:cNvSpPr txBox="1"/>
          <p:nvPr/>
        </p:nvSpPr>
        <p:spPr>
          <a:xfrm>
            <a:off x="7329067" y="805783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文本框 26"/>
          <p:cNvSpPr txBox="1"/>
          <p:nvPr/>
        </p:nvSpPr>
        <p:spPr>
          <a:xfrm>
            <a:off x="7326768" y="834733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文本框 26"/>
          <p:cNvSpPr txBox="1"/>
          <p:nvPr/>
        </p:nvSpPr>
        <p:spPr>
          <a:xfrm>
            <a:off x="7335251" y="692609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文本框 26"/>
          <p:cNvSpPr txBox="1"/>
          <p:nvPr/>
        </p:nvSpPr>
        <p:spPr>
          <a:xfrm>
            <a:off x="7335251" y="849986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文本框 26"/>
          <p:cNvSpPr txBox="1"/>
          <p:nvPr/>
        </p:nvSpPr>
        <p:spPr>
          <a:xfrm>
            <a:off x="8882800" y="601902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UFM1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138045" y="2663825"/>
            <a:ext cx="1306830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Input</a:t>
            </a:r>
            <a:endParaRPr lang="en-US" altLang="zh-C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6"/>
          <a:srcRect r="2956"/>
          <a:stretch>
            <a:fillRect/>
          </a:stretch>
        </p:blipFill>
        <p:spPr>
          <a:xfrm>
            <a:off x="3949377" y="10075353"/>
            <a:ext cx="2943025" cy="2444827"/>
          </a:xfrm>
          <a:prstGeom prst="rect">
            <a:avLst/>
          </a:prstGeom>
        </p:spPr>
      </p:pic>
      <p:sp>
        <p:nvSpPr>
          <p:cNvPr id="32" name="文本框 26"/>
          <p:cNvSpPr txBox="1"/>
          <p:nvPr>
            <p:custDataLst>
              <p:tags r:id="rId7"/>
            </p:custDataLst>
          </p:nvPr>
        </p:nvSpPr>
        <p:spPr>
          <a:xfrm>
            <a:off x="3059283" y="992392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文本框 26"/>
          <p:cNvSpPr txBox="1"/>
          <p:nvPr>
            <p:custDataLst>
              <p:tags r:id="rId8"/>
            </p:custDataLst>
          </p:nvPr>
        </p:nvSpPr>
        <p:spPr>
          <a:xfrm>
            <a:off x="3059283" y="1009009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文本框 26"/>
          <p:cNvSpPr txBox="1"/>
          <p:nvPr>
            <p:custDataLst>
              <p:tags r:id="rId9"/>
            </p:custDataLst>
          </p:nvPr>
        </p:nvSpPr>
        <p:spPr>
          <a:xfrm>
            <a:off x="3063373" y="1041390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文本框 26"/>
          <p:cNvSpPr txBox="1"/>
          <p:nvPr>
            <p:custDataLst>
              <p:tags r:id="rId10"/>
            </p:custDataLst>
          </p:nvPr>
        </p:nvSpPr>
        <p:spPr>
          <a:xfrm>
            <a:off x="3059283" y="1062004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文本框 26"/>
          <p:cNvSpPr txBox="1"/>
          <p:nvPr>
            <p:custDataLst>
              <p:tags r:id="rId11"/>
            </p:custDataLst>
          </p:nvPr>
        </p:nvSpPr>
        <p:spPr>
          <a:xfrm>
            <a:off x="3059283" y="1084370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文本框 26"/>
          <p:cNvSpPr txBox="1"/>
          <p:nvPr>
            <p:custDataLst>
              <p:tags r:id="rId12"/>
            </p:custDataLst>
          </p:nvPr>
        </p:nvSpPr>
        <p:spPr>
          <a:xfrm>
            <a:off x="3053098" y="1111675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文本框 26"/>
          <p:cNvSpPr txBox="1"/>
          <p:nvPr>
            <p:custDataLst>
              <p:tags r:id="rId13"/>
            </p:custDataLst>
          </p:nvPr>
        </p:nvSpPr>
        <p:spPr>
          <a:xfrm>
            <a:off x="3050799" y="1135472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文本框 26"/>
          <p:cNvSpPr txBox="1"/>
          <p:nvPr>
            <p:custDataLst>
              <p:tags r:id="rId14"/>
            </p:custDataLst>
          </p:nvPr>
        </p:nvSpPr>
        <p:spPr>
          <a:xfrm>
            <a:off x="3059283" y="1025549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文本框 26"/>
          <p:cNvSpPr txBox="1"/>
          <p:nvPr>
            <p:custDataLst>
              <p:tags r:id="rId15"/>
            </p:custDataLst>
          </p:nvPr>
        </p:nvSpPr>
        <p:spPr>
          <a:xfrm>
            <a:off x="3059283" y="1182926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本框 26"/>
          <p:cNvSpPr txBox="1"/>
          <p:nvPr>
            <p:custDataLst>
              <p:tags r:id="rId16"/>
            </p:custDataLst>
          </p:nvPr>
        </p:nvSpPr>
        <p:spPr>
          <a:xfrm>
            <a:off x="4975843" y="969383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GAPDH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>
            <p:custDataLst>
              <p:tags r:id="rId17"/>
            </p:custDataLst>
          </p:nvPr>
        </p:nvPicPr>
        <p:blipFill rotWithShape="1">
          <a:blip r:embed="rId18"/>
          <a:srcRect r="4611" b="1253"/>
          <a:stretch>
            <a:fillRect/>
          </a:stretch>
        </p:blipFill>
        <p:spPr>
          <a:xfrm>
            <a:off x="8428929" y="9923650"/>
            <a:ext cx="2053028" cy="2615742"/>
          </a:xfrm>
          <a:prstGeom prst="rect">
            <a:avLst/>
          </a:prstGeom>
        </p:spPr>
      </p:pic>
      <p:sp>
        <p:nvSpPr>
          <p:cNvPr id="55" name="文本框 26"/>
          <p:cNvSpPr txBox="1"/>
          <p:nvPr>
            <p:custDataLst>
              <p:tags r:id="rId19"/>
            </p:custDataLst>
          </p:nvPr>
        </p:nvSpPr>
        <p:spPr>
          <a:xfrm>
            <a:off x="7454558" y="1016603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文本框 26"/>
          <p:cNvSpPr txBox="1"/>
          <p:nvPr>
            <p:custDataLst>
              <p:tags r:id="rId20"/>
            </p:custDataLst>
          </p:nvPr>
        </p:nvSpPr>
        <p:spPr>
          <a:xfrm>
            <a:off x="7454558" y="1033220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文本框 26"/>
          <p:cNvSpPr txBox="1"/>
          <p:nvPr>
            <p:custDataLst>
              <p:tags r:id="rId21"/>
            </p:custDataLst>
          </p:nvPr>
        </p:nvSpPr>
        <p:spPr>
          <a:xfrm>
            <a:off x="7458649" y="1066888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文本框 26"/>
          <p:cNvSpPr txBox="1"/>
          <p:nvPr>
            <p:custDataLst>
              <p:tags r:id="rId22"/>
            </p:custDataLst>
          </p:nvPr>
        </p:nvSpPr>
        <p:spPr>
          <a:xfrm>
            <a:off x="7454558" y="1092655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文本框 26"/>
          <p:cNvSpPr txBox="1"/>
          <p:nvPr>
            <p:custDataLst>
              <p:tags r:id="rId23"/>
            </p:custDataLst>
          </p:nvPr>
        </p:nvSpPr>
        <p:spPr>
          <a:xfrm>
            <a:off x="7454558" y="1125325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文本框 26"/>
          <p:cNvSpPr txBox="1"/>
          <p:nvPr>
            <p:custDataLst>
              <p:tags r:id="rId24"/>
            </p:custDataLst>
          </p:nvPr>
        </p:nvSpPr>
        <p:spPr>
          <a:xfrm>
            <a:off x="7448374" y="1157782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文本框 26"/>
          <p:cNvSpPr txBox="1"/>
          <p:nvPr>
            <p:custDataLst>
              <p:tags r:id="rId25"/>
            </p:custDataLst>
          </p:nvPr>
        </p:nvSpPr>
        <p:spPr>
          <a:xfrm>
            <a:off x="7446074" y="1182867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文本框 26"/>
          <p:cNvSpPr txBox="1"/>
          <p:nvPr>
            <p:custDataLst>
              <p:tags r:id="rId26"/>
            </p:custDataLst>
          </p:nvPr>
        </p:nvSpPr>
        <p:spPr>
          <a:xfrm>
            <a:off x="7454558" y="1049759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文本框 26"/>
          <p:cNvSpPr txBox="1"/>
          <p:nvPr>
            <p:custDataLst>
              <p:tags r:id="rId27"/>
            </p:custDataLst>
          </p:nvPr>
        </p:nvSpPr>
        <p:spPr>
          <a:xfrm>
            <a:off x="7454558" y="1207137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" name="文本框 26"/>
          <p:cNvSpPr txBox="1"/>
          <p:nvPr>
            <p:custDataLst>
              <p:tags r:id="rId28"/>
            </p:custDataLst>
          </p:nvPr>
        </p:nvSpPr>
        <p:spPr>
          <a:xfrm>
            <a:off x="8939382" y="955428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GAPDH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1" name="文本框 130"/>
          <p:cNvSpPr txBox="1"/>
          <p:nvPr>
            <p:custDataLst>
              <p:tags r:id="rId29"/>
            </p:custDataLst>
          </p:nvPr>
        </p:nvSpPr>
        <p:spPr>
          <a:xfrm>
            <a:off x="8293100" y="1096645"/>
            <a:ext cx="5022850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Supplemental Figure S3F related to Figure 1F</a:t>
            </a:r>
            <a:endParaRPr lang="en-US" altLang="zh-CN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32" name="文本框 131"/>
          <p:cNvSpPr txBox="1"/>
          <p:nvPr>
            <p:custDataLst>
              <p:tags r:id="rId30"/>
            </p:custDataLst>
          </p:nvPr>
        </p:nvSpPr>
        <p:spPr>
          <a:xfrm>
            <a:off x="1027430" y="728345"/>
            <a:ext cx="4455795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Supplemental Figure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S3: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full Western blots 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26"/>
          <p:cNvSpPr txBox="1"/>
          <p:nvPr/>
        </p:nvSpPr>
        <p:spPr>
          <a:xfrm>
            <a:off x="3953735" y="453995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文本框 26"/>
          <p:cNvSpPr txBox="1"/>
          <p:nvPr/>
        </p:nvSpPr>
        <p:spPr>
          <a:xfrm>
            <a:off x="3953735" y="470611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文本框 26"/>
          <p:cNvSpPr txBox="1"/>
          <p:nvPr/>
        </p:nvSpPr>
        <p:spPr>
          <a:xfrm>
            <a:off x="3957826" y="502992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文本框 26"/>
          <p:cNvSpPr txBox="1"/>
          <p:nvPr/>
        </p:nvSpPr>
        <p:spPr>
          <a:xfrm>
            <a:off x="3953735" y="523607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文本框 26"/>
          <p:cNvSpPr txBox="1"/>
          <p:nvPr/>
        </p:nvSpPr>
        <p:spPr>
          <a:xfrm>
            <a:off x="3953735" y="549837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文本框 26"/>
          <p:cNvSpPr txBox="1"/>
          <p:nvPr/>
        </p:nvSpPr>
        <p:spPr>
          <a:xfrm>
            <a:off x="3947551" y="577141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文本框 26"/>
          <p:cNvSpPr txBox="1"/>
          <p:nvPr/>
        </p:nvSpPr>
        <p:spPr>
          <a:xfrm>
            <a:off x="3945252" y="604803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文本框 26"/>
          <p:cNvSpPr txBox="1"/>
          <p:nvPr/>
        </p:nvSpPr>
        <p:spPr>
          <a:xfrm>
            <a:off x="3953735" y="487151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文本框 26"/>
          <p:cNvSpPr txBox="1"/>
          <p:nvPr/>
        </p:nvSpPr>
        <p:spPr>
          <a:xfrm>
            <a:off x="3953735" y="648393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4" name="图片 73"/>
          <p:cNvPicPr>
            <a:picLocks noChangeAspect="1"/>
          </p:cNvPicPr>
          <p:nvPr/>
        </p:nvPicPr>
        <p:blipFill rotWithShape="1">
          <a:blip r:embed="rId1"/>
          <a:srcRect t="3284"/>
          <a:stretch>
            <a:fillRect/>
          </a:stretch>
        </p:blipFill>
        <p:spPr>
          <a:xfrm>
            <a:off x="4935865" y="4593100"/>
            <a:ext cx="1294682" cy="2557622"/>
          </a:xfrm>
          <a:prstGeom prst="rect">
            <a:avLst/>
          </a:prstGeom>
        </p:spPr>
      </p:pic>
      <p:sp>
        <p:nvSpPr>
          <p:cNvPr id="63" name="文本框 26"/>
          <p:cNvSpPr txBox="1"/>
          <p:nvPr/>
        </p:nvSpPr>
        <p:spPr>
          <a:xfrm>
            <a:off x="8317962" y="455328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文本框 26"/>
          <p:cNvSpPr txBox="1"/>
          <p:nvPr/>
        </p:nvSpPr>
        <p:spPr>
          <a:xfrm>
            <a:off x="8317962" y="471944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文本框 26"/>
          <p:cNvSpPr txBox="1"/>
          <p:nvPr/>
        </p:nvSpPr>
        <p:spPr>
          <a:xfrm>
            <a:off x="8322052" y="504325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文本框 26"/>
          <p:cNvSpPr txBox="1"/>
          <p:nvPr/>
        </p:nvSpPr>
        <p:spPr>
          <a:xfrm>
            <a:off x="8317962" y="530092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文本框 26"/>
          <p:cNvSpPr txBox="1"/>
          <p:nvPr/>
        </p:nvSpPr>
        <p:spPr>
          <a:xfrm>
            <a:off x="8317962" y="556322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文本框 26"/>
          <p:cNvSpPr txBox="1"/>
          <p:nvPr/>
        </p:nvSpPr>
        <p:spPr>
          <a:xfrm>
            <a:off x="8311777" y="583626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文本框 26"/>
          <p:cNvSpPr txBox="1"/>
          <p:nvPr/>
        </p:nvSpPr>
        <p:spPr>
          <a:xfrm>
            <a:off x="8309478" y="620304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" name="文本框 26"/>
          <p:cNvSpPr txBox="1"/>
          <p:nvPr/>
        </p:nvSpPr>
        <p:spPr>
          <a:xfrm>
            <a:off x="8317962" y="488484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文本框 26"/>
          <p:cNvSpPr txBox="1"/>
          <p:nvPr/>
        </p:nvSpPr>
        <p:spPr>
          <a:xfrm>
            <a:off x="8317962" y="670334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7" name="图片 1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918" y="4685907"/>
            <a:ext cx="1374827" cy="2540078"/>
          </a:xfrm>
          <a:prstGeom prst="rect">
            <a:avLst/>
          </a:prstGeom>
        </p:spPr>
      </p:pic>
      <p:sp>
        <p:nvSpPr>
          <p:cNvPr id="44" name="文本框 43"/>
          <p:cNvSpPr txBox="1"/>
          <p:nvPr/>
        </p:nvSpPr>
        <p:spPr>
          <a:xfrm>
            <a:off x="1711960" y="5771515"/>
            <a:ext cx="11531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IP</a:t>
            </a:r>
            <a:endParaRPr lang="en-US" altLang="zh-C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5" name="直接连接符 44"/>
          <p:cNvCxnSpPr/>
          <p:nvPr/>
        </p:nvCxnSpPr>
        <p:spPr>
          <a:xfrm>
            <a:off x="2773045" y="4679950"/>
            <a:ext cx="6985" cy="230251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7" name="图片 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7207" y="8420964"/>
            <a:ext cx="1331931" cy="2525120"/>
          </a:xfrm>
          <a:prstGeom prst="rect">
            <a:avLst/>
          </a:prstGeom>
        </p:spPr>
      </p:pic>
      <p:sp>
        <p:nvSpPr>
          <p:cNvPr id="58" name="文本框 26"/>
          <p:cNvSpPr txBox="1"/>
          <p:nvPr/>
        </p:nvSpPr>
        <p:spPr>
          <a:xfrm>
            <a:off x="2928182" y="844727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文本框 26"/>
          <p:cNvSpPr txBox="1"/>
          <p:nvPr/>
        </p:nvSpPr>
        <p:spPr>
          <a:xfrm>
            <a:off x="2928182" y="861344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文本框 26"/>
          <p:cNvSpPr txBox="1"/>
          <p:nvPr/>
        </p:nvSpPr>
        <p:spPr>
          <a:xfrm>
            <a:off x="2932272" y="893724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文本框 26"/>
          <p:cNvSpPr txBox="1"/>
          <p:nvPr/>
        </p:nvSpPr>
        <p:spPr>
          <a:xfrm>
            <a:off x="2928182" y="916915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文本框 26"/>
          <p:cNvSpPr txBox="1"/>
          <p:nvPr/>
        </p:nvSpPr>
        <p:spPr>
          <a:xfrm>
            <a:off x="2928182" y="943145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8" name="文本框 26"/>
          <p:cNvSpPr txBox="1"/>
          <p:nvPr/>
        </p:nvSpPr>
        <p:spPr>
          <a:xfrm>
            <a:off x="2921997" y="970450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9" name="文本框 26"/>
          <p:cNvSpPr txBox="1"/>
          <p:nvPr/>
        </p:nvSpPr>
        <p:spPr>
          <a:xfrm>
            <a:off x="2919698" y="1007127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0" name="文本框 26"/>
          <p:cNvSpPr txBox="1"/>
          <p:nvPr/>
        </p:nvSpPr>
        <p:spPr>
          <a:xfrm>
            <a:off x="2928182" y="877883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1" name="文本框 26"/>
          <p:cNvSpPr txBox="1"/>
          <p:nvPr/>
        </p:nvSpPr>
        <p:spPr>
          <a:xfrm>
            <a:off x="2928182" y="1041701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" name="文本框 26"/>
          <p:cNvSpPr txBox="1"/>
          <p:nvPr/>
        </p:nvSpPr>
        <p:spPr>
          <a:xfrm>
            <a:off x="3956629" y="804143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RPL10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3" name="图片 1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7740" y="8396542"/>
            <a:ext cx="1268561" cy="2563011"/>
          </a:xfrm>
          <a:prstGeom prst="rect">
            <a:avLst/>
          </a:prstGeom>
        </p:spPr>
      </p:pic>
      <p:sp>
        <p:nvSpPr>
          <p:cNvPr id="124" name="文本框 26"/>
          <p:cNvSpPr txBox="1"/>
          <p:nvPr/>
        </p:nvSpPr>
        <p:spPr>
          <a:xfrm>
            <a:off x="5677681" y="840898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5" name="文本框 26"/>
          <p:cNvSpPr txBox="1"/>
          <p:nvPr/>
        </p:nvSpPr>
        <p:spPr>
          <a:xfrm>
            <a:off x="5677681" y="857515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6" name="文本框 26"/>
          <p:cNvSpPr txBox="1"/>
          <p:nvPr/>
        </p:nvSpPr>
        <p:spPr>
          <a:xfrm>
            <a:off x="5681772" y="889896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" name="文本框 26"/>
          <p:cNvSpPr txBox="1"/>
          <p:nvPr/>
        </p:nvSpPr>
        <p:spPr>
          <a:xfrm>
            <a:off x="5677681" y="910510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" name="文本框 26"/>
          <p:cNvSpPr txBox="1"/>
          <p:nvPr/>
        </p:nvSpPr>
        <p:spPr>
          <a:xfrm>
            <a:off x="5677681" y="936740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9" name="文本框 26"/>
          <p:cNvSpPr txBox="1"/>
          <p:nvPr/>
        </p:nvSpPr>
        <p:spPr>
          <a:xfrm>
            <a:off x="5671497" y="964045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0" name="文本框 26"/>
          <p:cNvSpPr txBox="1"/>
          <p:nvPr/>
        </p:nvSpPr>
        <p:spPr>
          <a:xfrm>
            <a:off x="5669197" y="991706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1" name="文本框 26"/>
          <p:cNvSpPr txBox="1"/>
          <p:nvPr/>
        </p:nvSpPr>
        <p:spPr>
          <a:xfrm>
            <a:off x="5677681" y="874055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2" name="文本框 26"/>
          <p:cNvSpPr txBox="1"/>
          <p:nvPr/>
        </p:nvSpPr>
        <p:spPr>
          <a:xfrm>
            <a:off x="5677681" y="1035296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" name="文本框 26"/>
          <p:cNvSpPr txBox="1"/>
          <p:nvPr/>
        </p:nvSpPr>
        <p:spPr>
          <a:xfrm>
            <a:off x="6747862" y="803860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UFL1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7" name="图片 15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6260" y="8404860"/>
            <a:ext cx="1052195" cy="2579370"/>
          </a:xfrm>
          <a:prstGeom prst="rect">
            <a:avLst/>
          </a:prstGeom>
        </p:spPr>
      </p:pic>
      <p:sp>
        <p:nvSpPr>
          <p:cNvPr id="167" name="文本框 26"/>
          <p:cNvSpPr txBox="1"/>
          <p:nvPr/>
        </p:nvSpPr>
        <p:spPr>
          <a:xfrm>
            <a:off x="9489227" y="803300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GAPDH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6"/>
            </p:custDataLst>
          </p:nvPr>
        </p:nvSpPr>
        <p:spPr>
          <a:xfrm>
            <a:off x="2799715" y="5467985"/>
            <a:ext cx="11455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IB: UFM1</a:t>
            </a:r>
            <a:endParaRPr lang="zh-CN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>
            <p:custDataLst>
              <p:tags r:id="rId7"/>
            </p:custDataLst>
          </p:nvPr>
        </p:nvSpPr>
        <p:spPr>
          <a:xfrm rot="18688485">
            <a:off x="5518785" y="3949065"/>
            <a:ext cx="11677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IP-UFL1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>
            <p:custDataLst>
              <p:tags r:id="rId8"/>
            </p:custDataLst>
          </p:nvPr>
        </p:nvSpPr>
        <p:spPr>
          <a:xfrm rot="18688485">
            <a:off x="5109845" y="3947795"/>
            <a:ext cx="11722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IP-IgG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>
            <p:custDataLst>
              <p:tags r:id="rId9"/>
            </p:custDataLst>
          </p:nvPr>
        </p:nvSpPr>
        <p:spPr>
          <a:xfrm rot="18688485">
            <a:off x="9864725" y="4018280"/>
            <a:ext cx="11677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IP-UFL1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>
            <p:custDataLst>
              <p:tags r:id="rId10"/>
            </p:custDataLst>
          </p:nvPr>
        </p:nvSpPr>
        <p:spPr>
          <a:xfrm rot="18688485">
            <a:off x="9455785" y="4017010"/>
            <a:ext cx="11722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IP-IgG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直接连接符 12"/>
          <p:cNvCxnSpPr/>
          <p:nvPr>
            <p:custDataLst>
              <p:tags r:id="rId11"/>
            </p:custDataLst>
          </p:nvPr>
        </p:nvCxnSpPr>
        <p:spPr>
          <a:xfrm>
            <a:off x="10315575" y="4812030"/>
            <a:ext cx="1143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26"/>
          <p:cNvSpPr txBox="1"/>
          <p:nvPr>
            <p:custDataLst>
              <p:tags r:id="rId12"/>
            </p:custDataLst>
          </p:nvPr>
        </p:nvSpPr>
        <p:spPr>
          <a:xfrm>
            <a:off x="1444286" y="932904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Input</a:t>
            </a:r>
            <a:endParaRPr lang="en-US" altLang="zh-C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直接连接符 14"/>
          <p:cNvCxnSpPr/>
          <p:nvPr>
            <p:custDataLst>
              <p:tags r:id="rId13"/>
            </p:custDataLst>
          </p:nvPr>
        </p:nvCxnSpPr>
        <p:spPr>
          <a:xfrm flipH="1">
            <a:off x="2553970" y="8314690"/>
            <a:ext cx="15875" cy="26314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>
            <p:custDataLst>
              <p:tags r:id="rId14"/>
            </p:custDataLst>
          </p:nvPr>
        </p:nvSpPr>
        <p:spPr>
          <a:xfrm>
            <a:off x="7287895" y="5604510"/>
            <a:ext cx="11455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IB: UFL1</a:t>
            </a:r>
            <a:endParaRPr lang="zh-CN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" name="直接连接符 16"/>
          <p:cNvCxnSpPr/>
          <p:nvPr>
            <p:custDataLst>
              <p:tags r:id="rId15"/>
            </p:custDataLst>
          </p:nvPr>
        </p:nvCxnSpPr>
        <p:spPr>
          <a:xfrm>
            <a:off x="7301865" y="4679950"/>
            <a:ext cx="6985" cy="230251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26"/>
          <p:cNvSpPr txBox="1"/>
          <p:nvPr>
            <p:custDataLst>
              <p:tags r:id="rId16"/>
            </p:custDataLst>
          </p:nvPr>
        </p:nvSpPr>
        <p:spPr>
          <a:xfrm>
            <a:off x="10405891" y="842422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文本框 26"/>
          <p:cNvSpPr txBox="1"/>
          <p:nvPr>
            <p:custDataLst>
              <p:tags r:id="rId17"/>
            </p:custDataLst>
          </p:nvPr>
        </p:nvSpPr>
        <p:spPr>
          <a:xfrm>
            <a:off x="10405891" y="859674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文本框 26"/>
          <p:cNvSpPr txBox="1"/>
          <p:nvPr>
            <p:custDataLst>
              <p:tags r:id="rId18"/>
            </p:custDataLst>
          </p:nvPr>
        </p:nvSpPr>
        <p:spPr>
          <a:xfrm>
            <a:off x="10409982" y="895865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文本框 26"/>
          <p:cNvSpPr txBox="1"/>
          <p:nvPr>
            <p:custDataLst>
              <p:tags r:id="rId19"/>
            </p:custDataLst>
          </p:nvPr>
        </p:nvSpPr>
        <p:spPr>
          <a:xfrm>
            <a:off x="10405891" y="924734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文本框 26"/>
          <p:cNvSpPr txBox="1"/>
          <p:nvPr>
            <p:custDataLst>
              <p:tags r:id="rId20"/>
            </p:custDataLst>
          </p:nvPr>
        </p:nvSpPr>
        <p:spPr>
          <a:xfrm>
            <a:off x="10405891" y="950964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文本框 26"/>
          <p:cNvSpPr txBox="1"/>
          <p:nvPr>
            <p:custDataLst>
              <p:tags r:id="rId21"/>
            </p:custDataLst>
          </p:nvPr>
        </p:nvSpPr>
        <p:spPr>
          <a:xfrm>
            <a:off x="10399707" y="977634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文本框 26"/>
          <p:cNvSpPr txBox="1"/>
          <p:nvPr>
            <p:custDataLst>
              <p:tags r:id="rId22"/>
            </p:custDataLst>
          </p:nvPr>
        </p:nvSpPr>
        <p:spPr>
          <a:xfrm>
            <a:off x="10397407" y="1018630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文本框 26"/>
          <p:cNvSpPr txBox="1"/>
          <p:nvPr>
            <p:custDataLst>
              <p:tags r:id="rId23"/>
            </p:custDataLst>
          </p:nvPr>
        </p:nvSpPr>
        <p:spPr>
          <a:xfrm>
            <a:off x="10405891" y="876849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文本框 26"/>
          <p:cNvSpPr txBox="1"/>
          <p:nvPr>
            <p:custDataLst>
              <p:tags r:id="rId24"/>
            </p:custDataLst>
          </p:nvPr>
        </p:nvSpPr>
        <p:spPr>
          <a:xfrm>
            <a:off x="10405891" y="1062220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文本框 26"/>
          <p:cNvSpPr txBox="1"/>
          <p:nvPr>
            <p:custDataLst>
              <p:tags r:id="rId25"/>
            </p:custDataLst>
          </p:nvPr>
        </p:nvSpPr>
        <p:spPr>
          <a:xfrm>
            <a:off x="8293100" y="1096645"/>
            <a:ext cx="5022850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Supplemental Figure S3G related to Figure 2A</a:t>
            </a:r>
            <a:endParaRPr lang="en-US" altLang="zh-CN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8" name="文本框 27"/>
          <p:cNvSpPr txBox="1"/>
          <p:nvPr>
            <p:custDataLst>
              <p:tags r:id="rId26"/>
            </p:custDataLst>
          </p:nvPr>
        </p:nvSpPr>
        <p:spPr>
          <a:xfrm>
            <a:off x="1027430" y="728345"/>
            <a:ext cx="4455795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Supplemental Figure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S3: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full Western blots 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07302" y="3117657"/>
            <a:ext cx="831297" cy="32261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2B</a:t>
            </a:r>
            <a:endParaRPr lang="en-US" altLang="zh-CN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35953" y="4520387"/>
            <a:ext cx="1526230" cy="2383827"/>
          </a:xfrm>
          <a:prstGeom prst="rect">
            <a:avLst/>
          </a:prstGeom>
        </p:spPr>
      </p:pic>
      <p:sp>
        <p:nvSpPr>
          <p:cNvPr id="47" name="文本框 26"/>
          <p:cNvSpPr txBox="1"/>
          <p:nvPr/>
        </p:nvSpPr>
        <p:spPr>
          <a:xfrm>
            <a:off x="4270341" y="446973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文本框 26"/>
          <p:cNvSpPr txBox="1"/>
          <p:nvPr/>
        </p:nvSpPr>
        <p:spPr>
          <a:xfrm>
            <a:off x="4270341" y="463590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文本框 26"/>
          <p:cNvSpPr txBox="1"/>
          <p:nvPr/>
        </p:nvSpPr>
        <p:spPr>
          <a:xfrm>
            <a:off x="4274431" y="495971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文本框 26"/>
          <p:cNvSpPr txBox="1"/>
          <p:nvPr/>
        </p:nvSpPr>
        <p:spPr>
          <a:xfrm>
            <a:off x="4270341" y="519161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文本框 26"/>
          <p:cNvSpPr txBox="1"/>
          <p:nvPr/>
        </p:nvSpPr>
        <p:spPr>
          <a:xfrm>
            <a:off x="4270341" y="545391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文本框 26"/>
          <p:cNvSpPr txBox="1"/>
          <p:nvPr/>
        </p:nvSpPr>
        <p:spPr>
          <a:xfrm>
            <a:off x="4264156" y="576560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文本框 26"/>
          <p:cNvSpPr txBox="1"/>
          <p:nvPr/>
        </p:nvSpPr>
        <p:spPr>
          <a:xfrm>
            <a:off x="4261857" y="605510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文本框 26"/>
          <p:cNvSpPr txBox="1"/>
          <p:nvPr/>
        </p:nvSpPr>
        <p:spPr>
          <a:xfrm>
            <a:off x="4270341" y="480130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文本框 26"/>
          <p:cNvSpPr txBox="1"/>
          <p:nvPr/>
        </p:nvSpPr>
        <p:spPr>
          <a:xfrm>
            <a:off x="4270341" y="643948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文本框 26"/>
          <p:cNvSpPr txBox="1"/>
          <p:nvPr/>
        </p:nvSpPr>
        <p:spPr>
          <a:xfrm>
            <a:off x="8127008" y="442392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文本框 26"/>
          <p:cNvSpPr txBox="1"/>
          <p:nvPr/>
        </p:nvSpPr>
        <p:spPr>
          <a:xfrm>
            <a:off x="8127008" y="459009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文本框 26"/>
          <p:cNvSpPr txBox="1"/>
          <p:nvPr/>
        </p:nvSpPr>
        <p:spPr>
          <a:xfrm>
            <a:off x="8131098" y="491390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文本框 26"/>
          <p:cNvSpPr txBox="1"/>
          <p:nvPr/>
        </p:nvSpPr>
        <p:spPr>
          <a:xfrm>
            <a:off x="8127008" y="517156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" name="文本框 26"/>
          <p:cNvSpPr txBox="1"/>
          <p:nvPr/>
        </p:nvSpPr>
        <p:spPr>
          <a:xfrm>
            <a:off x="8127008" y="543386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文本框 26"/>
          <p:cNvSpPr txBox="1"/>
          <p:nvPr/>
        </p:nvSpPr>
        <p:spPr>
          <a:xfrm>
            <a:off x="8120823" y="571979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文本框 26"/>
          <p:cNvSpPr txBox="1"/>
          <p:nvPr/>
        </p:nvSpPr>
        <p:spPr>
          <a:xfrm>
            <a:off x="8118524" y="607368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3" name="文本框 26"/>
          <p:cNvSpPr txBox="1"/>
          <p:nvPr/>
        </p:nvSpPr>
        <p:spPr>
          <a:xfrm>
            <a:off x="8127008" y="475549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文本框 26"/>
          <p:cNvSpPr txBox="1"/>
          <p:nvPr/>
        </p:nvSpPr>
        <p:spPr>
          <a:xfrm>
            <a:off x="8127008" y="661263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7" name="图片 1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9733" y="4469828"/>
            <a:ext cx="1286518" cy="2566270"/>
          </a:xfrm>
          <a:prstGeom prst="rect">
            <a:avLst/>
          </a:prstGeom>
        </p:spPr>
      </p:pic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 rot="16200000">
            <a:off x="2013585" y="5543550"/>
            <a:ext cx="14566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IP:RPL10</a:t>
            </a:r>
            <a:endParaRPr lang="en-US" altLang="zh-C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直接连接符 3"/>
          <p:cNvCxnSpPr/>
          <p:nvPr>
            <p:custDataLst>
              <p:tags r:id="rId4"/>
            </p:custDataLst>
          </p:nvPr>
        </p:nvCxnSpPr>
        <p:spPr>
          <a:xfrm>
            <a:off x="3075305" y="4527550"/>
            <a:ext cx="6985" cy="230251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26"/>
          <p:cNvSpPr txBox="1"/>
          <p:nvPr>
            <p:custDataLst>
              <p:tags r:id="rId5"/>
            </p:custDataLst>
          </p:nvPr>
        </p:nvSpPr>
        <p:spPr>
          <a:xfrm>
            <a:off x="466386" y="934872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Input</a:t>
            </a:r>
            <a:endParaRPr lang="en-US" altLang="zh-C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直接连接符 14"/>
          <p:cNvCxnSpPr/>
          <p:nvPr>
            <p:custDataLst>
              <p:tags r:id="rId6"/>
            </p:custDataLst>
          </p:nvPr>
        </p:nvCxnSpPr>
        <p:spPr>
          <a:xfrm flipH="1">
            <a:off x="1576070" y="8334375"/>
            <a:ext cx="15875" cy="26314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>
            <p:custDataLst>
              <p:tags r:id="rId7"/>
            </p:custDataLst>
          </p:nvPr>
        </p:nvSpPr>
        <p:spPr>
          <a:xfrm rot="18688485">
            <a:off x="5981065" y="3842385"/>
            <a:ext cx="1176020" cy="3695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UFL1-KD</a:t>
            </a:r>
            <a:endParaRPr lang="en-US" altLang="zh-C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>
            <p:custDataLst>
              <p:tags r:id="rId8"/>
            </p:custDataLst>
          </p:nvPr>
        </p:nvSpPr>
        <p:spPr>
          <a:xfrm rot="18688485">
            <a:off x="5483860" y="3886200"/>
            <a:ext cx="1049020" cy="3695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NC</a:t>
            </a:r>
            <a:endParaRPr lang="en-US" altLang="zh-C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>
            <p:custDataLst>
              <p:tags r:id="rId9"/>
            </p:custDataLst>
          </p:nvPr>
        </p:nvSpPr>
        <p:spPr>
          <a:xfrm rot="18688485">
            <a:off x="9711690" y="3722370"/>
            <a:ext cx="1176020" cy="369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UFL1-KD</a:t>
            </a:r>
            <a:endParaRPr lang="en-US" altLang="zh-C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>
            <p:custDataLst>
              <p:tags r:id="rId10"/>
            </p:custDataLst>
          </p:nvPr>
        </p:nvSpPr>
        <p:spPr>
          <a:xfrm rot="18688485">
            <a:off x="9214485" y="3766185"/>
            <a:ext cx="1049020" cy="369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NC</a:t>
            </a:r>
            <a:endParaRPr lang="en-US" altLang="zh-C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>
            <p:custDataLst>
              <p:tags r:id="rId11"/>
            </p:custDataLst>
          </p:nvPr>
        </p:nvSpPr>
        <p:spPr>
          <a:xfrm>
            <a:off x="3267710" y="5413375"/>
            <a:ext cx="11601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IB:UFM1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>
            <p:custDataLst>
              <p:tags r:id="rId12"/>
            </p:custDataLst>
          </p:nvPr>
        </p:nvSpPr>
        <p:spPr>
          <a:xfrm>
            <a:off x="7096760" y="5454015"/>
            <a:ext cx="11601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IB:RPL10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直接连接符 10"/>
          <p:cNvCxnSpPr/>
          <p:nvPr>
            <p:custDataLst>
              <p:tags r:id="rId13"/>
            </p:custDataLst>
          </p:nvPr>
        </p:nvCxnSpPr>
        <p:spPr>
          <a:xfrm>
            <a:off x="7096760" y="4586605"/>
            <a:ext cx="6985" cy="230251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文本框 26"/>
          <p:cNvSpPr txBox="1"/>
          <p:nvPr>
            <p:custDataLst>
              <p:tags r:id="rId14"/>
            </p:custDataLst>
          </p:nvPr>
        </p:nvSpPr>
        <p:spPr>
          <a:xfrm>
            <a:off x="1950810" y="856222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6" name="文本框 26"/>
          <p:cNvSpPr txBox="1"/>
          <p:nvPr>
            <p:custDataLst>
              <p:tags r:id="rId15"/>
            </p:custDataLst>
          </p:nvPr>
        </p:nvSpPr>
        <p:spPr>
          <a:xfrm>
            <a:off x="1950810" y="872838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7" name="文本框 26"/>
          <p:cNvSpPr txBox="1"/>
          <p:nvPr>
            <p:custDataLst>
              <p:tags r:id="rId16"/>
            </p:custDataLst>
          </p:nvPr>
        </p:nvSpPr>
        <p:spPr>
          <a:xfrm>
            <a:off x="1954900" y="907795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8" name="文本框 26"/>
          <p:cNvSpPr txBox="1"/>
          <p:nvPr>
            <p:custDataLst>
              <p:tags r:id="rId17"/>
            </p:custDataLst>
          </p:nvPr>
        </p:nvSpPr>
        <p:spPr>
          <a:xfrm>
            <a:off x="1950810" y="933562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9" name="文本框 26"/>
          <p:cNvSpPr txBox="1"/>
          <p:nvPr>
            <p:custDataLst>
              <p:tags r:id="rId18"/>
            </p:custDataLst>
          </p:nvPr>
        </p:nvSpPr>
        <p:spPr>
          <a:xfrm>
            <a:off x="1950810" y="959792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" name="文本框 26"/>
          <p:cNvSpPr txBox="1"/>
          <p:nvPr>
            <p:custDataLst>
              <p:tags r:id="rId19"/>
            </p:custDataLst>
          </p:nvPr>
        </p:nvSpPr>
        <p:spPr>
          <a:xfrm>
            <a:off x="1944625" y="990961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3" name="文本框 26"/>
          <p:cNvSpPr txBox="1"/>
          <p:nvPr>
            <p:custDataLst>
              <p:tags r:id="rId20"/>
            </p:custDataLst>
          </p:nvPr>
        </p:nvSpPr>
        <p:spPr>
          <a:xfrm>
            <a:off x="1942326" y="1019910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" name="文本框 26"/>
          <p:cNvSpPr txBox="1"/>
          <p:nvPr>
            <p:custDataLst>
              <p:tags r:id="rId21"/>
            </p:custDataLst>
          </p:nvPr>
        </p:nvSpPr>
        <p:spPr>
          <a:xfrm>
            <a:off x="1950810" y="889378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5" name="图片 104"/>
          <p:cNvPicPr>
            <a:picLocks noChangeAspect="1"/>
          </p:cNvPicPr>
          <p:nvPr>
            <p:custDataLst>
              <p:tags r:id="rId22"/>
            </p:custDataLst>
          </p:nvPr>
        </p:nvPicPr>
        <p:blipFill rotWithShape="1">
          <a:blip r:embed="rId23"/>
          <a:srcRect b="12407"/>
          <a:stretch>
            <a:fillRect/>
          </a:stretch>
        </p:blipFill>
        <p:spPr>
          <a:xfrm>
            <a:off x="2954501" y="8567922"/>
            <a:ext cx="1249461" cy="2397933"/>
          </a:xfrm>
          <a:prstGeom prst="rect">
            <a:avLst/>
          </a:prstGeom>
        </p:spPr>
      </p:pic>
      <p:sp>
        <p:nvSpPr>
          <p:cNvPr id="106" name="文本框 26"/>
          <p:cNvSpPr txBox="1"/>
          <p:nvPr>
            <p:custDataLst>
              <p:tags r:id="rId24"/>
            </p:custDataLst>
          </p:nvPr>
        </p:nvSpPr>
        <p:spPr>
          <a:xfrm>
            <a:off x="3063170" y="820786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UFL1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7" name="图片 106"/>
          <p:cNvPicPr>
            <a:picLocks noChangeAspect="1"/>
          </p:cNvPicPr>
          <p:nvPr>
            <p:custDataLst>
              <p:tags r:id="rId25"/>
            </p:custDataLst>
          </p:nvPr>
        </p:nvPicPr>
        <p:blipFill>
          <a:blip r:embed="rId26"/>
          <a:stretch>
            <a:fillRect/>
          </a:stretch>
        </p:blipFill>
        <p:spPr>
          <a:xfrm>
            <a:off x="5697579" y="8485555"/>
            <a:ext cx="1426185" cy="2688954"/>
          </a:xfrm>
          <a:prstGeom prst="rect">
            <a:avLst/>
          </a:prstGeom>
        </p:spPr>
      </p:pic>
      <p:sp>
        <p:nvSpPr>
          <p:cNvPr id="108" name="文本框 26"/>
          <p:cNvSpPr txBox="1"/>
          <p:nvPr>
            <p:custDataLst>
              <p:tags r:id="rId27"/>
            </p:custDataLst>
          </p:nvPr>
        </p:nvSpPr>
        <p:spPr>
          <a:xfrm>
            <a:off x="5689292" y="811069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RPL10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" name="文本框 26"/>
          <p:cNvSpPr txBox="1"/>
          <p:nvPr>
            <p:custDataLst>
              <p:tags r:id="rId28"/>
            </p:custDataLst>
          </p:nvPr>
        </p:nvSpPr>
        <p:spPr>
          <a:xfrm>
            <a:off x="4728082" y="848456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" name="文本框 26"/>
          <p:cNvSpPr txBox="1"/>
          <p:nvPr>
            <p:custDataLst>
              <p:tags r:id="rId29"/>
            </p:custDataLst>
          </p:nvPr>
        </p:nvSpPr>
        <p:spPr>
          <a:xfrm>
            <a:off x="4728082" y="865073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1" name="文本框 26"/>
          <p:cNvSpPr txBox="1"/>
          <p:nvPr>
            <p:custDataLst>
              <p:tags r:id="rId30"/>
            </p:custDataLst>
          </p:nvPr>
        </p:nvSpPr>
        <p:spPr>
          <a:xfrm>
            <a:off x="4732173" y="900030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" name="文本框 26"/>
          <p:cNvSpPr txBox="1"/>
          <p:nvPr>
            <p:custDataLst>
              <p:tags r:id="rId31"/>
            </p:custDataLst>
          </p:nvPr>
        </p:nvSpPr>
        <p:spPr>
          <a:xfrm>
            <a:off x="4728082" y="925796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3" name="文本框 26"/>
          <p:cNvSpPr txBox="1"/>
          <p:nvPr>
            <p:custDataLst>
              <p:tags r:id="rId32"/>
            </p:custDataLst>
          </p:nvPr>
        </p:nvSpPr>
        <p:spPr>
          <a:xfrm>
            <a:off x="4728082" y="952026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4" name="文本框 26"/>
          <p:cNvSpPr txBox="1"/>
          <p:nvPr>
            <p:custDataLst>
              <p:tags r:id="rId33"/>
            </p:custDataLst>
          </p:nvPr>
        </p:nvSpPr>
        <p:spPr>
          <a:xfrm>
            <a:off x="4721898" y="983195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5" name="文本框 26"/>
          <p:cNvSpPr txBox="1"/>
          <p:nvPr>
            <p:custDataLst>
              <p:tags r:id="rId34"/>
            </p:custDataLst>
          </p:nvPr>
        </p:nvSpPr>
        <p:spPr>
          <a:xfrm>
            <a:off x="4719599" y="1012144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6" name="文本框 26"/>
          <p:cNvSpPr txBox="1"/>
          <p:nvPr>
            <p:custDataLst>
              <p:tags r:id="rId35"/>
            </p:custDataLst>
          </p:nvPr>
        </p:nvSpPr>
        <p:spPr>
          <a:xfrm>
            <a:off x="4728082" y="881613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8" name="图片 117"/>
          <p:cNvPicPr>
            <a:picLocks noChangeAspect="1"/>
          </p:cNvPicPr>
          <p:nvPr>
            <p:custDataLst>
              <p:tags r:id="rId36"/>
            </p:custDataLst>
          </p:nvPr>
        </p:nvPicPr>
        <p:blipFill>
          <a:blip r:embed="rId37"/>
          <a:stretch>
            <a:fillRect/>
          </a:stretch>
        </p:blipFill>
        <p:spPr>
          <a:xfrm>
            <a:off x="8801420" y="8481905"/>
            <a:ext cx="1423189" cy="2696569"/>
          </a:xfrm>
          <a:prstGeom prst="rect">
            <a:avLst/>
          </a:prstGeom>
        </p:spPr>
      </p:pic>
      <p:sp>
        <p:nvSpPr>
          <p:cNvPr id="119" name="文本框 26"/>
          <p:cNvSpPr txBox="1"/>
          <p:nvPr>
            <p:custDataLst>
              <p:tags r:id="rId38"/>
            </p:custDataLst>
          </p:nvPr>
        </p:nvSpPr>
        <p:spPr>
          <a:xfrm>
            <a:off x="7831661" y="857012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0" name="文本框 26"/>
          <p:cNvSpPr txBox="1"/>
          <p:nvPr>
            <p:custDataLst>
              <p:tags r:id="rId39"/>
            </p:custDataLst>
          </p:nvPr>
        </p:nvSpPr>
        <p:spPr>
          <a:xfrm>
            <a:off x="7831661" y="873629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1" name="文本框 26"/>
          <p:cNvSpPr txBox="1"/>
          <p:nvPr>
            <p:custDataLst>
              <p:tags r:id="rId40"/>
            </p:custDataLst>
          </p:nvPr>
        </p:nvSpPr>
        <p:spPr>
          <a:xfrm>
            <a:off x="7835751" y="906010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" name="文本框 26"/>
          <p:cNvSpPr txBox="1"/>
          <p:nvPr>
            <p:custDataLst>
              <p:tags r:id="rId41"/>
            </p:custDataLst>
          </p:nvPr>
        </p:nvSpPr>
        <p:spPr>
          <a:xfrm>
            <a:off x="7831661" y="930488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3" name="文本框 26"/>
          <p:cNvSpPr txBox="1"/>
          <p:nvPr>
            <p:custDataLst>
              <p:tags r:id="rId42"/>
            </p:custDataLst>
          </p:nvPr>
        </p:nvSpPr>
        <p:spPr>
          <a:xfrm>
            <a:off x="7831661" y="956718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4" name="文本框 26"/>
          <p:cNvSpPr txBox="1"/>
          <p:nvPr>
            <p:custDataLst>
              <p:tags r:id="rId43"/>
            </p:custDataLst>
          </p:nvPr>
        </p:nvSpPr>
        <p:spPr>
          <a:xfrm>
            <a:off x="7825476" y="984023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5" name="文本框 26"/>
          <p:cNvSpPr txBox="1"/>
          <p:nvPr>
            <p:custDataLst>
              <p:tags r:id="rId44"/>
            </p:custDataLst>
          </p:nvPr>
        </p:nvSpPr>
        <p:spPr>
          <a:xfrm>
            <a:off x="7823177" y="1021988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6" name="文本框 26"/>
          <p:cNvSpPr txBox="1"/>
          <p:nvPr>
            <p:custDataLst>
              <p:tags r:id="rId45"/>
            </p:custDataLst>
          </p:nvPr>
        </p:nvSpPr>
        <p:spPr>
          <a:xfrm>
            <a:off x="7831661" y="890169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" name="文本框 26"/>
          <p:cNvSpPr txBox="1"/>
          <p:nvPr>
            <p:custDataLst>
              <p:tags r:id="rId46"/>
            </p:custDataLst>
          </p:nvPr>
        </p:nvSpPr>
        <p:spPr>
          <a:xfrm>
            <a:off x="7831661" y="1059138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" name="文本框 26"/>
          <p:cNvSpPr txBox="1"/>
          <p:nvPr>
            <p:custDataLst>
              <p:tags r:id="rId47"/>
            </p:custDataLst>
          </p:nvPr>
        </p:nvSpPr>
        <p:spPr>
          <a:xfrm>
            <a:off x="8996954" y="809539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UFM1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9" name="图片 128"/>
          <p:cNvPicPr>
            <a:picLocks noChangeAspect="1"/>
          </p:cNvPicPr>
          <p:nvPr>
            <p:custDataLst>
              <p:tags r:id="rId48"/>
            </p:custDataLst>
          </p:nvPr>
        </p:nvPicPr>
        <p:blipFill>
          <a:blip r:embed="rId49"/>
          <a:stretch>
            <a:fillRect/>
          </a:stretch>
        </p:blipFill>
        <p:spPr>
          <a:xfrm>
            <a:off x="11587972" y="8485706"/>
            <a:ext cx="1374149" cy="2718426"/>
          </a:xfrm>
          <a:prstGeom prst="rect">
            <a:avLst/>
          </a:prstGeom>
        </p:spPr>
      </p:pic>
      <p:sp>
        <p:nvSpPr>
          <p:cNvPr id="130" name="文本框 26"/>
          <p:cNvSpPr txBox="1"/>
          <p:nvPr>
            <p:custDataLst>
              <p:tags r:id="rId50"/>
            </p:custDataLst>
          </p:nvPr>
        </p:nvSpPr>
        <p:spPr>
          <a:xfrm>
            <a:off x="11659202" y="815154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GAPDH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1" name="文本框 26"/>
          <p:cNvSpPr txBox="1"/>
          <p:nvPr>
            <p:custDataLst>
              <p:tags r:id="rId51"/>
            </p:custDataLst>
          </p:nvPr>
        </p:nvSpPr>
        <p:spPr>
          <a:xfrm>
            <a:off x="10636064" y="850778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2" name="文本框 26"/>
          <p:cNvSpPr txBox="1"/>
          <p:nvPr>
            <p:custDataLst>
              <p:tags r:id="rId52"/>
            </p:custDataLst>
          </p:nvPr>
        </p:nvSpPr>
        <p:spPr>
          <a:xfrm>
            <a:off x="10636064" y="867395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" name="文本框 26"/>
          <p:cNvSpPr txBox="1"/>
          <p:nvPr>
            <p:custDataLst>
              <p:tags r:id="rId53"/>
            </p:custDataLst>
          </p:nvPr>
        </p:nvSpPr>
        <p:spPr>
          <a:xfrm>
            <a:off x="10640154" y="902352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4" name="文本框 133"/>
          <p:cNvSpPr txBox="1"/>
          <p:nvPr>
            <p:custDataLst>
              <p:tags r:id="rId54"/>
            </p:custDataLst>
          </p:nvPr>
        </p:nvSpPr>
        <p:spPr>
          <a:xfrm>
            <a:off x="10636064" y="928118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5" name="文本框 26"/>
          <p:cNvSpPr txBox="1"/>
          <p:nvPr>
            <p:custDataLst>
              <p:tags r:id="rId55"/>
            </p:custDataLst>
          </p:nvPr>
        </p:nvSpPr>
        <p:spPr>
          <a:xfrm>
            <a:off x="10636064" y="959500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6" name="文本框 26"/>
          <p:cNvSpPr txBox="1"/>
          <p:nvPr>
            <p:custDataLst>
              <p:tags r:id="rId56"/>
            </p:custDataLst>
          </p:nvPr>
        </p:nvSpPr>
        <p:spPr>
          <a:xfrm>
            <a:off x="10629879" y="990669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7" name="文本框 26"/>
          <p:cNvSpPr txBox="1"/>
          <p:nvPr>
            <p:custDataLst>
              <p:tags r:id="rId57"/>
            </p:custDataLst>
          </p:nvPr>
        </p:nvSpPr>
        <p:spPr>
          <a:xfrm>
            <a:off x="10627580" y="1020906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8" name="文本框 26"/>
          <p:cNvSpPr txBox="1"/>
          <p:nvPr>
            <p:custDataLst>
              <p:tags r:id="rId58"/>
            </p:custDataLst>
          </p:nvPr>
        </p:nvSpPr>
        <p:spPr>
          <a:xfrm>
            <a:off x="10636064" y="883935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9" name="文本框 138"/>
          <p:cNvSpPr txBox="1"/>
          <p:nvPr>
            <p:custDataLst>
              <p:tags r:id="rId59"/>
            </p:custDataLst>
          </p:nvPr>
        </p:nvSpPr>
        <p:spPr>
          <a:xfrm>
            <a:off x="8293100" y="1096645"/>
            <a:ext cx="5022850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Supplemental Figure S3H related to Figure 2B</a:t>
            </a:r>
            <a:endParaRPr lang="en-US" altLang="zh-CN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40" name="文本框 139"/>
          <p:cNvSpPr txBox="1"/>
          <p:nvPr>
            <p:custDataLst>
              <p:tags r:id="rId60"/>
            </p:custDataLst>
          </p:nvPr>
        </p:nvSpPr>
        <p:spPr>
          <a:xfrm>
            <a:off x="1027430" y="728345"/>
            <a:ext cx="4455795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Supplemental Figure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S3: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full Western blots 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48240" y="4548010"/>
            <a:ext cx="1179540" cy="2491613"/>
          </a:xfrm>
          <a:prstGeom prst="rect">
            <a:avLst/>
          </a:prstGeom>
        </p:spPr>
      </p:pic>
      <p:sp>
        <p:nvSpPr>
          <p:cNvPr id="33" name="文本框 26"/>
          <p:cNvSpPr txBox="1"/>
          <p:nvPr/>
        </p:nvSpPr>
        <p:spPr>
          <a:xfrm>
            <a:off x="3855349" y="451166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文本框 26"/>
          <p:cNvSpPr txBox="1"/>
          <p:nvPr/>
        </p:nvSpPr>
        <p:spPr>
          <a:xfrm>
            <a:off x="3855349" y="467783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文本框 26"/>
          <p:cNvSpPr txBox="1"/>
          <p:nvPr/>
        </p:nvSpPr>
        <p:spPr>
          <a:xfrm>
            <a:off x="3859440" y="500164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文本框 26"/>
          <p:cNvSpPr txBox="1"/>
          <p:nvPr/>
        </p:nvSpPr>
        <p:spPr>
          <a:xfrm>
            <a:off x="3855349" y="520778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文本框 26"/>
          <p:cNvSpPr txBox="1"/>
          <p:nvPr/>
        </p:nvSpPr>
        <p:spPr>
          <a:xfrm>
            <a:off x="3855349" y="547008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文本框 26"/>
          <p:cNvSpPr txBox="1"/>
          <p:nvPr/>
        </p:nvSpPr>
        <p:spPr>
          <a:xfrm>
            <a:off x="3849165" y="574313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文本框 26"/>
          <p:cNvSpPr txBox="1"/>
          <p:nvPr/>
        </p:nvSpPr>
        <p:spPr>
          <a:xfrm>
            <a:off x="3846865" y="601974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文本框 26"/>
          <p:cNvSpPr txBox="1"/>
          <p:nvPr/>
        </p:nvSpPr>
        <p:spPr>
          <a:xfrm>
            <a:off x="3855349" y="484323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文本框 26"/>
          <p:cNvSpPr txBox="1"/>
          <p:nvPr/>
        </p:nvSpPr>
        <p:spPr>
          <a:xfrm>
            <a:off x="3855349" y="645564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文本框 26"/>
          <p:cNvSpPr txBox="1"/>
          <p:nvPr/>
        </p:nvSpPr>
        <p:spPr>
          <a:xfrm>
            <a:off x="7634869" y="433267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文本框 26"/>
          <p:cNvSpPr txBox="1"/>
          <p:nvPr/>
        </p:nvSpPr>
        <p:spPr>
          <a:xfrm>
            <a:off x="7634869" y="449884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文本框 26"/>
          <p:cNvSpPr txBox="1"/>
          <p:nvPr/>
        </p:nvSpPr>
        <p:spPr>
          <a:xfrm>
            <a:off x="7638959" y="482265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文本框 26"/>
          <p:cNvSpPr txBox="1"/>
          <p:nvPr/>
        </p:nvSpPr>
        <p:spPr>
          <a:xfrm>
            <a:off x="7634869" y="509319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" name="文本框 26"/>
          <p:cNvSpPr txBox="1"/>
          <p:nvPr/>
        </p:nvSpPr>
        <p:spPr>
          <a:xfrm>
            <a:off x="7634869" y="535549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文本框 26"/>
          <p:cNvSpPr txBox="1"/>
          <p:nvPr/>
        </p:nvSpPr>
        <p:spPr>
          <a:xfrm>
            <a:off x="7628684" y="565430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文本框 26"/>
          <p:cNvSpPr txBox="1"/>
          <p:nvPr/>
        </p:nvSpPr>
        <p:spPr>
          <a:xfrm>
            <a:off x="7626385" y="602108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3" name="文本框 26"/>
          <p:cNvSpPr txBox="1"/>
          <p:nvPr/>
        </p:nvSpPr>
        <p:spPr>
          <a:xfrm>
            <a:off x="7634869" y="466424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5" name="文本框 26"/>
          <p:cNvSpPr txBox="1"/>
          <p:nvPr/>
        </p:nvSpPr>
        <p:spPr>
          <a:xfrm>
            <a:off x="7634869" y="652138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1889" y="4380154"/>
            <a:ext cx="1623140" cy="2712081"/>
          </a:xfrm>
          <a:prstGeom prst="rect">
            <a:avLst/>
          </a:prstGeom>
        </p:spPr>
      </p:pic>
      <p:pic>
        <p:nvPicPr>
          <p:cNvPr id="61" name="图片 6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0047" y="8292368"/>
            <a:ext cx="1362872" cy="2486891"/>
          </a:xfrm>
          <a:prstGeom prst="rect">
            <a:avLst/>
          </a:prstGeom>
        </p:spPr>
      </p:pic>
      <p:sp>
        <p:nvSpPr>
          <p:cNvPr id="62" name="文本框 26"/>
          <p:cNvSpPr txBox="1"/>
          <p:nvPr/>
        </p:nvSpPr>
        <p:spPr>
          <a:xfrm>
            <a:off x="2843363" y="819818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文本框 26"/>
          <p:cNvSpPr txBox="1"/>
          <p:nvPr/>
        </p:nvSpPr>
        <p:spPr>
          <a:xfrm>
            <a:off x="2843363" y="836435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文本框 26"/>
          <p:cNvSpPr txBox="1"/>
          <p:nvPr/>
        </p:nvSpPr>
        <p:spPr>
          <a:xfrm>
            <a:off x="2847454" y="868816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文本框 26"/>
          <p:cNvSpPr txBox="1"/>
          <p:nvPr/>
        </p:nvSpPr>
        <p:spPr>
          <a:xfrm>
            <a:off x="2843363" y="890282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0" name="文本框 26"/>
          <p:cNvSpPr txBox="1"/>
          <p:nvPr/>
        </p:nvSpPr>
        <p:spPr>
          <a:xfrm>
            <a:off x="2843363" y="915224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1" name="文本框 26"/>
          <p:cNvSpPr txBox="1"/>
          <p:nvPr/>
        </p:nvSpPr>
        <p:spPr>
          <a:xfrm>
            <a:off x="2837179" y="941241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" name="文本框 26"/>
          <p:cNvSpPr txBox="1"/>
          <p:nvPr/>
        </p:nvSpPr>
        <p:spPr>
          <a:xfrm>
            <a:off x="2834879" y="977919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3" name="文本框 26"/>
          <p:cNvSpPr txBox="1"/>
          <p:nvPr/>
        </p:nvSpPr>
        <p:spPr>
          <a:xfrm>
            <a:off x="2843363" y="852975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4" name="文本框 26"/>
          <p:cNvSpPr txBox="1"/>
          <p:nvPr/>
        </p:nvSpPr>
        <p:spPr>
          <a:xfrm>
            <a:off x="2843363" y="1008629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5" name="文本框 26"/>
          <p:cNvSpPr txBox="1"/>
          <p:nvPr/>
        </p:nvSpPr>
        <p:spPr>
          <a:xfrm>
            <a:off x="4028754" y="788524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RPL10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" name="文本框 26"/>
          <p:cNvSpPr txBox="1"/>
          <p:nvPr/>
        </p:nvSpPr>
        <p:spPr>
          <a:xfrm>
            <a:off x="1354945" y="9152332"/>
            <a:ext cx="1032122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Input</a:t>
            </a:r>
            <a:endParaRPr lang="en-US" altLang="zh-CN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6" name="文本框 26"/>
          <p:cNvSpPr txBox="1"/>
          <p:nvPr/>
        </p:nvSpPr>
        <p:spPr>
          <a:xfrm>
            <a:off x="5456984" y="829277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" name="文本框 26"/>
          <p:cNvSpPr txBox="1"/>
          <p:nvPr/>
        </p:nvSpPr>
        <p:spPr>
          <a:xfrm>
            <a:off x="5456984" y="845894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" name="文本框 26"/>
          <p:cNvSpPr txBox="1"/>
          <p:nvPr/>
        </p:nvSpPr>
        <p:spPr>
          <a:xfrm>
            <a:off x="5461074" y="878275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9" name="文本框 26"/>
          <p:cNvSpPr txBox="1"/>
          <p:nvPr/>
        </p:nvSpPr>
        <p:spPr>
          <a:xfrm>
            <a:off x="5456984" y="905329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0" name="文本框 26"/>
          <p:cNvSpPr txBox="1"/>
          <p:nvPr/>
        </p:nvSpPr>
        <p:spPr>
          <a:xfrm>
            <a:off x="5456984" y="930271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1" name="文本框 26"/>
          <p:cNvSpPr txBox="1"/>
          <p:nvPr/>
        </p:nvSpPr>
        <p:spPr>
          <a:xfrm>
            <a:off x="5450799" y="956288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2" name="文本框 26"/>
          <p:cNvSpPr txBox="1"/>
          <p:nvPr/>
        </p:nvSpPr>
        <p:spPr>
          <a:xfrm>
            <a:off x="5448500" y="992965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" name="文本框 26"/>
          <p:cNvSpPr txBox="1"/>
          <p:nvPr/>
        </p:nvSpPr>
        <p:spPr>
          <a:xfrm>
            <a:off x="5456984" y="862434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4" name="文本框 26"/>
          <p:cNvSpPr txBox="1"/>
          <p:nvPr/>
        </p:nvSpPr>
        <p:spPr>
          <a:xfrm>
            <a:off x="5456984" y="1023675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5" name="图片 134"/>
          <p:cNvPicPr>
            <a:picLocks noChangeAspect="1"/>
          </p:cNvPicPr>
          <p:nvPr/>
        </p:nvPicPr>
        <p:blipFill rotWithShape="1">
          <a:blip r:embed="rId4"/>
          <a:srcRect b="14178"/>
          <a:stretch>
            <a:fillRect/>
          </a:stretch>
        </p:blipFill>
        <p:spPr>
          <a:xfrm>
            <a:off x="6414024" y="8314400"/>
            <a:ext cx="1386158" cy="2440574"/>
          </a:xfrm>
          <a:prstGeom prst="rect">
            <a:avLst/>
          </a:prstGeom>
        </p:spPr>
      </p:pic>
      <p:sp>
        <p:nvSpPr>
          <p:cNvPr id="136" name="文本框 26"/>
          <p:cNvSpPr txBox="1"/>
          <p:nvPr/>
        </p:nvSpPr>
        <p:spPr>
          <a:xfrm>
            <a:off x="6577498" y="790045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UFSP2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7" name="文本框 26"/>
          <p:cNvSpPr txBox="1"/>
          <p:nvPr/>
        </p:nvSpPr>
        <p:spPr>
          <a:xfrm>
            <a:off x="9417915" y="795591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GAPDH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8" name="图片 13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52538" y="8361071"/>
            <a:ext cx="1290828" cy="2552319"/>
          </a:xfrm>
          <a:prstGeom prst="rect">
            <a:avLst/>
          </a:prstGeom>
        </p:spPr>
      </p:pic>
      <p:sp>
        <p:nvSpPr>
          <p:cNvPr id="139" name="文本框 26"/>
          <p:cNvSpPr txBox="1"/>
          <p:nvPr/>
        </p:nvSpPr>
        <p:spPr>
          <a:xfrm>
            <a:off x="8302699" y="829418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0" name="文本框 26"/>
          <p:cNvSpPr txBox="1"/>
          <p:nvPr/>
        </p:nvSpPr>
        <p:spPr>
          <a:xfrm>
            <a:off x="8302699" y="846035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1" name="文本框 26"/>
          <p:cNvSpPr txBox="1"/>
          <p:nvPr/>
        </p:nvSpPr>
        <p:spPr>
          <a:xfrm>
            <a:off x="8306789" y="883568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2" name="文本框 26"/>
          <p:cNvSpPr txBox="1"/>
          <p:nvPr/>
        </p:nvSpPr>
        <p:spPr>
          <a:xfrm>
            <a:off x="8302699" y="910623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" name="文本框 26"/>
          <p:cNvSpPr txBox="1"/>
          <p:nvPr/>
        </p:nvSpPr>
        <p:spPr>
          <a:xfrm>
            <a:off x="8302699" y="935565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4" name="文本框 26"/>
          <p:cNvSpPr txBox="1"/>
          <p:nvPr/>
        </p:nvSpPr>
        <p:spPr>
          <a:xfrm>
            <a:off x="8296514" y="961581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5" name="文本框 26"/>
          <p:cNvSpPr txBox="1"/>
          <p:nvPr/>
        </p:nvSpPr>
        <p:spPr>
          <a:xfrm>
            <a:off x="8294215" y="998259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6" name="文本框 26"/>
          <p:cNvSpPr txBox="1"/>
          <p:nvPr/>
        </p:nvSpPr>
        <p:spPr>
          <a:xfrm>
            <a:off x="8302699" y="862575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7" name="文本框 26"/>
          <p:cNvSpPr txBox="1"/>
          <p:nvPr/>
        </p:nvSpPr>
        <p:spPr>
          <a:xfrm>
            <a:off x="8302699" y="1028969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" name="文本框 234"/>
          <p:cNvSpPr txBox="1"/>
          <p:nvPr>
            <p:custDataLst>
              <p:tags r:id="rId6"/>
            </p:custDataLst>
          </p:nvPr>
        </p:nvSpPr>
        <p:spPr>
          <a:xfrm>
            <a:off x="1626235" y="5419725"/>
            <a:ext cx="11531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IP</a:t>
            </a:r>
            <a:endParaRPr lang="en-US" altLang="zh-C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6" name="直接连接符 235"/>
          <p:cNvCxnSpPr/>
          <p:nvPr>
            <p:custDataLst>
              <p:tags r:id="rId7"/>
            </p:custDataLst>
          </p:nvPr>
        </p:nvCxnSpPr>
        <p:spPr>
          <a:xfrm>
            <a:off x="2687320" y="4582160"/>
            <a:ext cx="6985" cy="230251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7" name="文本框 236"/>
          <p:cNvSpPr txBox="1"/>
          <p:nvPr>
            <p:custDataLst>
              <p:tags r:id="rId8"/>
            </p:custDataLst>
          </p:nvPr>
        </p:nvSpPr>
        <p:spPr>
          <a:xfrm>
            <a:off x="2713990" y="5370195"/>
            <a:ext cx="11455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IB: UFM1</a:t>
            </a:r>
            <a:endParaRPr lang="zh-CN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8" name="文本框 237"/>
          <p:cNvSpPr txBox="1"/>
          <p:nvPr>
            <p:custDataLst>
              <p:tags r:id="rId9"/>
            </p:custDataLst>
          </p:nvPr>
        </p:nvSpPr>
        <p:spPr>
          <a:xfrm rot="18688485">
            <a:off x="5401310" y="3851275"/>
            <a:ext cx="11677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IP-UFSP2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9" name="文本框 238"/>
          <p:cNvSpPr txBox="1"/>
          <p:nvPr>
            <p:custDataLst>
              <p:tags r:id="rId10"/>
            </p:custDataLst>
          </p:nvPr>
        </p:nvSpPr>
        <p:spPr>
          <a:xfrm rot="18688485">
            <a:off x="4992370" y="3850005"/>
            <a:ext cx="11722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IP-IgG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0" name="文本框 239"/>
          <p:cNvSpPr txBox="1"/>
          <p:nvPr>
            <p:custDataLst>
              <p:tags r:id="rId11"/>
            </p:custDataLst>
          </p:nvPr>
        </p:nvSpPr>
        <p:spPr>
          <a:xfrm rot="18688485">
            <a:off x="9284970" y="3668395"/>
            <a:ext cx="11677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IP-UFSP2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1" name="文本框 240"/>
          <p:cNvSpPr txBox="1"/>
          <p:nvPr>
            <p:custDataLst>
              <p:tags r:id="rId12"/>
            </p:custDataLst>
          </p:nvPr>
        </p:nvSpPr>
        <p:spPr>
          <a:xfrm rot="18688485">
            <a:off x="8876030" y="3667125"/>
            <a:ext cx="11722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IP-IgG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3" name="文本框 242"/>
          <p:cNvSpPr txBox="1"/>
          <p:nvPr>
            <p:custDataLst>
              <p:tags r:id="rId13"/>
            </p:custDataLst>
          </p:nvPr>
        </p:nvSpPr>
        <p:spPr>
          <a:xfrm>
            <a:off x="6496050" y="5387975"/>
            <a:ext cx="13106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IB: UFSP2</a:t>
            </a:r>
            <a:endParaRPr lang="zh-CN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44" name="直接连接符 243"/>
          <p:cNvCxnSpPr/>
          <p:nvPr>
            <p:custDataLst>
              <p:tags r:id="rId14"/>
            </p:custDataLst>
          </p:nvPr>
        </p:nvCxnSpPr>
        <p:spPr>
          <a:xfrm>
            <a:off x="6510020" y="4463415"/>
            <a:ext cx="6985" cy="230251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直接连接符 245"/>
          <p:cNvCxnSpPr/>
          <p:nvPr>
            <p:custDataLst>
              <p:tags r:id="rId15"/>
            </p:custDataLst>
          </p:nvPr>
        </p:nvCxnSpPr>
        <p:spPr>
          <a:xfrm>
            <a:off x="2651125" y="8292465"/>
            <a:ext cx="6985" cy="230251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7" name="文本框 246"/>
          <p:cNvSpPr txBox="1"/>
          <p:nvPr>
            <p:custDataLst>
              <p:tags r:id="rId16"/>
            </p:custDataLst>
          </p:nvPr>
        </p:nvSpPr>
        <p:spPr>
          <a:xfrm>
            <a:off x="8293100" y="1096645"/>
            <a:ext cx="5022850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Supplemental Figure S3I related to Figure 2C</a:t>
            </a:r>
            <a:endParaRPr lang="en-US" altLang="zh-CN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48" name="文本框 247"/>
          <p:cNvSpPr txBox="1"/>
          <p:nvPr>
            <p:custDataLst>
              <p:tags r:id="rId17"/>
            </p:custDataLst>
          </p:nvPr>
        </p:nvSpPr>
        <p:spPr>
          <a:xfrm>
            <a:off x="1027430" y="728345"/>
            <a:ext cx="4455795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Supplemental Figure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S3: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full Western blots 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1"/>
          <a:srcRect t="4326"/>
          <a:stretch>
            <a:fillRect/>
          </a:stretch>
        </p:blipFill>
        <p:spPr>
          <a:xfrm>
            <a:off x="5292001" y="3585261"/>
            <a:ext cx="1337486" cy="2362391"/>
          </a:xfrm>
          <a:prstGeom prst="rect">
            <a:avLst/>
          </a:prstGeom>
        </p:spPr>
      </p:pic>
      <p:sp>
        <p:nvSpPr>
          <p:cNvPr id="33" name="文本框 26"/>
          <p:cNvSpPr txBox="1"/>
          <p:nvPr/>
        </p:nvSpPr>
        <p:spPr>
          <a:xfrm>
            <a:off x="4383045" y="349539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文本框 26"/>
          <p:cNvSpPr txBox="1"/>
          <p:nvPr/>
        </p:nvSpPr>
        <p:spPr>
          <a:xfrm>
            <a:off x="4383045" y="366156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文本框 26"/>
          <p:cNvSpPr txBox="1"/>
          <p:nvPr/>
        </p:nvSpPr>
        <p:spPr>
          <a:xfrm>
            <a:off x="4387136" y="398537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文本框 26"/>
          <p:cNvSpPr txBox="1"/>
          <p:nvPr/>
        </p:nvSpPr>
        <p:spPr>
          <a:xfrm>
            <a:off x="4383045" y="419152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文本框 26"/>
          <p:cNvSpPr txBox="1"/>
          <p:nvPr/>
        </p:nvSpPr>
        <p:spPr>
          <a:xfrm>
            <a:off x="4383045" y="445382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文本框 26"/>
          <p:cNvSpPr txBox="1"/>
          <p:nvPr/>
        </p:nvSpPr>
        <p:spPr>
          <a:xfrm>
            <a:off x="4376861" y="472686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文本框 26"/>
          <p:cNvSpPr txBox="1"/>
          <p:nvPr/>
        </p:nvSpPr>
        <p:spPr>
          <a:xfrm>
            <a:off x="4374561" y="500348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文本框 26"/>
          <p:cNvSpPr txBox="1"/>
          <p:nvPr/>
        </p:nvSpPr>
        <p:spPr>
          <a:xfrm>
            <a:off x="4383045" y="382696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文本框 26"/>
          <p:cNvSpPr txBox="1"/>
          <p:nvPr/>
        </p:nvSpPr>
        <p:spPr>
          <a:xfrm>
            <a:off x="4383045" y="550378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文本框 26"/>
          <p:cNvSpPr txBox="1"/>
          <p:nvPr/>
        </p:nvSpPr>
        <p:spPr>
          <a:xfrm>
            <a:off x="9658789" y="343572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文本框 26"/>
          <p:cNvSpPr txBox="1"/>
          <p:nvPr/>
        </p:nvSpPr>
        <p:spPr>
          <a:xfrm>
            <a:off x="9658789" y="359173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文本框 26"/>
          <p:cNvSpPr txBox="1"/>
          <p:nvPr/>
        </p:nvSpPr>
        <p:spPr>
          <a:xfrm>
            <a:off x="9662879" y="393586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文本框 26"/>
          <p:cNvSpPr txBox="1"/>
          <p:nvPr/>
        </p:nvSpPr>
        <p:spPr>
          <a:xfrm>
            <a:off x="9658789" y="414000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" name="文本框 26"/>
          <p:cNvSpPr txBox="1"/>
          <p:nvPr/>
        </p:nvSpPr>
        <p:spPr>
          <a:xfrm>
            <a:off x="9658789" y="438942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文本框 26"/>
          <p:cNvSpPr txBox="1"/>
          <p:nvPr/>
        </p:nvSpPr>
        <p:spPr>
          <a:xfrm>
            <a:off x="9652604" y="466247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文本框 26"/>
          <p:cNvSpPr txBox="1"/>
          <p:nvPr/>
        </p:nvSpPr>
        <p:spPr>
          <a:xfrm>
            <a:off x="9650305" y="505500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3" name="文本框 26"/>
          <p:cNvSpPr txBox="1"/>
          <p:nvPr/>
        </p:nvSpPr>
        <p:spPr>
          <a:xfrm>
            <a:off x="9658789" y="376729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5" name="文本框 26"/>
          <p:cNvSpPr txBox="1"/>
          <p:nvPr/>
        </p:nvSpPr>
        <p:spPr>
          <a:xfrm>
            <a:off x="9658789" y="555531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0" name="图片 1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6544" y="3539125"/>
            <a:ext cx="1079991" cy="2575731"/>
          </a:xfrm>
          <a:prstGeom prst="rect">
            <a:avLst/>
          </a:prstGeom>
        </p:spPr>
      </p:pic>
      <p:sp>
        <p:nvSpPr>
          <p:cNvPr id="310" name="文本框 309"/>
          <p:cNvSpPr txBox="1"/>
          <p:nvPr/>
        </p:nvSpPr>
        <p:spPr>
          <a:xfrm>
            <a:off x="7492365" y="4433570"/>
            <a:ext cx="11760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IB:RPL10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 rot="18688485">
            <a:off x="5901055" y="2869565"/>
            <a:ext cx="14535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UFSP2-OE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 rot="18688485">
            <a:off x="5571490" y="3060700"/>
            <a:ext cx="9340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>
            <p:custDataLst>
              <p:tags r:id="rId5"/>
            </p:custDataLst>
          </p:nvPr>
        </p:nvSpPr>
        <p:spPr>
          <a:xfrm rot="18688485">
            <a:off x="8943975" y="2834005"/>
            <a:ext cx="14535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UFSP2-OE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>
            <p:custDataLst>
              <p:tags r:id="rId6"/>
            </p:custDataLst>
          </p:nvPr>
        </p:nvSpPr>
        <p:spPr>
          <a:xfrm rot="18688485">
            <a:off x="8637270" y="2979420"/>
            <a:ext cx="9340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7"/>
            </p:custDataLst>
          </p:nvPr>
        </p:nvSpPr>
        <p:spPr>
          <a:xfrm rot="16200000">
            <a:off x="2393315" y="4548505"/>
            <a:ext cx="1740535" cy="3257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IP: RPL10</a:t>
            </a:r>
            <a:endParaRPr lang="en-US" altLang="zh-C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直接连接符 7"/>
          <p:cNvCxnSpPr/>
          <p:nvPr>
            <p:custDataLst>
              <p:tags r:id="rId8"/>
            </p:custDataLst>
          </p:nvPr>
        </p:nvCxnSpPr>
        <p:spPr>
          <a:xfrm>
            <a:off x="3465195" y="3561080"/>
            <a:ext cx="13970" cy="22599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>
            <p:custDataLst>
              <p:tags r:id="rId9"/>
            </p:custDataLst>
          </p:nvPr>
        </p:nvSpPr>
        <p:spPr>
          <a:xfrm>
            <a:off x="3414395" y="4438650"/>
            <a:ext cx="12369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IB: UFM1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直接连接符 9"/>
          <p:cNvCxnSpPr/>
          <p:nvPr>
            <p:custDataLst>
              <p:tags r:id="rId10"/>
            </p:custDataLst>
          </p:nvPr>
        </p:nvCxnSpPr>
        <p:spPr>
          <a:xfrm>
            <a:off x="7478395" y="3658870"/>
            <a:ext cx="13970" cy="22599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文本框 26"/>
          <p:cNvSpPr txBox="1"/>
          <p:nvPr>
            <p:custDataLst>
              <p:tags r:id="rId11"/>
            </p:custDataLst>
          </p:nvPr>
        </p:nvSpPr>
        <p:spPr>
          <a:xfrm>
            <a:off x="696450" y="834715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Input</a:t>
            </a:r>
            <a:endParaRPr lang="en-US" altLang="zh-C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46" name="直接连接符 245"/>
          <p:cNvCxnSpPr/>
          <p:nvPr>
            <p:custDataLst>
              <p:tags r:id="rId12"/>
            </p:custDataLst>
          </p:nvPr>
        </p:nvCxnSpPr>
        <p:spPr>
          <a:xfrm>
            <a:off x="1764030" y="7487285"/>
            <a:ext cx="6985" cy="230251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图片 18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4"/>
          <a:stretch>
            <a:fillRect/>
          </a:stretch>
        </p:blipFill>
        <p:spPr>
          <a:xfrm>
            <a:off x="3037360" y="7336052"/>
            <a:ext cx="1371735" cy="2695840"/>
          </a:xfrm>
          <a:prstGeom prst="rect">
            <a:avLst/>
          </a:prstGeom>
        </p:spPr>
      </p:pic>
      <p:sp>
        <p:nvSpPr>
          <p:cNvPr id="22" name="文本框 26"/>
          <p:cNvSpPr txBox="1"/>
          <p:nvPr>
            <p:custDataLst>
              <p:tags r:id="rId15"/>
            </p:custDataLst>
          </p:nvPr>
        </p:nvSpPr>
        <p:spPr>
          <a:xfrm>
            <a:off x="3150302" y="697014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UFSP2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文本框 25"/>
          <p:cNvSpPr txBox="1"/>
          <p:nvPr>
            <p:custDataLst>
              <p:tags r:id="rId16"/>
            </p:custDataLst>
          </p:nvPr>
        </p:nvSpPr>
        <p:spPr>
          <a:xfrm>
            <a:off x="2102599" y="725750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文本框 26"/>
          <p:cNvSpPr txBox="1"/>
          <p:nvPr>
            <p:custDataLst>
              <p:tags r:id="rId17"/>
            </p:custDataLst>
          </p:nvPr>
        </p:nvSpPr>
        <p:spPr>
          <a:xfrm>
            <a:off x="2102599" y="742367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文本框 26"/>
          <p:cNvSpPr txBox="1"/>
          <p:nvPr>
            <p:custDataLst>
              <p:tags r:id="rId18"/>
            </p:custDataLst>
          </p:nvPr>
        </p:nvSpPr>
        <p:spPr>
          <a:xfrm>
            <a:off x="2106689" y="781188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文本框 26"/>
          <p:cNvSpPr txBox="1"/>
          <p:nvPr>
            <p:custDataLst>
              <p:tags r:id="rId19"/>
            </p:custDataLst>
          </p:nvPr>
        </p:nvSpPr>
        <p:spPr>
          <a:xfrm>
            <a:off x="2102599" y="810818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文本框 26"/>
          <p:cNvSpPr txBox="1"/>
          <p:nvPr>
            <p:custDataLst>
              <p:tags r:id="rId20"/>
            </p:custDataLst>
          </p:nvPr>
        </p:nvSpPr>
        <p:spPr>
          <a:xfrm>
            <a:off x="2102599" y="842928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文本框 26"/>
          <p:cNvSpPr txBox="1"/>
          <p:nvPr>
            <p:custDataLst>
              <p:tags r:id="rId21"/>
            </p:custDataLst>
          </p:nvPr>
        </p:nvSpPr>
        <p:spPr>
          <a:xfrm>
            <a:off x="2096414" y="882739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26"/>
          <p:cNvSpPr txBox="1"/>
          <p:nvPr>
            <p:custDataLst>
              <p:tags r:id="rId22"/>
            </p:custDataLst>
          </p:nvPr>
        </p:nvSpPr>
        <p:spPr>
          <a:xfrm>
            <a:off x="2094115" y="916466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框 26"/>
          <p:cNvSpPr txBox="1"/>
          <p:nvPr>
            <p:custDataLst>
              <p:tags r:id="rId23"/>
            </p:custDataLst>
          </p:nvPr>
        </p:nvSpPr>
        <p:spPr>
          <a:xfrm>
            <a:off x="2102599" y="758907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文本框 26"/>
          <p:cNvSpPr txBox="1"/>
          <p:nvPr>
            <p:custDataLst>
              <p:tags r:id="rId24"/>
            </p:custDataLst>
          </p:nvPr>
        </p:nvSpPr>
        <p:spPr>
          <a:xfrm>
            <a:off x="2102599" y="945866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4" name="图片 83"/>
          <p:cNvPicPr>
            <a:picLocks noChangeAspect="1"/>
          </p:cNvPicPr>
          <p:nvPr>
            <p:custDataLst>
              <p:tags r:id="rId25"/>
            </p:custDataLst>
          </p:nvPr>
        </p:nvPicPr>
        <p:blipFill>
          <a:blip r:embed="rId26"/>
          <a:stretch>
            <a:fillRect/>
          </a:stretch>
        </p:blipFill>
        <p:spPr>
          <a:xfrm>
            <a:off x="5796710" y="7465738"/>
            <a:ext cx="1313340" cy="2566297"/>
          </a:xfrm>
          <a:prstGeom prst="rect">
            <a:avLst/>
          </a:prstGeom>
        </p:spPr>
      </p:pic>
      <p:sp>
        <p:nvSpPr>
          <p:cNvPr id="14" name="文本框 26"/>
          <p:cNvSpPr txBox="1"/>
          <p:nvPr>
            <p:custDataLst>
              <p:tags r:id="rId27"/>
            </p:custDataLst>
          </p:nvPr>
        </p:nvSpPr>
        <p:spPr>
          <a:xfrm>
            <a:off x="5927811" y="709959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RPL10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6" name="文本框 26"/>
          <p:cNvSpPr txBox="1"/>
          <p:nvPr>
            <p:custDataLst>
              <p:tags r:id="rId28"/>
            </p:custDataLst>
          </p:nvPr>
        </p:nvSpPr>
        <p:spPr>
          <a:xfrm>
            <a:off x="4875157" y="735873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文本框 26"/>
          <p:cNvSpPr txBox="1"/>
          <p:nvPr>
            <p:custDataLst>
              <p:tags r:id="rId29"/>
            </p:custDataLst>
          </p:nvPr>
        </p:nvSpPr>
        <p:spPr>
          <a:xfrm>
            <a:off x="4875157" y="752490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8" name="文本框 26"/>
          <p:cNvSpPr txBox="1"/>
          <p:nvPr>
            <p:custDataLst>
              <p:tags r:id="rId30"/>
            </p:custDataLst>
          </p:nvPr>
        </p:nvSpPr>
        <p:spPr>
          <a:xfrm>
            <a:off x="4879247" y="792599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9" name="文本框 26"/>
          <p:cNvSpPr txBox="1"/>
          <p:nvPr>
            <p:custDataLst>
              <p:tags r:id="rId31"/>
            </p:custDataLst>
          </p:nvPr>
        </p:nvSpPr>
        <p:spPr>
          <a:xfrm>
            <a:off x="4875157" y="818365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" name="文本框 26"/>
          <p:cNvSpPr txBox="1"/>
          <p:nvPr>
            <p:custDataLst>
              <p:tags r:id="rId32"/>
            </p:custDataLst>
          </p:nvPr>
        </p:nvSpPr>
        <p:spPr>
          <a:xfrm>
            <a:off x="4875157" y="844595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文本框 26"/>
          <p:cNvSpPr txBox="1"/>
          <p:nvPr>
            <p:custDataLst>
              <p:tags r:id="rId33"/>
            </p:custDataLst>
          </p:nvPr>
        </p:nvSpPr>
        <p:spPr>
          <a:xfrm>
            <a:off x="4868972" y="871900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" name="文本框 26"/>
          <p:cNvSpPr txBox="1"/>
          <p:nvPr>
            <p:custDataLst>
              <p:tags r:id="rId34"/>
            </p:custDataLst>
          </p:nvPr>
        </p:nvSpPr>
        <p:spPr>
          <a:xfrm>
            <a:off x="4866673" y="912442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3" name="文本框 26"/>
          <p:cNvSpPr txBox="1"/>
          <p:nvPr>
            <p:custDataLst>
              <p:tags r:id="rId35"/>
            </p:custDataLst>
          </p:nvPr>
        </p:nvSpPr>
        <p:spPr>
          <a:xfrm>
            <a:off x="4875157" y="771606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" name="文本框 26"/>
          <p:cNvSpPr txBox="1"/>
          <p:nvPr>
            <p:custDataLst>
              <p:tags r:id="rId36"/>
            </p:custDataLst>
          </p:nvPr>
        </p:nvSpPr>
        <p:spPr>
          <a:xfrm>
            <a:off x="4875157" y="943151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图片 15"/>
          <p:cNvPicPr>
            <a:picLocks noChangeAspect="1"/>
          </p:cNvPicPr>
          <p:nvPr>
            <p:custDataLst>
              <p:tags r:id="rId37"/>
            </p:custDataLst>
          </p:nvPr>
        </p:nvPicPr>
        <p:blipFill>
          <a:blip r:embed="rId38"/>
          <a:stretch>
            <a:fillRect/>
          </a:stretch>
        </p:blipFill>
        <p:spPr>
          <a:xfrm>
            <a:off x="8460245" y="7527965"/>
            <a:ext cx="1363345" cy="2566297"/>
          </a:xfrm>
          <a:prstGeom prst="rect">
            <a:avLst/>
          </a:prstGeom>
        </p:spPr>
      </p:pic>
      <p:sp>
        <p:nvSpPr>
          <p:cNvPr id="17" name="文本框 26"/>
          <p:cNvSpPr txBox="1"/>
          <p:nvPr>
            <p:custDataLst>
              <p:tags r:id="rId39"/>
            </p:custDataLst>
          </p:nvPr>
        </p:nvSpPr>
        <p:spPr>
          <a:xfrm>
            <a:off x="7517927" y="760564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文本框 26"/>
          <p:cNvSpPr txBox="1"/>
          <p:nvPr>
            <p:custDataLst>
              <p:tags r:id="rId40"/>
            </p:custDataLst>
          </p:nvPr>
        </p:nvSpPr>
        <p:spPr>
          <a:xfrm>
            <a:off x="7517927" y="777181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文本框 26"/>
          <p:cNvSpPr txBox="1"/>
          <p:nvPr>
            <p:custDataLst>
              <p:tags r:id="rId41"/>
            </p:custDataLst>
          </p:nvPr>
        </p:nvSpPr>
        <p:spPr>
          <a:xfrm>
            <a:off x="7522017" y="809562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6" name="文本框 26"/>
          <p:cNvSpPr txBox="1"/>
          <p:nvPr>
            <p:custDataLst>
              <p:tags r:id="rId42"/>
            </p:custDataLst>
          </p:nvPr>
        </p:nvSpPr>
        <p:spPr>
          <a:xfrm>
            <a:off x="7517927" y="830176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7" name="文本框 26"/>
          <p:cNvSpPr txBox="1"/>
          <p:nvPr>
            <p:custDataLst>
              <p:tags r:id="rId43"/>
            </p:custDataLst>
          </p:nvPr>
        </p:nvSpPr>
        <p:spPr>
          <a:xfrm>
            <a:off x="7517927" y="856406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" name="文本框 26"/>
          <p:cNvSpPr txBox="1"/>
          <p:nvPr>
            <p:custDataLst>
              <p:tags r:id="rId44"/>
            </p:custDataLst>
          </p:nvPr>
        </p:nvSpPr>
        <p:spPr>
          <a:xfrm>
            <a:off x="7511742" y="883711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" name="文本框 26"/>
          <p:cNvSpPr txBox="1"/>
          <p:nvPr>
            <p:custDataLst>
              <p:tags r:id="rId45"/>
            </p:custDataLst>
          </p:nvPr>
        </p:nvSpPr>
        <p:spPr>
          <a:xfrm>
            <a:off x="7509443" y="922964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" name="文本框 26"/>
          <p:cNvSpPr txBox="1"/>
          <p:nvPr>
            <p:custDataLst>
              <p:tags r:id="rId46"/>
            </p:custDataLst>
          </p:nvPr>
        </p:nvSpPr>
        <p:spPr>
          <a:xfrm>
            <a:off x="7517927" y="793721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1" name="文本框 26"/>
          <p:cNvSpPr txBox="1"/>
          <p:nvPr>
            <p:custDataLst>
              <p:tags r:id="rId47"/>
            </p:custDataLst>
          </p:nvPr>
        </p:nvSpPr>
        <p:spPr>
          <a:xfrm>
            <a:off x="7517927" y="961402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" name="文本框 26"/>
          <p:cNvSpPr txBox="1"/>
          <p:nvPr>
            <p:custDataLst>
              <p:tags r:id="rId48"/>
            </p:custDataLst>
          </p:nvPr>
        </p:nvSpPr>
        <p:spPr>
          <a:xfrm>
            <a:off x="8631084" y="717595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UFM1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图片 20"/>
          <p:cNvPicPr>
            <a:picLocks noChangeAspect="1"/>
          </p:cNvPicPr>
          <p:nvPr>
            <p:custDataLst>
              <p:tags r:id="rId49"/>
            </p:custDataLst>
          </p:nvPr>
        </p:nvPicPr>
        <p:blipFill>
          <a:blip r:embed="rId50"/>
          <a:stretch>
            <a:fillRect/>
          </a:stretch>
        </p:blipFill>
        <p:spPr>
          <a:xfrm>
            <a:off x="11238452" y="7554671"/>
            <a:ext cx="1463031" cy="2597627"/>
          </a:xfrm>
          <a:prstGeom prst="rect">
            <a:avLst/>
          </a:prstGeom>
        </p:spPr>
      </p:pic>
      <p:sp>
        <p:nvSpPr>
          <p:cNvPr id="113" name="文本框 26"/>
          <p:cNvSpPr txBox="1"/>
          <p:nvPr>
            <p:custDataLst>
              <p:tags r:id="rId51"/>
            </p:custDataLst>
          </p:nvPr>
        </p:nvSpPr>
        <p:spPr>
          <a:xfrm>
            <a:off x="11352123" y="721917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GAPDH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4" name="文本框 26"/>
          <p:cNvSpPr txBox="1"/>
          <p:nvPr>
            <p:custDataLst>
              <p:tags r:id="rId52"/>
            </p:custDataLst>
          </p:nvPr>
        </p:nvSpPr>
        <p:spPr>
          <a:xfrm>
            <a:off x="10299469" y="747831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5" name="文本框 26"/>
          <p:cNvSpPr txBox="1"/>
          <p:nvPr>
            <p:custDataLst>
              <p:tags r:id="rId53"/>
            </p:custDataLst>
          </p:nvPr>
        </p:nvSpPr>
        <p:spPr>
          <a:xfrm>
            <a:off x="10299469" y="764447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6" name="文本框 26"/>
          <p:cNvSpPr txBox="1"/>
          <p:nvPr>
            <p:custDataLst>
              <p:tags r:id="rId54"/>
            </p:custDataLst>
          </p:nvPr>
        </p:nvSpPr>
        <p:spPr>
          <a:xfrm>
            <a:off x="10303559" y="804557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7" name="文本框 26"/>
          <p:cNvSpPr txBox="1"/>
          <p:nvPr>
            <p:custDataLst>
              <p:tags r:id="rId55"/>
            </p:custDataLst>
          </p:nvPr>
        </p:nvSpPr>
        <p:spPr>
          <a:xfrm>
            <a:off x="10299469" y="830323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8" name="文本框 26"/>
          <p:cNvSpPr txBox="1"/>
          <p:nvPr>
            <p:custDataLst>
              <p:tags r:id="rId56"/>
            </p:custDataLst>
          </p:nvPr>
        </p:nvSpPr>
        <p:spPr>
          <a:xfrm>
            <a:off x="10299469" y="856553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9" name="文本框 26"/>
          <p:cNvSpPr txBox="1"/>
          <p:nvPr>
            <p:custDataLst>
              <p:tags r:id="rId57"/>
            </p:custDataLst>
          </p:nvPr>
        </p:nvSpPr>
        <p:spPr>
          <a:xfrm>
            <a:off x="10293284" y="883858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文本框 26"/>
          <p:cNvSpPr txBox="1"/>
          <p:nvPr>
            <p:custDataLst>
              <p:tags r:id="rId58"/>
            </p:custDataLst>
          </p:nvPr>
        </p:nvSpPr>
        <p:spPr>
          <a:xfrm>
            <a:off x="10290985" y="924399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1" name="文本框 26"/>
          <p:cNvSpPr txBox="1"/>
          <p:nvPr>
            <p:custDataLst>
              <p:tags r:id="rId59"/>
            </p:custDataLst>
          </p:nvPr>
        </p:nvSpPr>
        <p:spPr>
          <a:xfrm>
            <a:off x="10299469" y="783563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" name="文本框 26"/>
          <p:cNvSpPr txBox="1"/>
          <p:nvPr>
            <p:custDataLst>
              <p:tags r:id="rId60"/>
            </p:custDataLst>
          </p:nvPr>
        </p:nvSpPr>
        <p:spPr>
          <a:xfrm>
            <a:off x="10299469" y="955109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7" name="文本框 246"/>
          <p:cNvSpPr txBox="1"/>
          <p:nvPr>
            <p:custDataLst>
              <p:tags r:id="rId61"/>
            </p:custDataLst>
          </p:nvPr>
        </p:nvSpPr>
        <p:spPr>
          <a:xfrm>
            <a:off x="8293100" y="1096645"/>
            <a:ext cx="5022850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Supplemental Figure S3J related to Figure 2D</a:t>
            </a:r>
            <a:endParaRPr lang="en-US" altLang="zh-CN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48" name="文本框 247"/>
          <p:cNvSpPr txBox="1"/>
          <p:nvPr>
            <p:custDataLst>
              <p:tags r:id="rId62"/>
            </p:custDataLst>
          </p:nvPr>
        </p:nvSpPr>
        <p:spPr>
          <a:xfrm>
            <a:off x="1027430" y="728345"/>
            <a:ext cx="4455795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Supplemental Figure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S3: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full Western blots 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/>
          <a:srcRect r="8252"/>
          <a:stretch>
            <a:fillRect/>
          </a:stretch>
        </p:blipFill>
        <p:spPr>
          <a:xfrm>
            <a:off x="2986615" y="2014939"/>
            <a:ext cx="1477212" cy="234836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7479" y="2078741"/>
            <a:ext cx="1600559" cy="2348360"/>
          </a:xfrm>
          <a:prstGeom prst="rect">
            <a:avLst/>
          </a:prstGeom>
        </p:spPr>
      </p:pic>
      <p:sp>
        <p:nvSpPr>
          <p:cNvPr id="31" name="文本框 26"/>
          <p:cNvSpPr txBox="1"/>
          <p:nvPr/>
        </p:nvSpPr>
        <p:spPr>
          <a:xfrm>
            <a:off x="4532056" y="201842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文本框 26"/>
          <p:cNvSpPr txBox="1"/>
          <p:nvPr/>
        </p:nvSpPr>
        <p:spPr>
          <a:xfrm>
            <a:off x="4532056" y="218459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文本框 26"/>
          <p:cNvSpPr txBox="1"/>
          <p:nvPr/>
        </p:nvSpPr>
        <p:spPr>
          <a:xfrm>
            <a:off x="4528185" y="2533015"/>
            <a:ext cx="10382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文本框 26"/>
          <p:cNvSpPr txBox="1"/>
          <p:nvPr/>
        </p:nvSpPr>
        <p:spPr>
          <a:xfrm>
            <a:off x="4532056" y="274031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文本框 26"/>
          <p:cNvSpPr txBox="1"/>
          <p:nvPr/>
        </p:nvSpPr>
        <p:spPr>
          <a:xfrm>
            <a:off x="4532056" y="297684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4525872" y="322413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文本框 26"/>
          <p:cNvSpPr txBox="1"/>
          <p:nvPr/>
        </p:nvSpPr>
        <p:spPr>
          <a:xfrm>
            <a:off x="4523572" y="359091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文本框 26"/>
          <p:cNvSpPr txBox="1"/>
          <p:nvPr/>
        </p:nvSpPr>
        <p:spPr>
          <a:xfrm>
            <a:off x="4531995" y="2350135"/>
            <a:ext cx="1031875" cy="2019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文本框 26"/>
          <p:cNvSpPr txBox="1"/>
          <p:nvPr/>
        </p:nvSpPr>
        <p:spPr>
          <a:xfrm>
            <a:off x="4532056" y="392377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文本框 26"/>
          <p:cNvSpPr txBox="1"/>
          <p:nvPr/>
        </p:nvSpPr>
        <p:spPr>
          <a:xfrm>
            <a:off x="2051955" y="213094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文本框 26"/>
          <p:cNvSpPr txBox="1"/>
          <p:nvPr/>
        </p:nvSpPr>
        <p:spPr>
          <a:xfrm>
            <a:off x="2051955" y="229711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文本框 26"/>
          <p:cNvSpPr txBox="1"/>
          <p:nvPr/>
        </p:nvSpPr>
        <p:spPr>
          <a:xfrm>
            <a:off x="2056045" y="270482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文本框 26"/>
          <p:cNvSpPr txBox="1"/>
          <p:nvPr/>
        </p:nvSpPr>
        <p:spPr>
          <a:xfrm>
            <a:off x="2051955" y="296874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文本框 26"/>
          <p:cNvSpPr txBox="1"/>
          <p:nvPr/>
        </p:nvSpPr>
        <p:spPr>
          <a:xfrm>
            <a:off x="2051955" y="325680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文本框 26"/>
          <p:cNvSpPr txBox="1"/>
          <p:nvPr/>
        </p:nvSpPr>
        <p:spPr>
          <a:xfrm>
            <a:off x="2045770" y="355561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文本框 26"/>
          <p:cNvSpPr txBox="1"/>
          <p:nvPr/>
        </p:nvSpPr>
        <p:spPr>
          <a:xfrm>
            <a:off x="2043471" y="396102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文本框 26"/>
          <p:cNvSpPr txBox="1"/>
          <p:nvPr/>
        </p:nvSpPr>
        <p:spPr>
          <a:xfrm>
            <a:off x="2051955" y="248826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文本框 26"/>
          <p:cNvSpPr txBox="1"/>
          <p:nvPr/>
        </p:nvSpPr>
        <p:spPr>
          <a:xfrm>
            <a:off x="5650930" y="1699804"/>
            <a:ext cx="1052121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RPL10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文本框 26"/>
          <p:cNvSpPr txBox="1"/>
          <p:nvPr/>
        </p:nvSpPr>
        <p:spPr>
          <a:xfrm>
            <a:off x="3147562" y="1654152"/>
            <a:ext cx="1052121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UFL1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3" name="图片 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6488" y="2042427"/>
            <a:ext cx="1541576" cy="2348360"/>
          </a:xfrm>
          <a:prstGeom prst="rect">
            <a:avLst/>
          </a:prstGeom>
        </p:spPr>
      </p:pic>
      <p:sp>
        <p:nvSpPr>
          <p:cNvPr id="54" name="文本框 26"/>
          <p:cNvSpPr txBox="1"/>
          <p:nvPr/>
        </p:nvSpPr>
        <p:spPr>
          <a:xfrm>
            <a:off x="8339238" y="1666006"/>
            <a:ext cx="1052121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UFM1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文本框 26"/>
          <p:cNvSpPr txBox="1"/>
          <p:nvPr/>
        </p:nvSpPr>
        <p:spPr>
          <a:xfrm>
            <a:off x="7116271" y="200688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文本框 26"/>
          <p:cNvSpPr txBox="1"/>
          <p:nvPr/>
        </p:nvSpPr>
        <p:spPr>
          <a:xfrm>
            <a:off x="7116271" y="217304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文本框 26"/>
          <p:cNvSpPr txBox="1"/>
          <p:nvPr/>
        </p:nvSpPr>
        <p:spPr>
          <a:xfrm>
            <a:off x="7120361" y="250511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文本框 26"/>
          <p:cNvSpPr txBox="1"/>
          <p:nvPr/>
        </p:nvSpPr>
        <p:spPr>
          <a:xfrm>
            <a:off x="7116271" y="270399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文本框 26"/>
          <p:cNvSpPr txBox="1"/>
          <p:nvPr/>
        </p:nvSpPr>
        <p:spPr>
          <a:xfrm>
            <a:off x="7116271" y="294053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7110086" y="318782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文本框 26"/>
          <p:cNvSpPr txBox="1"/>
          <p:nvPr/>
        </p:nvSpPr>
        <p:spPr>
          <a:xfrm>
            <a:off x="7107787" y="355459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文本框 26"/>
          <p:cNvSpPr txBox="1"/>
          <p:nvPr/>
        </p:nvSpPr>
        <p:spPr>
          <a:xfrm>
            <a:off x="7116445" y="2338705"/>
            <a:ext cx="1031875" cy="23876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文本框 26"/>
          <p:cNvSpPr txBox="1"/>
          <p:nvPr/>
        </p:nvSpPr>
        <p:spPr>
          <a:xfrm>
            <a:off x="7116271" y="388745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32097" y="2130866"/>
            <a:ext cx="1446889" cy="2348360"/>
          </a:xfrm>
          <a:prstGeom prst="rect">
            <a:avLst/>
          </a:prstGeom>
        </p:spPr>
      </p:pic>
      <p:sp>
        <p:nvSpPr>
          <p:cNvPr id="30" name="文本框 26"/>
          <p:cNvSpPr txBox="1"/>
          <p:nvPr/>
        </p:nvSpPr>
        <p:spPr>
          <a:xfrm>
            <a:off x="9504494" y="200206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文本框 26"/>
          <p:cNvSpPr txBox="1"/>
          <p:nvPr/>
        </p:nvSpPr>
        <p:spPr>
          <a:xfrm>
            <a:off x="9504494" y="216823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文本框 26"/>
          <p:cNvSpPr txBox="1"/>
          <p:nvPr/>
        </p:nvSpPr>
        <p:spPr>
          <a:xfrm>
            <a:off x="9508584" y="250855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文本框 26"/>
          <p:cNvSpPr txBox="1"/>
          <p:nvPr/>
        </p:nvSpPr>
        <p:spPr>
          <a:xfrm>
            <a:off x="9504494" y="269818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文本框 26"/>
          <p:cNvSpPr txBox="1"/>
          <p:nvPr/>
        </p:nvSpPr>
        <p:spPr>
          <a:xfrm>
            <a:off x="9504494" y="292184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文本框 26"/>
          <p:cNvSpPr txBox="1"/>
          <p:nvPr/>
        </p:nvSpPr>
        <p:spPr>
          <a:xfrm>
            <a:off x="9498309" y="314336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" name="文本框 26"/>
          <p:cNvSpPr txBox="1"/>
          <p:nvPr/>
        </p:nvSpPr>
        <p:spPr>
          <a:xfrm>
            <a:off x="9496010" y="348438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4" name="文本框 26"/>
          <p:cNvSpPr txBox="1"/>
          <p:nvPr/>
        </p:nvSpPr>
        <p:spPr>
          <a:xfrm>
            <a:off x="9504680" y="2333625"/>
            <a:ext cx="1031875" cy="2438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5" name="文本框 26"/>
          <p:cNvSpPr txBox="1"/>
          <p:nvPr/>
        </p:nvSpPr>
        <p:spPr>
          <a:xfrm>
            <a:off x="9504494" y="385588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6" name="文本框 26"/>
          <p:cNvSpPr txBox="1"/>
          <p:nvPr/>
        </p:nvSpPr>
        <p:spPr>
          <a:xfrm>
            <a:off x="10546931" y="1758614"/>
            <a:ext cx="1052121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KLF4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9" name="图片 168"/>
          <p:cNvPicPr>
            <a:picLocks noChangeAspect="1"/>
          </p:cNvPicPr>
          <p:nvPr/>
        </p:nvPicPr>
        <p:blipFill rotWithShape="1">
          <a:blip r:embed="rId5"/>
          <a:srcRect l="1176" r="4782"/>
          <a:stretch>
            <a:fillRect/>
          </a:stretch>
        </p:blipFill>
        <p:spPr>
          <a:xfrm>
            <a:off x="3021712" y="5132171"/>
            <a:ext cx="1512719" cy="2348461"/>
          </a:xfrm>
          <a:prstGeom prst="rect">
            <a:avLst/>
          </a:prstGeom>
        </p:spPr>
      </p:pic>
      <p:sp>
        <p:nvSpPr>
          <p:cNvPr id="170" name="文本框 26"/>
          <p:cNvSpPr txBox="1"/>
          <p:nvPr/>
        </p:nvSpPr>
        <p:spPr>
          <a:xfrm>
            <a:off x="2097952" y="515822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1" name="文本框 26"/>
          <p:cNvSpPr txBox="1"/>
          <p:nvPr/>
        </p:nvSpPr>
        <p:spPr>
          <a:xfrm>
            <a:off x="2097952" y="532439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2" name="文本框 26"/>
          <p:cNvSpPr txBox="1"/>
          <p:nvPr/>
        </p:nvSpPr>
        <p:spPr>
          <a:xfrm>
            <a:off x="2102043" y="569972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3" name="文本框 26"/>
          <p:cNvSpPr txBox="1"/>
          <p:nvPr/>
        </p:nvSpPr>
        <p:spPr>
          <a:xfrm>
            <a:off x="2097952" y="599602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" name="文本框 26"/>
          <p:cNvSpPr txBox="1"/>
          <p:nvPr/>
        </p:nvSpPr>
        <p:spPr>
          <a:xfrm>
            <a:off x="2097952" y="628408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5" name="文本框 26"/>
          <p:cNvSpPr txBox="1"/>
          <p:nvPr/>
        </p:nvSpPr>
        <p:spPr>
          <a:xfrm>
            <a:off x="2091768" y="658289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6" name="文本框 26"/>
          <p:cNvSpPr txBox="1"/>
          <p:nvPr/>
        </p:nvSpPr>
        <p:spPr>
          <a:xfrm>
            <a:off x="2089468" y="698831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7" name="文本框 26"/>
          <p:cNvSpPr txBox="1"/>
          <p:nvPr/>
        </p:nvSpPr>
        <p:spPr>
          <a:xfrm>
            <a:off x="2097952" y="551555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8" name="文本框 26"/>
          <p:cNvSpPr txBox="1"/>
          <p:nvPr/>
        </p:nvSpPr>
        <p:spPr>
          <a:xfrm>
            <a:off x="3181949" y="4790239"/>
            <a:ext cx="1052121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Nanog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9" name="图片 178"/>
          <p:cNvPicPr>
            <a:picLocks noChangeAspect="1"/>
          </p:cNvPicPr>
          <p:nvPr/>
        </p:nvPicPr>
        <p:blipFill rotWithShape="1">
          <a:blip r:embed="rId6"/>
          <a:srcRect l="3197" r="1"/>
          <a:stretch>
            <a:fillRect/>
          </a:stretch>
        </p:blipFill>
        <p:spPr>
          <a:xfrm>
            <a:off x="5472411" y="5206473"/>
            <a:ext cx="1539392" cy="2348461"/>
          </a:xfrm>
          <a:prstGeom prst="rect">
            <a:avLst/>
          </a:prstGeom>
        </p:spPr>
      </p:pic>
      <p:sp>
        <p:nvSpPr>
          <p:cNvPr id="180" name="文本框 26"/>
          <p:cNvSpPr txBox="1"/>
          <p:nvPr/>
        </p:nvSpPr>
        <p:spPr>
          <a:xfrm>
            <a:off x="5856456" y="4803469"/>
            <a:ext cx="1052121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Sox2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1" name="文本框 26"/>
          <p:cNvSpPr txBox="1"/>
          <p:nvPr/>
        </p:nvSpPr>
        <p:spPr>
          <a:xfrm>
            <a:off x="4553613" y="565612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2" name="文本框 26"/>
          <p:cNvSpPr txBox="1"/>
          <p:nvPr/>
        </p:nvSpPr>
        <p:spPr>
          <a:xfrm>
            <a:off x="4549523" y="590090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3" name="文本框 182"/>
          <p:cNvSpPr txBox="1"/>
          <p:nvPr/>
        </p:nvSpPr>
        <p:spPr>
          <a:xfrm>
            <a:off x="4549523" y="609880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" name="文本框 26"/>
          <p:cNvSpPr txBox="1"/>
          <p:nvPr/>
        </p:nvSpPr>
        <p:spPr>
          <a:xfrm>
            <a:off x="4543338" y="639761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5" name="文本框 26"/>
          <p:cNvSpPr txBox="1"/>
          <p:nvPr/>
        </p:nvSpPr>
        <p:spPr>
          <a:xfrm>
            <a:off x="4541039" y="676438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6" name="文本框 26"/>
          <p:cNvSpPr txBox="1"/>
          <p:nvPr/>
        </p:nvSpPr>
        <p:spPr>
          <a:xfrm>
            <a:off x="4553613" y="715873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7" name="文本框 26"/>
          <p:cNvSpPr txBox="1"/>
          <p:nvPr/>
        </p:nvSpPr>
        <p:spPr>
          <a:xfrm>
            <a:off x="4549523" y="513556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8" name="文本框 26"/>
          <p:cNvSpPr txBox="1"/>
          <p:nvPr/>
        </p:nvSpPr>
        <p:spPr>
          <a:xfrm>
            <a:off x="4549523" y="530173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9" name="文本框 26"/>
          <p:cNvSpPr txBox="1"/>
          <p:nvPr/>
        </p:nvSpPr>
        <p:spPr>
          <a:xfrm>
            <a:off x="4549523" y="546713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0" name="图片 18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40295" y="5187300"/>
            <a:ext cx="1517199" cy="2348360"/>
          </a:xfrm>
          <a:prstGeom prst="rect">
            <a:avLst/>
          </a:prstGeom>
        </p:spPr>
      </p:pic>
      <p:sp>
        <p:nvSpPr>
          <p:cNvPr id="191" name="文本框 26"/>
          <p:cNvSpPr txBox="1"/>
          <p:nvPr/>
        </p:nvSpPr>
        <p:spPr>
          <a:xfrm>
            <a:off x="7028307" y="510028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2" name="文本框 26"/>
          <p:cNvSpPr txBox="1"/>
          <p:nvPr/>
        </p:nvSpPr>
        <p:spPr>
          <a:xfrm>
            <a:off x="7028307" y="526645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3" name="文本框 26"/>
          <p:cNvSpPr txBox="1"/>
          <p:nvPr/>
        </p:nvSpPr>
        <p:spPr>
          <a:xfrm>
            <a:off x="7032397" y="564178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" name="文本框 26"/>
          <p:cNvSpPr txBox="1"/>
          <p:nvPr/>
        </p:nvSpPr>
        <p:spPr>
          <a:xfrm>
            <a:off x="7028307" y="588657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5" name="文本框 26"/>
          <p:cNvSpPr txBox="1"/>
          <p:nvPr/>
        </p:nvSpPr>
        <p:spPr>
          <a:xfrm>
            <a:off x="7028307" y="608446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6" name="文本框 26"/>
          <p:cNvSpPr txBox="1"/>
          <p:nvPr/>
        </p:nvSpPr>
        <p:spPr>
          <a:xfrm>
            <a:off x="7022122" y="638327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7" name="文本框 26"/>
          <p:cNvSpPr txBox="1"/>
          <p:nvPr/>
        </p:nvSpPr>
        <p:spPr>
          <a:xfrm>
            <a:off x="7019823" y="675005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8" name="文本框 26"/>
          <p:cNvSpPr txBox="1"/>
          <p:nvPr/>
        </p:nvSpPr>
        <p:spPr>
          <a:xfrm>
            <a:off x="7028307" y="545761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9" name="文本框 26"/>
          <p:cNvSpPr txBox="1"/>
          <p:nvPr/>
        </p:nvSpPr>
        <p:spPr>
          <a:xfrm>
            <a:off x="7032397" y="714439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0" name="文本框 26"/>
          <p:cNvSpPr txBox="1"/>
          <p:nvPr/>
        </p:nvSpPr>
        <p:spPr>
          <a:xfrm>
            <a:off x="8225962" y="4774918"/>
            <a:ext cx="1052121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Oct4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1" name="图片 200"/>
          <p:cNvPicPr>
            <a:picLocks noChangeAspect="1"/>
          </p:cNvPicPr>
          <p:nvPr/>
        </p:nvPicPr>
        <p:blipFill rotWithShape="1">
          <a:blip r:embed="rId8"/>
          <a:srcRect r="7105"/>
          <a:stretch>
            <a:fillRect/>
          </a:stretch>
        </p:blipFill>
        <p:spPr>
          <a:xfrm>
            <a:off x="10368630" y="5206568"/>
            <a:ext cx="1543572" cy="2348360"/>
          </a:xfrm>
          <a:prstGeom prst="rect">
            <a:avLst/>
          </a:prstGeom>
        </p:spPr>
      </p:pic>
      <p:sp>
        <p:nvSpPr>
          <p:cNvPr id="202" name="文本框 26"/>
          <p:cNvSpPr txBox="1"/>
          <p:nvPr/>
        </p:nvSpPr>
        <p:spPr>
          <a:xfrm>
            <a:off x="9427210" y="5174615"/>
            <a:ext cx="1031875" cy="3016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3" name="文本框 26"/>
          <p:cNvSpPr txBox="1"/>
          <p:nvPr/>
        </p:nvSpPr>
        <p:spPr>
          <a:xfrm>
            <a:off x="9427471" y="533128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" name="文本框 26"/>
          <p:cNvSpPr txBox="1"/>
          <p:nvPr/>
        </p:nvSpPr>
        <p:spPr>
          <a:xfrm>
            <a:off x="9431562" y="562207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" name="文本框 26"/>
          <p:cNvSpPr txBox="1"/>
          <p:nvPr/>
        </p:nvSpPr>
        <p:spPr>
          <a:xfrm>
            <a:off x="9427471" y="582821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6" name="文本框 26"/>
          <p:cNvSpPr txBox="1"/>
          <p:nvPr/>
        </p:nvSpPr>
        <p:spPr>
          <a:xfrm>
            <a:off x="9427471" y="607763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7" name="文本框 26"/>
          <p:cNvSpPr txBox="1"/>
          <p:nvPr/>
        </p:nvSpPr>
        <p:spPr>
          <a:xfrm>
            <a:off x="9421287" y="637644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8" name="文本框 26"/>
          <p:cNvSpPr txBox="1"/>
          <p:nvPr/>
        </p:nvSpPr>
        <p:spPr>
          <a:xfrm>
            <a:off x="9418987" y="671745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9" name="文本框 26"/>
          <p:cNvSpPr txBox="1"/>
          <p:nvPr/>
        </p:nvSpPr>
        <p:spPr>
          <a:xfrm>
            <a:off x="9427471" y="548842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0" name="文本框 26"/>
          <p:cNvSpPr txBox="1"/>
          <p:nvPr/>
        </p:nvSpPr>
        <p:spPr>
          <a:xfrm>
            <a:off x="9427471" y="715336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1" name="文本框 26"/>
          <p:cNvSpPr txBox="1"/>
          <p:nvPr/>
        </p:nvSpPr>
        <p:spPr>
          <a:xfrm>
            <a:off x="10476463" y="4794186"/>
            <a:ext cx="1052121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GAPDH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文本框 26"/>
          <p:cNvSpPr txBox="1"/>
          <p:nvPr>
            <p:custDataLst>
              <p:tags r:id="rId9"/>
            </p:custDataLst>
          </p:nvPr>
        </p:nvSpPr>
        <p:spPr>
          <a:xfrm>
            <a:off x="2135205" y="880982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文本框 26"/>
          <p:cNvSpPr txBox="1"/>
          <p:nvPr>
            <p:custDataLst>
              <p:tags r:id="rId10"/>
            </p:custDataLst>
          </p:nvPr>
        </p:nvSpPr>
        <p:spPr>
          <a:xfrm>
            <a:off x="2135205" y="897599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文本框 26"/>
          <p:cNvSpPr txBox="1"/>
          <p:nvPr>
            <p:custDataLst>
              <p:tags r:id="rId11"/>
            </p:custDataLst>
          </p:nvPr>
        </p:nvSpPr>
        <p:spPr>
          <a:xfrm>
            <a:off x="2139296" y="933037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文本框 26"/>
          <p:cNvSpPr txBox="1"/>
          <p:nvPr>
            <p:custDataLst>
              <p:tags r:id="rId12"/>
            </p:custDataLst>
          </p:nvPr>
        </p:nvSpPr>
        <p:spPr>
          <a:xfrm>
            <a:off x="2135205" y="955681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文本框 26"/>
          <p:cNvSpPr txBox="1"/>
          <p:nvPr>
            <p:custDataLst>
              <p:tags r:id="rId13"/>
            </p:custDataLst>
          </p:nvPr>
        </p:nvSpPr>
        <p:spPr>
          <a:xfrm>
            <a:off x="2135205" y="981693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文本框 26"/>
          <p:cNvSpPr txBox="1"/>
          <p:nvPr>
            <p:custDataLst>
              <p:tags r:id="rId14"/>
            </p:custDataLst>
          </p:nvPr>
        </p:nvSpPr>
        <p:spPr>
          <a:xfrm>
            <a:off x="2129021" y="1010177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文本框 26"/>
          <p:cNvSpPr txBox="1"/>
          <p:nvPr>
            <p:custDataLst>
              <p:tags r:id="rId15"/>
            </p:custDataLst>
          </p:nvPr>
        </p:nvSpPr>
        <p:spPr>
          <a:xfrm>
            <a:off x="2126721" y="1048623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文本框 26"/>
          <p:cNvSpPr txBox="1"/>
          <p:nvPr>
            <p:custDataLst>
              <p:tags r:id="rId16"/>
            </p:custDataLst>
          </p:nvPr>
        </p:nvSpPr>
        <p:spPr>
          <a:xfrm>
            <a:off x="2135205" y="915318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文本框 26"/>
          <p:cNvSpPr txBox="1"/>
          <p:nvPr>
            <p:custDataLst>
              <p:tags r:id="rId17"/>
            </p:custDataLst>
          </p:nvPr>
        </p:nvSpPr>
        <p:spPr>
          <a:xfrm>
            <a:off x="5711928" y="8539997"/>
            <a:ext cx="1052121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RPL10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文本框 26"/>
          <p:cNvSpPr txBox="1"/>
          <p:nvPr>
            <p:custDataLst>
              <p:tags r:id="rId18"/>
            </p:custDataLst>
          </p:nvPr>
        </p:nvSpPr>
        <p:spPr>
          <a:xfrm>
            <a:off x="3180006" y="8542609"/>
            <a:ext cx="1052121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UFL1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8" name="图片 27"/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20"/>
          <a:stretch>
            <a:fillRect/>
          </a:stretch>
        </p:blipFill>
        <p:spPr>
          <a:xfrm>
            <a:off x="3087179" y="8846603"/>
            <a:ext cx="1207889" cy="2737755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 r:embed="rId22"/>
          <a:stretch>
            <a:fillRect/>
          </a:stretch>
        </p:blipFill>
        <p:spPr>
          <a:xfrm>
            <a:off x="5567708" y="8898678"/>
            <a:ext cx="1281556" cy="2709812"/>
          </a:xfrm>
          <a:prstGeom prst="rect">
            <a:avLst/>
          </a:prstGeom>
        </p:spPr>
      </p:pic>
      <p:sp>
        <p:nvSpPr>
          <p:cNvPr id="65" name="文本框 26"/>
          <p:cNvSpPr txBox="1"/>
          <p:nvPr>
            <p:custDataLst>
              <p:tags r:id="rId23"/>
            </p:custDataLst>
          </p:nvPr>
        </p:nvSpPr>
        <p:spPr>
          <a:xfrm>
            <a:off x="2121641" y="1099364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8" name="文本框 26"/>
          <p:cNvSpPr txBox="1"/>
          <p:nvPr>
            <p:custDataLst>
              <p:tags r:id="rId24"/>
            </p:custDataLst>
          </p:nvPr>
        </p:nvSpPr>
        <p:spPr>
          <a:xfrm>
            <a:off x="4642401" y="883904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" name="文本框 26"/>
          <p:cNvSpPr txBox="1"/>
          <p:nvPr>
            <p:custDataLst>
              <p:tags r:id="rId25"/>
            </p:custDataLst>
          </p:nvPr>
        </p:nvSpPr>
        <p:spPr>
          <a:xfrm>
            <a:off x="4642401" y="897472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文本框 26"/>
          <p:cNvSpPr txBox="1"/>
          <p:nvPr>
            <p:custDataLst>
              <p:tags r:id="rId26"/>
            </p:custDataLst>
          </p:nvPr>
        </p:nvSpPr>
        <p:spPr>
          <a:xfrm>
            <a:off x="4646491" y="934942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" name="文本框 26"/>
          <p:cNvSpPr txBox="1"/>
          <p:nvPr>
            <p:custDataLst>
              <p:tags r:id="rId27"/>
            </p:custDataLst>
          </p:nvPr>
        </p:nvSpPr>
        <p:spPr>
          <a:xfrm>
            <a:off x="4642401" y="959619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3" name="文本框 26"/>
          <p:cNvSpPr txBox="1"/>
          <p:nvPr>
            <p:custDataLst>
              <p:tags r:id="rId28"/>
            </p:custDataLst>
          </p:nvPr>
        </p:nvSpPr>
        <p:spPr>
          <a:xfrm>
            <a:off x="4642401" y="984614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" name="文本框 26"/>
          <p:cNvSpPr txBox="1"/>
          <p:nvPr>
            <p:custDataLst>
              <p:tags r:id="rId29"/>
            </p:custDataLst>
          </p:nvPr>
        </p:nvSpPr>
        <p:spPr>
          <a:xfrm>
            <a:off x="4636216" y="1016146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5" name="文本框 26"/>
          <p:cNvSpPr txBox="1"/>
          <p:nvPr>
            <p:custDataLst>
              <p:tags r:id="rId30"/>
            </p:custDataLst>
          </p:nvPr>
        </p:nvSpPr>
        <p:spPr>
          <a:xfrm>
            <a:off x="4633917" y="1054592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6" name="文本框 95"/>
          <p:cNvSpPr txBox="1"/>
          <p:nvPr>
            <p:custDataLst>
              <p:tags r:id="rId31"/>
            </p:custDataLst>
          </p:nvPr>
        </p:nvSpPr>
        <p:spPr>
          <a:xfrm>
            <a:off x="4642401" y="915191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7" name="文本框 26"/>
          <p:cNvSpPr txBox="1"/>
          <p:nvPr>
            <p:custDataLst>
              <p:tags r:id="rId32"/>
            </p:custDataLst>
          </p:nvPr>
        </p:nvSpPr>
        <p:spPr>
          <a:xfrm>
            <a:off x="4628837" y="1105334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8" name="文本框 26"/>
          <p:cNvSpPr txBox="1"/>
          <p:nvPr>
            <p:custDataLst>
              <p:tags r:id="rId33"/>
            </p:custDataLst>
          </p:nvPr>
        </p:nvSpPr>
        <p:spPr>
          <a:xfrm>
            <a:off x="8246531" y="8532236"/>
            <a:ext cx="1052121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UFM1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9" name="图片 98"/>
          <p:cNvPicPr>
            <a:picLocks noChangeAspect="1"/>
          </p:cNvPicPr>
          <p:nvPr>
            <p:custDataLst>
              <p:tags r:id="rId34"/>
            </p:custDataLst>
          </p:nvPr>
        </p:nvPicPr>
        <p:blipFill>
          <a:blip r:embed="rId35"/>
          <a:stretch>
            <a:fillRect/>
          </a:stretch>
        </p:blipFill>
        <p:spPr>
          <a:xfrm>
            <a:off x="8114288" y="8851683"/>
            <a:ext cx="1313944" cy="2706001"/>
          </a:xfrm>
          <a:prstGeom prst="rect">
            <a:avLst/>
          </a:prstGeom>
        </p:spPr>
      </p:pic>
      <p:sp>
        <p:nvSpPr>
          <p:cNvPr id="100" name="文本框 26"/>
          <p:cNvSpPr txBox="1"/>
          <p:nvPr>
            <p:custDataLst>
              <p:tags r:id="rId36"/>
            </p:custDataLst>
          </p:nvPr>
        </p:nvSpPr>
        <p:spPr>
          <a:xfrm>
            <a:off x="7184538" y="882379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1" name="文本框 26"/>
          <p:cNvSpPr txBox="1"/>
          <p:nvPr>
            <p:custDataLst>
              <p:tags r:id="rId37"/>
            </p:custDataLst>
          </p:nvPr>
        </p:nvSpPr>
        <p:spPr>
          <a:xfrm>
            <a:off x="7184538" y="895948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" name="文本框 26"/>
          <p:cNvSpPr txBox="1"/>
          <p:nvPr>
            <p:custDataLst>
              <p:tags r:id="rId38"/>
            </p:custDataLst>
          </p:nvPr>
        </p:nvSpPr>
        <p:spPr>
          <a:xfrm>
            <a:off x="7188629" y="933418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3" name="文本框 26"/>
          <p:cNvSpPr txBox="1"/>
          <p:nvPr>
            <p:custDataLst>
              <p:tags r:id="rId39"/>
            </p:custDataLst>
          </p:nvPr>
        </p:nvSpPr>
        <p:spPr>
          <a:xfrm>
            <a:off x="7184538" y="957078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" name="文本框 26"/>
          <p:cNvSpPr txBox="1"/>
          <p:nvPr>
            <p:custDataLst>
              <p:tags r:id="rId40"/>
            </p:custDataLst>
          </p:nvPr>
        </p:nvSpPr>
        <p:spPr>
          <a:xfrm>
            <a:off x="7184538" y="983090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5" name="文本框 26"/>
          <p:cNvSpPr txBox="1"/>
          <p:nvPr>
            <p:custDataLst>
              <p:tags r:id="rId41"/>
            </p:custDataLst>
          </p:nvPr>
        </p:nvSpPr>
        <p:spPr>
          <a:xfrm>
            <a:off x="7178354" y="1011574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6" name="文本框 26"/>
          <p:cNvSpPr txBox="1"/>
          <p:nvPr>
            <p:custDataLst>
              <p:tags r:id="rId42"/>
            </p:custDataLst>
          </p:nvPr>
        </p:nvSpPr>
        <p:spPr>
          <a:xfrm>
            <a:off x="7176054" y="1050020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7" name="文本框 26"/>
          <p:cNvSpPr txBox="1"/>
          <p:nvPr>
            <p:custDataLst>
              <p:tags r:id="rId43"/>
            </p:custDataLst>
          </p:nvPr>
        </p:nvSpPr>
        <p:spPr>
          <a:xfrm>
            <a:off x="7184538" y="914683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" name="文本框 26"/>
          <p:cNvSpPr txBox="1"/>
          <p:nvPr>
            <p:custDataLst>
              <p:tags r:id="rId44"/>
            </p:custDataLst>
          </p:nvPr>
        </p:nvSpPr>
        <p:spPr>
          <a:xfrm>
            <a:off x="7170974" y="1100761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" name="文本框 26"/>
          <p:cNvSpPr txBox="1"/>
          <p:nvPr>
            <p:custDataLst>
              <p:tags r:id="rId45"/>
            </p:custDataLst>
          </p:nvPr>
        </p:nvSpPr>
        <p:spPr>
          <a:xfrm>
            <a:off x="10736169" y="8507358"/>
            <a:ext cx="1052121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KLF4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0" name="图片 109"/>
          <p:cNvPicPr>
            <a:picLocks noChangeAspect="1"/>
          </p:cNvPicPr>
          <p:nvPr>
            <p:custDataLst>
              <p:tags r:id="rId46"/>
            </p:custDataLst>
          </p:nvPr>
        </p:nvPicPr>
        <p:blipFill>
          <a:blip r:embed="rId47"/>
          <a:stretch>
            <a:fillRect/>
          </a:stretch>
        </p:blipFill>
        <p:spPr>
          <a:xfrm>
            <a:off x="10559889" y="8809769"/>
            <a:ext cx="1322200" cy="2805071"/>
          </a:xfrm>
          <a:prstGeom prst="rect">
            <a:avLst/>
          </a:prstGeom>
        </p:spPr>
      </p:pic>
      <p:sp>
        <p:nvSpPr>
          <p:cNvPr id="111" name="文本框 26"/>
          <p:cNvSpPr txBox="1"/>
          <p:nvPr>
            <p:custDataLst>
              <p:tags r:id="rId48"/>
            </p:custDataLst>
          </p:nvPr>
        </p:nvSpPr>
        <p:spPr>
          <a:xfrm>
            <a:off x="9635221" y="883904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3" name="文本框 26"/>
          <p:cNvSpPr txBox="1"/>
          <p:nvPr>
            <p:custDataLst>
              <p:tags r:id="rId49"/>
            </p:custDataLst>
          </p:nvPr>
        </p:nvSpPr>
        <p:spPr>
          <a:xfrm>
            <a:off x="9635221" y="897472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4" name="文本框 26"/>
          <p:cNvSpPr txBox="1"/>
          <p:nvPr>
            <p:custDataLst>
              <p:tags r:id="rId50"/>
            </p:custDataLst>
          </p:nvPr>
        </p:nvSpPr>
        <p:spPr>
          <a:xfrm>
            <a:off x="9639311" y="931894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5" name="文本框 26"/>
          <p:cNvSpPr txBox="1"/>
          <p:nvPr>
            <p:custDataLst>
              <p:tags r:id="rId51"/>
            </p:custDataLst>
          </p:nvPr>
        </p:nvSpPr>
        <p:spPr>
          <a:xfrm>
            <a:off x="9635221" y="956571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6" name="文本框 26"/>
          <p:cNvSpPr txBox="1"/>
          <p:nvPr>
            <p:custDataLst>
              <p:tags r:id="rId52"/>
            </p:custDataLst>
          </p:nvPr>
        </p:nvSpPr>
        <p:spPr>
          <a:xfrm>
            <a:off x="9635490" y="9825990"/>
            <a:ext cx="10363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7" name="文本框 26"/>
          <p:cNvSpPr txBox="1"/>
          <p:nvPr>
            <p:custDataLst>
              <p:tags r:id="rId53"/>
            </p:custDataLst>
          </p:nvPr>
        </p:nvSpPr>
        <p:spPr>
          <a:xfrm>
            <a:off x="9629036" y="1013098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8" name="文本框 117"/>
          <p:cNvSpPr txBox="1"/>
          <p:nvPr>
            <p:custDataLst>
              <p:tags r:id="rId54"/>
            </p:custDataLst>
          </p:nvPr>
        </p:nvSpPr>
        <p:spPr>
          <a:xfrm>
            <a:off x="9626737" y="1051544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9" name="文本框 26"/>
          <p:cNvSpPr txBox="1"/>
          <p:nvPr>
            <p:custDataLst>
              <p:tags r:id="rId55"/>
            </p:custDataLst>
          </p:nvPr>
        </p:nvSpPr>
        <p:spPr>
          <a:xfrm>
            <a:off x="9635221" y="912143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0" name="文本框 26"/>
          <p:cNvSpPr txBox="1"/>
          <p:nvPr>
            <p:custDataLst>
              <p:tags r:id="rId56"/>
            </p:custDataLst>
          </p:nvPr>
        </p:nvSpPr>
        <p:spPr>
          <a:xfrm>
            <a:off x="9621656" y="1102285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1" name="文本框 26"/>
          <p:cNvSpPr txBox="1"/>
          <p:nvPr>
            <p:custDataLst>
              <p:tags r:id="rId57"/>
            </p:custDataLst>
          </p:nvPr>
        </p:nvSpPr>
        <p:spPr>
          <a:xfrm>
            <a:off x="2071345" y="1224229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" name="文本框 26"/>
          <p:cNvSpPr txBox="1"/>
          <p:nvPr>
            <p:custDataLst>
              <p:tags r:id="rId58"/>
            </p:custDataLst>
          </p:nvPr>
        </p:nvSpPr>
        <p:spPr>
          <a:xfrm>
            <a:off x="2060933" y="12368025"/>
            <a:ext cx="1043408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3" name="文本框 26"/>
          <p:cNvSpPr txBox="1"/>
          <p:nvPr>
            <p:custDataLst>
              <p:tags r:id="rId59"/>
            </p:custDataLst>
          </p:nvPr>
        </p:nvSpPr>
        <p:spPr>
          <a:xfrm>
            <a:off x="2065274" y="1272282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4" name="文本框 26"/>
          <p:cNvSpPr txBox="1"/>
          <p:nvPr>
            <p:custDataLst>
              <p:tags r:id="rId60"/>
            </p:custDataLst>
          </p:nvPr>
        </p:nvSpPr>
        <p:spPr>
          <a:xfrm>
            <a:off x="2061184" y="1294800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5" name="文本框 26"/>
          <p:cNvSpPr txBox="1"/>
          <p:nvPr>
            <p:custDataLst>
              <p:tags r:id="rId61"/>
            </p:custDataLst>
          </p:nvPr>
        </p:nvSpPr>
        <p:spPr>
          <a:xfrm>
            <a:off x="2061184" y="1315477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6" name="文本框 26"/>
          <p:cNvSpPr txBox="1"/>
          <p:nvPr>
            <p:custDataLst>
              <p:tags r:id="rId62"/>
            </p:custDataLst>
          </p:nvPr>
        </p:nvSpPr>
        <p:spPr>
          <a:xfrm>
            <a:off x="2054999" y="1342310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" name="文本框 26"/>
          <p:cNvSpPr txBox="1"/>
          <p:nvPr>
            <p:custDataLst>
              <p:tags r:id="rId63"/>
            </p:custDataLst>
          </p:nvPr>
        </p:nvSpPr>
        <p:spPr>
          <a:xfrm>
            <a:off x="2052700" y="1379803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" name="文本框 26"/>
          <p:cNvSpPr txBox="1"/>
          <p:nvPr>
            <p:custDataLst>
              <p:tags r:id="rId64"/>
            </p:custDataLst>
          </p:nvPr>
        </p:nvSpPr>
        <p:spPr>
          <a:xfrm>
            <a:off x="2061184" y="1253865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7" name="文本框 26"/>
          <p:cNvSpPr txBox="1"/>
          <p:nvPr>
            <p:custDataLst>
              <p:tags r:id="rId65"/>
            </p:custDataLst>
          </p:nvPr>
        </p:nvSpPr>
        <p:spPr>
          <a:xfrm>
            <a:off x="3113428" y="11883839"/>
            <a:ext cx="1052121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Nanog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8" name="文本框 26"/>
          <p:cNvSpPr txBox="1"/>
          <p:nvPr>
            <p:custDataLst>
              <p:tags r:id="rId66"/>
            </p:custDataLst>
          </p:nvPr>
        </p:nvSpPr>
        <p:spPr>
          <a:xfrm>
            <a:off x="5774562" y="11900879"/>
            <a:ext cx="1052121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Sox2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9" name="图片 148"/>
          <p:cNvPicPr>
            <a:picLocks noChangeAspect="1"/>
          </p:cNvPicPr>
          <p:nvPr>
            <p:custDataLst>
              <p:tags r:id="rId67"/>
            </p:custDataLst>
          </p:nvPr>
        </p:nvPicPr>
        <p:blipFill>
          <a:blip r:embed="rId68"/>
          <a:stretch>
            <a:fillRect/>
          </a:stretch>
        </p:blipFill>
        <p:spPr>
          <a:xfrm>
            <a:off x="2985579" y="12186397"/>
            <a:ext cx="1233291" cy="2667263"/>
          </a:xfrm>
          <a:prstGeom prst="rect">
            <a:avLst/>
          </a:prstGeom>
        </p:spPr>
      </p:pic>
      <p:pic>
        <p:nvPicPr>
          <p:cNvPr id="150" name="图片 149"/>
          <p:cNvPicPr>
            <a:picLocks noChangeAspect="1"/>
          </p:cNvPicPr>
          <p:nvPr>
            <p:custDataLst>
              <p:tags r:id="rId69"/>
            </p:custDataLst>
          </p:nvPr>
        </p:nvPicPr>
        <p:blipFill>
          <a:blip r:embed="rId70"/>
          <a:stretch>
            <a:fillRect/>
          </a:stretch>
        </p:blipFill>
        <p:spPr>
          <a:xfrm>
            <a:off x="5579137" y="12199098"/>
            <a:ext cx="1302513" cy="2654561"/>
          </a:xfrm>
          <a:prstGeom prst="rect">
            <a:avLst/>
          </a:prstGeom>
        </p:spPr>
      </p:pic>
      <p:sp>
        <p:nvSpPr>
          <p:cNvPr id="151" name="文本框 26"/>
          <p:cNvSpPr txBox="1"/>
          <p:nvPr>
            <p:custDataLst>
              <p:tags r:id="rId71"/>
            </p:custDataLst>
          </p:nvPr>
        </p:nvSpPr>
        <p:spPr>
          <a:xfrm>
            <a:off x="2045187" y="1425741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2" name="文本框 26"/>
          <p:cNvSpPr txBox="1"/>
          <p:nvPr>
            <p:custDataLst>
              <p:tags r:id="rId72"/>
            </p:custDataLst>
          </p:nvPr>
        </p:nvSpPr>
        <p:spPr>
          <a:xfrm>
            <a:off x="4657917" y="1224674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" name="文本框 26"/>
          <p:cNvSpPr txBox="1"/>
          <p:nvPr>
            <p:custDataLst>
              <p:tags r:id="rId73"/>
            </p:custDataLst>
          </p:nvPr>
        </p:nvSpPr>
        <p:spPr>
          <a:xfrm>
            <a:off x="4647505" y="12372470"/>
            <a:ext cx="1043408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6" name="文本框 26"/>
          <p:cNvSpPr txBox="1"/>
          <p:nvPr>
            <p:custDataLst>
              <p:tags r:id="rId74"/>
            </p:custDataLst>
          </p:nvPr>
        </p:nvSpPr>
        <p:spPr>
          <a:xfrm>
            <a:off x="4651846" y="1269679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7" name="文本框 26"/>
          <p:cNvSpPr txBox="1"/>
          <p:nvPr>
            <p:custDataLst>
              <p:tags r:id="rId75"/>
            </p:custDataLst>
          </p:nvPr>
        </p:nvSpPr>
        <p:spPr>
          <a:xfrm>
            <a:off x="4647756" y="1295245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8" name="文本框 26"/>
          <p:cNvSpPr txBox="1"/>
          <p:nvPr>
            <p:custDataLst>
              <p:tags r:id="rId76"/>
            </p:custDataLst>
          </p:nvPr>
        </p:nvSpPr>
        <p:spPr>
          <a:xfrm>
            <a:off x="4647756" y="1315922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9" name="文本框 26"/>
          <p:cNvSpPr txBox="1"/>
          <p:nvPr>
            <p:custDataLst>
              <p:tags r:id="rId77"/>
            </p:custDataLst>
          </p:nvPr>
        </p:nvSpPr>
        <p:spPr>
          <a:xfrm>
            <a:off x="4641571" y="1342754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0" name="文本框 159"/>
          <p:cNvSpPr txBox="1"/>
          <p:nvPr>
            <p:custDataLst>
              <p:tags r:id="rId78"/>
            </p:custDataLst>
          </p:nvPr>
        </p:nvSpPr>
        <p:spPr>
          <a:xfrm>
            <a:off x="4639272" y="1380248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1" name="文本框 26"/>
          <p:cNvSpPr txBox="1"/>
          <p:nvPr>
            <p:custDataLst>
              <p:tags r:id="rId79"/>
            </p:custDataLst>
          </p:nvPr>
        </p:nvSpPr>
        <p:spPr>
          <a:xfrm>
            <a:off x="4647565" y="12522835"/>
            <a:ext cx="1031875" cy="3422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2" name="文本框 26"/>
          <p:cNvSpPr txBox="1"/>
          <p:nvPr>
            <p:custDataLst>
              <p:tags r:id="rId80"/>
            </p:custDataLst>
          </p:nvPr>
        </p:nvSpPr>
        <p:spPr>
          <a:xfrm>
            <a:off x="4631759" y="1426185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" name="文本框 26"/>
          <p:cNvSpPr txBox="1"/>
          <p:nvPr>
            <p:custDataLst>
              <p:tags r:id="rId81"/>
            </p:custDataLst>
          </p:nvPr>
        </p:nvSpPr>
        <p:spPr>
          <a:xfrm>
            <a:off x="10675225" y="11829995"/>
            <a:ext cx="1052121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GAPDH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4" name="文本框 26"/>
          <p:cNvSpPr txBox="1"/>
          <p:nvPr>
            <p:custDataLst>
              <p:tags r:id="rId82"/>
            </p:custDataLst>
          </p:nvPr>
        </p:nvSpPr>
        <p:spPr>
          <a:xfrm>
            <a:off x="8258996" y="11900271"/>
            <a:ext cx="1052121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Oct4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5" name="图片 164"/>
          <p:cNvPicPr>
            <a:picLocks noChangeAspect="1"/>
          </p:cNvPicPr>
          <p:nvPr>
            <p:custDataLst>
              <p:tags r:id="rId83"/>
            </p:custDataLst>
          </p:nvPr>
        </p:nvPicPr>
        <p:blipFill>
          <a:blip r:embed="rId84"/>
          <a:stretch>
            <a:fillRect/>
          </a:stretch>
        </p:blipFill>
        <p:spPr>
          <a:xfrm>
            <a:off x="10556714" y="12138132"/>
            <a:ext cx="1296163" cy="2815867"/>
          </a:xfrm>
          <a:prstGeom prst="rect">
            <a:avLst/>
          </a:prstGeom>
        </p:spPr>
      </p:pic>
      <p:pic>
        <p:nvPicPr>
          <p:cNvPr id="166" name="图片 165"/>
          <p:cNvPicPr>
            <a:picLocks noChangeAspect="1"/>
          </p:cNvPicPr>
          <p:nvPr>
            <p:custDataLst>
              <p:tags r:id="rId85"/>
            </p:custDataLst>
          </p:nvPr>
        </p:nvPicPr>
        <p:blipFill>
          <a:blip r:embed="rId86"/>
          <a:stretch>
            <a:fillRect/>
          </a:stretch>
        </p:blipFill>
        <p:spPr>
          <a:xfrm>
            <a:off x="8133338" y="12201003"/>
            <a:ext cx="1296163" cy="2691395"/>
          </a:xfrm>
          <a:prstGeom prst="rect">
            <a:avLst/>
          </a:prstGeom>
        </p:spPr>
      </p:pic>
      <p:sp>
        <p:nvSpPr>
          <p:cNvPr id="167" name="文本框 26"/>
          <p:cNvSpPr txBox="1"/>
          <p:nvPr>
            <p:custDataLst>
              <p:tags r:id="rId87"/>
            </p:custDataLst>
          </p:nvPr>
        </p:nvSpPr>
        <p:spPr>
          <a:xfrm>
            <a:off x="9631408" y="1215343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8" name="文本框 26"/>
          <p:cNvSpPr txBox="1"/>
          <p:nvPr>
            <p:custDataLst>
              <p:tags r:id="rId88"/>
            </p:custDataLst>
          </p:nvPr>
        </p:nvSpPr>
        <p:spPr>
          <a:xfrm>
            <a:off x="9631408" y="1228911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2" name="文本框 26"/>
          <p:cNvSpPr txBox="1"/>
          <p:nvPr>
            <p:custDataLst>
              <p:tags r:id="rId89"/>
            </p:custDataLst>
          </p:nvPr>
        </p:nvSpPr>
        <p:spPr>
          <a:xfrm>
            <a:off x="9635499" y="1267397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3" name="文本框 26"/>
          <p:cNvSpPr txBox="1"/>
          <p:nvPr>
            <p:custDataLst>
              <p:tags r:id="rId90"/>
            </p:custDataLst>
          </p:nvPr>
        </p:nvSpPr>
        <p:spPr>
          <a:xfrm>
            <a:off x="9631408" y="1290042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4" name="文本框 26"/>
          <p:cNvSpPr txBox="1"/>
          <p:nvPr>
            <p:custDataLst>
              <p:tags r:id="rId91"/>
            </p:custDataLst>
          </p:nvPr>
        </p:nvSpPr>
        <p:spPr>
          <a:xfrm>
            <a:off x="9631408" y="1316053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5" name="文本框 26"/>
          <p:cNvSpPr txBox="1"/>
          <p:nvPr>
            <p:custDataLst>
              <p:tags r:id="rId92"/>
            </p:custDataLst>
          </p:nvPr>
        </p:nvSpPr>
        <p:spPr>
          <a:xfrm>
            <a:off x="9625224" y="1347395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6" name="文本框 26"/>
          <p:cNvSpPr txBox="1"/>
          <p:nvPr>
            <p:custDataLst>
              <p:tags r:id="rId93"/>
            </p:custDataLst>
          </p:nvPr>
        </p:nvSpPr>
        <p:spPr>
          <a:xfrm>
            <a:off x="9612764" y="1385841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7" name="文本框 26"/>
          <p:cNvSpPr txBox="1"/>
          <p:nvPr>
            <p:custDataLst>
              <p:tags r:id="rId94"/>
            </p:custDataLst>
          </p:nvPr>
        </p:nvSpPr>
        <p:spPr>
          <a:xfrm>
            <a:off x="9631408" y="1249678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8" name="文本框 26"/>
          <p:cNvSpPr txBox="1"/>
          <p:nvPr>
            <p:custDataLst>
              <p:tags r:id="rId95"/>
            </p:custDataLst>
          </p:nvPr>
        </p:nvSpPr>
        <p:spPr>
          <a:xfrm>
            <a:off x="9607684" y="1436582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9" name="文本框 26"/>
          <p:cNvSpPr txBox="1"/>
          <p:nvPr>
            <p:custDataLst>
              <p:tags r:id="rId96"/>
            </p:custDataLst>
          </p:nvPr>
        </p:nvSpPr>
        <p:spPr>
          <a:xfrm>
            <a:off x="7227358" y="1223149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0" name="文本框 26"/>
          <p:cNvSpPr txBox="1"/>
          <p:nvPr>
            <p:custDataLst>
              <p:tags r:id="rId97"/>
            </p:custDataLst>
          </p:nvPr>
        </p:nvSpPr>
        <p:spPr>
          <a:xfrm>
            <a:off x="7216945" y="12357229"/>
            <a:ext cx="1043408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1" name="文本框 26"/>
          <p:cNvSpPr txBox="1"/>
          <p:nvPr>
            <p:custDataLst>
              <p:tags r:id="rId98"/>
            </p:custDataLst>
          </p:nvPr>
        </p:nvSpPr>
        <p:spPr>
          <a:xfrm>
            <a:off x="7221287" y="1271203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2" name="文本框 26"/>
          <p:cNvSpPr txBox="1"/>
          <p:nvPr>
            <p:custDataLst>
              <p:tags r:id="rId99"/>
            </p:custDataLst>
          </p:nvPr>
        </p:nvSpPr>
        <p:spPr>
          <a:xfrm>
            <a:off x="7217197" y="1293721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3" name="文本框 26"/>
          <p:cNvSpPr txBox="1"/>
          <p:nvPr>
            <p:custDataLst>
              <p:tags r:id="rId100"/>
            </p:custDataLst>
          </p:nvPr>
        </p:nvSpPr>
        <p:spPr>
          <a:xfrm>
            <a:off x="7217197" y="1314398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4" name="文本框 26"/>
          <p:cNvSpPr txBox="1"/>
          <p:nvPr>
            <p:custDataLst>
              <p:tags r:id="rId101"/>
            </p:custDataLst>
          </p:nvPr>
        </p:nvSpPr>
        <p:spPr>
          <a:xfrm>
            <a:off x="7211012" y="1341230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" name="文本框 224"/>
          <p:cNvSpPr txBox="1"/>
          <p:nvPr>
            <p:custDataLst>
              <p:tags r:id="rId102"/>
            </p:custDataLst>
          </p:nvPr>
        </p:nvSpPr>
        <p:spPr>
          <a:xfrm>
            <a:off x="7208713" y="1378724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6" name="文本框 26"/>
          <p:cNvSpPr txBox="1"/>
          <p:nvPr>
            <p:custDataLst>
              <p:tags r:id="rId103"/>
            </p:custDataLst>
          </p:nvPr>
        </p:nvSpPr>
        <p:spPr>
          <a:xfrm>
            <a:off x="7217197" y="1252786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7" name="文本框 26"/>
          <p:cNvSpPr txBox="1"/>
          <p:nvPr>
            <p:custDataLst>
              <p:tags r:id="rId104"/>
            </p:custDataLst>
          </p:nvPr>
        </p:nvSpPr>
        <p:spPr>
          <a:xfrm>
            <a:off x="7201200" y="1424661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8" name="文本框 227"/>
          <p:cNvSpPr txBox="1"/>
          <p:nvPr>
            <p:custDataLst>
              <p:tags r:id="rId105"/>
            </p:custDataLst>
          </p:nvPr>
        </p:nvSpPr>
        <p:spPr>
          <a:xfrm rot="16200000">
            <a:off x="458470" y="4371340"/>
            <a:ext cx="1740535" cy="3257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PANC-1</a:t>
            </a:r>
            <a:endParaRPr lang="en-US" altLang="zh-C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29" name="直接连接符 228"/>
          <p:cNvCxnSpPr/>
          <p:nvPr>
            <p:custDataLst>
              <p:tags r:id="rId106"/>
            </p:custDataLst>
          </p:nvPr>
        </p:nvCxnSpPr>
        <p:spPr>
          <a:xfrm>
            <a:off x="1601470" y="1995805"/>
            <a:ext cx="22225" cy="54800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2" name="文本框 231"/>
          <p:cNvSpPr txBox="1"/>
          <p:nvPr>
            <p:custDataLst>
              <p:tags r:id="rId107"/>
            </p:custDataLst>
          </p:nvPr>
        </p:nvSpPr>
        <p:spPr>
          <a:xfrm rot="16200000">
            <a:off x="607695" y="11227435"/>
            <a:ext cx="1740535" cy="3257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Mia Paca-2</a:t>
            </a:r>
            <a:endParaRPr lang="en-US" altLang="zh-C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3" name="直接连接符 232"/>
          <p:cNvCxnSpPr/>
          <p:nvPr>
            <p:custDataLst>
              <p:tags r:id="rId108"/>
            </p:custDataLst>
          </p:nvPr>
        </p:nvCxnSpPr>
        <p:spPr>
          <a:xfrm>
            <a:off x="1750695" y="8851900"/>
            <a:ext cx="24765" cy="574167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7" name="文本框 246"/>
          <p:cNvSpPr txBox="1"/>
          <p:nvPr>
            <p:custDataLst>
              <p:tags r:id="rId109"/>
            </p:custDataLst>
          </p:nvPr>
        </p:nvSpPr>
        <p:spPr>
          <a:xfrm>
            <a:off x="8293100" y="1096645"/>
            <a:ext cx="5022850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Supplemental Figure S3K related to Figure 4D</a:t>
            </a:r>
            <a:endParaRPr lang="en-US" altLang="zh-CN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48" name="文本框 247"/>
          <p:cNvSpPr txBox="1"/>
          <p:nvPr>
            <p:custDataLst>
              <p:tags r:id="rId110"/>
            </p:custDataLst>
          </p:nvPr>
        </p:nvSpPr>
        <p:spPr>
          <a:xfrm>
            <a:off x="1027430" y="728345"/>
            <a:ext cx="4455795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Supplemental Figure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S3: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full Western blots 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4" name="文本框 233"/>
          <p:cNvSpPr txBox="1"/>
          <p:nvPr/>
        </p:nvSpPr>
        <p:spPr>
          <a:xfrm>
            <a:off x="3599180" y="7915275"/>
            <a:ext cx="72009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Lanes 1, 2 are on the figure</a:t>
            </a:r>
            <a:endParaRPr lang="en-US" altLang="zh-CN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" name="矩形 234"/>
          <p:cNvSpPr/>
          <p:nvPr>
            <p:custDataLst>
              <p:tags r:id="rId111"/>
            </p:custDataLst>
          </p:nvPr>
        </p:nvSpPr>
        <p:spPr>
          <a:xfrm>
            <a:off x="8152765" y="5246370"/>
            <a:ext cx="711200" cy="2212975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6" name="矩形 235"/>
          <p:cNvSpPr/>
          <p:nvPr>
            <p:custDataLst>
              <p:tags r:id="rId112"/>
            </p:custDataLst>
          </p:nvPr>
        </p:nvSpPr>
        <p:spPr>
          <a:xfrm>
            <a:off x="5650865" y="2131060"/>
            <a:ext cx="746760" cy="2259965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7" name="矩形 236"/>
          <p:cNvSpPr/>
          <p:nvPr>
            <p:custDataLst>
              <p:tags r:id="rId113"/>
            </p:custDataLst>
          </p:nvPr>
        </p:nvSpPr>
        <p:spPr>
          <a:xfrm>
            <a:off x="8260080" y="2125980"/>
            <a:ext cx="745490" cy="2265045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8" name="矩形 237"/>
          <p:cNvSpPr/>
          <p:nvPr>
            <p:custDataLst>
              <p:tags r:id="rId114"/>
            </p:custDataLst>
          </p:nvPr>
        </p:nvSpPr>
        <p:spPr>
          <a:xfrm>
            <a:off x="10528300" y="2162175"/>
            <a:ext cx="718820" cy="2265045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9" name="矩形 238"/>
          <p:cNvSpPr/>
          <p:nvPr>
            <p:custDataLst>
              <p:tags r:id="rId115"/>
            </p:custDataLst>
          </p:nvPr>
        </p:nvSpPr>
        <p:spPr>
          <a:xfrm>
            <a:off x="5711825" y="5299075"/>
            <a:ext cx="754380" cy="217678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0" name="矩形 239"/>
          <p:cNvSpPr/>
          <p:nvPr>
            <p:custDataLst>
              <p:tags r:id="rId116"/>
            </p:custDataLst>
          </p:nvPr>
        </p:nvSpPr>
        <p:spPr>
          <a:xfrm>
            <a:off x="3257550" y="2078990"/>
            <a:ext cx="711200" cy="2176780"/>
          </a:xfrm>
          <a:prstGeom prst="rect">
            <a:avLst/>
          </a:prstGeom>
          <a:noFill/>
          <a:ln w="28575" cmpd="sng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1" name="矩形 240"/>
          <p:cNvSpPr/>
          <p:nvPr>
            <p:custDataLst>
              <p:tags r:id="rId117"/>
            </p:custDataLst>
          </p:nvPr>
        </p:nvSpPr>
        <p:spPr>
          <a:xfrm>
            <a:off x="3257550" y="5191760"/>
            <a:ext cx="711200" cy="219837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2" name="矩形 241"/>
          <p:cNvSpPr/>
          <p:nvPr>
            <p:custDataLst>
              <p:tags r:id="rId118"/>
            </p:custDataLst>
          </p:nvPr>
        </p:nvSpPr>
        <p:spPr>
          <a:xfrm>
            <a:off x="10640060" y="5299075"/>
            <a:ext cx="711200" cy="217678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8" name="文本框 26"/>
          <p:cNvSpPr txBox="1"/>
          <p:nvPr/>
        </p:nvSpPr>
        <p:spPr>
          <a:xfrm>
            <a:off x="3359672" y="1643356"/>
            <a:ext cx="1052121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UFSP2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" name="文本框 26"/>
          <p:cNvSpPr txBox="1"/>
          <p:nvPr/>
        </p:nvSpPr>
        <p:spPr>
          <a:xfrm>
            <a:off x="8070869" y="1625100"/>
            <a:ext cx="1052121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UFM1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文本框 26"/>
          <p:cNvSpPr txBox="1"/>
          <p:nvPr/>
        </p:nvSpPr>
        <p:spPr>
          <a:xfrm>
            <a:off x="2329491" y="1831191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文本框 26"/>
          <p:cNvSpPr txBox="1"/>
          <p:nvPr/>
        </p:nvSpPr>
        <p:spPr>
          <a:xfrm>
            <a:off x="2329491" y="1987835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文本框 26"/>
          <p:cNvSpPr txBox="1"/>
          <p:nvPr/>
        </p:nvSpPr>
        <p:spPr>
          <a:xfrm>
            <a:off x="2333581" y="2342208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文本框 26"/>
          <p:cNvSpPr txBox="1"/>
          <p:nvPr/>
        </p:nvSpPr>
        <p:spPr>
          <a:xfrm>
            <a:off x="2329491" y="2606760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文本框 26"/>
          <p:cNvSpPr txBox="1"/>
          <p:nvPr/>
        </p:nvSpPr>
        <p:spPr>
          <a:xfrm>
            <a:off x="2329491" y="2876402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文本框 26"/>
          <p:cNvSpPr txBox="1"/>
          <p:nvPr/>
        </p:nvSpPr>
        <p:spPr>
          <a:xfrm>
            <a:off x="2323306" y="3180291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文本框 26"/>
          <p:cNvSpPr txBox="1"/>
          <p:nvPr/>
        </p:nvSpPr>
        <p:spPr>
          <a:xfrm>
            <a:off x="2321007" y="3517120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文本框 26"/>
          <p:cNvSpPr txBox="1"/>
          <p:nvPr/>
        </p:nvSpPr>
        <p:spPr>
          <a:xfrm>
            <a:off x="2329491" y="2165022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文本框 26"/>
          <p:cNvSpPr txBox="1"/>
          <p:nvPr/>
        </p:nvSpPr>
        <p:spPr>
          <a:xfrm>
            <a:off x="2315927" y="4157898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lum bright="12000"/>
          </a:blip>
          <a:stretch>
            <a:fillRect/>
          </a:stretch>
        </p:blipFill>
        <p:spPr>
          <a:xfrm>
            <a:off x="3200184" y="1927028"/>
            <a:ext cx="1447308" cy="276950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3931" y="1937189"/>
            <a:ext cx="1385706" cy="2771413"/>
          </a:xfrm>
          <a:prstGeom prst="rect">
            <a:avLst/>
          </a:prstGeom>
        </p:spPr>
      </p:pic>
      <p:sp>
        <p:nvSpPr>
          <p:cNvPr id="7" name="文本框 26"/>
          <p:cNvSpPr txBox="1"/>
          <p:nvPr/>
        </p:nvSpPr>
        <p:spPr>
          <a:xfrm>
            <a:off x="5722077" y="1602005"/>
            <a:ext cx="1052121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RPL10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文本框 26"/>
          <p:cNvSpPr txBox="1"/>
          <p:nvPr/>
        </p:nvSpPr>
        <p:spPr>
          <a:xfrm>
            <a:off x="4761145" y="1840717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文本框 26"/>
          <p:cNvSpPr txBox="1"/>
          <p:nvPr/>
        </p:nvSpPr>
        <p:spPr>
          <a:xfrm>
            <a:off x="4761145" y="1976404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文本框 26"/>
          <p:cNvSpPr txBox="1"/>
          <p:nvPr/>
        </p:nvSpPr>
        <p:spPr>
          <a:xfrm>
            <a:off x="4765236" y="2351098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文本框 26"/>
          <p:cNvSpPr txBox="1"/>
          <p:nvPr/>
        </p:nvSpPr>
        <p:spPr>
          <a:xfrm>
            <a:off x="4761145" y="2597869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文本框 26"/>
          <p:cNvSpPr txBox="1"/>
          <p:nvPr/>
        </p:nvSpPr>
        <p:spPr>
          <a:xfrm>
            <a:off x="4761145" y="2847824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文本框 26"/>
          <p:cNvSpPr txBox="1"/>
          <p:nvPr/>
        </p:nvSpPr>
        <p:spPr>
          <a:xfrm>
            <a:off x="4754961" y="3163144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文本框 26"/>
          <p:cNvSpPr txBox="1"/>
          <p:nvPr/>
        </p:nvSpPr>
        <p:spPr>
          <a:xfrm>
            <a:off x="4752662" y="3547603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4761145" y="2153591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文本框 26"/>
          <p:cNvSpPr txBox="1"/>
          <p:nvPr/>
        </p:nvSpPr>
        <p:spPr>
          <a:xfrm>
            <a:off x="4747581" y="4055018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6445" y="1886384"/>
            <a:ext cx="1284731" cy="2768873"/>
          </a:xfrm>
          <a:prstGeom prst="rect">
            <a:avLst/>
          </a:prstGeom>
        </p:spPr>
      </p:pic>
      <p:sp>
        <p:nvSpPr>
          <p:cNvPr id="48" name="文本框 26"/>
          <p:cNvSpPr txBox="1"/>
          <p:nvPr/>
        </p:nvSpPr>
        <p:spPr>
          <a:xfrm>
            <a:off x="7010537" y="1869930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文本框 26"/>
          <p:cNvSpPr txBox="1"/>
          <p:nvPr/>
        </p:nvSpPr>
        <p:spPr>
          <a:xfrm>
            <a:off x="7010537" y="2026573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5" name="文本框 26"/>
          <p:cNvSpPr txBox="1"/>
          <p:nvPr/>
        </p:nvSpPr>
        <p:spPr>
          <a:xfrm>
            <a:off x="7014627" y="2380946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8" name="文本框 26"/>
          <p:cNvSpPr txBox="1"/>
          <p:nvPr/>
        </p:nvSpPr>
        <p:spPr>
          <a:xfrm>
            <a:off x="7010537" y="2645498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" name="文本框 26"/>
          <p:cNvSpPr txBox="1"/>
          <p:nvPr/>
        </p:nvSpPr>
        <p:spPr>
          <a:xfrm>
            <a:off x="7010537" y="2915141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文本框 26"/>
          <p:cNvSpPr txBox="1"/>
          <p:nvPr/>
        </p:nvSpPr>
        <p:spPr>
          <a:xfrm>
            <a:off x="7004352" y="3219030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" name="文本框 26"/>
          <p:cNvSpPr txBox="1"/>
          <p:nvPr/>
        </p:nvSpPr>
        <p:spPr>
          <a:xfrm>
            <a:off x="7002053" y="3555859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3" name="文本框 26"/>
          <p:cNvSpPr txBox="1"/>
          <p:nvPr/>
        </p:nvSpPr>
        <p:spPr>
          <a:xfrm>
            <a:off x="7010537" y="2203761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" name="文本框 26"/>
          <p:cNvSpPr txBox="1"/>
          <p:nvPr/>
        </p:nvSpPr>
        <p:spPr>
          <a:xfrm>
            <a:off x="6996973" y="4196637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文本框 26"/>
          <p:cNvSpPr txBox="1"/>
          <p:nvPr>
            <p:custDataLst>
              <p:tags r:id="rId4"/>
            </p:custDataLst>
          </p:nvPr>
        </p:nvSpPr>
        <p:spPr>
          <a:xfrm>
            <a:off x="9298032" y="1918830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文本框 26"/>
          <p:cNvSpPr txBox="1"/>
          <p:nvPr>
            <p:custDataLst>
              <p:tags r:id="rId5"/>
            </p:custDataLst>
          </p:nvPr>
        </p:nvSpPr>
        <p:spPr>
          <a:xfrm>
            <a:off x="9298032" y="2065947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文本框 26"/>
          <p:cNvSpPr txBox="1"/>
          <p:nvPr>
            <p:custDataLst>
              <p:tags r:id="rId6"/>
            </p:custDataLst>
          </p:nvPr>
        </p:nvSpPr>
        <p:spPr>
          <a:xfrm>
            <a:off x="9302122" y="2429846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文本框 26"/>
          <p:cNvSpPr txBox="1"/>
          <p:nvPr>
            <p:custDataLst>
              <p:tags r:id="rId7"/>
            </p:custDataLst>
          </p:nvPr>
        </p:nvSpPr>
        <p:spPr>
          <a:xfrm>
            <a:off x="9298032" y="2646769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本框 26"/>
          <p:cNvSpPr txBox="1"/>
          <p:nvPr>
            <p:custDataLst>
              <p:tags r:id="rId8"/>
            </p:custDataLst>
          </p:nvPr>
        </p:nvSpPr>
        <p:spPr>
          <a:xfrm>
            <a:off x="9298032" y="2906885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26"/>
          <p:cNvSpPr txBox="1"/>
          <p:nvPr>
            <p:custDataLst>
              <p:tags r:id="rId9"/>
            </p:custDataLst>
          </p:nvPr>
        </p:nvSpPr>
        <p:spPr>
          <a:xfrm>
            <a:off x="9291847" y="3210774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框 26"/>
          <p:cNvSpPr txBox="1"/>
          <p:nvPr>
            <p:custDataLst>
              <p:tags r:id="rId10"/>
            </p:custDataLst>
          </p:nvPr>
        </p:nvSpPr>
        <p:spPr>
          <a:xfrm>
            <a:off x="9289548" y="3566655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文本框 26"/>
          <p:cNvSpPr txBox="1"/>
          <p:nvPr>
            <p:custDataLst>
              <p:tags r:id="rId11"/>
            </p:custDataLst>
          </p:nvPr>
        </p:nvSpPr>
        <p:spPr>
          <a:xfrm>
            <a:off x="9298032" y="2233609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文本框 26"/>
          <p:cNvSpPr txBox="1"/>
          <p:nvPr>
            <p:custDataLst>
              <p:tags r:id="rId12"/>
            </p:custDataLst>
          </p:nvPr>
        </p:nvSpPr>
        <p:spPr>
          <a:xfrm>
            <a:off x="10319978" y="1661137"/>
            <a:ext cx="1052121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KLF4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文本框 26"/>
          <p:cNvSpPr txBox="1"/>
          <p:nvPr>
            <p:custDataLst>
              <p:tags r:id="rId13"/>
            </p:custDataLst>
          </p:nvPr>
        </p:nvSpPr>
        <p:spPr>
          <a:xfrm>
            <a:off x="9284468" y="4131226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10166185" y="2024192"/>
            <a:ext cx="1384436" cy="2648211"/>
          </a:xfrm>
          <a:prstGeom prst="rect">
            <a:avLst/>
          </a:prstGeom>
        </p:spPr>
      </p:pic>
      <p:sp>
        <p:nvSpPr>
          <p:cNvPr id="16" name="文本框 26"/>
          <p:cNvSpPr txBox="1"/>
          <p:nvPr>
            <p:custDataLst>
              <p:tags r:id="rId16"/>
            </p:custDataLst>
          </p:nvPr>
        </p:nvSpPr>
        <p:spPr>
          <a:xfrm>
            <a:off x="5878756" y="4996047"/>
            <a:ext cx="1052121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Sox2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文本框 26"/>
          <p:cNvSpPr txBox="1"/>
          <p:nvPr>
            <p:custDataLst>
              <p:tags r:id="rId17"/>
            </p:custDataLst>
          </p:nvPr>
        </p:nvSpPr>
        <p:spPr>
          <a:xfrm>
            <a:off x="3594960" y="4868792"/>
            <a:ext cx="1052121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Nanog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图片 17"/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19"/>
          <a:stretch>
            <a:fillRect/>
          </a:stretch>
        </p:blipFill>
        <p:spPr>
          <a:xfrm>
            <a:off x="3365935" y="5222367"/>
            <a:ext cx="1298703" cy="2683139"/>
          </a:xfrm>
          <a:prstGeom prst="rect">
            <a:avLst/>
          </a:prstGeom>
        </p:spPr>
      </p:pic>
      <p:sp>
        <p:nvSpPr>
          <p:cNvPr id="19" name="文本框 26"/>
          <p:cNvSpPr txBox="1"/>
          <p:nvPr>
            <p:custDataLst>
              <p:tags r:id="rId20"/>
            </p:custDataLst>
          </p:nvPr>
        </p:nvSpPr>
        <p:spPr>
          <a:xfrm>
            <a:off x="2502501" y="5217300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文本框 26"/>
          <p:cNvSpPr txBox="1"/>
          <p:nvPr>
            <p:custDataLst>
              <p:tags r:id="rId21"/>
            </p:custDataLst>
          </p:nvPr>
        </p:nvSpPr>
        <p:spPr>
          <a:xfrm>
            <a:off x="2492089" y="5343029"/>
            <a:ext cx="1043408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文本框 26"/>
          <p:cNvSpPr txBox="1"/>
          <p:nvPr>
            <p:custDataLst>
              <p:tags r:id="rId22"/>
            </p:custDataLst>
          </p:nvPr>
        </p:nvSpPr>
        <p:spPr>
          <a:xfrm>
            <a:off x="2496430" y="5714345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文本框 26"/>
          <p:cNvSpPr txBox="1"/>
          <p:nvPr>
            <p:custDataLst>
              <p:tags r:id="rId23"/>
            </p:custDataLst>
          </p:nvPr>
        </p:nvSpPr>
        <p:spPr>
          <a:xfrm>
            <a:off x="2492340" y="5947779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文本框 26"/>
          <p:cNvSpPr txBox="1"/>
          <p:nvPr>
            <p:custDataLst>
              <p:tags r:id="rId24"/>
            </p:custDataLst>
          </p:nvPr>
        </p:nvSpPr>
        <p:spPr>
          <a:xfrm>
            <a:off x="2492340" y="6171062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文本框 26"/>
          <p:cNvSpPr txBox="1"/>
          <p:nvPr>
            <p:custDataLst>
              <p:tags r:id="rId25"/>
            </p:custDataLst>
          </p:nvPr>
        </p:nvSpPr>
        <p:spPr>
          <a:xfrm>
            <a:off x="2486155" y="6439387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文本框 26"/>
          <p:cNvSpPr txBox="1"/>
          <p:nvPr>
            <p:custDataLst>
              <p:tags r:id="rId26"/>
            </p:custDataLst>
          </p:nvPr>
        </p:nvSpPr>
        <p:spPr>
          <a:xfrm>
            <a:off x="2483856" y="6789552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文本框 26"/>
          <p:cNvSpPr txBox="1"/>
          <p:nvPr>
            <p:custDataLst>
              <p:tags r:id="rId27"/>
            </p:custDataLst>
          </p:nvPr>
        </p:nvSpPr>
        <p:spPr>
          <a:xfrm>
            <a:off x="2492340" y="5530173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文本框 26"/>
          <p:cNvSpPr txBox="1"/>
          <p:nvPr>
            <p:custDataLst>
              <p:tags r:id="rId28"/>
            </p:custDataLst>
          </p:nvPr>
        </p:nvSpPr>
        <p:spPr>
          <a:xfrm>
            <a:off x="2476343" y="7347998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文本框 26"/>
          <p:cNvSpPr txBox="1"/>
          <p:nvPr>
            <p:custDataLst>
              <p:tags r:id="rId29"/>
            </p:custDataLst>
          </p:nvPr>
        </p:nvSpPr>
        <p:spPr>
          <a:xfrm>
            <a:off x="4767134" y="5316369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文本框 26"/>
          <p:cNvSpPr txBox="1"/>
          <p:nvPr>
            <p:custDataLst>
              <p:tags r:id="rId30"/>
            </p:custDataLst>
          </p:nvPr>
        </p:nvSpPr>
        <p:spPr>
          <a:xfrm>
            <a:off x="4756722" y="5442099"/>
            <a:ext cx="1043408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文本框 26"/>
          <p:cNvSpPr txBox="1"/>
          <p:nvPr>
            <p:custDataLst>
              <p:tags r:id="rId31"/>
            </p:custDataLst>
          </p:nvPr>
        </p:nvSpPr>
        <p:spPr>
          <a:xfrm>
            <a:off x="4761063" y="5813414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文本框 26"/>
          <p:cNvSpPr txBox="1"/>
          <p:nvPr>
            <p:custDataLst>
              <p:tags r:id="rId32"/>
            </p:custDataLst>
          </p:nvPr>
        </p:nvSpPr>
        <p:spPr>
          <a:xfrm>
            <a:off x="4756973" y="6046848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文本框 26"/>
          <p:cNvSpPr txBox="1"/>
          <p:nvPr>
            <p:custDataLst>
              <p:tags r:id="rId33"/>
            </p:custDataLst>
          </p:nvPr>
        </p:nvSpPr>
        <p:spPr>
          <a:xfrm>
            <a:off x="4756973" y="6270131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文本框 26"/>
          <p:cNvSpPr txBox="1"/>
          <p:nvPr>
            <p:custDataLst>
              <p:tags r:id="rId34"/>
            </p:custDataLst>
          </p:nvPr>
        </p:nvSpPr>
        <p:spPr>
          <a:xfrm>
            <a:off x="4750788" y="6538457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文本框 26"/>
          <p:cNvSpPr txBox="1"/>
          <p:nvPr>
            <p:custDataLst>
              <p:tags r:id="rId35"/>
            </p:custDataLst>
          </p:nvPr>
        </p:nvSpPr>
        <p:spPr>
          <a:xfrm>
            <a:off x="4748489" y="6888622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文本框 26"/>
          <p:cNvSpPr txBox="1"/>
          <p:nvPr>
            <p:custDataLst>
              <p:tags r:id="rId36"/>
            </p:custDataLst>
          </p:nvPr>
        </p:nvSpPr>
        <p:spPr>
          <a:xfrm>
            <a:off x="4756973" y="5629243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文本框 26"/>
          <p:cNvSpPr txBox="1"/>
          <p:nvPr>
            <p:custDataLst>
              <p:tags r:id="rId37"/>
            </p:custDataLst>
          </p:nvPr>
        </p:nvSpPr>
        <p:spPr>
          <a:xfrm>
            <a:off x="4740976" y="7447068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文本框 26"/>
          <p:cNvSpPr txBox="1"/>
          <p:nvPr>
            <p:custDataLst>
              <p:tags r:id="rId38"/>
            </p:custDataLst>
          </p:nvPr>
        </p:nvSpPr>
        <p:spPr>
          <a:xfrm>
            <a:off x="8089180" y="5009624"/>
            <a:ext cx="1052121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Oct4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文本框 26"/>
          <p:cNvSpPr txBox="1"/>
          <p:nvPr>
            <p:custDataLst>
              <p:tags r:id="rId39"/>
            </p:custDataLst>
          </p:nvPr>
        </p:nvSpPr>
        <p:spPr>
          <a:xfrm>
            <a:off x="10342441" y="4833979"/>
            <a:ext cx="1052121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GAPDH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0" name="图片 59"/>
          <p:cNvPicPr>
            <a:picLocks noChangeAspect="1"/>
          </p:cNvPicPr>
          <p:nvPr>
            <p:custDataLst>
              <p:tags r:id="rId40"/>
            </p:custDataLst>
          </p:nvPr>
        </p:nvPicPr>
        <p:blipFill>
          <a:blip r:embed="rId41">
            <a:lum bright="6000" contrast="6000"/>
          </a:blip>
          <a:stretch>
            <a:fillRect/>
          </a:stretch>
        </p:blipFill>
        <p:spPr>
          <a:xfrm>
            <a:off x="7893931" y="5316356"/>
            <a:ext cx="1284731" cy="2570733"/>
          </a:xfrm>
          <a:prstGeom prst="rect">
            <a:avLst/>
          </a:prstGeom>
        </p:spPr>
      </p:pic>
      <p:sp>
        <p:nvSpPr>
          <p:cNvPr id="61" name="文本框 26"/>
          <p:cNvSpPr txBox="1"/>
          <p:nvPr>
            <p:custDataLst>
              <p:tags r:id="rId42"/>
            </p:custDataLst>
          </p:nvPr>
        </p:nvSpPr>
        <p:spPr>
          <a:xfrm>
            <a:off x="9268184" y="5167175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文本框 26"/>
          <p:cNvSpPr txBox="1"/>
          <p:nvPr>
            <p:custDataLst>
              <p:tags r:id="rId43"/>
            </p:custDataLst>
          </p:nvPr>
        </p:nvSpPr>
        <p:spPr>
          <a:xfrm>
            <a:off x="9268184" y="5333344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文本框 26"/>
          <p:cNvSpPr txBox="1"/>
          <p:nvPr>
            <p:custDataLst>
              <p:tags r:id="rId44"/>
            </p:custDataLst>
          </p:nvPr>
        </p:nvSpPr>
        <p:spPr>
          <a:xfrm>
            <a:off x="9272275" y="5687717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文本框 26"/>
          <p:cNvSpPr txBox="1"/>
          <p:nvPr>
            <p:custDataLst>
              <p:tags r:id="rId45"/>
            </p:custDataLst>
          </p:nvPr>
        </p:nvSpPr>
        <p:spPr>
          <a:xfrm>
            <a:off x="9268184" y="5914165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1" name="文本框 26"/>
          <p:cNvSpPr txBox="1"/>
          <p:nvPr>
            <p:custDataLst>
              <p:tags r:id="rId46"/>
            </p:custDataLst>
          </p:nvPr>
        </p:nvSpPr>
        <p:spPr>
          <a:xfrm>
            <a:off x="9268184" y="6174282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5" name="文本框 26"/>
          <p:cNvSpPr txBox="1"/>
          <p:nvPr>
            <p:custDataLst>
              <p:tags r:id="rId47"/>
            </p:custDataLst>
          </p:nvPr>
        </p:nvSpPr>
        <p:spPr>
          <a:xfrm>
            <a:off x="9262000" y="6459119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6" name="文本框 26"/>
          <p:cNvSpPr txBox="1"/>
          <p:nvPr>
            <p:custDataLst>
              <p:tags r:id="rId48"/>
            </p:custDataLst>
          </p:nvPr>
        </p:nvSpPr>
        <p:spPr>
          <a:xfrm>
            <a:off x="9259700" y="6843578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7" name="文本框 26"/>
          <p:cNvSpPr txBox="1"/>
          <p:nvPr>
            <p:custDataLst>
              <p:tags r:id="rId49"/>
            </p:custDataLst>
          </p:nvPr>
        </p:nvSpPr>
        <p:spPr>
          <a:xfrm>
            <a:off x="9268184" y="5510532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7" name="文本框 26"/>
          <p:cNvSpPr txBox="1"/>
          <p:nvPr>
            <p:custDataLst>
              <p:tags r:id="rId50"/>
            </p:custDataLst>
          </p:nvPr>
        </p:nvSpPr>
        <p:spPr>
          <a:xfrm>
            <a:off x="9254620" y="7350993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8" name="图片 117"/>
          <p:cNvPicPr>
            <a:picLocks noChangeAspect="1"/>
          </p:cNvPicPr>
          <p:nvPr>
            <p:custDataLst>
              <p:tags r:id="rId51"/>
            </p:custDataLst>
          </p:nvPr>
        </p:nvPicPr>
        <p:blipFill>
          <a:blip r:embed="rId52"/>
          <a:stretch>
            <a:fillRect/>
          </a:stretch>
        </p:blipFill>
        <p:spPr>
          <a:xfrm>
            <a:off x="10153483" y="5130283"/>
            <a:ext cx="1257424" cy="2775858"/>
          </a:xfrm>
          <a:prstGeom prst="rect">
            <a:avLst/>
          </a:prstGeom>
        </p:spPr>
      </p:pic>
      <p:sp>
        <p:nvSpPr>
          <p:cNvPr id="119" name="文本框 26"/>
          <p:cNvSpPr txBox="1"/>
          <p:nvPr>
            <p:custDataLst>
              <p:tags r:id="rId53"/>
            </p:custDataLst>
          </p:nvPr>
        </p:nvSpPr>
        <p:spPr>
          <a:xfrm>
            <a:off x="7013350" y="5283346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0" name="文本框 26"/>
          <p:cNvSpPr txBox="1"/>
          <p:nvPr>
            <p:custDataLst>
              <p:tags r:id="rId54"/>
            </p:custDataLst>
          </p:nvPr>
        </p:nvSpPr>
        <p:spPr>
          <a:xfrm>
            <a:off x="7002938" y="5409076"/>
            <a:ext cx="1043408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1" name="文本框 26"/>
          <p:cNvSpPr txBox="1"/>
          <p:nvPr>
            <p:custDataLst>
              <p:tags r:id="rId55"/>
            </p:custDataLst>
          </p:nvPr>
        </p:nvSpPr>
        <p:spPr>
          <a:xfrm>
            <a:off x="7007280" y="5780391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" name="文本框 26"/>
          <p:cNvSpPr txBox="1"/>
          <p:nvPr>
            <p:custDataLst>
              <p:tags r:id="rId56"/>
            </p:custDataLst>
          </p:nvPr>
        </p:nvSpPr>
        <p:spPr>
          <a:xfrm>
            <a:off x="7003189" y="6013825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3" name="文本框 26"/>
          <p:cNvSpPr txBox="1"/>
          <p:nvPr>
            <p:custDataLst>
              <p:tags r:id="rId57"/>
            </p:custDataLst>
          </p:nvPr>
        </p:nvSpPr>
        <p:spPr>
          <a:xfrm>
            <a:off x="7003189" y="6237108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4" name="文本框 26"/>
          <p:cNvSpPr txBox="1"/>
          <p:nvPr>
            <p:custDataLst>
              <p:tags r:id="rId58"/>
            </p:custDataLst>
          </p:nvPr>
        </p:nvSpPr>
        <p:spPr>
          <a:xfrm>
            <a:off x="6997005" y="6505433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5" name="文本框 26"/>
          <p:cNvSpPr txBox="1"/>
          <p:nvPr>
            <p:custDataLst>
              <p:tags r:id="rId59"/>
            </p:custDataLst>
          </p:nvPr>
        </p:nvSpPr>
        <p:spPr>
          <a:xfrm>
            <a:off x="6994705" y="6855599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6" name="文本框 26"/>
          <p:cNvSpPr txBox="1"/>
          <p:nvPr>
            <p:custDataLst>
              <p:tags r:id="rId60"/>
            </p:custDataLst>
          </p:nvPr>
        </p:nvSpPr>
        <p:spPr>
          <a:xfrm>
            <a:off x="7003189" y="5596220"/>
            <a:ext cx="10321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" name="文本框 26"/>
          <p:cNvSpPr txBox="1"/>
          <p:nvPr>
            <p:custDataLst>
              <p:tags r:id="rId61"/>
            </p:custDataLst>
          </p:nvPr>
        </p:nvSpPr>
        <p:spPr>
          <a:xfrm>
            <a:off x="6987193" y="741404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0" name="图片 109"/>
          <p:cNvPicPr>
            <a:picLocks noChangeAspect="1"/>
          </p:cNvPicPr>
          <p:nvPr>
            <p:custDataLst>
              <p:tags r:id="rId62"/>
            </p:custDataLst>
          </p:nvPr>
        </p:nvPicPr>
        <p:blipFill>
          <a:blip r:embed="rId63"/>
          <a:srcRect/>
          <a:stretch>
            <a:fillRect/>
          </a:stretch>
        </p:blipFill>
        <p:spPr>
          <a:xfrm>
            <a:off x="5656267" y="5359257"/>
            <a:ext cx="1274997" cy="2564220"/>
          </a:xfrm>
          <a:prstGeom prst="rect">
            <a:avLst/>
          </a:prstGeom>
        </p:spPr>
      </p:pic>
      <p:sp>
        <p:nvSpPr>
          <p:cNvPr id="111" name="文本框 26"/>
          <p:cNvSpPr txBox="1"/>
          <p:nvPr>
            <p:custDataLst>
              <p:tags r:id="rId64"/>
            </p:custDataLst>
          </p:nvPr>
        </p:nvSpPr>
        <p:spPr>
          <a:xfrm>
            <a:off x="3581306" y="8981391"/>
            <a:ext cx="1052121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UFSP2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3" name="文本框 26"/>
          <p:cNvSpPr txBox="1"/>
          <p:nvPr>
            <p:custDataLst>
              <p:tags r:id="rId65"/>
            </p:custDataLst>
          </p:nvPr>
        </p:nvSpPr>
        <p:spPr>
          <a:xfrm>
            <a:off x="8091188" y="9073636"/>
            <a:ext cx="1052121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UFM1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4" name="文本框 26"/>
          <p:cNvSpPr txBox="1"/>
          <p:nvPr>
            <p:custDataLst>
              <p:tags r:id="rId66"/>
            </p:custDataLst>
          </p:nvPr>
        </p:nvSpPr>
        <p:spPr>
          <a:xfrm>
            <a:off x="2423479" y="925115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5" name="文本框 26"/>
          <p:cNvSpPr txBox="1"/>
          <p:nvPr>
            <p:custDataLst>
              <p:tags r:id="rId67"/>
            </p:custDataLst>
          </p:nvPr>
        </p:nvSpPr>
        <p:spPr>
          <a:xfrm>
            <a:off x="2423479" y="941731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6" name="文本框 26"/>
          <p:cNvSpPr txBox="1"/>
          <p:nvPr>
            <p:custDataLst>
              <p:tags r:id="rId68"/>
            </p:custDataLst>
          </p:nvPr>
        </p:nvSpPr>
        <p:spPr>
          <a:xfrm>
            <a:off x="2427569" y="977169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" name="文本框 26"/>
          <p:cNvSpPr txBox="1"/>
          <p:nvPr>
            <p:custDataLst>
              <p:tags r:id="rId69"/>
            </p:custDataLst>
          </p:nvPr>
        </p:nvSpPr>
        <p:spPr>
          <a:xfrm>
            <a:off x="2423479" y="999814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5" name="文本框 26"/>
          <p:cNvSpPr txBox="1"/>
          <p:nvPr>
            <p:custDataLst>
              <p:tags r:id="rId70"/>
            </p:custDataLst>
          </p:nvPr>
        </p:nvSpPr>
        <p:spPr>
          <a:xfrm>
            <a:off x="2423479" y="1025825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6" name="文本框 26"/>
          <p:cNvSpPr txBox="1"/>
          <p:nvPr>
            <p:custDataLst>
              <p:tags r:id="rId71"/>
            </p:custDataLst>
          </p:nvPr>
        </p:nvSpPr>
        <p:spPr>
          <a:xfrm>
            <a:off x="2417294" y="1054309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7" name="文本框 26"/>
          <p:cNvSpPr txBox="1"/>
          <p:nvPr>
            <p:custDataLst>
              <p:tags r:id="rId72"/>
            </p:custDataLst>
          </p:nvPr>
        </p:nvSpPr>
        <p:spPr>
          <a:xfrm>
            <a:off x="2414995" y="1092755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0" name="文本框 26"/>
          <p:cNvSpPr txBox="1"/>
          <p:nvPr>
            <p:custDataLst>
              <p:tags r:id="rId73"/>
            </p:custDataLst>
          </p:nvPr>
        </p:nvSpPr>
        <p:spPr>
          <a:xfrm>
            <a:off x="2423479" y="959450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1" name="文本框 26"/>
          <p:cNvSpPr txBox="1"/>
          <p:nvPr>
            <p:custDataLst>
              <p:tags r:id="rId74"/>
            </p:custDataLst>
          </p:nvPr>
        </p:nvSpPr>
        <p:spPr>
          <a:xfrm>
            <a:off x="2409915" y="1150164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" name="文本框 26"/>
          <p:cNvSpPr txBox="1"/>
          <p:nvPr>
            <p:custDataLst>
              <p:tags r:id="rId75"/>
            </p:custDataLst>
          </p:nvPr>
        </p:nvSpPr>
        <p:spPr>
          <a:xfrm>
            <a:off x="7079755" y="929751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4" name="文本框 26"/>
          <p:cNvSpPr txBox="1"/>
          <p:nvPr>
            <p:custDataLst>
              <p:tags r:id="rId76"/>
            </p:custDataLst>
          </p:nvPr>
        </p:nvSpPr>
        <p:spPr>
          <a:xfrm>
            <a:off x="7079755" y="942939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5" name="文本框 26"/>
          <p:cNvSpPr txBox="1"/>
          <p:nvPr>
            <p:custDataLst>
              <p:tags r:id="rId77"/>
            </p:custDataLst>
          </p:nvPr>
        </p:nvSpPr>
        <p:spPr>
          <a:xfrm>
            <a:off x="7083846" y="980027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6" name="文本框 26"/>
          <p:cNvSpPr txBox="1"/>
          <p:nvPr>
            <p:custDataLst>
              <p:tags r:id="rId78"/>
            </p:custDataLst>
          </p:nvPr>
        </p:nvSpPr>
        <p:spPr>
          <a:xfrm>
            <a:off x="7079755" y="1004704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7" name="文本框 26"/>
          <p:cNvSpPr txBox="1"/>
          <p:nvPr>
            <p:custDataLst>
              <p:tags r:id="rId79"/>
            </p:custDataLst>
          </p:nvPr>
        </p:nvSpPr>
        <p:spPr>
          <a:xfrm>
            <a:off x="7079755" y="1029890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8" name="文本框 26"/>
          <p:cNvSpPr txBox="1"/>
          <p:nvPr>
            <p:custDataLst>
              <p:tags r:id="rId80"/>
            </p:custDataLst>
          </p:nvPr>
        </p:nvSpPr>
        <p:spPr>
          <a:xfrm>
            <a:off x="7073571" y="1059707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9" name="文本框 26"/>
          <p:cNvSpPr txBox="1"/>
          <p:nvPr>
            <p:custDataLst>
              <p:tags r:id="rId81"/>
            </p:custDataLst>
          </p:nvPr>
        </p:nvSpPr>
        <p:spPr>
          <a:xfrm>
            <a:off x="7071272" y="1096947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0" name="文本框 26"/>
          <p:cNvSpPr txBox="1"/>
          <p:nvPr>
            <p:custDataLst>
              <p:tags r:id="rId82"/>
            </p:custDataLst>
          </p:nvPr>
        </p:nvSpPr>
        <p:spPr>
          <a:xfrm>
            <a:off x="7079755" y="959705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1" name="文本框 26"/>
          <p:cNvSpPr txBox="1"/>
          <p:nvPr>
            <p:custDataLst>
              <p:tags r:id="rId83"/>
            </p:custDataLst>
          </p:nvPr>
        </p:nvSpPr>
        <p:spPr>
          <a:xfrm>
            <a:off x="7066191" y="1159436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2" name="文本框 26"/>
          <p:cNvSpPr txBox="1"/>
          <p:nvPr>
            <p:custDataLst>
              <p:tags r:id="rId84"/>
            </p:custDataLst>
          </p:nvPr>
        </p:nvSpPr>
        <p:spPr>
          <a:xfrm>
            <a:off x="5773514" y="9032759"/>
            <a:ext cx="1052121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RPL10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" name="图片 142"/>
          <p:cNvPicPr>
            <a:picLocks noChangeAspect="1"/>
          </p:cNvPicPr>
          <p:nvPr>
            <p:custDataLst>
              <p:tags r:id="rId85"/>
            </p:custDataLst>
          </p:nvPr>
        </p:nvPicPr>
        <p:blipFill>
          <a:blip r:embed="rId86"/>
          <a:stretch>
            <a:fillRect/>
          </a:stretch>
        </p:blipFill>
        <p:spPr>
          <a:xfrm>
            <a:off x="5639454" y="9352066"/>
            <a:ext cx="1407934" cy="2726958"/>
          </a:xfrm>
          <a:prstGeom prst="rect">
            <a:avLst/>
          </a:prstGeom>
        </p:spPr>
      </p:pic>
      <p:sp>
        <p:nvSpPr>
          <p:cNvPr id="172" name="文本框 26"/>
          <p:cNvSpPr txBox="1"/>
          <p:nvPr>
            <p:custDataLst>
              <p:tags r:id="rId87"/>
            </p:custDataLst>
          </p:nvPr>
        </p:nvSpPr>
        <p:spPr>
          <a:xfrm>
            <a:off x="4726214" y="935149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3" name="文本框 26"/>
          <p:cNvSpPr txBox="1"/>
          <p:nvPr>
            <p:custDataLst>
              <p:tags r:id="rId88"/>
            </p:custDataLst>
          </p:nvPr>
        </p:nvSpPr>
        <p:spPr>
          <a:xfrm>
            <a:off x="4726214" y="950241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" name="文本框 26"/>
          <p:cNvSpPr txBox="1"/>
          <p:nvPr>
            <p:custDataLst>
              <p:tags r:id="rId89"/>
            </p:custDataLst>
          </p:nvPr>
        </p:nvSpPr>
        <p:spPr>
          <a:xfrm>
            <a:off x="4730304" y="986377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5" name="文本框 26"/>
          <p:cNvSpPr txBox="1"/>
          <p:nvPr>
            <p:custDataLst>
              <p:tags r:id="rId90"/>
            </p:custDataLst>
          </p:nvPr>
        </p:nvSpPr>
        <p:spPr>
          <a:xfrm>
            <a:off x="4726214" y="1008196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6" name="文本框 26"/>
          <p:cNvSpPr txBox="1"/>
          <p:nvPr>
            <p:custDataLst>
              <p:tags r:id="rId91"/>
            </p:custDataLst>
          </p:nvPr>
        </p:nvSpPr>
        <p:spPr>
          <a:xfrm>
            <a:off x="4726214" y="1033383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7" name="文本框 26"/>
          <p:cNvSpPr txBox="1"/>
          <p:nvPr>
            <p:custDataLst>
              <p:tags r:id="rId92"/>
            </p:custDataLst>
          </p:nvPr>
        </p:nvSpPr>
        <p:spPr>
          <a:xfrm>
            <a:off x="4720029" y="1059390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8" name="文本框 26"/>
          <p:cNvSpPr txBox="1"/>
          <p:nvPr>
            <p:custDataLst>
              <p:tags r:id="rId93"/>
            </p:custDataLst>
          </p:nvPr>
        </p:nvSpPr>
        <p:spPr>
          <a:xfrm>
            <a:off x="4717415" y="10975975"/>
            <a:ext cx="10350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9" name="文本框 26"/>
          <p:cNvSpPr txBox="1"/>
          <p:nvPr>
            <p:custDataLst>
              <p:tags r:id="rId94"/>
            </p:custDataLst>
          </p:nvPr>
        </p:nvSpPr>
        <p:spPr>
          <a:xfrm>
            <a:off x="4726214" y="967008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0" name="文本框 26"/>
          <p:cNvSpPr txBox="1"/>
          <p:nvPr>
            <p:custDataLst>
              <p:tags r:id="rId95"/>
            </p:custDataLst>
          </p:nvPr>
        </p:nvSpPr>
        <p:spPr>
          <a:xfrm>
            <a:off x="4712649" y="1155308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4" name="图片 143"/>
          <p:cNvPicPr>
            <a:picLocks noChangeAspect="1"/>
          </p:cNvPicPr>
          <p:nvPr>
            <p:custDataLst>
              <p:tags r:id="rId96"/>
            </p:custDataLst>
          </p:nvPr>
        </p:nvPicPr>
        <p:blipFill>
          <a:blip r:embed="rId97"/>
          <a:stretch>
            <a:fillRect/>
          </a:stretch>
        </p:blipFill>
        <p:spPr>
          <a:xfrm>
            <a:off x="7976486" y="9374929"/>
            <a:ext cx="1299338" cy="2758712"/>
          </a:xfrm>
          <a:prstGeom prst="rect">
            <a:avLst/>
          </a:prstGeom>
        </p:spPr>
      </p:pic>
      <p:pic>
        <p:nvPicPr>
          <p:cNvPr id="145" name="图片 144"/>
          <p:cNvPicPr>
            <a:picLocks noChangeAspect="1"/>
          </p:cNvPicPr>
          <p:nvPr>
            <p:custDataLst>
              <p:tags r:id="rId98"/>
            </p:custDataLst>
          </p:nvPr>
        </p:nvPicPr>
        <p:blipFill>
          <a:blip r:embed="rId99"/>
          <a:stretch>
            <a:fillRect/>
          </a:stretch>
        </p:blipFill>
        <p:spPr>
          <a:xfrm>
            <a:off x="3328463" y="9315233"/>
            <a:ext cx="1289177" cy="2724418"/>
          </a:xfrm>
          <a:prstGeom prst="rect">
            <a:avLst/>
          </a:prstGeom>
        </p:spPr>
      </p:pic>
      <p:sp>
        <p:nvSpPr>
          <p:cNvPr id="146" name="文本框 26"/>
          <p:cNvSpPr txBox="1"/>
          <p:nvPr>
            <p:custDataLst>
              <p:tags r:id="rId100"/>
            </p:custDataLst>
          </p:nvPr>
        </p:nvSpPr>
        <p:spPr>
          <a:xfrm>
            <a:off x="5765077" y="12433152"/>
            <a:ext cx="1052121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Sox2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7" name="文本框 26"/>
          <p:cNvSpPr txBox="1"/>
          <p:nvPr>
            <p:custDataLst>
              <p:tags r:id="rId101"/>
            </p:custDataLst>
          </p:nvPr>
        </p:nvSpPr>
        <p:spPr>
          <a:xfrm>
            <a:off x="3538436" y="12446246"/>
            <a:ext cx="1052121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Nanog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8" name="文本框 26"/>
          <p:cNvSpPr txBox="1"/>
          <p:nvPr>
            <p:custDataLst>
              <p:tags r:id="rId102"/>
            </p:custDataLst>
          </p:nvPr>
        </p:nvSpPr>
        <p:spPr>
          <a:xfrm>
            <a:off x="2414863" y="1274649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9" name="文本框 26"/>
          <p:cNvSpPr txBox="1"/>
          <p:nvPr>
            <p:custDataLst>
              <p:tags r:id="rId103"/>
            </p:custDataLst>
          </p:nvPr>
        </p:nvSpPr>
        <p:spPr>
          <a:xfrm>
            <a:off x="2404451" y="12872221"/>
            <a:ext cx="1043408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0" name="文本框 26"/>
          <p:cNvSpPr txBox="1"/>
          <p:nvPr>
            <p:custDataLst>
              <p:tags r:id="rId104"/>
            </p:custDataLst>
          </p:nvPr>
        </p:nvSpPr>
        <p:spPr>
          <a:xfrm>
            <a:off x="2408792" y="1323147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1" name="文本框 26"/>
          <p:cNvSpPr txBox="1"/>
          <p:nvPr>
            <p:custDataLst>
              <p:tags r:id="rId105"/>
            </p:custDataLst>
          </p:nvPr>
        </p:nvSpPr>
        <p:spPr>
          <a:xfrm>
            <a:off x="2404702" y="1346490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2" name="文本框 26"/>
          <p:cNvSpPr txBox="1"/>
          <p:nvPr>
            <p:custDataLst>
              <p:tags r:id="rId106"/>
            </p:custDataLst>
          </p:nvPr>
        </p:nvSpPr>
        <p:spPr>
          <a:xfrm>
            <a:off x="2404702" y="1368818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" name="文本框 26"/>
          <p:cNvSpPr txBox="1"/>
          <p:nvPr>
            <p:custDataLst>
              <p:tags r:id="rId107"/>
            </p:custDataLst>
          </p:nvPr>
        </p:nvSpPr>
        <p:spPr>
          <a:xfrm>
            <a:off x="2398517" y="1395651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6" name="文本框 26"/>
          <p:cNvSpPr txBox="1"/>
          <p:nvPr>
            <p:custDataLst>
              <p:tags r:id="rId108"/>
            </p:custDataLst>
          </p:nvPr>
        </p:nvSpPr>
        <p:spPr>
          <a:xfrm>
            <a:off x="2396218" y="1430667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7" name="文本框 26"/>
          <p:cNvSpPr txBox="1"/>
          <p:nvPr>
            <p:custDataLst>
              <p:tags r:id="rId109"/>
            </p:custDataLst>
          </p:nvPr>
        </p:nvSpPr>
        <p:spPr>
          <a:xfrm>
            <a:off x="2404702" y="1304729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8" name="文本框 26"/>
          <p:cNvSpPr txBox="1"/>
          <p:nvPr>
            <p:custDataLst>
              <p:tags r:id="rId110"/>
            </p:custDataLst>
          </p:nvPr>
        </p:nvSpPr>
        <p:spPr>
          <a:xfrm>
            <a:off x="2388705" y="1485750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9" name="文本框 26"/>
          <p:cNvSpPr txBox="1"/>
          <p:nvPr>
            <p:custDataLst>
              <p:tags r:id="rId111"/>
            </p:custDataLst>
          </p:nvPr>
        </p:nvSpPr>
        <p:spPr>
          <a:xfrm>
            <a:off x="8070760" y="12482928"/>
            <a:ext cx="1052121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Oct4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0" name="文本框 26"/>
          <p:cNvSpPr txBox="1"/>
          <p:nvPr>
            <p:custDataLst>
              <p:tags r:id="rId112"/>
            </p:custDataLst>
          </p:nvPr>
        </p:nvSpPr>
        <p:spPr>
          <a:xfrm>
            <a:off x="10476375" y="12460004"/>
            <a:ext cx="1052121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GAPDH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1" name="图片 160"/>
          <p:cNvPicPr>
            <a:picLocks noChangeAspect="1"/>
          </p:cNvPicPr>
          <p:nvPr>
            <p:custDataLst>
              <p:tags r:id="rId113"/>
            </p:custDataLst>
          </p:nvPr>
        </p:nvPicPr>
        <p:blipFill>
          <a:blip r:embed="rId114"/>
          <a:stretch>
            <a:fillRect/>
          </a:stretch>
        </p:blipFill>
        <p:spPr>
          <a:xfrm>
            <a:off x="10310336" y="12814427"/>
            <a:ext cx="1367290" cy="2719338"/>
          </a:xfrm>
          <a:prstGeom prst="rect">
            <a:avLst/>
          </a:prstGeom>
        </p:spPr>
      </p:pic>
      <p:sp>
        <p:nvSpPr>
          <p:cNvPr id="162" name="文本框 26"/>
          <p:cNvSpPr txBox="1"/>
          <p:nvPr>
            <p:custDataLst>
              <p:tags r:id="rId115"/>
            </p:custDataLst>
          </p:nvPr>
        </p:nvSpPr>
        <p:spPr>
          <a:xfrm>
            <a:off x="9372966" y="1278781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1" name="文本框 26"/>
          <p:cNvSpPr txBox="1"/>
          <p:nvPr>
            <p:custDataLst>
              <p:tags r:id="rId116"/>
            </p:custDataLst>
          </p:nvPr>
        </p:nvSpPr>
        <p:spPr>
          <a:xfrm>
            <a:off x="9372966" y="1293874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2" name="文本框 26"/>
          <p:cNvSpPr txBox="1"/>
          <p:nvPr>
            <p:custDataLst>
              <p:tags r:id="rId117"/>
            </p:custDataLst>
          </p:nvPr>
        </p:nvSpPr>
        <p:spPr>
          <a:xfrm>
            <a:off x="9377057" y="1330009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3" name="文本框 182"/>
          <p:cNvSpPr txBox="1"/>
          <p:nvPr>
            <p:custDataLst>
              <p:tags r:id="rId118"/>
            </p:custDataLst>
          </p:nvPr>
        </p:nvSpPr>
        <p:spPr>
          <a:xfrm>
            <a:off x="9372966" y="1351829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" name="文本框 26"/>
          <p:cNvSpPr txBox="1"/>
          <p:nvPr>
            <p:custDataLst>
              <p:tags r:id="rId119"/>
            </p:custDataLst>
          </p:nvPr>
        </p:nvSpPr>
        <p:spPr>
          <a:xfrm>
            <a:off x="9372966" y="1377015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5" name="文本框 26"/>
          <p:cNvSpPr txBox="1"/>
          <p:nvPr>
            <p:custDataLst>
              <p:tags r:id="rId120"/>
            </p:custDataLst>
          </p:nvPr>
        </p:nvSpPr>
        <p:spPr>
          <a:xfrm>
            <a:off x="9366782" y="1403022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6" name="文本框 26"/>
          <p:cNvSpPr txBox="1"/>
          <p:nvPr>
            <p:custDataLst>
              <p:tags r:id="rId121"/>
            </p:custDataLst>
          </p:nvPr>
        </p:nvSpPr>
        <p:spPr>
          <a:xfrm>
            <a:off x="9364482" y="1443119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7" name="文本框 26"/>
          <p:cNvSpPr txBox="1"/>
          <p:nvPr>
            <p:custDataLst>
              <p:tags r:id="rId122"/>
            </p:custDataLst>
          </p:nvPr>
        </p:nvSpPr>
        <p:spPr>
          <a:xfrm>
            <a:off x="9372966" y="1310640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8" name="文本框 26"/>
          <p:cNvSpPr txBox="1"/>
          <p:nvPr>
            <p:custDataLst>
              <p:tags r:id="rId123"/>
            </p:custDataLst>
          </p:nvPr>
        </p:nvSpPr>
        <p:spPr>
          <a:xfrm>
            <a:off x="9359402" y="1497988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9" name="图片 188"/>
          <p:cNvPicPr>
            <a:picLocks noChangeAspect="1"/>
          </p:cNvPicPr>
          <p:nvPr>
            <p:custDataLst>
              <p:tags r:id="rId124"/>
            </p:custDataLst>
          </p:nvPr>
        </p:nvPicPr>
        <p:blipFill>
          <a:blip r:embed="rId125"/>
          <a:stretch>
            <a:fillRect/>
          </a:stretch>
        </p:blipFill>
        <p:spPr>
          <a:xfrm>
            <a:off x="3320842" y="12770608"/>
            <a:ext cx="1397138" cy="2573273"/>
          </a:xfrm>
          <a:prstGeom prst="rect">
            <a:avLst/>
          </a:prstGeom>
        </p:spPr>
      </p:pic>
      <p:pic>
        <p:nvPicPr>
          <p:cNvPr id="190" name="图片 189"/>
          <p:cNvPicPr>
            <a:picLocks noChangeAspect="1"/>
          </p:cNvPicPr>
          <p:nvPr>
            <p:custDataLst>
              <p:tags r:id="rId126"/>
            </p:custDataLst>
          </p:nvPr>
        </p:nvPicPr>
        <p:blipFill>
          <a:blip r:embed="rId127"/>
          <a:stretch>
            <a:fillRect/>
          </a:stretch>
        </p:blipFill>
        <p:spPr>
          <a:xfrm>
            <a:off x="5643899" y="12822048"/>
            <a:ext cx="1387612" cy="2504687"/>
          </a:xfrm>
          <a:prstGeom prst="rect">
            <a:avLst/>
          </a:prstGeom>
        </p:spPr>
      </p:pic>
      <p:pic>
        <p:nvPicPr>
          <p:cNvPr id="191" name="图片 190"/>
          <p:cNvPicPr>
            <a:picLocks noChangeAspect="1"/>
          </p:cNvPicPr>
          <p:nvPr>
            <p:custDataLst>
              <p:tags r:id="rId128"/>
            </p:custDataLst>
          </p:nvPr>
        </p:nvPicPr>
        <p:blipFill>
          <a:blip r:embed="rId129"/>
          <a:stretch>
            <a:fillRect/>
          </a:stretch>
        </p:blipFill>
        <p:spPr>
          <a:xfrm>
            <a:off x="7960609" y="12822048"/>
            <a:ext cx="1360939" cy="2528819"/>
          </a:xfrm>
          <a:prstGeom prst="rect">
            <a:avLst/>
          </a:prstGeom>
        </p:spPr>
      </p:pic>
      <p:sp>
        <p:nvSpPr>
          <p:cNvPr id="192" name="文本框 26"/>
          <p:cNvSpPr txBox="1"/>
          <p:nvPr>
            <p:custDataLst>
              <p:tags r:id="rId130"/>
            </p:custDataLst>
          </p:nvPr>
        </p:nvSpPr>
        <p:spPr>
          <a:xfrm>
            <a:off x="4739823" y="1279158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3" name="文本框 26"/>
          <p:cNvSpPr txBox="1"/>
          <p:nvPr>
            <p:custDataLst>
              <p:tags r:id="rId131"/>
            </p:custDataLst>
          </p:nvPr>
        </p:nvSpPr>
        <p:spPr>
          <a:xfrm>
            <a:off x="4729411" y="12917309"/>
            <a:ext cx="1043408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" name="文本框 26"/>
          <p:cNvSpPr txBox="1"/>
          <p:nvPr>
            <p:custDataLst>
              <p:tags r:id="rId132"/>
            </p:custDataLst>
          </p:nvPr>
        </p:nvSpPr>
        <p:spPr>
          <a:xfrm>
            <a:off x="4733752" y="1325750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5" name="文本框 26"/>
          <p:cNvSpPr txBox="1"/>
          <p:nvPr>
            <p:custDataLst>
              <p:tags r:id="rId133"/>
            </p:custDataLst>
          </p:nvPr>
        </p:nvSpPr>
        <p:spPr>
          <a:xfrm>
            <a:off x="4729662" y="1347189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6" name="文本框 26"/>
          <p:cNvSpPr txBox="1"/>
          <p:nvPr>
            <p:custDataLst>
              <p:tags r:id="rId134"/>
            </p:custDataLst>
          </p:nvPr>
        </p:nvSpPr>
        <p:spPr>
          <a:xfrm>
            <a:off x="4729662" y="1371422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7" name="文本框 26"/>
          <p:cNvSpPr txBox="1"/>
          <p:nvPr>
            <p:custDataLst>
              <p:tags r:id="rId135"/>
            </p:custDataLst>
          </p:nvPr>
        </p:nvSpPr>
        <p:spPr>
          <a:xfrm>
            <a:off x="4723477" y="1397302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8" name="文本框 26"/>
          <p:cNvSpPr txBox="1"/>
          <p:nvPr>
            <p:custDataLst>
              <p:tags r:id="rId136"/>
            </p:custDataLst>
          </p:nvPr>
        </p:nvSpPr>
        <p:spPr>
          <a:xfrm>
            <a:off x="4721178" y="1434224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9" name="文本框 26"/>
          <p:cNvSpPr txBox="1"/>
          <p:nvPr>
            <p:custDataLst>
              <p:tags r:id="rId137"/>
            </p:custDataLst>
          </p:nvPr>
        </p:nvSpPr>
        <p:spPr>
          <a:xfrm>
            <a:off x="4729662" y="1309238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0" name="文本框 26"/>
          <p:cNvSpPr txBox="1"/>
          <p:nvPr>
            <p:custDataLst>
              <p:tags r:id="rId138"/>
            </p:custDataLst>
          </p:nvPr>
        </p:nvSpPr>
        <p:spPr>
          <a:xfrm>
            <a:off x="4713665" y="1489306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1" name="文本框 26"/>
          <p:cNvSpPr txBox="1"/>
          <p:nvPr>
            <p:custDataLst>
              <p:tags r:id="rId139"/>
            </p:custDataLst>
          </p:nvPr>
        </p:nvSpPr>
        <p:spPr>
          <a:xfrm>
            <a:off x="7087649" y="1281444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2" name="文本框 26"/>
          <p:cNvSpPr txBox="1"/>
          <p:nvPr>
            <p:custDataLst>
              <p:tags r:id="rId140"/>
            </p:custDataLst>
          </p:nvPr>
        </p:nvSpPr>
        <p:spPr>
          <a:xfrm>
            <a:off x="7077237" y="12940170"/>
            <a:ext cx="1043408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3" name="文本框 26"/>
          <p:cNvSpPr txBox="1"/>
          <p:nvPr>
            <p:custDataLst>
              <p:tags r:id="rId141"/>
            </p:custDataLst>
          </p:nvPr>
        </p:nvSpPr>
        <p:spPr>
          <a:xfrm>
            <a:off x="7081579" y="1328989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" name="文本框 26"/>
          <p:cNvSpPr txBox="1"/>
          <p:nvPr>
            <p:custDataLst>
              <p:tags r:id="rId142"/>
            </p:custDataLst>
          </p:nvPr>
        </p:nvSpPr>
        <p:spPr>
          <a:xfrm>
            <a:off x="7077488" y="1346617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" name="文本框 26"/>
          <p:cNvSpPr txBox="1"/>
          <p:nvPr>
            <p:custDataLst>
              <p:tags r:id="rId143"/>
            </p:custDataLst>
          </p:nvPr>
        </p:nvSpPr>
        <p:spPr>
          <a:xfrm>
            <a:off x="7077488" y="1370851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6" name="文本框 26"/>
          <p:cNvSpPr txBox="1"/>
          <p:nvPr>
            <p:custDataLst>
              <p:tags r:id="rId144"/>
            </p:custDataLst>
          </p:nvPr>
        </p:nvSpPr>
        <p:spPr>
          <a:xfrm>
            <a:off x="7071304" y="1397683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7" name="文本框 26"/>
          <p:cNvSpPr txBox="1"/>
          <p:nvPr>
            <p:custDataLst>
              <p:tags r:id="rId145"/>
            </p:custDataLst>
          </p:nvPr>
        </p:nvSpPr>
        <p:spPr>
          <a:xfrm>
            <a:off x="7069004" y="1431747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8" name="文本框 26"/>
          <p:cNvSpPr txBox="1"/>
          <p:nvPr>
            <p:custDataLst>
              <p:tags r:id="rId146"/>
            </p:custDataLst>
          </p:nvPr>
        </p:nvSpPr>
        <p:spPr>
          <a:xfrm>
            <a:off x="7077488" y="1309619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9" name="文本框 26"/>
          <p:cNvSpPr txBox="1"/>
          <p:nvPr>
            <p:custDataLst>
              <p:tags r:id="rId147"/>
            </p:custDataLst>
          </p:nvPr>
        </p:nvSpPr>
        <p:spPr>
          <a:xfrm>
            <a:off x="7061492" y="1489687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0" name="文本框 26"/>
          <p:cNvSpPr txBox="1"/>
          <p:nvPr>
            <p:custDataLst>
              <p:tags r:id="rId148"/>
            </p:custDataLst>
          </p:nvPr>
        </p:nvSpPr>
        <p:spPr>
          <a:xfrm>
            <a:off x="10557472" y="9069666"/>
            <a:ext cx="1052121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KLF4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1" name="图片 210"/>
          <p:cNvPicPr>
            <a:picLocks noChangeAspect="1"/>
          </p:cNvPicPr>
          <p:nvPr>
            <p:custDataLst>
              <p:tags r:id="rId149"/>
            </p:custDataLst>
          </p:nvPr>
        </p:nvPicPr>
        <p:blipFill>
          <a:blip r:embed="rId150"/>
          <a:stretch>
            <a:fillRect/>
          </a:stretch>
        </p:blipFill>
        <p:spPr>
          <a:xfrm>
            <a:off x="10476071" y="9374930"/>
            <a:ext cx="1238372" cy="2692665"/>
          </a:xfrm>
          <a:prstGeom prst="rect">
            <a:avLst/>
          </a:prstGeom>
        </p:spPr>
      </p:pic>
      <p:sp>
        <p:nvSpPr>
          <p:cNvPr id="212" name="文本框 26"/>
          <p:cNvSpPr txBox="1"/>
          <p:nvPr>
            <p:custDataLst>
              <p:tags r:id="rId151"/>
            </p:custDataLst>
          </p:nvPr>
        </p:nvSpPr>
        <p:spPr>
          <a:xfrm>
            <a:off x="9539337" y="928989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3" name="文本框 26"/>
          <p:cNvSpPr txBox="1"/>
          <p:nvPr>
            <p:custDataLst>
              <p:tags r:id="rId152"/>
            </p:custDataLst>
          </p:nvPr>
        </p:nvSpPr>
        <p:spPr>
          <a:xfrm>
            <a:off x="9539605" y="9427210"/>
            <a:ext cx="1031875" cy="2533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4" name="文本框 26"/>
          <p:cNvSpPr txBox="1"/>
          <p:nvPr>
            <p:custDataLst>
              <p:tags r:id="rId153"/>
            </p:custDataLst>
          </p:nvPr>
        </p:nvSpPr>
        <p:spPr>
          <a:xfrm>
            <a:off x="9543428" y="977233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5" name="文本框 26"/>
          <p:cNvSpPr txBox="1"/>
          <p:nvPr>
            <p:custDataLst>
              <p:tags r:id="rId154"/>
            </p:custDataLst>
          </p:nvPr>
        </p:nvSpPr>
        <p:spPr>
          <a:xfrm>
            <a:off x="9539605" y="9998710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6" name="文本框 26"/>
          <p:cNvSpPr txBox="1"/>
          <p:nvPr>
            <p:custDataLst>
              <p:tags r:id="rId155"/>
            </p:custDataLst>
          </p:nvPr>
        </p:nvSpPr>
        <p:spPr>
          <a:xfrm>
            <a:off x="9539337" y="1027794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7" name="文本框 26"/>
          <p:cNvSpPr txBox="1"/>
          <p:nvPr>
            <p:custDataLst>
              <p:tags r:id="rId156"/>
            </p:custDataLst>
          </p:nvPr>
        </p:nvSpPr>
        <p:spPr>
          <a:xfrm>
            <a:off x="9533153" y="1058183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8" name="文本框 217"/>
          <p:cNvSpPr txBox="1"/>
          <p:nvPr>
            <p:custDataLst>
              <p:tags r:id="rId157"/>
            </p:custDataLst>
          </p:nvPr>
        </p:nvSpPr>
        <p:spPr>
          <a:xfrm>
            <a:off x="9530853" y="1091866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9" name="文本框 26"/>
          <p:cNvSpPr txBox="1"/>
          <p:nvPr>
            <p:custDataLst>
              <p:tags r:id="rId158"/>
            </p:custDataLst>
          </p:nvPr>
        </p:nvSpPr>
        <p:spPr>
          <a:xfrm>
            <a:off x="9539605" y="9575800"/>
            <a:ext cx="1031875" cy="3086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0" name="文本框 26"/>
          <p:cNvSpPr txBox="1"/>
          <p:nvPr>
            <p:custDataLst>
              <p:tags r:id="rId159"/>
            </p:custDataLst>
          </p:nvPr>
        </p:nvSpPr>
        <p:spPr>
          <a:xfrm>
            <a:off x="9525773" y="1154038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8" name="文本框 227"/>
          <p:cNvSpPr txBox="1"/>
          <p:nvPr>
            <p:custDataLst>
              <p:tags r:id="rId160"/>
            </p:custDataLst>
          </p:nvPr>
        </p:nvSpPr>
        <p:spPr>
          <a:xfrm rot="16200000">
            <a:off x="458470" y="4663440"/>
            <a:ext cx="1740535" cy="3257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PANC-1</a:t>
            </a:r>
            <a:endParaRPr lang="en-US" altLang="zh-C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29" name="直接连接符 228"/>
          <p:cNvCxnSpPr/>
          <p:nvPr>
            <p:custDataLst>
              <p:tags r:id="rId161"/>
            </p:custDataLst>
          </p:nvPr>
        </p:nvCxnSpPr>
        <p:spPr>
          <a:xfrm>
            <a:off x="1601470" y="2287905"/>
            <a:ext cx="22225" cy="54800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2" name="文本框 231"/>
          <p:cNvSpPr txBox="1"/>
          <p:nvPr>
            <p:custDataLst>
              <p:tags r:id="rId162"/>
            </p:custDataLst>
          </p:nvPr>
        </p:nvSpPr>
        <p:spPr>
          <a:xfrm rot="16200000">
            <a:off x="607695" y="11793220"/>
            <a:ext cx="1740535" cy="3257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Mia Paca-2</a:t>
            </a:r>
            <a:endParaRPr lang="en-US" altLang="zh-C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3" name="直接连接符 232"/>
          <p:cNvCxnSpPr/>
          <p:nvPr>
            <p:custDataLst>
              <p:tags r:id="rId163"/>
            </p:custDataLst>
          </p:nvPr>
        </p:nvCxnSpPr>
        <p:spPr>
          <a:xfrm>
            <a:off x="1750695" y="9417685"/>
            <a:ext cx="24765" cy="574167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7" name="文本框 246"/>
          <p:cNvSpPr txBox="1"/>
          <p:nvPr>
            <p:custDataLst>
              <p:tags r:id="rId164"/>
            </p:custDataLst>
          </p:nvPr>
        </p:nvSpPr>
        <p:spPr>
          <a:xfrm>
            <a:off x="8293100" y="1096645"/>
            <a:ext cx="5022850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Supplemental Figure S3L related to Figure 4E</a:t>
            </a:r>
            <a:endParaRPr lang="en-US" altLang="zh-CN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48" name="文本框 247"/>
          <p:cNvSpPr txBox="1"/>
          <p:nvPr>
            <p:custDataLst>
              <p:tags r:id="rId165"/>
            </p:custDataLst>
          </p:nvPr>
        </p:nvSpPr>
        <p:spPr>
          <a:xfrm>
            <a:off x="1027430" y="728345"/>
            <a:ext cx="4455795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Supplemental Figure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S3: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full Western blots 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rcRect r="35674" b="-9878"/>
          <a:stretch>
            <a:fillRect/>
          </a:stretch>
        </p:blipFill>
        <p:spPr>
          <a:xfrm>
            <a:off x="4574523" y="3980796"/>
            <a:ext cx="1820724" cy="2641860"/>
          </a:xfrm>
          <a:prstGeom prst="rect">
            <a:avLst/>
          </a:prstGeom>
        </p:spPr>
      </p:pic>
      <p:sp>
        <p:nvSpPr>
          <p:cNvPr id="42" name="文本框 26"/>
          <p:cNvSpPr txBox="1"/>
          <p:nvPr/>
        </p:nvSpPr>
        <p:spPr>
          <a:xfrm>
            <a:off x="3643927" y="412968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文本框 26"/>
          <p:cNvSpPr txBox="1"/>
          <p:nvPr/>
        </p:nvSpPr>
        <p:spPr>
          <a:xfrm>
            <a:off x="3643927" y="429585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文本框 26"/>
          <p:cNvSpPr txBox="1"/>
          <p:nvPr/>
        </p:nvSpPr>
        <p:spPr>
          <a:xfrm>
            <a:off x="3648017" y="461966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文本框 26"/>
          <p:cNvSpPr txBox="1"/>
          <p:nvPr/>
        </p:nvSpPr>
        <p:spPr>
          <a:xfrm>
            <a:off x="3643927" y="485157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文本框 26"/>
          <p:cNvSpPr txBox="1"/>
          <p:nvPr/>
        </p:nvSpPr>
        <p:spPr>
          <a:xfrm>
            <a:off x="3643927" y="508811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3637742" y="533539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文本框 26"/>
          <p:cNvSpPr txBox="1"/>
          <p:nvPr/>
        </p:nvSpPr>
        <p:spPr>
          <a:xfrm>
            <a:off x="3635443" y="570217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文本框 26"/>
          <p:cNvSpPr txBox="1"/>
          <p:nvPr/>
        </p:nvSpPr>
        <p:spPr>
          <a:xfrm>
            <a:off x="3643927" y="446125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文本框 26"/>
          <p:cNvSpPr txBox="1"/>
          <p:nvPr/>
        </p:nvSpPr>
        <p:spPr>
          <a:xfrm>
            <a:off x="3643927" y="610615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44"/>
          <p:cNvSpPr txBox="1"/>
          <p:nvPr/>
        </p:nvSpPr>
        <p:spPr>
          <a:xfrm rot="18688485">
            <a:off x="5375910" y="3281045"/>
            <a:ext cx="12801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UFL1-KD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6" name="文本框 44"/>
          <p:cNvSpPr txBox="1"/>
          <p:nvPr/>
        </p:nvSpPr>
        <p:spPr>
          <a:xfrm rot="18688485">
            <a:off x="5796915" y="3296920"/>
            <a:ext cx="13068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UFL1-KD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框 44"/>
          <p:cNvSpPr txBox="1"/>
          <p:nvPr/>
        </p:nvSpPr>
        <p:spPr>
          <a:xfrm rot="18688485">
            <a:off x="4763770" y="3480435"/>
            <a:ext cx="7385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NC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文本框 44"/>
          <p:cNvSpPr txBox="1"/>
          <p:nvPr/>
        </p:nvSpPr>
        <p:spPr>
          <a:xfrm rot="18688485">
            <a:off x="5092700" y="3483610"/>
            <a:ext cx="7385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NC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文本框 26"/>
          <p:cNvSpPr txBox="1"/>
          <p:nvPr/>
        </p:nvSpPr>
        <p:spPr>
          <a:xfrm>
            <a:off x="8052344" y="405319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文本框 26"/>
          <p:cNvSpPr txBox="1"/>
          <p:nvPr/>
        </p:nvSpPr>
        <p:spPr>
          <a:xfrm>
            <a:off x="8056434" y="437700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文本框 26"/>
          <p:cNvSpPr txBox="1"/>
          <p:nvPr/>
        </p:nvSpPr>
        <p:spPr>
          <a:xfrm>
            <a:off x="8052344" y="460891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052344" y="487120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046159" y="519577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文本框 26"/>
          <p:cNvSpPr txBox="1"/>
          <p:nvPr/>
        </p:nvSpPr>
        <p:spPr>
          <a:xfrm>
            <a:off x="8043860" y="556255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文本框 26"/>
          <p:cNvSpPr txBox="1"/>
          <p:nvPr/>
        </p:nvSpPr>
        <p:spPr>
          <a:xfrm>
            <a:off x="8052344" y="421859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文本框 26"/>
          <p:cNvSpPr txBox="1"/>
          <p:nvPr/>
        </p:nvSpPr>
        <p:spPr>
          <a:xfrm>
            <a:off x="8052344" y="607573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7181" y="3940787"/>
            <a:ext cx="2090626" cy="2679329"/>
          </a:xfrm>
          <a:prstGeom prst="rect">
            <a:avLst/>
          </a:prstGeom>
        </p:spPr>
      </p:pic>
      <p:sp>
        <p:nvSpPr>
          <p:cNvPr id="68" name="文本框 26"/>
          <p:cNvSpPr txBox="1"/>
          <p:nvPr>
            <p:custDataLst>
              <p:tags r:id="rId3"/>
            </p:custDataLst>
          </p:nvPr>
        </p:nvSpPr>
        <p:spPr>
          <a:xfrm>
            <a:off x="3539101" y="799020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UFL1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9" name="图片 68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rcRect r="36497" b="865"/>
          <a:stretch>
            <a:fillRect/>
          </a:stretch>
        </p:blipFill>
        <p:spPr>
          <a:xfrm>
            <a:off x="3128306" y="8391366"/>
            <a:ext cx="2009973" cy="2402442"/>
          </a:xfrm>
          <a:prstGeom prst="rect">
            <a:avLst/>
          </a:prstGeom>
        </p:spPr>
      </p:pic>
      <p:sp>
        <p:nvSpPr>
          <p:cNvPr id="70" name="文本框 26"/>
          <p:cNvSpPr txBox="1"/>
          <p:nvPr>
            <p:custDataLst>
              <p:tags r:id="rId6"/>
            </p:custDataLst>
          </p:nvPr>
        </p:nvSpPr>
        <p:spPr>
          <a:xfrm>
            <a:off x="2172433" y="839208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文本框 26"/>
          <p:cNvSpPr txBox="1"/>
          <p:nvPr>
            <p:custDataLst>
              <p:tags r:id="rId7"/>
            </p:custDataLst>
          </p:nvPr>
        </p:nvSpPr>
        <p:spPr>
          <a:xfrm>
            <a:off x="2172433" y="855825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文本框 26"/>
          <p:cNvSpPr txBox="1"/>
          <p:nvPr>
            <p:custDataLst>
              <p:tags r:id="rId8"/>
            </p:custDataLst>
          </p:nvPr>
        </p:nvSpPr>
        <p:spPr>
          <a:xfrm>
            <a:off x="2176524" y="888206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3" name="文本框 26"/>
          <p:cNvSpPr txBox="1"/>
          <p:nvPr>
            <p:custDataLst>
              <p:tags r:id="rId9"/>
            </p:custDataLst>
          </p:nvPr>
        </p:nvSpPr>
        <p:spPr>
          <a:xfrm>
            <a:off x="2172433" y="916548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文本框 26"/>
          <p:cNvSpPr txBox="1"/>
          <p:nvPr>
            <p:custDataLst>
              <p:tags r:id="rId10"/>
            </p:custDataLst>
          </p:nvPr>
        </p:nvSpPr>
        <p:spPr>
          <a:xfrm>
            <a:off x="2172433" y="940202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5" name="文本框 74"/>
          <p:cNvSpPr txBox="1"/>
          <p:nvPr>
            <p:custDataLst>
              <p:tags r:id="rId11"/>
            </p:custDataLst>
          </p:nvPr>
        </p:nvSpPr>
        <p:spPr>
          <a:xfrm>
            <a:off x="2166249" y="975235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6" name="文本框 26"/>
          <p:cNvSpPr txBox="1"/>
          <p:nvPr>
            <p:custDataLst>
              <p:tags r:id="rId12"/>
            </p:custDataLst>
          </p:nvPr>
        </p:nvSpPr>
        <p:spPr>
          <a:xfrm>
            <a:off x="2163950" y="1006761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7" name="文本框 26"/>
          <p:cNvSpPr txBox="1"/>
          <p:nvPr>
            <p:custDataLst>
              <p:tags r:id="rId13"/>
            </p:custDataLst>
          </p:nvPr>
        </p:nvSpPr>
        <p:spPr>
          <a:xfrm>
            <a:off x="2172433" y="872365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8" name="文本框 26"/>
          <p:cNvSpPr txBox="1"/>
          <p:nvPr>
            <p:custDataLst>
              <p:tags r:id="rId14"/>
            </p:custDataLst>
          </p:nvPr>
        </p:nvSpPr>
        <p:spPr>
          <a:xfrm>
            <a:off x="2172433" y="1050351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16"/>
          <a:srcRect t="-3698" r="35518" b="-1097"/>
          <a:stretch>
            <a:fillRect/>
          </a:stretch>
        </p:blipFill>
        <p:spPr>
          <a:xfrm>
            <a:off x="9985076" y="8308173"/>
            <a:ext cx="1993461" cy="2609472"/>
          </a:xfrm>
          <a:prstGeom prst="rect">
            <a:avLst/>
          </a:prstGeom>
        </p:spPr>
      </p:pic>
      <p:sp>
        <p:nvSpPr>
          <p:cNvPr id="5" name="文本框 26"/>
          <p:cNvSpPr txBox="1"/>
          <p:nvPr>
            <p:custDataLst>
              <p:tags r:id="rId17"/>
            </p:custDataLst>
          </p:nvPr>
        </p:nvSpPr>
        <p:spPr>
          <a:xfrm>
            <a:off x="8985062" y="833851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文本框 26"/>
          <p:cNvSpPr txBox="1"/>
          <p:nvPr>
            <p:custDataLst>
              <p:tags r:id="rId18"/>
            </p:custDataLst>
          </p:nvPr>
        </p:nvSpPr>
        <p:spPr>
          <a:xfrm>
            <a:off x="8985062" y="850468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" name="文本框 26"/>
          <p:cNvSpPr txBox="1"/>
          <p:nvPr>
            <p:custDataLst>
              <p:tags r:id="rId19"/>
            </p:custDataLst>
          </p:nvPr>
        </p:nvSpPr>
        <p:spPr>
          <a:xfrm>
            <a:off x="8989153" y="886713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3" name="文本框 26"/>
          <p:cNvSpPr txBox="1"/>
          <p:nvPr>
            <p:custDataLst>
              <p:tags r:id="rId20"/>
            </p:custDataLst>
          </p:nvPr>
        </p:nvSpPr>
        <p:spPr>
          <a:xfrm>
            <a:off x="8985062" y="913767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" name="文本框 26"/>
          <p:cNvSpPr txBox="1"/>
          <p:nvPr>
            <p:custDataLst>
              <p:tags r:id="rId21"/>
            </p:custDataLst>
          </p:nvPr>
        </p:nvSpPr>
        <p:spPr>
          <a:xfrm>
            <a:off x="8985062" y="941285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5" name="文本框 104"/>
          <p:cNvSpPr txBox="1"/>
          <p:nvPr>
            <p:custDataLst>
              <p:tags r:id="rId22"/>
            </p:custDataLst>
          </p:nvPr>
        </p:nvSpPr>
        <p:spPr>
          <a:xfrm>
            <a:off x="8978878" y="976318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6" name="文本框 26"/>
          <p:cNvSpPr txBox="1"/>
          <p:nvPr>
            <p:custDataLst>
              <p:tags r:id="rId23"/>
            </p:custDataLst>
          </p:nvPr>
        </p:nvSpPr>
        <p:spPr>
          <a:xfrm>
            <a:off x="8976578" y="1007844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文本框 26"/>
          <p:cNvSpPr txBox="1"/>
          <p:nvPr>
            <p:custDataLst>
              <p:tags r:id="rId24"/>
            </p:custDataLst>
          </p:nvPr>
        </p:nvSpPr>
        <p:spPr>
          <a:xfrm>
            <a:off x="8985062" y="867008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文本框 26"/>
          <p:cNvSpPr txBox="1"/>
          <p:nvPr>
            <p:custDataLst>
              <p:tags r:id="rId25"/>
            </p:custDataLst>
          </p:nvPr>
        </p:nvSpPr>
        <p:spPr>
          <a:xfrm>
            <a:off x="8985062" y="1042418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文本框 26"/>
          <p:cNvSpPr txBox="1"/>
          <p:nvPr>
            <p:custDataLst>
              <p:tags r:id="rId26"/>
            </p:custDataLst>
          </p:nvPr>
        </p:nvSpPr>
        <p:spPr>
          <a:xfrm>
            <a:off x="10569188" y="800329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RPL10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文本框 37"/>
          <p:cNvSpPr txBox="1"/>
          <p:nvPr>
            <p:custDataLst>
              <p:tags r:id="rId27"/>
            </p:custDataLst>
          </p:nvPr>
        </p:nvSpPr>
        <p:spPr>
          <a:xfrm>
            <a:off x="1285270" y="7941069"/>
            <a:ext cx="915209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Input</a:t>
            </a:r>
            <a:endParaRPr lang="en-US" altLang="zh-C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文本框 26"/>
          <p:cNvSpPr txBox="1"/>
          <p:nvPr>
            <p:custDataLst>
              <p:tags r:id="rId28"/>
            </p:custDataLst>
          </p:nvPr>
        </p:nvSpPr>
        <p:spPr>
          <a:xfrm>
            <a:off x="5642490" y="851263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文本框 26"/>
          <p:cNvSpPr txBox="1"/>
          <p:nvPr>
            <p:custDataLst>
              <p:tags r:id="rId29"/>
            </p:custDataLst>
          </p:nvPr>
        </p:nvSpPr>
        <p:spPr>
          <a:xfrm>
            <a:off x="5646581" y="883644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文本框 26"/>
          <p:cNvSpPr txBox="1"/>
          <p:nvPr>
            <p:custDataLst>
              <p:tags r:id="rId30"/>
            </p:custDataLst>
          </p:nvPr>
        </p:nvSpPr>
        <p:spPr>
          <a:xfrm>
            <a:off x="5642490" y="906834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文本框 26"/>
          <p:cNvSpPr txBox="1"/>
          <p:nvPr>
            <p:custDataLst>
              <p:tags r:id="rId31"/>
            </p:custDataLst>
          </p:nvPr>
        </p:nvSpPr>
        <p:spPr>
          <a:xfrm>
            <a:off x="5642490" y="930488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文本框 56"/>
          <p:cNvSpPr txBox="1"/>
          <p:nvPr>
            <p:custDataLst>
              <p:tags r:id="rId32"/>
            </p:custDataLst>
          </p:nvPr>
        </p:nvSpPr>
        <p:spPr>
          <a:xfrm>
            <a:off x="5636306" y="960369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文本框 26"/>
          <p:cNvSpPr txBox="1"/>
          <p:nvPr>
            <p:custDataLst>
              <p:tags r:id="rId33"/>
            </p:custDataLst>
          </p:nvPr>
        </p:nvSpPr>
        <p:spPr>
          <a:xfrm>
            <a:off x="5634006" y="998334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文本框 26"/>
          <p:cNvSpPr txBox="1"/>
          <p:nvPr>
            <p:custDataLst>
              <p:tags r:id="rId34"/>
            </p:custDataLst>
          </p:nvPr>
        </p:nvSpPr>
        <p:spPr>
          <a:xfrm>
            <a:off x="5642490" y="867803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文本框 26"/>
          <p:cNvSpPr txBox="1"/>
          <p:nvPr>
            <p:custDataLst>
              <p:tags r:id="rId35"/>
            </p:custDataLst>
          </p:nvPr>
        </p:nvSpPr>
        <p:spPr>
          <a:xfrm>
            <a:off x="5642490" y="1023892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文本框 26"/>
          <p:cNvSpPr txBox="1"/>
          <p:nvPr>
            <p:custDataLst>
              <p:tags r:id="rId36"/>
            </p:custDataLst>
          </p:nvPr>
        </p:nvSpPr>
        <p:spPr>
          <a:xfrm>
            <a:off x="7040134" y="797513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KLF4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文本框 38"/>
          <p:cNvSpPr txBox="1"/>
          <p:nvPr>
            <p:custDataLst>
              <p:tags r:id="rId37"/>
            </p:custDataLst>
          </p:nvPr>
        </p:nvSpPr>
        <p:spPr>
          <a:xfrm>
            <a:off x="5642796" y="833542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3" name="图片 62"/>
          <p:cNvPicPr>
            <a:picLocks noChangeAspect="1"/>
          </p:cNvPicPr>
          <p:nvPr>
            <p:custDataLst>
              <p:tags r:id="rId38"/>
            </p:custDataLst>
          </p:nvPr>
        </p:nvPicPr>
        <p:blipFill>
          <a:blip r:embed="rId39"/>
          <a:srcRect r="36996" b="-25"/>
          <a:stretch>
            <a:fillRect/>
          </a:stretch>
        </p:blipFill>
        <p:spPr>
          <a:xfrm>
            <a:off x="6584316" y="8340561"/>
            <a:ext cx="1944561" cy="2496431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>
            <p:custDataLst>
              <p:tags r:id="rId40"/>
            </p:custDataLst>
          </p:nvPr>
        </p:nvPicPr>
        <p:blipFill>
          <a:blip r:embed="rId41"/>
          <a:srcRect r="34594" b="-279"/>
          <a:stretch>
            <a:fillRect/>
          </a:stretch>
        </p:blipFill>
        <p:spPr>
          <a:xfrm>
            <a:off x="4400336" y="11441571"/>
            <a:ext cx="2076019" cy="2506592"/>
          </a:xfrm>
          <a:prstGeom prst="rect">
            <a:avLst/>
          </a:prstGeom>
        </p:spPr>
      </p:pic>
      <p:sp>
        <p:nvSpPr>
          <p:cNvPr id="41" name="文本框 26"/>
          <p:cNvSpPr txBox="1"/>
          <p:nvPr>
            <p:custDataLst>
              <p:tags r:id="rId42"/>
            </p:custDataLst>
          </p:nvPr>
        </p:nvSpPr>
        <p:spPr>
          <a:xfrm>
            <a:off x="3451441" y="1149972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文本框 26"/>
          <p:cNvSpPr txBox="1"/>
          <p:nvPr>
            <p:custDataLst>
              <p:tags r:id="rId43"/>
            </p:custDataLst>
          </p:nvPr>
        </p:nvSpPr>
        <p:spPr>
          <a:xfrm>
            <a:off x="3451441" y="1166589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文本框 26"/>
          <p:cNvSpPr txBox="1"/>
          <p:nvPr>
            <p:custDataLst>
              <p:tags r:id="rId44"/>
            </p:custDataLst>
          </p:nvPr>
        </p:nvSpPr>
        <p:spPr>
          <a:xfrm>
            <a:off x="3455532" y="1204122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文本框 26"/>
          <p:cNvSpPr txBox="1"/>
          <p:nvPr>
            <p:custDataLst>
              <p:tags r:id="rId45"/>
            </p:custDataLst>
          </p:nvPr>
        </p:nvSpPr>
        <p:spPr>
          <a:xfrm>
            <a:off x="3451441" y="1231177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文本框 26"/>
          <p:cNvSpPr txBox="1"/>
          <p:nvPr>
            <p:custDataLst>
              <p:tags r:id="rId46"/>
            </p:custDataLst>
          </p:nvPr>
        </p:nvSpPr>
        <p:spPr>
          <a:xfrm>
            <a:off x="3451441" y="1257407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文本框 65"/>
          <p:cNvSpPr txBox="1"/>
          <p:nvPr>
            <p:custDataLst>
              <p:tags r:id="rId47"/>
            </p:custDataLst>
          </p:nvPr>
        </p:nvSpPr>
        <p:spPr>
          <a:xfrm>
            <a:off x="3445257" y="1289864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文本框 26"/>
          <p:cNvSpPr txBox="1"/>
          <p:nvPr>
            <p:custDataLst>
              <p:tags r:id="rId48"/>
            </p:custDataLst>
          </p:nvPr>
        </p:nvSpPr>
        <p:spPr>
          <a:xfrm>
            <a:off x="3442958" y="1335557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" name="文本框 26"/>
          <p:cNvSpPr txBox="1"/>
          <p:nvPr>
            <p:custDataLst>
              <p:tags r:id="rId49"/>
            </p:custDataLst>
          </p:nvPr>
        </p:nvSpPr>
        <p:spPr>
          <a:xfrm>
            <a:off x="3451441" y="1183129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" name="文本框 26"/>
          <p:cNvSpPr txBox="1"/>
          <p:nvPr>
            <p:custDataLst>
              <p:tags r:id="rId50"/>
            </p:custDataLst>
          </p:nvPr>
        </p:nvSpPr>
        <p:spPr>
          <a:xfrm>
            <a:off x="3451441" y="1354675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6" name="文本框 26"/>
          <p:cNvSpPr txBox="1"/>
          <p:nvPr>
            <p:custDataLst>
              <p:tags r:id="rId51"/>
            </p:custDataLst>
          </p:nvPr>
        </p:nvSpPr>
        <p:spPr>
          <a:xfrm>
            <a:off x="5002439" y="1108279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UFM1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7" name="图片 116"/>
          <p:cNvPicPr>
            <a:picLocks noChangeAspect="1"/>
          </p:cNvPicPr>
          <p:nvPr>
            <p:custDataLst>
              <p:tags r:id="rId52"/>
            </p:custDataLst>
          </p:nvPr>
        </p:nvPicPr>
        <p:blipFill>
          <a:blip r:embed="rId53"/>
          <a:srcRect r="38176" b="-181"/>
          <a:stretch>
            <a:fillRect/>
          </a:stretch>
        </p:blipFill>
        <p:spPr>
          <a:xfrm>
            <a:off x="8231033" y="11505712"/>
            <a:ext cx="1975680" cy="2465948"/>
          </a:xfrm>
          <a:prstGeom prst="rect">
            <a:avLst/>
          </a:prstGeom>
        </p:spPr>
      </p:pic>
      <p:sp>
        <p:nvSpPr>
          <p:cNvPr id="118" name="文本框 26"/>
          <p:cNvSpPr txBox="1"/>
          <p:nvPr>
            <p:custDataLst>
              <p:tags r:id="rId54"/>
            </p:custDataLst>
          </p:nvPr>
        </p:nvSpPr>
        <p:spPr>
          <a:xfrm>
            <a:off x="7296208" y="1147141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9" name="文本框 26"/>
          <p:cNvSpPr txBox="1"/>
          <p:nvPr>
            <p:custDataLst>
              <p:tags r:id="rId55"/>
            </p:custDataLst>
          </p:nvPr>
        </p:nvSpPr>
        <p:spPr>
          <a:xfrm>
            <a:off x="7296208" y="1163758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0" name="文本框 26"/>
          <p:cNvSpPr txBox="1"/>
          <p:nvPr>
            <p:custDataLst>
              <p:tags r:id="rId56"/>
            </p:custDataLst>
          </p:nvPr>
        </p:nvSpPr>
        <p:spPr>
          <a:xfrm>
            <a:off x="7300298" y="1200003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1" name="文本框 26"/>
          <p:cNvSpPr txBox="1"/>
          <p:nvPr>
            <p:custDataLst>
              <p:tags r:id="rId57"/>
            </p:custDataLst>
          </p:nvPr>
        </p:nvSpPr>
        <p:spPr>
          <a:xfrm>
            <a:off x="7296208" y="1227057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" name="文本框 26"/>
          <p:cNvSpPr txBox="1"/>
          <p:nvPr>
            <p:custDataLst>
              <p:tags r:id="rId58"/>
            </p:custDataLst>
          </p:nvPr>
        </p:nvSpPr>
        <p:spPr>
          <a:xfrm>
            <a:off x="7296208" y="1254575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3" name="文本框 122"/>
          <p:cNvSpPr txBox="1"/>
          <p:nvPr>
            <p:custDataLst>
              <p:tags r:id="rId59"/>
            </p:custDataLst>
          </p:nvPr>
        </p:nvSpPr>
        <p:spPr>
          <a:xfrm>
            <a:off x="7290023" y="1289608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4" name="文本框 26"/>
          <p:cNvSpPr txBox="1"/>
          <p:nvPr>
            <p:custDataLst>
              <p:tags r:id="rId60"/>
            </p:custDataLst>
          </p:nvPr>
        </p:nvSpPr>
        <p:spPr>
          <a:xfrm>
            <a:off x="7287724" y="1321134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5" name="文本框 26"/>
          <p:cNvSpPr txBox="1"/>
          <p:nvPr>
            <p:custDataLst>
              <p:tags r:id="rId61"/>
            </p:custDataLst>
          </p:nvPr>
        </p:nvSpPr>
        <p:spPr>
          <a:xfrm>
            <a:off x="7296208" y="1180298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6" name="文本框 26"/>
          <p:cNvSpPr txBox="1"/>
          <p:nvPr>
            <p:custDataLst>
              <p:tags r:id="rId62"/>
            </p:custDataLst>
          </p:nvPr>
        </p:nvSpPr>
        <p:spPr>
          <a:xfrm>
            <a:off x="7296208" y="1355708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" name="文本框 26"/>
          <p:cNvSpPr txBox="1"/>
          <p:nvPr>
            <p:custDataLst>
              <p:tags r:id="rId63"/>
            </p:custDataLst>
          </p:nvPr>
        </p:nvSpPr>
        <p:spPr>
          <a:xfrm>
            <a:off x="8719663" y="1115651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GAPDH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7" name="文本框 246"/>
          <p:cNvSpPr txBox="1"/>
          <p:nvPr>
            <p:custDataLst>
              <p:tags r:id="rId64"/>
            </p:custDataLst>
          </p:nvPr>
        </p:nvSpPr>
        <p:spPr>
          <a:xfrm>
            <a:off x="8293100" y="1096645"/>
            <a:ext cx="5022850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Supplemental Figure S3M related to Figure 5C</a:t>
            </a:r>
            <a:endParaRPr lang="en-US" altLang="zh-CN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48" name="文本框 247"/>
          <p:cNvSpPr txBox="1"/>
          <p:nvPr>
            <p:custDataLst>
              <p:tags r:id="rId65"/>
            </p:custDataLst>
          </p:nvPr>
        </p:nvSpPr>
        <p:spPr>
          <a:xfrm>
            <a:off x="1027430" y="728345"/>
            <a:ext cx="4455795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Supplemental Figure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S3: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full Western blots 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3" name="文本框 44"/>
          <p:cNvSpPr txBox="1"/>
          <p:nvPr>
            <p:custDataLst>
              <p:tags r:id="rId66"/>
            </p:custDataLst>
          </p:nvPr>
        </p:nvSpPr>
        <p:spPr>
          <a:xfrm rot="18688485">
            <a:off x="10001250" y="3173730"/>
            <a:ext cx="15468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UFL1-KD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4" name="文本框 44"/>
          <p:cNvSpPr txBox="1"/>
          <p:nvPr>
            <p:custDataLst>
              <p:tags r:id="rId67"/>
            </p:custDataLst>
          </p:nvPr>
        </p:nvSpPr>
        <p:spPr>
          <a:xfrm rot="18688485">
            <a:off x="10419715" y="3182620"/>
            <a:ext cx="14998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UFL1-KD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5" name="文本框 44"/>
          <p:cNvSpPr txBox="1"/>
          <p:nvPr>
            <p:custDataLst>
              <p:tags r:id="rId68"/>
            </p:custDataLst>
          </p:nvPr>
        </p:nvSpPr>
        <p:spPr>
          <a:xfrm rot="18688485">
            <a:off x="9413875" y="3473450"/>
            <a:ext cx="7385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NC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6" name="文本框 44"/>
          <p:cNvSpPr txBox="1"/>
          <p:nvPr>
            <p:custDataLst>
              <p:tags r:id="rId69"/>
            </p:custDataLst>
          </p:nvPr>
        </p:nvSpPr>
        <p:spPr>
          <a:xfrm rot="18688485">
            <a:off x="9763125" y="3476625"/>
            <a:ext cx="7385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NC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7" name="文本框 74"/>
          <p:cNvSpPr txBox="1"/>
          <p:nvPr>
            <p:custDataLst>
              <p:tags r:id="rId70"/>
            </p:custDataLst>
          </p:nvPr>
        </p:nvSpPr>
        <p:spPr>
          <a:xfrm rot="16200000">
            <a:off x="1344930" y="4929505"/>
            <a:ext cx="17767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IP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RPL10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8" name="直接连接符 87"/>
          <p:cNvCxnSpPr/>
          <p:nvPr>
            <p:custDataLst>
              <p:tags r:id="rId71"/>
            </p:custDataLst>
          </p:nvPr>
        </p:nvCxnSpPr>
        <p:spPr>
          <a:xfrm>
            <a:off x="2449195" y="4172585"/>
            <a:ext cx="9525" cy="21202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文本框 88"/>
          <p:cNvSpPr txBox="1"/>
          <p:nvPr>
            <p:custDataLst>
              <p:tags r:id="rId72"/>
            </p:custDataLst>
          </p:nvPr>
        </p:nvSpPr>
        <p:spPr>
          <a:xfrm>
            <a:off x="2526665" y="5053965"/>
            <a:ext cx="1116965" cy="3670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IB:UFM1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文本框 90"/>
          <p:cNvSpPr txBox="1"/>
          <p:nvPr>
            <p:custDataLst>
              <p:tags r:id="rId73"/>
            </p:custDataLst>
          </p:nvPr>
        </p:nvSpPr>
        <p:spPr>
          <a:xfrm>
            <a:off x="7000875" y="5005705"/>
            <a:ext cx="11855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IB:RPL10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2" name="直接连接符 91"/>
          <p:cNvCxnSpPr/>
          <p:nvPr>
            <p:custDataLst>
              <p:tags r:id="rId74"/>
            </p:custDataLst>
          </p:nvPr>
        </p:nvCxnSpPr>
        <p:spPr>
          <a:xfrm>
            <a:off x="6980555" y="4234815"/>
            <a:ext cx="9525" cy="21202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图片 8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91392" y="3356265"/>
            <a:ext cx="3941908" cy="2473614"/>
          </a:xfrm>
          <a:prstGeom prst="rect">
            <a:avLst/>
          </a:prstGeom>
        </p:spPr>
      </p:pic>
      <p:sp>
        <p:nvSpPr>
          <p:cNvPr id="95" name="文本框 26"/>
          <p:cNvSpPr txBox="1"/>
          <p:nvPr/>
        </p:nvSpPr>
        <p:spPr>
          <a:xfrm>
            <a:off x="6232456" y="346145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6" name="文本框 26"/>
          <p:cNvSpPr txBox="1"/>
          <p:nvPr/>
        </p:nvSpPr>
        <p:spPr>
          <a:xfrm>
            <a:off x="6232456" y="362762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7" name="文本框 26"/>
          <p:cNvSpPr txBox="1"/>
          <p:nvPr/>
        </p:nvSpPr>
        <p:spPr>
          <a:xfrm>
            <a:off x="6236547" y="395143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8" name="文本框 26"/>
          <p:cNvSpPr txBox="1"/>
          <p:nvPr/>
        </p:nvSpPr>
        <p:spPr>
          <a:xfrm>
            <a:off x="6232456" y="415758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" name="文本框 26"/>
          <p:cNvSpPr txBox="1"/>
          <p:nvPr/>
        </p:nvSpPr>
        <p:spPr>
          <a:xfrm>
            <a:off x="6232456" y="441987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0" name="文本框 26"/>
          <p:cNvSpPr txBox="1"/>
          <p:nvPr/>
        </p:nvSpPr>
        <p:spPr>
          <a:xfrm>
            <a:off x="6226272" y="469292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1" name="文本框 26"/>
          <p:cNvSpPr txBox="1"/>
          <p:nvPr/>
        </p:nvSpPr>
        <p:spPr>
          <a:xfrm>
            <a:off x="6223972" y="496954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" name="文本框 26"/>
          <p:cNvSpPr txBox="1"/>
          <p:nvPr/>
        </p:nvSpPr>
        <p:spPr>
          <a:xfrm>
            <a:off x="6232456" y="379302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" name="文本框 26"/>
          <p:cNvSpPr txBox="1"/>
          <p:nvPr/>
        </p:nvSpPr>
        <p:spPr>
          <a:xfrm>
            <a:off x="6232456" y="536680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文本框 26"/>
          <p:cNvSpPr txBox="1"/>
          <p:nvPr/>
        </p:nvSpPr>
        <p:spPr>
          <a:xfrm>
            <a:off x="8431546" y="329906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文本框 26"/>
          <p:cNvSpPr txBox="1"/>
          <p:nvPr/>
        </p:nvSpPr>
        <p:spPr>
          <a:xfrm>
            <a:off x="8431546" y="346523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文本框 26"/>
          <p:cNvSpPr txBox="1"/>
          <p:nvPr/>
        </p:nvSpPr>
        <p:spPr>
          <a:xfrm>
            <a:off x="8435636" y="378904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文本框 26"/>
          <p:cNvSpPr txBox="1"/>
          <p:nvPr/>
        </p:nvSpPr>
        <p:spPr>
          <a:xfrm>
            <a:off x="8431546" y="399518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文本框 26"/>
          <p:cNvSpPr txBox="1"/>
          <p:nvPr/>
        </p:nvSpPr>
        <p:spPr>
          <a:xfrm>
            <a:off x="8431546" y="421884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文本框 26"/>
          <p:cNvSpPr txBox="1"/>
          <p:nvPr/>
        </p:nvSpPr>
        <p:spPr>
          <a:xfrm>
            <a:off x="8425361" y="449189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文本框 26"/>
          <p:cNvSpPr txBox="1"/>
          <p:nvPr/>
        </p:nvSpPr>
        <p:spPr>
          <a:xfrm>
            <a:off x="8423062" y="485866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文本框 26"/>
          <p:cNvSpPr txBox="1"/>
          <p:nvPr/>
        </p:nvSpPr>
        <p:spPr>
          <a:xfrm>
            <a:off x="8431546" y="363063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文本框 26"/>
          <p:cNvSpPr txBox="1"/>
          <p:nvPr/>
        </p:nvSpPr>
        <p:spPr>
          <a:xfrm>
            <a:off x="8431546" y="530745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5" name="图片 5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9426" y="3348510"/>
            <a:ext cx="3856100" cy="2556127"/>
          </a:xfrm>
          <a:prstGeom prst="rect">
            <a:avLst/>
          </a:prstGeom>
        </p:spPr>
      </p:pic>
      <p:sp>
        <p:nvSpPr>
          <p:cNvPr id="64" name="文本框 44"/>
          <p:cNvSpPr txBox="1"/>
          <p:nvPr>
            <p:custDataLst>
              <p:tags r:id="rId3"/>
            </p:custDataLst>
          </p:nvPr>
        </p:nvSpPr>
        <p:spPr>
          <a:xfrm rot="18688485">
            <a:off x="4395470" y="2672715"/>
            <a:ext cx="11512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K101R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文本框 44"/>
          <p:cNvSpPr txBox="1"/>
          <p:nvPr>
            <p:custDataLst>
              <p:tags r:id="rId4"/>
            </p:custDataLst>
          </p:nvPr>
        </p:nvSpPr>
        <p:spPr>
          <a:xfrm rot="18688485">
            <a:off x="4801235" y="2734310"/>
            <a:ext cx="9829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K156R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文本框 44"/>
          <p:cNvSpPr txBox="1"/>
          <p:nvPr>
            <p:custDataLst>
              <p:tags r:id="rId5"/>
            </p:custDataLst>
          </p:nvPr>
        </p:nvSpPr>
        <p:spPr>
          <a:xfrm rot="18688485">
            <a:off x="2974975" y="2889885"/>
            <a:ext cx="5581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WT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文本框 44"/>
          <p:cNvSpPr txBox="1"/>
          <p:nvPr>
            <p:custDataLst>
              <p:tags r:id="rId6"/>
            </p:custDataLst>
          </p:nvPr>
        </p:nvSpPr>
        <p:spPr>
          <a:xfrm rot="18688485">
            <a:off x="3291840" y="2764155"/>
            <a:ext cx="8985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K15R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文本框 44"/>
          <p:cNvSpPr txBox="1"/>
          <p:nvPr>
            <p:custDataLst>
              <p:tags r:id="rId7"/>
            </p:custDataLst>
          </p:nvPr>
        </p:nvSpPr>
        <p:spPr>
          <a:xfrm rot="18688485">
            <a:off x="2573655" y="2835275"/>
            <a:ext cx="7035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NC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文本框 44"/>
          <p:cNvSpPr txBox="1"/>
          <p:nvPr>
            <p:custDataLst>
              <p:tags r:id="rId8"/>
            </p:custDataLst>
          </p:nvPr>
        </p:nvSpPr>
        <p:spPr>
          <a:xfrm rot="18688485">
            <a:off x="5201285" y="2774315"/>
            <a:ext cx="8712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K198R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" name="文本框 44"/>
          <p:cNvSpPr txBox="1"/>
          <p:nvPr>
            <p:custDataLst>
              <p:tags r:id="rId9"/>
            </p:custDataLst>
          </p:nvPr>
        </p:nvSpPr>
        <p:spPr>
          <a:xfrm rot="18688485">
            <a:off x="4039870" y="2720340"/>
            <a:ext cx="10064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K30R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文本框 44"/>
          <p:cNvSpPr txBox="1"/>
          <p:nvPr>
            <p:custDataLst>
              <p:tags r:id="rId10"/>
            </p:custDataLst>
          </p:nvPr>
        </p:nvSpPr>
        <p:spPr>
          <a:xfrm rot="18688485">
            <a:off x="3663950" y="2741930"/>
            <a:ext cx="9499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K19R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2" name="直接连接符 71"/>
          <p:cNvCxnSpPr/>
          <p:nvPr>
            <p:custDataLst>
              <p:tags r:id="rId11"/>
            </p:custDataLst>
          </p:nvPr>
        </p:nvCxnSpPr>
        <p:spPr>
          <a:xfrm>
            <a:off x="5692140" y="3369945"/>
            <a:ext cx="9461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图片 72"/>
          <p:cNvPicPr>
            <a:picLocks noChangeAspect="1"/>
          </p:cNvPicPr>
          <p:nvPr>
            <p:custDataLst>
              <p:tags r:id="rId12"/>
            </p:custDataLst>
          </p:nvPr>
        </p:nvPicPr>
        <p:blipFill rotWithShape="1">
          <a:blip r:embed="rId13"/>
          <a:srcRect l="880" t="2812" b="5831"/>
          <a:stretch>
            <a:fillRect/>
          </a:stretch>
        </p:blipFill>
        <p:spPr>
          <a:xfrm>
            <a:off x="2871912" y="7739502"/>
            <a:ext cx="4010865" cy="2481022"/>
          </a:xfrm>
          <a:prstGeom prst="rect">
            <a:avLst/>
          </a:prstGeom>
        </p:spPr>
      </p:pic>
      <p:sp>
        <p:nvSpPr>
          <p:cNvPr id="74" name="文本框 26"/>
          <p:cNvSpPr txBox="1"/>
          <p:nvPr>
            <p:custDataLst>
              <p:tags r:id="rId14"/>
            </p:custDataLst>
          </p:nvPr>
        </p:nvSpPr>
        <p:spPr>
          <a:xfrm>
            <a:off x="6782039" y="773950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5" name="文本框 26"/>
          <p:cNvSpPr txBox="1"/>
          <p:nvPr>
            <p:custDataLst>
              <p:tags r:id="rId15"/>
            </p:custDataLst>
          </p:nvPr>
        </p:nvSpPr>
        <p:spPr>
          <a:xfrm>
            <a:off x="6782039" y="790567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6" name="文本框 26"/>
          <p:cNvSpPr txBox="1"/>
          <p:nvPr>
            <p:custDataLst>
              <p:tags r:id="rId16"/>
            </p:custDataLst>
          </p:nvPr>
        </p:nvSpPr>
        <p:spPr>
          <a:xfrm>
            <a:off x="6786129" y="822948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7" name="文本框 26"/>
          <p:cNvSpPr txBox="1"/>
          <p:nvPr>
            <p:custDataLst>
              <p:tags r:id="rId17"/>
            </p:custDataLst>
          </p:nvPr>
        </p:nvSpPr>
        <p:spPr>
          <a:xfrm>
            <a:off x="6782039" y="843562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8" name="文本框 26"/>
          <p:cNvSpPr txBox="1"/>
          <p:nvPr>
            <p:custDataLst>
              <p:tags r:id="rId18"/>
            </p:custDataLst>
          </p:nvPr>
        </p:nvSpPr>
        <p:spPr>
          <a:xfrm>
            <a:off x="6782039" y="865928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9" name="文本框 26"/>
          <p:cNvSpPr txBox="1"/>
          <p:nvPr>
            <p:custDataLst>
              <p:tags r:id="rId19"/>
            </p:custDataLst>
          </p:nvPr>
        </p:nvSpPr>
        <p:spPr>
          <a:xfrm>
            <a:off x="6775854" y="893233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文本框 26"/>
          <p:cNvSpPr txBox="1"/>
          <p:nvPr>
            <p:custDataLst>
              <p:tags r:id="rId20"/>
            </p:custDataLst>
          </p:nvPr>
        </p:nvSpPr>
        <p:spPr>
          <a:xfrm>
            <a:off x="6773555" y="928622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" name="文本框 26"/>
          <p:cNvSpPr txBox="1"/>
          <p:nvPr>
            <p:custDataLst>
              <p:tags r:id="rId21"/>
            </p:custDataLst>
          </p:nvPr>
        </p:nvSpPr>
        <p:spPr>
          <a:xfrm>
            <a:off x="6782039" y="807107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" name="文本框 26"/>
          <p:cNvSpPr txBox="1"/>
          <p:nvPr>
            <p:custDataLst>
              <p:tags r:id="rId22"/>
            </p:custDataLst>
          </p:nvPr>
        </p:nvSpPr>
        <p:spPr>
          <a:xfrm>
            <a:off x="6782039" y="961908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3" name="文本框 26"/>
          <p:cNvSpPr txBox="1"/>
          <p:nvPr>
            <p:custDataLst>
              <p:tags r:id="rId23"/>
            </p:custDataLst>
          </p:nvPr>
        </p:nvSpPr>
        <p:spPr>
          <a:xfrm>
            <a:off x="4285506" y="7364355"/>
            <a:ext cx="1052121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Flag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4" name="图片 83"/>
          <p:cNvPicPr>
            <a:picLocks noChangeAspect="1"/>
          </p:cNvPicPr>
          <p:nvPr>
            <p:custDataLst>
              <p:tags r:id="rId24"/>
            </p:custDataLst>
          </p:nvPr>
        </p:nvPicPr>
        <p:blipFill>
          <a:blip r:embed="rId25"/>
          <a:stretch>
            <a:fillRect/>
          </a:stretch>
        </p:blipFill>
        <p:spPr>
          <a:xfrm>
            <a:off x="7998738" y="7772681"/>
            <a:ext cx="3915579" cy="2447237"/>
          </a:xfrm>
          <a:prstGeom prst="rect">
            <a:avLst/>
          </a:prstGeom>
        </p:spPr>
      </p:pic>
      <p:sp>
        <p:nvSpPr>
          <p:cNvPr id="85" name="文本框 26"/>
          <p:cNvSpPr txBox="1"/>
          <p:nvPr>
            <p:custDataLst>
              <p:tags r:id="rId26"/>
            </p:custDataLst>
          </p:nvPr>
        </p:nvSpPr>
        <p:spPr>
          <a:xfrm>
            <a:off x="9613356" y="7383740"/>
            <a:ext cx="1052121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RPL10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6" name="文本框 26"/>
          <p:cNvSpPr txBox="1"/>
          <p:nvPr>
            <p:custDataLst>
              <p:tags r:id="rId27"/>
            </p:custDataLst>
          </p:nvPr>
        </p:nvSpPr>
        <p:spPr>
          <a:xfrm>
            <a:off x="11835674" y="775888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7" name="文本框 86"/>
          <p:cNvSpPr txBox="1"/>
          <p:nvPr>
            <p:custDataLst>
              <p:tags r:id="rId28"/>
            </p:custDataLst>
          </p:nvPr>
        </p:nvSpPr>
        <p:spPr>
          <a:xfrm>
            <a:off x="11835674" y="792505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8" name="文本框 26"/>
          <p:cNvSpPr txBox="1"/>
          <p:nvPr>
            <p:custDataLst>
              <p:tags r:id="rId29"/>
            </p:custDataLst>
          </p:nvPr>
        </p:nvSpPr>
        <p:spPr>
          <a:xfrm>
            <a:off x="11839765" y="824886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" name="文本框 26"/>
          <p:cNvSpPr txBox="1"/>
          <p:nvPr>
            <p:custDataLst>
              <p:tags r:id="rId30"/>
            </p:custDataLst>
          </p:nvPr>
        </p:nvSpPr>
        <p:spPr>
          <a:xfrm>
            <a:off x="11835674" y="845500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文本框 26"/>
          <p:cNvSpPr txBox="1"/>
          <p:nvPr>
            <p:custDataLst>
              <p:tags r:id="rId31"/>
            </p:custDataLst>
          </p:nvPr>
        </p:nvSpPr>
        <p:spPr>
          <a:xfrm>
            <a:off x="11835674" y="867866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" name="文本框 26"/>
          <p:cNvSpPr txBox="1"/>
          <p:nvPr>
            <p:custDataLst>
              <p:tags r:id="rId32"/>
            </p:custDataLst>
          </p:nvPr>
        </p:nvSpPr>
        <p:spPr>
          <a:xfrm>
            <a:off x="11829490" y="895171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3" name="文本框 26"/>
          <p:cNvSpPr txBox="1"/>
          <p:nvPr>
            <p:custDataLst>
              <p:tags r:id="rId33"/>
            </p:custDataLst>
          </p:nvPr>
        </p:nvSpPr>
        <p:spPr>
          <a:xfrm>
            <a:off x="11827190" y="930561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" name="文本框 26"/>
          <p:cNvSpPr txBox="1"/>
          <p:nvPr>
            <p:custDataLst>
              <p:tags r:id="rId34"/>
            </p:custDataLst>
          </p:nvPr>
        </p:nvSpPr>
        <p:spPr>
          <a:xfrm>
            <a:off x="11835674" y="809045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5" name="文本框 26"/>
          <p:cNvSpPr txBox="1"/>
          <p:nvPr>
            <p:custDataLst>
              <p:tags r:id="rId35"/>
            </p:custDataLst>
          </p:nvPr>
        </p:nvSpPr>
        <p:spPr>
          <a:xfrm>
            <a:off x="11835674" y="963846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6" name="图片 105"/>
          <p:cNvPicPr>
            <a:picLocks noChangeAspect="1"/>
          </p:cNvPicPr>
          <p:nvPr>
            <p:custDataLst>
              <p:tags r:id="rId36"/>
            </p:custDataLst>
          </p:nvPr>
        </p:nvPicPr>
        <p:blipFill>
          <a:blip r:embed="rId37"/>
          <a:stretch>
            <a:fillRect/>
          </a:stretch>
        </p:blipFill>
        <p:spPr>
          <a:xfrm>
            <a:off x="2880690" y="10872631"/>
            <a:ext cx="3862678" cy="2468928"/>
          </a:xfrm>
          <a:prstGeom prst="rect">
            <a:avLst/>
          </a:prstGeom>
        </p:spPr>
      </p:pic>
      <p:sp>
        <p:nvSpPr>
          <p:cNvPr id="107" name="文本框 26"/>
          <p:cNvSpPr txBox="1"/>
          <p:nvPr>
            <p:custDataLst>
              <p:tags r:id="rId38"/>
            </p:custDataLst>
          </p:nvPr>
        </p:nvSpPr>
        <p:spPr>
          <a:xfrm>
            <a:off x="6628919" y="1082562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" name="文本框 26"/>
          <p:cNvSpPr txBox="1"/>
          <p:nvPr>
            <p:custDataLst>
              <p:tags r:id="rId39"/>
            </p:custDataLst>
          </p:nvPr>
        </p:nvSpPr>
        <p:spPr>
          <a:xfrm>
            <a:off x="6628919" y="1099179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" name="文本框 26"/>
          <p:cNvSpPr txBox="1"/>
          <p:nvPr>
            <p:custDataLst>
              <p:tags r:id="rId40"/>
            </p:custDataLst>
          </p:nvPr>
        </p:nvSpPr>
        <p:spPr>
          <a:xfrm>
            <a:off x="6633009" y="1131560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" name="文本框 26"/>
          <p:cNvSpPr txBox="1"/>
          <p:nvPr>
            <p:custDataLst>
              <p:tags r:id="rId41"/>
            </p:custDataLst>
          </p:nvPr>
        </p:nvSpPr>
        <p:spPr>
          <a:xfrm>
            <a:off x="6628919" y="1152175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1" name="文本框 26"/>
          <p:cNvSpPr txBox="1"/>
          <p:nvPr>
            <p:custDataLst>
              <p:tags r:id="rId42"/>
            </p:custDataLst>
          </p:nvPr>
        </p:nvSpPr>
        <p:spPr>
          <a:xfrm>
            <a:off x="6628919" y="1174540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" name="文本框 26"/>
          <p:cNvSpPr txBox="1"/>
          <p:nvPr>
            <p:custDataLst>
              <p:tags r:id="rId43"/>
            </p:custDataLst>
          </p:nvPr>
        </p:nvSpPr>
        <p:spPr>
          <a:xfrm>
            <a:off x="6622734" y="1201845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3" name="文本框 26"/>
          <p:cNvSpPr txBox="1"/>
          <p:nvPr>
            <p:custDataLst>
              <p:tags r:id="rId44"/>
            </p:custDataLst>
          </p:nvPr>
        </p:nvSpPr>
        <p:spPr>
          <a:xfrm>
            <a:off x="6620435" y="1237235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4" name="文本框 26"/>
          <p:cNvSpPr txBox="1"/>
          <p:nvPr>
            <p:custDataLst>
              <p:tags r:id="rId45"/>
            </p:custDataLst>
          </p:nvPr>
        </p:nvSpPr>
        <p:spPr>
          <a:xfrm>
            <a:off x="6628919" y="1115719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5" name="文本框 26"/>
          <p:cNvSpPr txBox="1"/>
          <p:nvPr>
            <p:custDataLst>
              <p:tags r:id="rId46"/>
            </p:custDataLst>
          </p:nvPr>
        </p:nvSpPr>
        <p:spPr>
          <a:xfrm>
            <a:off x="6628919" y="1273097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6" name="文本框 26"/>
          <p:cNvSpPr txBox="1"/>
          <p:nvPr>
            <p:custDataLst>
              <p:tags r:id="rId47"/>
            </p:custDataLst>
          </p:nvPr>
        </p:nvSpPr>
        <p:spPr>
          <a:xfrm>
            <a:off x="4312680" y="10475424"/>
            <a:ext cx="1052121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UFM1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7" name="图片 116"/>
          <p:cNvPicPr>
            <a:picLocks noChangeAspect="1"/>
          </p:cNvPicPr>
          <p:nvPr>
            <p:custDataLst>
              <p:tags r:id="rId48"/>
            </p:custDataLst>
          </p:nvPr>
        </p:nvPicPr>
        <p:blipFill>
          <a:blip r:embed="rId49"/>
          <a:stretch>
            <a:fillRect/>
          </a:stretch>
        </p:blipFill>
        <p:spPr>
          <a:xfrm>
            <a:off x="7998722" y="10868310"/>
            <a:ext cx="4055813" cy="2447237"/>
          </a:xfrm>
          <a:prstGeom prst="rect">
            <a:avLst/>
          </a:prstGeom>
        </p:spPr>
      </p:pic>
      <p:sp>
        <p:nvSpPr>
          <p:cNvPr id="118" name="文本框 26"/>
          <p:cNvSpPr txBox="1"/>
          <p:nvPr>
            <p:custDataLst>
              <p:tags r:id="rId50"/>
            </p:custDataLst>
          </p:nvPr>
        </p:nvSpPr>
        <p:spPr>
          <a:xfrm>
            <a:off x="11973957" y="1086768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9" name="文本框 26"/>
          <p:cNvSpPr txBox="1"/>
          <p:nvPr>
            <p:custDataLst>
              <p:tags r:id="rId51"/>
            </p:custDataLst>
          </p:nvPr>
        </p:nvSpPr>
        <p:spPr>
          <a:xfrm>
            <a:off x="11973957" y="1103385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0" name="文本框 26"/>
          <p:cNvSpPr txBox="1"/>
          <p:nvPr>
            <p:custDataLst>
              <p:tags r:id="rId52"/>
            </p:custDataLst>
          </p:nvPr>
        </p:nvSpPr>
        <p:spPr>
          <a:xfrm>
            <a:off x="11978047" y="1135766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1" name="文本框 26"/>
          <p:cNvSpPr txBox="1"/>
          <p:nvPr>
            <p:custDataLst>
              <p:tags r:id="rId53"/>
            </p:custDataLst>
          </p:nvPr>
        </p:nvSpPr>
        <p:spPr>
          <a:xfrm>
            <a:off x="11973957" y="1156381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" name="文本框 26"/>
          <p:cNvSpPr txBox="1"/>
          <p:nvPr>
            <p:custDataLst>
              <p:tags r:id="rId54"/>
            </p:custDataLst>
          </p:nvPr>
        </p:nvSpPr>
        <p:spPr>
          <a:xfrm>
            <a:off x="11973957" y="1178746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3" name="文本框 26"/>
          <p:cNvSpPr txBox="1"/>
          <p:nvPr>
            <p:custDataLst>
              <p:tags r:id="rId55"/>
            </p:custDataLst>
          </p:nvPr>
        </p:nvSpPr>
        <p:spPr>
          <a:xfrm>
            <a:off x="11967772" y="1206051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4" name="文本框 26"/>
          <p:cNvSpPr txBox="1"/>
          <p:nvPr>
            <p:custDataLst>
              <p:tags r:id="rId56"/>
            </p:custDataLst>
          </p:nvPr>
        </p:nvSpPr>
        <p:spPr>
          <a:xfrm>
            <a:off x="11965473" y="1241441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5" name="文本框 26"/>
          <p:cNvSpPr txBox="1"/>
          <p:nvPr>
            <p:custDataLst>
              <p:tags r:id="rId57"/>
            </p:custDataLst>
          </p:nvPr>
        </p:nvSpPr>
        <p:spPr>
          <a:xfrm>
            <a:off x="11973957" y="1119925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6" name="文本框 26"/>
          <p:cNvSpPr txBox="1"/>
          <p:nvPr>
            <p:custDataLst>
              <p:tags r:id="rId58"/>
            </p:custDataLst>
          </p:nvPr>
        </p:nvSpPr>
        <p:spPr>
          <a:xfrm>
            <a:off x="11973957" y="1277303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" name="文本框 26"/>
          <p:cNvSpPr txBox="1"/>
          <p:nvPr>
            <p:custDataLst>
              <p:tags r:id="rId59"/>
            </p:custDataLst>
          </p:nvPr>
        </p:nvSpPr>
        <p:spPr>
          <a:xfrm>
            <a:off x="9500567" y="10492541"/>
            <a:ext cx="1052121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GAPDH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9" name="文本框 74"/>
          <p:cNvSpPr txBox="1"/>
          <p:nvPr>
            <p:custDataLst>
              <p:tags r:id="rId60"/>
            </p:custDataLst>
          </p:nvPr>
        </p:nvSpPr>
        <p:spPr>
          <a:xfrm rot="16200000">
            <a:off x="456565" y="4313555"/>
            <a:ext cx="13823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IP: Flag</a:t>
            </a:r>
            <a:endParaRPr lang="en-US" altLang="zh-C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0" name="直接连接符 129"/>
          <p:cNvCxnSpPr/>
          <p:nvPr>
            <p:custDataLst>
              <p:tags r:id="rId61"/>
            </p:custDataLst>
          </p:nvPr>
        </p:nvCxnSpPr>
        <p:spPr>
          <a:xfrm>
            <a:off x="1330325" y="3453130"/>
            <a:ext cx="7620" cy="22377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文本框 130"/>
          <p:cNvSpPr txBox="1"/>
          <p:nvPr>
            <p:custDataLst>
              <p:tags r:id="rId62"/>
            </p:custDataLst>
          </p:nvPr>
        </p:nvSpPr>
        <p:spPr>
          <a:xfrm>
            <a:off x="1344295" y="4338320"/>
            <a:ext cx="11461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IB:UFM1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6" name="文本框 135"/>
          <p:cNvSpPr txBox="1"/>
          <p:nvPr>
            <p:custDataLst>
              <p:tags r:id="rId63"/>
            </p:custDataLst>
          </p:nvPr>
        </p:nvSpPr>
        <p:spPr>
          <a:xfrm>
            <a:off x="7361555" y="4441190"/>
            <a:ext cx="15125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IB: Flag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7" name="直接连接符 136"/>
          <p:cNvCxnSpPr/>
          <p:nvPr>
            <p:custDataLst>
              <p:tags r:id="rId64"/>
            </p:custDataLst>
          </p:nvPr>
        </p:nvCxnSpPr>
        <p:spPr>
          <a:xfrm>
            <a:off x="7559675" y="3498850"/>
            <a:ext cx="7620" cy="22377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文本框 44"/>
          <p:cNvSpPr txBox="1"/>
          <p:nvPr>
            <p:custDataLst>
              <p:tags r:id="rId65"/>
            </p:custDataLst>
          </p:nvPr>
        </p:nvSpPr>
        <p:spPr>
          <a:xfrm rot="18688485">
            <a:off x="11570335" y="2672715"/>
            <a:ext cx="11512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K101R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8" name="文本框 44"/>
          <p:cNvSpPr txBox="1"/>
          <p:nvPr>
            <p:custDataLst>
              <p:tags r:id="rId66"/>
            </p:custDataLst>
          </p:nvPr>
        </p:nvSpPr>
        <p:spPr>
          <a:xfrm rot="18688485">
            <a:off x="11976100" y="2734310"/>
            <a:ext cx="9829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K156R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9" name="文本框 44"/>
          <p:cNvSpPr txBox="1"/>
          <p:nvPr>
            <p:custDataLst>
              <p:tags r:id="rId67"/>
            </p:custDataLst>
          </p:nvPr>
        </p:nvSpPr>
        <p:spPr>
          <a:xfrm rot="18688485">
            <a:off x="10149840" y="2889885"/>
            <a:ext cx="5581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WT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0" name="文本框 44"/>
          <p:cNvSpPr txBox="1"/>
          <p:nvPr>
            <p:custDataLst>
              <p:tags r:id="rId68"/>
            </p:custDataLst>
          </p:nvPr>
        </p:nvSpPr>
        <p:spPr>
          <a:xfrm rot="18688485">
            <a:off x="10466705" y="2764155"/>
            <a:ext cx="8985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K15R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1" name="文本框 44"/>
          <p:cNvSpPr txBox="1"/>
          <p:nvPr>
            <p:custDataLst>
              <p:tags r:id="rId69"/>
            </p:custDataLst>
          </p:nvPr>
        </p:nvSpPr>
        <p:spPr>
          <a:xfrm rot="18688485">
            <a:off x="9748520" y="2835275"/>
            <a:ext cx="7035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NC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2" name="文本框 44"/>
          <p:cNvSpPr txBox="1"/>
          <p:nvPr>
            <p:custDataLst>
              <p:tags r:id="rId70"/>
            </p:custDataLst>
          </p:nvPr>
        </p:nvSpPr>
        <p:spPr>
          <a:xfrm rot="18688485">
            <a:off x="12376150" y="2774315"/>
            <a:ext cx="8712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K198R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" name="文本框 44"/>
          <p:cNvSpPr txBox="1"/>
          <p:nvPr>
            <p:custDataLst>
              <p:tags r:id="rId71"/>
            </p:custDataLst>
          </p:nvPr>
        </p:nvSpPr>
        <p:spPr>
          <a:xfrm rot="18688485">
            <a:off x="11214735" y="2720340"/>
            <a:ext cx="10064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K30R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" name="文本框 44"/>
          <p:cNvSpPr txBox="1"/>
          <p:nvPr>
            <p:custDataLst>
              <p:tags r:id="rId72"/>
            </p:custDataLst>
          </p:nvPr>
        </p:nvSpPr>
        <p:spPr>
          <a:xfrm rot="18688485">
            <a:off x="10838815" y="2741930"/>
            <a:ext cx="9499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K19R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5" name="直接连接符 154"/>
          <p:cNvCxnSpPr/>
          <p:nvPr>
            <p:custDataLst>
              <p:tags r:id="rId73"/>
            </p:custDataLst>
          </p:nvPr>
        </p:nvCxnSpPr>
        <p:spPr>
          <a:xfrm>
            <a:off x="12867005" y="3369945"/>
            <a:ext cx="9461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直接连接符 155"/>
          <p:cNvCxnSpPr/>
          <p:nvPr>
            <p:custDataLst>
              <p:tags r:id="rId74"/>
            </p:custDataLst>
          </p:nvPr>
        </p:nvCxnSpPr>
        <p:spPr>
          <a:xfrm flipH="1">
            <a:off x="1981835" y="7732395"/>
            <a:ext cx="54610" cy="55962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文本框 74"/>
          <p:cNvSpPr txBox="1"/>
          <p:nvPr>
            <p:custDataLst>
              <p:tags r:id="rId75"/>
            </p:custDataLst>
          </p:nvPr>
        </p:nvSpPr>
        <p:spPr>
          <a:xfrm>
            <a:off x="756285" y="10314940"/>
            <a:ext cx="13823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Input</a:t>
            </a:r>
            <a:endParaRPr lang="en-US" altLang="zh-C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8" name="文本框 247"/>
          <p:cNvSpPr txBox="1"/>
          <p:nvPr>
            <p:custDataLst>
              <p:tags r:id="rId76"/>
            </p:custDataLst>
          </p:nvPr>
        </p:nvSpPr>
        <p:spPr>
          <a:xfrm>
            <a:off x="1027430" y="728345"/>
            <a:ext cx="4455795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Supplemental Figure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.S3: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full Western blots 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8" name="文本框 157"/>
          <p:cNvSpPr txBox="1"/>
          <p:nvPr>
            <p:custDataLst>
              <p:tags r:id="rId77"/>
            </p:custDataLst>
          </p:nvPr>
        </p:nvSpPr>
        <p:spPr>
          <a:xfrm>
            <a:off x="8420100" y="1223645"/>
            <a:ext cx="5022850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Supplemental Figure S3N related to Figure 6A</a:t>
            </a:r>
            <a:endParaRPr lang="en-US" altLang="zh-CN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61" name="文本框 160"/>
          <p:cNvSpPr txBox="1"/>
          <p:nvPr>
            <p:custDataLst>
              <p:tags r:id="rId78"/>
            </p:custDataLst>
          </p:nvPr>
        </p:nvSpPr>
        <p:spPr>
          <a:xfrm>
            <a:off x="5787390" y="14331950"/>
            <a:ext cx="579310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Lanes 1</a:t>
            </a:r>
            <a:r>
              <a:rPr lang="en-US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 to 8</a:t>
            </a:r>
            <a:r>
              <a:rPr lang="zh-CN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are on the figure</a:t>
            </a:r>
            <a:endParaRPr lang="en-US" altLang="zh-CN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0" name="矩形 239"/>
          <p:cNvSpPr/>
          <p:nvPr>
            <p:custDataLst>
              <p:tags r:id="rId79"/>
            </p:custDataLst>
          </p:nvPr>
        </p:nvSpPr>
        <p:spPr>
          <a:xfrm>
            <a:off x="2917825" y="10872470"/>
            <a:ext cx="3222625" cy="244221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2" name="矩形 161"/>
          <p:cNvSpPr/>
          <p:nvPr>
            <p:custDataLst>
              <p:tags r:id="rId80"/>
            </p:custDataLst>
          </p:nvPr>
        </p:nvSpPr>
        <p:spPr>
          <a:xfrm>
            <a:off x="2931160" y="7797800"/>
            <a:ext cx="3209290" cy="2376805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" name="矩形 162"/>
          <p:cNvSpPr/>
          <p:nvPr>
            <p:custDataLst>
              <p:tags r:id="rId81"/>
            </p:custDataLst>
          </p:nvPr>
        </p:nvSpPr>
        <p:spPr>
          <a:xfrm>
            <a:off x="8053070" y="7905115"/>
            <a:ext cx="3149600" cy="2204085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4" name="矩形 163"/>
          <p:cNvSpPr/>
          <p:nvPr>
            <p:custDataLst>
              <p:tags r:id="rId82"/>
            </p:custDataLst>
          </p:nvPr>
        </p:nvSpPr>
        <p:spPr>
          <a:xfrm>
            <a:off x="2554605" y="3514090"/>
            <a:ext cx="3201670" cy="217678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5" name="矩形 164"/>
          <p:cNvSpPr/>
          <p:nvPr>
            <p:custDataLst>
              <p:tags r:id="rId83"/>
            </p:custDataLst>
          </p:nvPr>
        </p:nvSpPr>
        <p:spPr>
          <a:xfrm>
            <a:off x="8063865" y="10865485"/>
            <a:ext cx="3222625" cy="244221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/>
          <a:srcRect l="2038" t="2174" r="1370" b="1484"/>
          <a:stretch>
            <a:fillRect/>
          </a:stretch>
        </p:blipFill>
        <p:spPr>
          <a:xfrm>
            <a:off x="4544880" y="3040724"/>
            <a:ext cx="1816101" cy="2653309"/>
          </a:xfrm>
          <a:prstGeom prst="rect">
            <a:avLst/>
          </a:prstGeom>
        </p:spPr>
      </p:pic>
      <p:sp>
        <p:nvSpPr>
          <p:cNvPr id="9" name="文本框 26"/>
          <p:cNvSpPr txBox="1"/>
          <p:nvPr/>
        </p:nvSpPr>
        <p:spPr>
          <a:xfrm>
            <a:off x="3662874" y="365329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本框 26"/>
          <p:cNvSpPr txBox="1"/>
          <p:nvPr/>
        </p:nvSpPr>
        <p:spPr>
          <a:xfrm>
            <a:off x="3662874" y="345687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662874" y="389808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框 26"/>
          <p:cNvSpPr txBox="1"/>
          <p:nvPr/>
        </p:nvSpPr>
        <p:spPr>
          <a:xfrm>
            <a:off x="3662874" y="413806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文本框 26"/>
          <p:cNvSpPr txBox="1"/>
          <p:nvPr/>
        </p:nvSpPr>
        <p:spPr>
          <a:xfrm>
            <a:off x="3662874" y="438182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文本框 26"/>
          <p:cNvSpPr txBox="1"/>
          <p:nvPr/>
        </p:nvSpPr>
        <p:spPr>
          <a:xfrm>
            <a:off x="3662874" y="475496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文本框 26"/>
          <p:cNvSpPr txBox="1"/>
          <p:nvPr/>
        </p:nvSpPr>
        <p:spPr>
          <a:xfrm>
            <a:off x="3662874" y="331284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文本框 26"/>
          <p:cNvSpPr txBox="1"/>
          <p:nvPr/>
        </p:nvSpPr>
        <p:spPr>
          <a:xfrm>
            <a:off x="3662874" y="498222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文本框 26"/>
          <p:cNvSpPr txBox="1"/>
          <p:nvPr/>
        </p:nvSpPr>
        <p:spPr>
          <a:xfrm>
            <a:off x="3662874" y="313075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170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文本框 26"/>
          <p:cNvSpPr txBox="1"/>
          <p:nvPr/>
        </p:nvSpPr>
        <p:spPr>
          <a:xfrm>
            <a:off x="8936717" y="357732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文本框 26"/>
          <p:cNvSpPr txBox="1"/>
          <p:nvPr/>
        </p:nvSpPr>
        <p:spPr>
          <a:xfrm>
            <a:off x="8936717" y="337799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8936717" y="382066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文本框 26"/>
          <p:cNvSpPr txBox="1"/>
          <p:nvPr/>
        </p:nvSpPr>
        <p:spPr>
          <a:xfrm>
            <a:off x="8936717" y="405919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文本框 26"/>
          <p:cNvSpPr txBox="1"/>
          <p:nvPr/>
        </p:nvSpPr>
        <p:spPr>
          <a:xfrm>
            <a:off x="8936717" y="435447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文本框 26"/>
          <p:cNvSpPr txBox="1"/>
          <p:nvPr/>
        </p:nvSpPr>
        <p:spPr>
          <a:xfrm>
            <a:off x="8936990" y="4766310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文本框 26"/>
          <p:cNvSpPr txBox="1"/>
          <p:nvPr/>
        </p:nvSpPr>
        <p:spPr>
          <a:xfrm>
            <a:off x="8936717" y="321110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文本框 26"/>
          <p:cNvSpPr txBox="1"/>
          <p:nvPr/>
        </p:nvSpPr>
        <p:spPr>
          <a:xfrm>
            <a:off x="8936717" y="527398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文本框 26"/>
          <p:cNvSpPr txBox="1"/>
          <p:nvPr/>
        </p:nvSpPr>
        <p:spPr>
          <a:xfrm>
            <a:off x="8936990" y="3074670"/>
            <a:ext cx="1031875" cy="2400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170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0" name="图片 69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900060" y="3100566"/>
            <a:ext cx="1790585" cy="2653309"/>
          </a:xfrm>
          <a:prstGeom prst="rect">
            <a:avLst/>
          </a:prstGeom>
        </p:spPr>
      </p:pic>
      <p:sp>
        <p:nvSpPr>
          <p:cNvPr id="154" name="文本框 74"/>
          <p:cNvSpPr txBox="1"/>
          <p:nvPr/>
        </p:nvSpPr>
        <p:spPr>
          <a:xfrm rot="16200000">
            <a:off x="1981200" y="3982720"/>
            <a:ext cx="12706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IP: RPL10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5" name="直接连接符 154"/>
          <p:cNvCxnSpPr/>
          <p:nvPr/>
        </p:nvCxnSpPr>
        <p:spPr>
          <a:xfrm>
            <a:off x="2774315" y="3200400"/>
            <a:ext cx="10160" cy="219519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" name="文本框 244"/>
          <p:cNvSpPr txBox="1"/>
          <p:nvPr/>
        </p:nvSpPr>
        <p:spPr>
          <a:xfrm>
            <a:off x="2785745" y="3992245"/>
            <a:ext cx="10909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IB:UFM1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7" name="文本框 246"/>
          <p:cNvSpPr txBox="1"/>
          <p:nvPr/>
        </p:nvSpPr>
        <p:spPr>
          <a:xfrm>
            <a:off x="7964170" y="4140835"/>
            <a:ext cx="11455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IB:RPL10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2" name="组合 21"/>
          <p:cNvGrpSpPr/>
          <p:nvPr/>
        </p:nvGrpSpPr>
        <p:grpSpPr>
          <a:xfrm rot="0">
            <a:off x="3435350" y="1793875"/>
            <a:ext cx="3092450" cy="1198880"/>
            <a:chOff x="8071663" y="1691162"/>
            <a:chExt cx="3876071" cy="1528149"/>
          </a:xfrm>
        </p:grpSpPr>
        <p:sp>
          <p:nvSpPr>
            <p:cNvPr id="23" name="文本框 22"/>
            <p:cNvSpPr txBox="1"/>
            <p:nvPr>
              <p:custDataLst>
                <p:tags r:id="rId4"/>
              </p:custDataLst>
            </p:nvPr>
          </p:nvSpPr>
          <p:spPr>
            <a:xfrm>
              <a:off x="8337835" y="2772598"/>
              <a:ext cx="1385287" cy="3909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RPL10-KD</a:t>
              </a:r>
              <a:endParaRPr lang="en-US" altLang="zh-CN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文本框 23"/>
            <p:cNvSpPr txBox="1"/>
            <p:nvPr>
              <p:custDataLst>
                <p:tags r:id="rId5"/>
              </p:custDataLst>
            </p:nvPr>
          </p:nvSpPr>
          <p:spPr>
            <a:xfrm>
              <a:off x="8071663" y="1691162"/>
              <a:ext cx="1939220" cy="3909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RPL10-WT-SC</a:t>
              </a:r>
              <a:endParaRPr lang="en-US" altLang="zh-CN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文本框 24"/>
            <p:cNvSpPr txBox="1"/>
            <p:nvPr>
              <p:custDataLst>
                <p:tags r:id="rId6"/>
              </p:custDataLst>
            </p:nvPr>
          </p:nvSpPr>
          <p:spPr>
            <a:xfrm>
              <a:off x="8129512" y="2128019"/>
              <a:ext cx="1826870" cy="6652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RPL10-K30R/K101R</a:t>
              </a:r>
              <a:endParaRPr lang="en-US" altLang="zh-CN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文本框 25"/>
            <p:cNvSpPr txBox="1"/>
            <p:nvPr>
              <p:custDataLst>
                <p:tags r:id="rId7"/>
              </p:custDataLst>
            </p:nvPr>
          </p:nvSpPr>
          <p:spPr>
            <a:xfrm>
              <a:off x="9953985" y="1691162"/>
              <a:ext cx="1993749" cy="3909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－    ＋    －</a:t>
              </a:r>
              <a:endParaRPr lang="zh-CN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文本框 26"/>
            <p:cNvSpPr txBox="1"/>
            <p:nvPr>
              <p:custDataLst>
                <p:tags r:id="rId8"/>
              </p:custDataLst>
            </p:nvPr>
          </p:nvSpPr>
          <p:spPr>
            <a:xfrm>
              <a:off x="9953985" y="2271517"/>
              <a:ext cx="1778854" cy="3909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－    －    ＋</a:t>
              </a:r>
              <a:endParaRPr lang="zh-CN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文本框 27"/>
            <p:cNvSpPr txBox="1"/>
            <p:nvPr>
              <p:custDataLst>
                <p:tags r:id="rId9"/>
              </p:custDataLst>
            </p:nvPr>
          </p:nvSpPr>
          <p:spPr>
            <a:xfrm>
              <a:off x="9953985" y="2828399"/>
              <a:ext cx="1697672" cy="3909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－    ＋    ＋</a:t>
              </a:r>
              <a:endParaRPr lang="zh-CN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 rot="0">
            <a:off x="8697595" y="1865630"/>
            <a:ext cx="3092450" cy="1198880"/>
            <a:chOff x="8071663" y="1691162"/>
            <a:chExt cx="3876071" cy="1528149"/>
          </a:xfrm>
        </p:grpSpPr>
        <p:sp>
          <p:nvSpPr>
            <p:cNvPr id="30" name="文本框 29"/>
            <p:cNvSpPr txBox="1"/>
            <p:nvPr>
              <p:custDataLst>
                <p:tags r:id="rId10"/>
              </p:custDataLst>
            </p:nvPr>
          </p:nvSpPr>
          <p:spPr>
            <a:xfrm>
              <a:off x="8337835" y="2772598"/>
              <a:ext cx="1385287" cy="3909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RPL10-KD</a:t>
              </a:r>
              <a:endParaRPr lang="en-US" altLang="zh-CN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文本框 30"/>
            <p:cNvSpPr txBox="1"/>
            <p:nvPr>
              <p:custDataLst>
                <p:tags r:id="rId11"/>
              </p:custDataLst>
            </p:nvPr>
          </p:nvSpPr>
          <p:spPr>
            <a:xfrm>
              <a:off x="8071663" y="1691162"/>
              <a:ext cx="1939220" cy="3909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RPL10-WT-SC</a:t>
              </a:r>
              <a:endParaRPr lang="en-US" altLang="zh-CN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文本框 31"/>
            <p:cNvSpPr txBox="1"/>
            <p:nvPr>
              <p:custDataLst>
                <p:tags r:id="rId12"/>
              </p:custDataLst>
            </p:nvPr>
          </p:nvSpPr>
          <p:spPr>
            <a:xfrm>
              <a:off x="8129512" y="2128019"/>
              <a:ext cx="1826870" cy="6652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RPL10-K30R/K101R</a:t>
              </a:r>
              <a:endParaRPr lang="en-US" altLang="zh-CN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文本框 32"/>
            <p:cNvSpPr txBox="1"/>
            <p:nvPr>
              <p:custDataLst>
                <p:tags r:id="rId13"/>
              </p:custDataLst>
            </p:nvPr>
          </p:nvSpPr>
          <p:spPr>
            <a:xfrm>
              <a:off x="9953985" y="1691162"/>
              <a:ext cx="1993749" cy="3909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－    ＋    －</a:t>
              </a:r>
              <a:endParaRPr lang="zh-CN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文本框 33"/>
            <p:cNvSpPr txBox="1"/>
            <p:nvPr>
              <p:custDataLst>
                <p:tags r:id="rId14"/>
              </p:custDataLst>
            </p:nvPr>
          </p:nvSpPr>
          <p:spPr>
            <a:xfrm>
              <a:off x="9953985" y="2271517"/>
              <a:ext cx="1778854" cy="3909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－    －    ＋</a:t>
              </a:r>
              <a:endParaRPr lang="zh-CN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文本框 34"/>
            <p:cNvSpPr txBox="1"/>
            <p:nvPr>
              <p:custDataLst>
                <p:tags r:id="rId15"/>
              </p:custDataLst>
            </p:nvPr>
          </p:nvSpPr>
          <p:spPr>
            <a:xfrm>
              <a:off x="9953985" y="2828399"/>
              <a:ext cx="1697672" cy="3909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－    ＋    ＋</a:t>
              </a:r>
              <a:endParaRPr lang="zh-CN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7" name="直接连接符 36"/>
          <p:cNvCxnSpPr/>
          <p:nvPr>
            <p:custDataLst>
              <p:tags r:id="rId16"/>
            </p:custDataLst>
          </p:nvPr>
        </p:nvCxnSpPr>
        <p:spPr>
          <a:xfrm>
            <a:off x="7964170" y="3314065"/>
            <a:ext cx="10160" cy="219519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图片 37"/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18"/>
          <a:stretch>
            <a:fillRect/>
          </a:stretch>
        </p:blipFill>
        <p:spPr>
          <a:xfrm>
            <a:off x="4337798" y="7439979"/>
            <a:ext cx="1758743" cy="2484379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20"/>
          <a:stretch>
            <a:fillRect/>
          </a:stretch>
        </p:blipFill>
        <p:spPr>
          <a:xfrm>
            <a:off x="7498504" y="7420203"/>
            <a:ext cx="1652233" cy="2484379"/>
          </a:xfrm>
          <a:prstGeom prst="rect">
            <a:avLst/>
          </a:prstGeom>
        </p:spPr>
      </p:pic>
      <p:sp>
        <p:nvSpPr>
          <p:cNvPr id="49" name="文本框 26"/>
          <p:cNvSpPr txBox="1"/>
          <p:nvPr>
            <p:custDataLst>
              <p:tags r:id="rId21"/>
            </p:custDataLst>
          </p:nvPr>
        </p:nvSpPr>
        <p:spPr>
          <a:xfrm>
            <a:off x="3386059" y="795411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文本框 26"/>
          <p:cNvSpPr txBox="1"/>
          <p:nvPr>
            <p:custDataLst>
              <p:tags r:id="rId22"/>
            </p:custDataLst>
          </p:nvPr>
        </p:nvSpPr>
        <p:spPr>
          <a:xfrm>
            <a:off x="3386059" y="779632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文本框 19"/>
          <p:cNvSpPr txBox="1"/>
          <p:nvPr>
            <p:custDataLst>
              <p:tags r:id="rId23"/>
            </p:custDataLst>
          </p:nvPr>
        </p:nvSpPr>
        <p:spPr>
          <a:xfrm>
            <a:off x="3386059" y="812162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文本框 26"/>
          <p:cNvSpPr txBox="1"/>
          <p:nvPr>
            <p:custDataLst>
              <p:tags r:id="rId24"/>
            </p:custDataLst>
          </p:nvPr>
        </p:nvSpPr>
        <p:spPr>
          <a:xfrm>
            <a:off x="3386059" y="832296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文本框 26"/>
          <p:cNvSpPr txBox="1"/>
          <p:nvPr>
            <p:custDataLst>
              <p:tags r:id="rId25"/>
            </p:custDataLst>
          </p:nvPr>
        </p:nvSpPr>
        <p:spPr>
          <a:xfrm>
            <a:off x="3386059" y="856671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文本框 26"/>
          <p:cNvSpPr txBox="1"/>
          <p:nvPr>
            <p:custDataLst>
              <p:tags r:id="rId26"/>
            </p:custDataLst>
          </p:nvPr>
        </p:nvSpPr>
        <p:spPr>
          <a:xfrm>
            <a:off x="3386059" y="882393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文本框 26"/>
          <p:cNvSpPr txBox="1"/>
          <p:nvPr>
            <p:custDataLst>
              <p:tags r:id="rId27"/>
            </p:custDataLst>
          </p:nvPr>
        </p:nvSpPr>
        <p:spPr>
          <a:xfrm>
            <a:off x="3386059" y="765229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文本框 26"/>
          <p:cNvSpPr txBox="1"/>
          <p:nvPr>
            <p:custDataLst>
              <p:tags r:id="rId28"/>
            </p:custDataLst>
          </p:nvPr>
        </p:nvSpPr>
        <p:spPr>
          <a:xfrm>
            <a:off x="3386059" y="927016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文本框 26"/>
          <p:cNvSpPr txBox="1"/>
          <p:nvPr>
            <p:custDataLst>
              <p:tags r:id="rId29"/>
            </p:custDataLst>
          </p:nvPr>
        </p:nvSpPr>
        <p:spPr>
          <a:xfrm>
            <a:off x="3386059" y="748309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170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文本框 26"/>
          <p:cNvSpPr txBox="1"/>
          <p:nvPr>
            <p:custDataLst>
              <p:tags r:id="rId30"/>
            </p:custDataLst>
          </p:nvPr>
        </p:nvSpPr>
        <p:spPr>
          <a:xfrm>
            <a:off x="6546765" y="802776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文本框 26"/>
          <p:cNvSpPr txBox="1"/>
          <p:nvPr>
            <p:custDataLst>
              <p:tags r:id="rId31"/>
            </p:custDataLst>
          </p:nvPr>
        </p:nvSpPr>
        <p:spPr>
          <a:xfrm>
            <a:off x="6546765" y="786998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文本框 19"/>
          <p:cNvSpPr txBox="1"/>
          <p:nvPr>
            <p:custDataLst>
              <p:tags r:id="rId32"/>
            </p:custDataLst>
          </p:nvPr>
        </p:nvSpPr>
        <p:spPr>
          <a:xfrm>
            <a:off x="6546765" y="824679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文本框 26"/>
          <p:cNvSpPr txBox="1"/>
          <p:nvPr>
            <p:custDataLst>
              <p:tags r:id="rId33"/>
            </p:custDataLst>
          </p:nvPr>
        </p:nvSpPr>
        <p:spPr>
          <a:xfrm>
            <a:off x="6546765" y="847099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文本框 26"/>
          <p:cNvSpPr txBox="1"/>
          <p:nvPr>
            <p:custDataLst>
              <p:tags r:id="rId34"/>
            </p:custDataLst>
          </p:nvPr>
        </p:nvSpPr>
        <p:spPr>
          <a:xfrm>
            <a:off x="6546765" y="871475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文本框 26"/>
          <p:cNvSpPr txBox="1"/>
          <p:nvPr>
            <p:custDataLst>
              <p:tags r:id="rId35"/>
            </p:custDataLst>
          </p:nvPr>
        </p:nvSpPr>
        <p:spPr>
          <a:xfrm>
            <a:off x="6546765" y="908789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文本框 26"/>
          <p:cNvSpPr txBox="1"/>
          <p:nvPr>
            <p:custDataLst>
              <p:tags r:id="rId36"/>
            </p:custDataLst>
          </p:nvPr>
        </p:nvSpPr>
        <p:spPr>
          <a:xfrm>
            <a:off x="6546765" y="772595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文本框 26"/>
          <p:cNvSpPr txBox="1"/>
          <p:nvPr>
            <p:custDataLst>
              <p:tags r:id="rId37"/>
            </p:custDataLst>
          </p:nvPr>
        </p:nvSpPr>
        <p:spPr>
          <a:xfrm>
            <a:off x="6546765" y="927651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文本框 26"/>
          <p:cNvSpPr txBox="1"/>
          <p:nvPr>
            <p:custDataLst>
              <p:tags r:id="rId38"/>
            </p:custDataLst>
          </p:nvPr>
        </p:nvSpPr>
        <p:spPr>
          <a:xfrm>
            <a:off x="6546765" y="755674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170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文本框 26"/>
          <p:cNvSpPr txBox="1"/>
          <p:nvPr>
            <p:custDataLst>
              <p:tags r:id="rId39"/>
            </p:custDataLst>
          </p:nvPr>
        </p:nvSpPr>
        <p:spPr>
          <a:xfrm>
            <a:off x="4691108" y="7045145"/>
            <a:ext cx="1052121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Flag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文本框 26"/>
          <p:cNvSpPr txBox="1"/>
          <p:nvPr>
            <p:custDataLst>
              <p:tags r:id="rId40"/>
            </p:custDataLst>
          </p:nvPr>
        </p:nvSpPr>
        <p:spPr>
          <a:xfrm>
            <a:off x="7798559" y="7012006"/>
            <a:ext cx="1052121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RPL10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文本框 70"/>
          <p:cNvSpPr txBox="1"/>
          <p:nvPr>
            <p:custDataLst>
              <p:tags r:id="rId41"/>
            </p:custDataLst>
          </p:nvPr>
        </p:nvSpPr>
        <p:spPr>
          <a:xfrm>
            <a:off x="892187" y="9869535"/>
            <a:ext cx="915209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Input</a:t>
            </a:r>
            <a:endParaRPr lang="en-US" altLang="zh-C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7" name="图片 136"/>
          <p:cNvPicPr>
            <a:picLocks noChangeAspect="1"/>
          </p:cNvPicPr>
          <p:nvPr>
            <p:custDataLst>
              <p:tags r:id="rId42"/>
            </p:custDataLst>
          </p:nvPr>
        </p:nvPicPr>
        <p:blipFill>
          <a:blip r:embed="rId43"/>
          <a:stretch>
            <a:fillRect/>
          </a:stretch>
        </p:blipFill>
        <p:spPr>
          <a:xfrm>
            <a:off x="3202338" y="10489221"/>
            <a:ext cx="1700795" cy="2700499"/>
          </a:xfrm>
          <a:prstGeom prst="rect">
            <a:avLst/>
          </a:prstGeom>
        </p:spPr>
      </p:pic>
      <p:pic>
        <p:nvPicPr>
          <p:cNvPr id="138" name="图片 137"/>
          <p:cNvPicPr>
            <a:picLocks noChangeAspect="1"/>
          </p:cNvPicPr>
          <p:nvPr>
            <p:custDataLst>
              <p:tags r:id="rId44"/>
            </p:custDataLst>
          </p:nvPr>
        </p:nvPicPr>
        <p:blipFill>
          <a:blip r:embed="rId45"/>
          <a:stretch>
            <a:fillRect/>
          </a:stretch>
        </p:blipFill>
        <p:spPr>
          <a:xfrm>
            <a:off x="6360504" y="10576375"/>
            <a:ext cx="1963999" cy="2700499"/>
          </a:xfrm>
          <a:prstGeom prst="rect">
            <a:avLst/>
          </a:prstGeom>
        </p:spPr>
      </p:pic>
      <p:sp>
        <p:nvSpPr>
          <p:cNvPr id="139" name="文本框 26"/>
          <p:cNvSpPr txBox="1"/>
          <p:nvPr>
            <p:custDataLst>
              <p:tags r:id="rId46"/>
            </p:custDataLst>
          </p:nvPr>
        </p:nvSpPr>
        <p:spPr>
          <a:xfrm>
            <a:off x="2309210" y="1108665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0" name="文本框 26"/>
          <p:cNvSpPr txBox="1"/>
          <p:nvPr>
            <p:custDataLst>
              <p:tags r:id="rId47"/>
            </p:custDataLst>
          </p:nvPr>
        </p:nvSpPr>
        <p:spPr>
          <a:xfrm>
            <a:off x="2309210" y="1092886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1" name="文本框 19"/>
          <p:cNvSpPr txBox="1"/>
          <p:nvPr>
            <p:custDataLst>
              <p:tags r:id="rId48"/>
            </p:custDataLst>
          </p:nvPr>
        </p:nvSpPr>
        <p:spPr>
          <a:xfrm>
            <a:off x="2309210" y="1133144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2" name="文本框 26"/>
          <p:cNvSpPr txBox="1"/>
          <p:nvPr>
            <p:custDataLst>
              <p:tags r:id="rId49"/>
            </p:custDataLst>
          </p:nvPr>
        </p:nvSpPr>
        <p:spPr>
          <a:xfrm>
            <a:off x="2309210" y="1158430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" name="文本框 26"/>
          <p:cNvSpPr txBox="1"/>
          <p:nvPr>
            <p:custDataLst>
              <p:tags r:id="rId50"/>
            </p:custDataLst>
          </p:nvPr>
        </p:nvSpPr>
        <p:spPr>
          <a:xfrm>
            <a:off x="2309210" y="1185382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4" name="文本框 26"/>
          <p:cNvSpPr txBox="1"/>
          <p:nvPr>
            <p:custDataLst>
              <p:tags r:id="rId51"/>
            </p:custDataLst>
          </p:nvPr>
        </p:nvSpPr>
        <p:spPr>
          <a:xfrm>
            <a:off x="2309210" y="1227848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5" name="文本框 26"/>
          <p:cNvSpPr txBox="1"/>
          <p:nvPr>
            <p:custDataLst>
              <p:tags r:id="rId52"/>
            </p:custDataLst>
          </p:nvPr>
        </p:nvSpPr>
        <p:spPr>
          <a:xfrm>
            <a:off x="2309210" y="1078483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6" name="文本框 26"/>
          <p:cNvSpPr txBox="1"/>
          <p:nvPr>
            <p:custDataLst>
              <p:tags r:id="rId53"/>
            </p:custDataLst>
          </p:nvPr>
        </p:nvSpPr>
        <p:spPr>
          <a:xfrm>
            <a:off x="2309210" y="1250574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7" name="文本框 26"/>
          <p:cNvSpPr txBox="1"/>
          <p:nvPr>
            <p:custDataLst>
              <p:tags r:id="rId54"/>
            </p:custDataLst>
          </p:nvPr>
        </p:nvSpPr>
        <p:spPr>
          <a:xfrm>
            <a:off x="2309210" y="1061563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170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8" name="文本框 26"/>
          <p:cNvSpPr txBox="1"/>
          <p:nvPr>
            <p:custDataLst>
              <p:tags r:id="rId55"/>
            </p:custDataLst>
          </p:nvPr>
        </p:nvSpPr>
        <p:spPr>
          <a:xfrm>
            <a:off x="5454495" y="1104739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9" name="文本框 26"/>
          <p:cNvSpPr txBox="1"/>
          <p:nvPr>
            <p:custDataLst>
              <p:tags r:id="rId56"/>
            </p:custDataLst>
          </p:nvPr>
        </p:nvSpPr>
        <p:spPr>
          <a:xfrm>
            <a:off x="5454495" y="1088960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0" name="文本框 19"/>
          <p:cNvSpPr txBox="1"/>
          <p:nvPr>
            <p:custDataLst>
              <p:tags r:id="rId57"/>
            </p:custDataLst>
          </p:nvPr>
        </p:nvSpPr>
        <p:spPr>
          <a:xfrm>
            <a:off x="5454495" y="1124066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1" name="文本框 26"/>
          <p:cNvSpPr txBox="1"/>
          <p:nvPr>
            <p:custDataLst>
              <p:tags r:id="rId58"/>
            </p:custDataLst>
          </p:nvPr>
        </p:nvSpPr>
        <p:spPr>
          <a:xfrm>
            <a:off x="5454495" y="1144200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2" name="文本框 26"/>
          <p:cNvSpPr txBox="1"/>
          <p:nvPr>
            <p:custDataLst>
              <p:tags r:id="rId59"/>
            </p:custDataLst>
          </p:nvPr>
        </p:nvSpPr>
        <p:spPr>
          <a:xfrm>
            <a:off x="5454495" y="1168575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6" name="文本框 26"/>
          <p:cNvSpPr txBox="1"/>
          <p:nvPr>
            <p:custDataLst>
              <p:tags r:id="rId60"/>
            </p:custDataLst>
          </p:nvPr>
        </p:nvSpPr>
        <p:spPr>
          <a:xfrm>
            <a:off x="5454495" y="1201714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7" name="文本框 26"/>
          <p:cNvSpPr txBox="1"/>
          <p:nvPr>
            <p:custDataLst>
              <p:tags r:id="rId61"/>
            </p:custDataLst>
          </p:nvPr>
        </p:nvSpPr>
        <p:spPr>
          <a:xfrm>
            <a:off x="5454495" y="1074557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8" name="文本框 26"/>
          <p:cNvSpPr txBox="1"/>
          <p:nvPr>
            <p:custDataLst>
              <p:tags r:id="rId62"/>
            </p:custDataLst>
          </p:nvPr>
        </p:nvSpPr>
        <p:spPr>
          <a:xfrm>
            <a:off x="5454495" y="1250512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9" name="文本框 26"/>
          <p:cNvSpPr txBox="1"/>
          <p:nvPr>
            <p:custDataLst>
              <p:tags r:id="rId63"/>
            </p:custDataLst>
          </p:nvPr>
        </p:nvSpPr>
        <p:spPr>
          <a:xfrm>
            <a:off x="5454495" y="1057637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170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0" name="文本框 26"/>
          <p:cNvSpPr txBox="1"/>
          <p:nvPr>
            <p:custDataLst>
              <p:tags r:id="rId64"/>
            </p:custDataLst>
          </p:nvPr>
        </p:nvSpPr>
        <p:spPr>
          <a:xfrm>
            <a:off x="3572079" y="10114074"/>
            <a:ext cx="1052121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UFM1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1" name="文本框 26"/>
          <p:cNvSpPr txBox="1"/>
          <p:nvPr>
            <p:custDataLst>
              <p:tags r:id="rId65"/>
            </p:custDataLst>
          </p:nvPr>
        </p:nvSpPr>
        <p:spPr>
          <a:xfrm>
            <a:off x="6836922" y="10201226"/>
            <a:ext cx="1052121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KLF4</a:t>
            </a:r>
            <a:endParaRPr lang="en-US" altLang="zh-CN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2" name="图片 161"/>
          <p:cNvPicPr>
            <a:picLocks noChangeAspect="1"/>
          </p:cNvPicPr>
          <p:nvPr>
            <p:custDataLst>
              <p:tags r:id="rId66"/>
            </p:custDataLst>
          </p:nvPr>
        </p:nvPicPr>
        <p:blipFill>
          <a:blip r:embed="rId67"/>
          <a:stretch>
            <a:fillRect/>
          </a:stretch>
        </p:blipFill>
        <p:spPr>
          <a:xfrm>
            <a:off x="9606104" y="10567602"/>
            <a:ext cx="1761195" cy="2700499"/>
          </a:xfrm>
          <a:prstGeom prst="rect">
            <a:avLst/>
          </a:prstGeom>
        </p:spPr>
      </p:pic>
      <p:sp>
        <p:nvSpPr>
          <p:cNvPr id="163" name="文本框 26"/>
          <p:cNvSpPr txBox="1"/>
          <p:nvPr>
            <p:custDataLst>
              <p:tags r:id="rId68"/>
            </p:custDataLst>
          </p:nvPr>
        </p:nvSpPr>
        <p:spPr>
          <a:xfrm>
            <a:off x="8678140" y="1119647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4" name="文本框 26"/>
          <p:cNvSpPr txBox="1"/>
          <p:nvPr>
            <p:custDataLst>
              <p:tags r:id="rId69"/>
            </p:custDataLst>
          </p:nvPr>
        </p:nvSpPr>
        <p:spPr>
          <a:xfrm>
            <a:off x="8678140" y="1100820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5" name="文本框 19"/>
          <p:cNvSpPr txBox="1"/>
          <p:nvPr>
            <p:custDataLst>
              <p:tags r:id="rId70"/>
            </p:custDataLst>
          </p:nvPr>
        </p:nvSpPr>
        <p:spPr>
          <a:xfrm>
            <a:off x="8678140" y="1142495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6" name="文本框 26"/>
          <p:cNvSpPr txBox="1"/>
          <p:nvPr>
            <p:custDataLst>
              <p:tags r:id="rId71"/>
            </p:custDataLst>
          </p:nvPr>
        </p:nvSpPr>
        <p:spPr>
          <a:xfrm>
            <a:off x="8678140" y="1168525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7" name="文本框 26"/>
          <p:cNvSpPr txBox="1"/>
          <p:nvPr>
            <p:custDataLst>
              <p:tags r:id="rId72"/>
            </p:custDataLst>
          </p:nvPr>
        </p:nvSpPr>
        <p:spPr>
          <a:xfrm>
            <a:off x="8678140" y="1197709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8" name="文本框 26"/>
          <p:cNvSpPr txBox="1"/>
          <p:nvPr>
            <p:custDataLst>
              <p:tags r:id="rId73"/>
            </p:custDataLst>
          </p:nvPr>
        </p:nvSpPr>
        <p:spPr>
          <a:xfrm>
            <a:off x="8678140" y="1240504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9" name="文本框 26"/>
          <p:cNvSpPr txBox="1"/>
          <p:nvPr>
            <p:custDataLst>
              <p:tags r:id="rId74"/>
            </p:custDataLst>
          </p:nvPr>
        </p:nvSpPr>
        <p:spPr>
          <a:xfrm>
            <a:off x="8678140" y="1083369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0" name="文本框 26"/>
          <p:cNvSpPr txBox="1"/>
          <p:nvPr>
            <p:custDataLst>
              <p:tags r:id="rId75"/>
            </p:custDataLst>
          </p:nvPr>
        </p:nvSpPr>
        <p:spPr>
          <a:xfrm>
            <a:off x="8678140" y="1272390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9" name="文本框 26"/>
          <p:cNvSpPr txBox="1"/>
          <p:nvPr>
            <p:custDataLst>
              <p:tags r:id="rId76"/>
            </p:custDataLst>
          </p:nvPr>
        </p:nvSpPr>
        <p:spPr>
          <a:xfrm>
            <a:off x="8678140" y="1066448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170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0" name="文本框 26"/>
          <p:cNvSpPr txBox="1"/>
          <p:nvPr>
            <p:custDataLst>
              <p:tags r:id="rId77"/>
            </p:custDataLst>
          </p:nvPr>
        </p:nvSpPr>
        <p:spPr>
          <a:xfrm>
            <a:off x="9920514" y="10226380"/>
            <a:ext cx="1052121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GAPDH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2" name="直接连接符 71"/>
          <p:cNvCxnSpPr/>
          <p:nvPr>
            <p:custDataLst>
              <p:tags r:id="rId78"/>
            </p:custDataLst>
          </p:nvPr>
        </p:nvCxnSpPr>
        <p:spPr>
          <a:xfrm flipH="1">
            <a:off x="2032000" y="7556500"/>
            <a:ext cx="3175" cy="54451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文本框 72"/>
          <p:cNvSpPr txBox="1"/>
          <p:nvPr>
            <p:custDataLst>
              <p:tags r:id="rId79"/>
            </p:custDataLst>
          </p:nvPr>
        </p:nvSpPr>
        <p:spPr>
          <a:xfrm>
            <a:off x="8293100" y="1096645"/>
            <a:ext cx="5022850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Supplemental Figure S3O related to Figure 6B</a:t>
            </a:r>
            <a:endParaRPr lang="en-US" altLang="zh-CN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48" name="文本框 247"/>
          <p:cNvSpPr txBox="1"/>
          <p:nvPr>
            <p:custDataLst>
              <p:tags r:id="rId80"/>
            </p:custDataLst>
          </p:nvPr>
        </p:nvSpPr>
        <p:spPr>
          <a:xfrm>
            <a:off x="1027430" y="728345"/>
            <a:ext cx="4455795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Supplemental Figure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S3: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full Western blots 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2237300" y="1764596"/>
            <a:ext cx="8636931" cy="13223992"/>
            <a:chOff x="3523" y="2779"/>
            <a:chExt cx="13602" cy="20826"/>
          </a:xfrm>
        </p:grpSpPr>
        <p:grpSp>
          <p:nvGrpSpPr>
            <p:cNvPr id="5" name="组合 4"/>
            <p:cNvGrpSpPr/>
            <p:nvPr/>
          </p:nvGrpSpPr>
          <p:grpSpPr>
            <a:xfrm>
              <a:off x="3523" y="7384"/>
              <a:ext cx="12915" cy="4955"/>
              <a:chOff x="1369696" y="655254"/>
              <a:chExt cx="8200863" cy="3146340"/>
            </a:xfrm>
          </p:grpSpPr>
          <p:pic>
            <p:nvPicPr>
              <p:cNvPr id="2" name="图片 1"/>
              <p:cNvPicPr>
                <a:picLocks noChangeAspect="1"/>
              </p:cNvPicPr>
              <p:nvPr/>
            </p:nvPicPr>
            <p:blipFill rotWithShape="1">
              <a:blip r:embed="rId1"/>
              <a:srcRect l="8238"/>
              <a:stretch>
                <a:fillRect/>
              </a:stretch>
            </p:blipFill>
            <p:spPr>
              <a:xfrm>
                <a:off x="2467429" y="655254"/>
                <a:ext cx="7103130" cy="3084794"/>
              </a:xfrm>
              <a:prstGeom prst="rect">
                <a:avLst/>
              </a:prstGeom>
            </p:spPr>
          </p:pic>
          <p:pic>
            <p:nvPicPr>
              <p:cNvPr id="18" name="图片 17"/>
              <p:cNvPicPr>
                <a:picLocks noChangeAspect="1"/>
              </p:cNvPicPr>
              <p:nvPr/>
            </p:nvPicPr>
            <p:blipFill rotWithShape="1">
              <a:blip r:embed="rId1"/>
              <a:srcRect l="91606" t="13046" r="912" b="71686"/>
              <a:stretch>
                <a:fillRect/>
              </a:stretch>
            </p:blipFill>
            <p:spPr>
              <a:xfrm>
                <a:off x="8481988" y="849886"/>
                <a:ext cx="1088571" cy="885371"/>
              </a:xfrm>
              <a:prstGeom prst="rect">
                <a:avLst/>
              </a:prstGeom>
            </p:spPr>
          </p:pic>
          <p:sp>
            <p:nvSpPr>
              <p:cNvPr id="22" name="文本框 21"/>
              <p:cNvSpPr txBox="1"/>
              <p:nvPr/>
            </p:nvSpPr>
            <p:spPr>
              <a:xfrm>
                <a:off x="2636393" y="987861"/>
                <a:ext cx="700063" cy="3371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K15</a:t>
                </a:r>
                <a:endParaRPr lang="zh-CN" alt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30" name="图片 29"/>
              <p:cNvPicPr>
                <a:picLocks noChangeAspect="1"/>
              </p:cNvPicPr>
              <p:nvPr/>
            </p:nvPicPr>
            <p:blipFill rotWithShape="1">
              <a:blip r:embed="rId1"/>
              <a:srcRect l="10621" t="635" r="44609" b="90054"/>
              <a:stretch>
                <a:fillRect/>
              </a:stretch>
            </p:blipFill>
            <p:spPr>
              <a:xfrm>
                <a:off x="2650907" y="664069"/>
                <a:ext cx="4484914" cy="371634"/>
              </a:xfrm>
              <a:prstGeom prst="rect">
                <a:avLst/>
              </a:prstGeom>
            </p:spPr>
          </p:pic>
          <p:pic>
            <p:nvPicPr>
              <p:cNvPr id="33" name="图片 32"/>
              <p:cNvPicPr>
                <a:picLocks noChangeAspect="1"/>
              </p:cNvPicPr>
              <p:nvPr/>
            </p:nvPicPr>
            <p:blipFill rotWithShape="1">
              <a:blip r:embed="rId1"/>
              <a:srcRect l="2427" t="12661" r="91706" b="80740"/>
              <a:stretch>
                <a:fillRect/>
              </a:stretch>
            </p:blipFill>
            <p:spPr>
              <a:xfrm>
                <a:off x="1626478" y="978072"/>
                <a:ext cx="841829" cy="377371"/>
              </a:xfrm>
              <a:prstGeom prst="rect">
                <a:avLst/>
              </a:prstGeom>
            </p:spPr>
          </p:pic>
          <p:pic>
            <p:nvPicPr>
              <p:cNvPr id="34" name="图片 33"/>
              <p:cNvPicPr>
                <a:picLocks noChangeAspect="1"/>
              </p:cNvPicPr>
              <p:nvPr/>
            </p:nvPicPr>
            <p:blipFill rotWithShape="1">
              <a:blip r:embed="rId1"/>
              <a:srcRect l="2629" t="37534" r="91504" b="55867"/>
              <a:stretch>
                <a:fillRect/>
              </a:stretch>
            </p:blipFill>
            <p:spPr>
              <a:xfrm>
                <a:off x="1655506" y="1711045"/>
                <a:ext cx="841829" cy="377371"/>
              </a:xfrm>
              <a:prstGeom prst="rect">
                <a:avLst/>
              </a:prstGeom>
            </p:spPr>
          </p:pic>
          <p:pic>
            <p:nvPicPr>
              <p:cNvPr id="35" name="图片 34"/>
              <p:cNvPicPr>
                <a:picLocks noChangeAspect="1"/>
              </p:cNvPicPr>
              <p:nvPr/>
            </p:nvPicPr>
            <p:blipFill rotWithShape="1">
              <a:blip r:embed="rId1"/>
              <a:srcRect l="2427" t="62915" r="91706" b="30486"/>
              <a:stretch>
                <a:fillRect/>
              </a:stretch>
            </p:blipFill>
            <p:spPr>
              <a:xfrm>
                <a:off x="1640992" y="2516588"/>
                <a:ext cx="841829" cy="377371"/>
              </a:xfrm>
              <a:prstGeom prst="rect">
                <a:avLst/>
              </a:prstGeom>
            </p:spPr>
          </p:pic>
          <p:pic>
            <p:nvPicPr>
              <p:cNvPr id="36" name="图片 35"/>
              <p:cNvPicPr>
                <a:picLocks noChangeAspect="1"/>
              </p:cNvPicPr>
              <p:nvPr/>
            </p:nvPicPr>
            <p:blipFill rotWithShape="1">
              <a:blip r:embed="rId1"/>
              <a:srcRect l="2528" t="88042" r="91605" b="5359"/>
              <a:stretch>
                <a:fillRect/>
              </a:stretch>
            </p:blipFill>
            <p:spPr>
              <a:xfrm>
                <a:off x="1670020" y="3278589"/>
                <a:ext cx="841829" cy="377371"/>
              </a:xfrm>
              <a:prstGeom prst="rect">
                <a:avLst/>
              </a:prstGeom>
            </p:spPr>
          </p:pic>
          <p:pic>
            <p:nvPicPr>
              <p:cNvPr id="37" name="图片 36"/>
              <p:cNvPicPr>
                <a:picLocks noChangeAspect="1"/>
              </p:cNvPicPr>
              <p:nvPr/>
            </p:nvPicPr>
            <p:blipFill rotWithShape="1">
              <a:blip r:embed="rId1"/>
              <a:srcRect t="36012" r="97907" b="42921"/>
              <a:stretch>
                <a:fillRect/>
              </a:stretch>
            </p:blipFill>
            <p:spPr>
              <a:xfrm>
                <a:off x="1369696" y="1678261"/>
                <a:ext cx="300324" cy="1204685"/>
              </a:xfrm>
              <a:prstGeom prst="rect">
                <a:avLst/>
              </a:prstGeom>
            </p:spPr>
          </p:pic>
          <p:pic>
            <p:nvPicPr>
              <p:cNvPr id="51" name="图片 50"/>
              <p:cNvPicPr>
                <a:picLocks noChangeAspect="1"/>
              </p:cNvPicPr>
              <p:nvPr/>
            </p:nvPicPr>
            <p:blipFill rotWithShape="1">
              <a:blip r:embed="rId1"/>
              <a:srcRect l="9117" t="96385" r="87206" b="-748"/>
              <a:stretch>
                <a:fillRect/>
              </a:stretch>
            </p:blipFill>
            <p:spPr>
              <a:xfrm>
                <a:off x="2484635" y="3619780"/>
                <a:ext cx="368300" cy="174234"/>
              </a:xfrm>
              <a:prstGeom prst="rect">
                <a:avLst/>
              </a:prstGeom>
            </p:spPr>
          </p:pic>
          <p:pic>
            <p:nvPicPr>
              <p:cNvPr id="52" name="图片 51"/>
              <p:cNvPicPr>
                <a:picLocks noChangeAspect="1"/>
              </p:cNvPicPr>
              <p:nvPr/>
            </p:nvPicPr>
            <p:blipFill rotWithShape="1">
              <a:blip r:embed="rId1"/>
              <a:srcRect l="21289" t="95749" r="75034" b="-112"/>
              <a:stretch>
                <a:fillRect/>
              </a:stretch>
            </p:blipFill>
            <p:spPr>
              <a:xfrm>
                <a:off x="3428094" y="3600177"/>
                <a:ext cx="368300" cy="174234"/>
              </a:xfrm>
              <a:prstGeom prst="rect">
                <a:avLst/>
              </a:prstGeom>
            </p:spPr>
          </p:pic>
          <p:pic>
            <p:nvPicPr>
              <p:cNvPr id="53" name="图片 52"/>
              <p:cNvPicPr>
                <a:picLocks noChangeAspect="1"/>
              </p:cNvPicPr>
              <p:nvPr/>
            </p:nvPicPr>
            <p:blipFill rotWithShape="1">
              <a:blip r:embed="rId1"/>
              <a:srcRect l="33208" t="96067" r="63115" b="-430"/>
              <a:stretch>
                <a:fillRect/>
              </a:stretch>
            </p:blipFill>
            <p:spPr>
              <a:xfrm>
                <a:off x="4371553" y="3611847"/>
                <a:ext cx="368300" cy="174234"/>
              </a:xfrm>
              <a:prstGeom prst="rect">
                <a:avLst/>
              </a:prstGeom>
            </p:spPr>
          </p:pic>
          <p:pic>
            <p:nvPicPr>
              <p:cNvPr id="54" name="图片 53"/>
              <p:cNvPicPr>
                <a:picLocks noChangeAspect="1"/>
              </p:cNvPicPr>
              <p:nvPr/>
            </p:nvPicPr>
            <p:blipFill rotWithShape="1">
              <a:blip r:embed="rId1"/>
              <a:srcRect l="45507" t="95749" r="50816" b="-112"/>
              <a:stretch>
                <a:fillRect/>
              </a:stretch>
            </p:blipFill>
            <p:spPr>
              <a:xfrm>
                <a:off x="5323770" y="3603034"/>
                <a:ext cx="368300" cy="174234"/>
              </a:xfrm>
              <a:prstGeom prst="rect">
                <a:avLst/>
              </a:prstGeom>
            </p:spPr>
          </p:pic>
          <p:pic>
            <p:nvPicPr>
              <p:cNvPr id="55" name="图片 54"/>
              <p:cNvPicPr>
                <a:picLocks noChangeAspect="1"/>
              </p:cNvPicPr>
              <p:nvPr/>
            </p:nvPicPr>
            <p:blipFill rotWithShape="1">
              <a:blip r:embed="rId1"/>
              <a:srcRect l="51467" t="95431" r="44856" b="206"/>
              <a:stretch>
                <a:fillRect/>
              </a:stretch>
            </p:blipFill>
            <p:spPr>
              <a:xfrm>
                <a:off x="5783715" y="3580145"/>
                <a:ext cx="368300" cy="174234"/>
              </a:xfrm>
              <a:prstGeom prst="rect">
                <a:avLst/>
              </a:prstGeom>
            </p:spPr>
          </p:pic>
          <p:pic>
            <p:nvPicPr>
              <p:cNvPr id="56" name="图片 55"/>
              <p:cNvPicPr>
                <a:picLocks noChangeAspect="1"/>
              </p:cNvPicPr>
              <p:nvPr/>
            </p:nvPicPr>
            <p:blipFill rotWithShape="1">
              <a:blip r:embed="rId1"/>
              <a:srcRect l="57679" t="96385" r="38644" b="-748"/>
              <a:stretch>
                <a:fillRect/>
              </a:stretch>
            </p:blipFill>
            <p:spPr>
              <a:xfrm>
                <a:off x="6267008" y="3627360"/>
                <a:ext cx="368300" cy="174234"/>
              </a:xfrm>
              <a:prstGeom prst="rect">
                <a:avLst/>
              </a:prstGeom>
            </p:spPr>
          </p:pic>
          <p:pic>
            <p:nvPicPr>
              <p:cNvPr id="57" name="图片 56"/>
              <p:cNvPicPr>
                <a:picLocks noChangeAspect="1"/>
              </p:cNvPicPr>
              <p:nvPr/>
            </p:nvPicPr>
            <p:blipFill rotWithShape="1">
              <a:blip r:embed="rId1"/>
              <a:srcRect l="69724" t="96385" r="26599" b="-748"/>
              <a:stretch>
                <a:fillRect/>
              </a:stretch>
            </p:blipFill>
            <p:spPr>
              <a:xfrm>
                <a:off x="7197901" y="3624547"/>
                <a:ext cx="368300" cy="174234"/>
              </a:xfrm>
              <a:prstGeom prst="rect">
                <a:avLst/>
              </a:prstGeom>
            </p:spPr>
          </p:pic>
          <p:pic>
            <p:nvPicPr>
              <p:cNvPr id="58" name="图片 57"/>
              <p:cNvPicPr>
                <a:picLocks noChangeAspect="1"/>
              </p:cNvPicPr>
              <p:nvPr/>
            </p:nvPicPr>
            <p:blipFill rotWithShape="1">
              <a:blip r:embed="rId1"/>
              <a:srcRect l="82023" t="96385" r="14300" b="-748"/>
              <a:stretch>
                <a:fillRect/>
              </a:stretch>
            </p:blipFill>
            <p:spPr>
              <a:xfrm>
                <a:off x="8139088" y="3625577"/>
                <a:ext cx="368300" cy="174234"/>
              </a:xfrm>
              <a:prstGeom prst="rect">
                <a:avLst/>
              </a:prstGeom>
            </p:spPr>
          </p:pic>
          <p:pic>
            <p:nvPicPr>
              <p:cNvPr id="59" name="图片 58"/>
              <p:cNvPicPr>
                <a:picLocks noChangeAspect="1"/>
              </p:cNvPicPr>
              <p:nvPr/>
            </p:nvPicPr>
            <p:blipFill rotWithShape="1">
              <a:blip r:embed="rId1"/>
              <a:srcRect l="94068" t="96067" r="2255" b="-430"/>
              <a:stretch>
                <a:fillRect/>
              </a:stretch>
            </p:blipFill>
            <p:spPr>
              <a:xfrm>
                <a:off x="9093443" y="3614660"/>
                <a:ext cx="368300" cy="174234"/>
              </a:xfrm>
              <a:prstGeom prst="rect">
                <a:avLst/>
              </a:prstGeom>
            </p:spPr>
          </p:pic>
        </p:grpSp>
        <p:grpSp>
          <p:nvGrpSpPr>
            <p:cNvPr id="6" name="组合 5"/>
            <p:cNvGrpSpPr/>
            <p:nvPr/>
          </p:nvGrpSpPr>
          <p:grpSpPr>
            <a:xfrm>
              <a:off x="3523" y="13005"/>
              <a:ext cx="12915" cy="4993"/>
              <a:chOff x="1369696" y="4872155"/>
              <a:chExt cx="8200863" cy="3170456"/>
            </a:xfrm>
          </p:grpSpPr>
          <p:pic>
            <p:nvPicPr>
              <p:cNvPr id="3" name="图片 2"/>
              <p:cNvPicPr>
                <a:picLocks noChangeAspect="1"/>
              </p:cNvPicPr>
              <p:nvPr/>
            </p:nvPicPr>
            <p:blipFill rotWithShape="1">
              <a:blip r:embed="rId2"/>
              <a:srcRect l="8427"/>
              <a:stretch>
                <a:fillRect/>
              </a:stretch>
            </p:blipFill>
            <p:spPr>
              <a:xfrm>
                <a:off x="2481943" y="4922043"/>
                <a:ext cx="7088616" cy="3066155"/>
              </a:xfrm>
              <a:prstGeom prst="rect">
                <a:avLst/>
              </a:prstGeom>
            </p:spPr>
          </p:pic>
          <p:pic>
            <p:nvPicPr>
              <p:cNvPr id="19" name="图片 18"/>
              <p:cNvPicPr>
                <a:picLocks noChangeAspect="1"/>
              </p:cNvPicPr>
              <p:nvPr/>
            </p:nvPicPr>
            <p:blipFill rotWithShape="1">
              <a:blip r:embed="rId2"/>
              <a:srcRect l="91358" t="11946" r="798" b="70175"/>
              <a:stretch>
                <a:fillRect/>
              </a:stretch>
            </p:blipFill>
            <p:spPr>
              <a:xfrm>
                <a:off x="8429170" y="5050971"/>
                <a:ext cx="1141389" cy="1030515"/>
              </a:xfrm>
              <a:prstGeom prst="rect">
                <a:avLst/>
              </a:prstGeom>
            </p:spPr>
          </p:pic>
          <p:sp>
            <p:nvSpPr>
              <p:cNvPr id="21" name="文本框 20"/>
              <p:cNvSpPr txBox="1"/>
              <p:nvPr/>
            </p:nvSpPr>
            <p:spPr>
              <a:xfrm>
                <a:off x="2640023" y="5227674"/>
                <a:ext cx="700063" cy="3371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K19</a:t>
                </a:r>
                <a:endParaRPr lang="zh-CN" alt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31" name="图片 30"/>
              <p:cNvPicPr>
                <a:picLocks noChangeAspect="1"/>
              </p:cNvPicPr>
              <p:nvPr/>
            </p:nvPicPr>
            <p:blipFill rotWithShape="1">
              <a:blip r:embed="rId2"/>
              <a:srcRect l="10330" t="676" r="44754" b="91277"/>
              <a:stretch>
                <a:fillRect/>
              </a:stretch>
            </p:blipFill>
            <p:spPr>
              <a:xfrm>
                <a:off x="2636393" y="4944726"/>
                <a:ext cx="4499428" cy="319314"/>
              </a:xfrm>
              <a:prstGeom prst="rect">
                <a:avLst/>
              </a:prstGeom>
            </p:spPr>
          </p:pic>
          <p:pic>
            <p:nvPicPr>
              <p:cNvPr id="38" name="图片 37"/>
              <p:cNvPicPr>
                <a:picLocks noChangeAspect="1"/>
              </p:cNvPicPr>
              <p:nvPr/>
            </p:nvPicPr>
            <p:blipFill rotWithShape="1">
              <a:blip r:embed="rId2"/>
              <a:srcRect l="2141" t="1993" r="91588" b="91368"/>
              <a:stretch>
                <a:fillRect/>
              </a:stretch>
            </p:blipFill>
            <p:spPr>
              <a:xfrm>
                <a:off x="1611963" y="4872155"/>
                <a:ext cx="899886" cy="377371"/>
              </a:xfrm>
              <a:prstGeom prst="rect">
                <a:avLst/>
              </a:prstGeom>
            </p:spPr>
          </p:pic>
          <p:pic>
            <p:nvPicPr>
              <p:cNvPr id="39" name="图片 38"/>
              <p:cNvPicPr>
                <a:picLocks noChangeAspect="1"/>
              </p:cNvPicPr>
              <p:nvPr/>
            </p:nvPicPr>
            <p:blipFill rotWithShape="1">
              <a:blip r:embed="rId2"/>
              <a:srcRect l="2242" t="23697" r="91877" b="69851"/>
              <a:stretch>
                <a:fillRect/>
              </a:stretch>
            </p:blipFill>
            <p:spPr>
              <a:xfrm>
                <a:off x="1623527" y="5540571"/>
                <a:ext cx="843901" cy="366743"/>
              </a:xfrm>
              <a:prstGeom prst="rect">
                <a:avLst/>
              </a:prstGeom>
            </p:spPr>
          </p:pic>
          <p:pic>
            <p:nvPicPr>
              <p:cNvPr id="40" name="图片 39"/>
              <p:cNvPicPr>
                <a:picLocks noChangeAspect="1"/>
              </p:cNvPicPr>
              <p:nvPr/>
            </p:nvPicPr>
            <p:blipFill rotWithShape="1">
              <a:blip r:embed="rId2"/>
              <a:srcRect l="2242" t="45147" r="91877" b="48159"/>
              <a:stretch>
                <a:fillRect/>
              </a:stretch>
            </p:blipFill>
            <p:spPr>
              <a:xfrm>
                <a:off x="1623527" y="6208987"/>
                <a:ext cx="843901" cy="380499"/>
              </a:xfrm>
              <a:prstGeom prst="rect">
                <a:avLst/>
              </a:prstGeom>
            </p:spPr>
          </p:pic>
          <p:pic>
            <p:nvPicPr>
              <p:cNvPr id="41" name="图片 40"/>
              <p:cNvPicPr>
                <a:picLocks noChangeAspect="1"/>
              </p:cNvPicPr>
              <p:nvPr/>
            </p:nvPicPr>
            <p:blipFill rotWithShape="1">
              <a:blip r:embed="rId2"/>
              <a:srcRect l="2141" t="66596" r="91588" b="26765"/>
              <a:stretch>
                <a:fillRect/>
              </a:stretch>
            </p:blipFill>
            <p:spPr>
              <a:xfrm>
                <a:off x="1597449" y="6876030"/>
                <a:ext cx="899886" cy="377371"/>
              </a:xfrm>
              <a:prstGeom prst="rect">
                <a:avLst/>
              </a:prstGeom>
            </p:spPr>
          </p:pic>
          <p:pic>
            <p:nvPicPr>
              <p:cNvPr id="42" name="图片 41"/>
              <p:cNvPicPr>
                <a:picLocks noChangeAspect="1"/>
              </p:cNvPicPr>
              <p:nvPr/>
            </p:nvPicPr>
            <p:blipFill rotWithShape="1">
              <a:blip r:embed="rId2"/>
              <a:srcRect l="2141" t="88300" r="91830" b="5830"/>
              <a:stretch>
                <a:fillRect/>
              </a:stretch>
            </p:blipFill>
            <p:spPr>
              <a:xfrm>
                <a:off x="1602228" y="7533076"/>
                <a:ext cx="865200" cy="333668"/>
              </a:xfrm>
              <a:prstGeom prst="rect">
                <a:avLst/>
              </a:prstGeom>
            </p:spPr>
          </p:pic>
          <p:pic>
            <p:nvPicPr>
              <p:cNvPr id="43" name="图片 42"/>
              <p:cNvPicPr>
                <a:picLocks noChangeAspect="1"/>
              </p:cNvPicPr>
              <p:nvPr/>
            </p:nvPicPr>
            <p:blipFill rotWithShape="1">
              <a:blip r:embed="rId1"/>
              <a:srcRect t="36012" r="97907" b="42921"/>
              <a:stretch>
                <a:fillRect/>
              </a:stretch>
            </p:blipFill>
            <p:spPr>
              <a:xfrm>
                <a:off x="1369696" y="5781998"/>
                <a:ext cx="300324" cy="1204685"/>
              </a:xfrm>
              <a:prstGeom prst="rect">
                <a:avLst/>
              </a:prstGeom>
            </p:spPr>
          </p:pic>
          <p:pic>
            <p:nvPicPr>
              <p:cNvPr id="60" name="图片 59"/>
              <p:cNvPicPr>
                <a:picLocks noChangeAspect="1"/>
              </p:cNvPicPr>
              <p:nvPr/>
            </p:nvPicPr>
            <p:blipFill rotWithShape="1">
              <a:blip r:embed="rId2"/>
              <a:srcRect l="9381" t="96407" r="87142"/>
              <a:stretch>
                <a:fillRect/>
              </a:stretch>
            </p:blipFill>
            <p:spPr>
              <a:xfrm>
                <a:off x="2497249" y="7887349"/>
                <a:ext cx="348335" cy="142562"/>
              </a:xfrm>
              <a:prstGeom prst="rect">
                <a:avLst/>
              </a:prstGeom>
            </p:spPr>
          </p:pic>
          <p:pic>
            <p:nvPicPr>
              <p:cNvPr id="61" name="图片 60"/>
              <p:cNvPicPr>
                <a:picLocks noChangeAspect="1"/>
              </p:cNvPicPr>
              <p:nvPr/>
            </p:nvPicPr>
            <p:blipFill rotWithShape="1">
              <a:blip r:embed="rId2"/>
              <a:srcRect l="20537" t="96727" r="75986" b="-320"/>
              <a:stretch>
                <a:fillRect/>
              </a:stretch>
            </p:blipFill>
            <p:spPr>
              <a:xfrm>
                <a:off x="3380872" y="7894482"/>
                <a:ext cx="348335" cy="142562"/>
              </a:xfrm>
              <a:prstGeom prst="rect">
                <a:avLst/>
              </a:prstGeom>
            </p:spPr>
          </p:pic>
          <p:pic>
            <p:nvPicPr>
              <p:cNvPr id="62" name="图片 61"/>
              <p:cNvPicPr>
                <a:picLocks noChangeAspect="1"/>
              </p:cNvPicPr>
              <p:nvPr/>
            </p:nvPicPr>
            <p:blipFill rotWithShape="1">
              <a:blip r:embed="rId2"/>
              <a:srcRect l="31819" t="96727" r="64704" b="-320"/>
              <a:stretch>
                <a:fillRect/>
              </a:stretch>
            </p:blipFill>
            <p:spPr>
              <a:xfrm>
                <a:off x="4250852" y="7894482"/>
                <a:ext cx="348335" cy="142562"/>
              </a:xfrm>
              <a:prstGeom prst="rect">
                <a:avLst/>
              </a:prstGeom>
            </p:spPr>
          </p:pic>
          <p:pic>
            <p:nvPicPr>
              <p:cNvPr id="63" name="图片 62"/>
              <p:cNvPicPr>
                <a:picLocks noChangeAspect="1"/>
              </p:cNvPicPr>
              <p:nvPr/>
            </p:nvPicPr>
            <p:blipFill rotWithShape="1">
              <a:blip r:embed="rId2"/>
              <a:srcRect l="43228" t="96727" r="53295" b="-320"/>
              <a:stretch>
                <a:fillRect/>
              </a:stretch>
            </p:blipFill>
            <p:spPr>
              <a:xfrm>
                <a:off x="5134936" y="7892284"/>
                <a:ext cx="348335" cy="142562"/>
              </a:xfrm>
              <a:prstGeom prst="rect">
                <a:avLst/>
              </a:prstGeom>
            </p:spPr>
          </p:pic>
          <p:pic>
            <p:nvPicPr>
              <p:cNvPr id="64" name="图片 63"/>
              <p:cNvPicPr>
                <a:picLocks noChangeAspect="1"/>
              </p:cNvPicPr>
              <p:nvPr/>
            </p:nvPicPr>
            <p:blipFill rotWithShape="1">
              <a:blip r:embed="rId2"/>
              <a:srcRect l="48806" t="95767" r="47717" b="640"/>
              <a:stretch>
                <a:fillRect/>
              </a:stretch>
            </p:blipFill>
            <p:spPr>
              <a:xfrm>
                <a:off x="5572194" y="7831646"/>
                <a:ext cx="348335" cy="142562"/>
              </a:xfrm>
              <a:prstGeom prst="rect">
                <a:avLst/>
              </a:prstGeom>
            </p:spPr>
          </p:pic>
          <p:pic>
            <p:nvPicPr>
              <p:cNvPr id="65" name="图片 64"/>
              <p:cNvPicPr>
                <a:picLocks noChangeAspect="1"/>
              </p:cNvPicPr>
              <p:nvPr/>
            </p:nvPicPr>
            <p:blipFill rotWithShape="1">
              <a:blip r:embed="rId2"/>
              <a:srcRect l="54510" t="96727" r="42013" b="-320"/>
              <a:stretch>
                <a:fillRect/>
              </a:stretch>
            </p:blipFill>
            <p:spPr>
              <a:xfrm>
                <a:off x="6017616" y="7900049"/>
                <a:ext cx="348335" cy="142562"/>
              </a:xfrm>
              <a:prstGeom prst="rect">
                <a:avLst/>
              </a:prstGeom>
            </p:spPr>
          </p:pic>
          <p:pic>
            <p:nvPicPr>
              <p:cNvPr id="66" name="图片 65"/>
              <p:cNvPicPr>
                <a:picLocks noChangeAspect="1"/>
              </p:cNvPicPr>
              <p:nvPr/>
            </p:nvPicPr>
            <p:blipFill rotWithShape="1">
              <a:blip r:embed="rId2"/>
              <a:srcRect l="65792" t="96727" r="30731" b="-320"/>
              <a:stretch>
                <a:fillRect/>
              </a:stretch>
            </p:blipFill>
            <p:spPr>
              <a:xfrm>
                <a:off x="6898754" y="7890227"/>
                <a:ext cx="348335" cy="142562"/>
              </a:xfrm>
              <a:prstGeom prst="rect">
                <a:avLst/>
              </a:prstGeom>
            </p:spPr>
          </p:pic>
          <p:pic>
            <p:nvPicPr>
              <p:cNvPr id="67" name="图片 66"/>
              <p:cNvPicPr>
                <a:picLocks noChangeAspect="1"/>
              </p:cNvPicPr>
              <p:nvPr/>
            </p:nvPicPr>
            <p:blipFill rotWithShape="1">
              <a:blip r:embed="rId2"/>
              <a:srcRect l="77328" t="96727" r="19195" b="-320"/>
              <a:stretch>
                <a:fillRect/>
              </a:stretch>
            </p:blipFill>
            <p:spPr>
              <a:xfrm>
                <a:off x="7781434" y="7890227"/>
                <a:ext cx="348335" cy="142562"/>
              </a:xfrm>
              <a:prstGeom prst="rect">
                <a:avLst/>
              </a:prstGeom>
            </p:spPr>
          </p:pic>
          <p:pic>
            <p:nvPicPr>
              <p:cNvPr id="68" name="图片 67"/>
              <p:cNvPicPr>
                <a:picLocks noChangeAspect="1"/>
              </p:cNvPicPr>
              <p:nvPr/>
            </p:nvPicPr>
            <p:blipFill rotWithShape="1">
              <a:blip r:embed="rId2"/>
              <a:srcRect l="88610" t="96727" r="7913" b="-320"/>
              <a:stretch>
                <a:fillRect/>
              </a:stretch>
            </p:blipFill>
            <p:spPr>
              <a:xfrm>
                <a:off x="8647139" y="7890227"/>
                <a:ext cx="348335" cy="142562"/>
              </a:xfrm>
              <a:prstGeom prst="rect">
                <a:avLst/>
              </a:prstGeom>
            </p:spPr>
          </p:pic>
        </p:grpSp>
        <p:grpSp>
          <p:nvGrpSpPr>
            <p:cNvPr id="7" name="组合 6"/>
            <p:cNvGrpSpPr/>
            <p:nvPr/>
          </p:nvGrpSpPr>
          <p:grpSpPr>
            <a:xfrm>
              <a:off x="3523" y="18750"/>
              <a:ext cx="12915" cy="4855"/>
              <a:chOff x="1369696" y="9147834"/>
              <a:chExt cx="8248988" cy="3151814"/>
            </a:xfrm>
          </p:grpSpPr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829683" y="9170193"/>
                <a:ext cx="7740877" cy="3073611"/>
              </a:xfrm>
              <a:prstGeom prst="rect">
                <a:avLst/>
              </a:prstGeom>
            </p:spPr>
          </p:pic>
          <p:pic>
            <p:nvPicPr>
              <p:cNvPr id="20" name="图片 19"/>
              <p:cNvPicPr>
                <a:picLocks noChangeAspect="1"/>
              </p:cNvPicPr>
              <p:nvPr/>
            </p:nvPicPr>
            <p:blipFill rotWithShape="1">
              <a:blip r:embed="rId3"/>
              <a:srcRect l="89451" t="11806" r="952" b="69604"/>
              <a:stretch>
                <a:fillRect/>
              </a:stretch>
            </p:blipFill>
            <p:spPr>
              <a:xfrm>
                <a:off x="8174234" y="9318171"/>
                <a:ext cx="1396325" cy="1074058"/>
              </a:xfrm>
              <a:prstGeom prst="rect">
                <a:avLst/>
              </a:prstGeom>
            </p:spPr>
          </p:pic>
          <p:sp>
            <p:nvSpPr>
              <p:cNvPr id="23" name="文本框 20"/>
              <p:cNvSpPr txBox="1"/>
              <p:nvPr/>
            </p:nvSpPr>
            <p:spPr>
              <a:xfrm>
                <a:off x="2643653" y="9511141"/>
                <a:ext cx="700063" cy="3447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1472565" rtl="0" eaLnBrk="1" latinLnBrk="0" hangingPunct="1">
                  <a:defRPr sz="2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35965" algn="l" defTabSz="1472565" rtl="0" eaLnBrk="1" latinLnBrk="0" hangingPunct="1">
                  <a:defRPr sz="2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472565" algn="l" defTabSz="1472565" rtl="0" eaLnBrk="1" latinLnBrk="0" hangingPunct="1">
                  <a:defRPr sz="2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2208530" algn="l" defTabSz="1472565" rtl="0" eaLnBrk="1" latinLnBrk="0" hangingPunct="1">
                  <a:defRPr sz="2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945130" algn="l" defTabSz="1472565" rtl="0" eaLnBrk="1" latinLnBrk="0" hangingPunct="1">
                  <a:defRPr sz="2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681095" algn="l" defTabSz="1472565" rtl="0" eaLnBrk="1" latinLnBrk="0" hangingPunct="1">
                  <a:defRPr sz="2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4417060" algn="l" defTabSz="1472565" rtl="0" eaLnBrk="1" latinLnBrk="0" hangingPunct="1">
                  <a:defRPr sz="2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5153660" algn="l" defTabSz="1472565" rtl="0" eaLnBrk="1" latinLnBrk="0" hangingPunct="1">
                  <a:defRPr sz="2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5889625" algn="l" defTabSz="1472565" rtl="0" eaLnBrk="1" latinLnBrk="0" hangingPunct="1">
                  <a:defRPr sz="2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K30</a:t>
                </a:r>
                <a:endParaRPr lang="zh-CN" alt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32" name="图片 31"/>
              <p:cNvPicPr>
                <a:picLocks noChangeAspect="1"/>
              </p:cNvPicPr>
              <p:nvPr/>
            </p:nvPicPr>
            <p:blipFill rotWithShape="1">
              <a:blip r:embed="rId3"/>
              <a:srcRect l="10330" t="585" r="44609" b="91387"/>
              <a:stretch>
                <a:fillRect/>
              </a:stretch>
            </p:blipFill>
            <p:spPr>
              <a:xfrm>
                <a:off x="2621879" y="9206339"/>
                <a:ext cx="4513942" cy="319316"/>
              </a:xfrm>
              <a:prstGeom prst="rect">
                <a:avLst/>
              </a:prstGeom>
            </p:spPr>
          </p:pic>
          <p:pic>
            <p:nvPicPr>
              <p:cNvPr id="44" name="图片 43"/>
              <p:cNvPicPr>
                <a:picLocks noChangeAspect="1"/>
              </p:cNvPicPr>
              <p:nvPr/>
            </p:nvPicPr>
            <p:blipFill rotWithShape="1">
              <a:blip r:embed="rId3"/>
              <a:srcRect l="2049" t="2174" r="91983" b="91966"/>
              <a:stretch>
                <a:fillRect/>
              </a:stretch>
            </p:blipFill>
            <p:spPr>
              <a:xfrm>
                <a:off x="1597449" y="9147834"/>
                <a:ext cx="856343" cy="333829"/>
              </a:xfrm>
              <a:prstGeom prst="rect">
                <a:avLst/>
              </a:prstGeom>
            </p:spPr>
          </p:pic>
          <p:pic>
            <p:nvPicPr>
              <p:cNvPr id="45" name="图片 44"/>
              <p:cNvPicPr>
                <a:picLocks noChangeAspect="1"/>
              </p:cNvPicPr>
              <p:nvPr/>
            </p:nvPicPr>
            <p:blipFill rotWithShape="1">
              <a:blip r:embed="rId3"/>
              <a:srcRect l="2150" t="19490" r="91952" b="74514"/>
              <a:stretch>
                <a:fillRect/>
              </a:stretch>
            </p:blipFill>
            <p:spPr>
              <a:xfrm>
                <a:off x="1621011" y="9678193"/>
                <a:ext cx="846417" cy="341673"/>
              </a:xfrm>
              <a:prstGeom prst="rect">
                <a:avLst/>
              </a:prstGeom>
            </p:spPr>
          </p:pic>
          <p:pic>
            <p:nvPicPr>
              <p:cNvPr id="46" name="图片 45"/>
              <p:cNvPicPr>
                <a:picLocks noChangeAspect="1"/>
              </p:cNvPicPr>
              <p:nvPr/>
            </p:nvPicPr>
            <p:blipFill rotWithShape="1">
              <a:blip r:embed="rId3"/>
              <a:srcRect l="2150" t="36813" r="91952" b="57445"/>
              <a:stretch>
                <a:fillRect/>
              </a:stretch>
            </p:blipFill>
            <p:spPr>
              <a:xfrm>
                <a:off x="1621011" y="10216396"/>
                <a:ext cx="846418" cy="327157"/>
              </a:xfrm>
              <a:prstGeom prst="rect">
                <a:avLst/>
              </a:prstGeom>
            </p:spPr>
          </p:pic>
          <p:pic>
            <p:nvPicPr>
              <p:cNvPr id="47" name="图片 46"/>
              <p:cNvPicPr>
                <a:picLocks noChangeAspect="1"/>
              </p:cNvPicPr>
              <p:nvPr/>
            </p:nvPicPr>
            <p:blipFill rotWithShape="1">
              <a:blip r:embed="rId3"/>
              <a:srcRect l="2150" t="53881" r="91952" b="40122"/>
              <a:stretch>
                <a:fillRect/>
              </a:stretch>
            </p:blipFill>
            <p:spPr>
              <a:xfrm>
                <a:off x="1621011" y="10740083"/>
                <a:ext cx="846418" cy="341674"/>
              </a:xfrm>
              <a:prstGeom prst="rect">
                <a:avLst/>
              </a:prstGeom>
            </p:spPr>
          </p:pic>
          <p:pic>
            <p:nvPicPr>
              <p:cNvPr id="48" name="图片 47"/>
              <p:cNvPicPr>
                <a:picLocks noChangeAspect="1"/>
              </p:cNvPicPr>
              <p:nvPr/>
            </p:nvPicPr>
            <p:blipFill rotWithShape="1">
              <a:blip r:embed="rId3"/>
              <a:srcRect l="2251" t="71204" r="91952" b="23053"/>
              <a:stretch>
                <a:fillRect/>
              </a:stretch>
            </p:blipFill>
            <p:spPr>
              <a:xfrm>
                <a:off x="1635525" y="11275478"/>
                <a:ext cx="831903" cy="327162"/>
              </a:xfrm>
              <a:prstGeom prst="rect">
                <a:avLst/>
              </a:prstGeom>
            </p:spPr>
          </p:pic>
          <p:pic>
            <p:nvPicPr>
              <p:cNvPr id="49" name="图片 48"/>
              <p:cNvPicPr>
                <a:picLocks noChangeAspect="1"/>
              </p:cNvPicPr>
              <p:nvPr/>
            </p:nvPicPr>
            <p:blipFill rotWithShape="1">
              <a:blip r:embed="rId3"/>
              <a:srcRect l="2150" t="88272" r="91934" b="5689"/>
              <a:stretch>
                <a:fillRect/>
              </a:stretch>
            </p:blipFill>
            <p:spPr>
              <a:xfrm>
                <a:off x="1633006" y="11796361"/>
                <a:ext cx="848937" cy="344060"/>
              </a:xfrm>
              <a:prstGeom prst="rect">
                <a:avLst/>
              </a:prstGeom>
            </p:spPr>
          </p:pic>
          <p:pic>
            <p:nvPicPr>
              <p:cNvPr id="50" name="图片 49"/>
              <p:cNvPicPr>
                <a:picLocks noChangeAspect="1"/>
              </p:cNvPicPr>
              <p:nvPr/>
            </p:nvPicPr>
            <p:blipFill rotWithShape="1">
              <a:blip r:embed="rId1"/>
              <a:srcRect t="36012" r="97907" b="42921"/>
              <a:stretch>
                <a:fillRect/>
              </a:stretch>
            </p:blipFill>
            <p:spPr>
              <a:xfrm>
                <a:off x="1369696" y="10063408"/>
                <a:ext cx="300324" cy="1204685"/>
              </a:xfrm>
              <a:prstGeom prst="rect">
                <a:avLst/>
              </a:prstGeom>
            </p:spPr>
          </p:pic>
          <p:pic>
            <p:nvPicPr>
              <p:cNvPr id="69" name="图片 68"/>
              <p:cNvPicPr>
                <a:picLocks noChangeAspect="1"/>
              </p:cNvPicPr>
              <p:nvPr/>
            </p:nvPicPr>
            <p:blipFill rotWithShape="1">
              <a:blip r:embed="rId3"/>
              <a:srcRect l="18714" t="96610" r="76976" b="-319"/>
              <a:stretch>
                <a:fillRect/>
              </a:stretch>
            </p:blipFill>
            <p:spPr>
              <a:xfrm>
                <a:off x="3224893" y="12152142"/>
                <a:ext cx="431801" cy="147506"/>
              </a:xfrm>
              <a:prstGeom prst="rect">
                <a:avLst/>
              </a:prstGeom>
            </p:spPr>
          </p:pic>
          <p:pic>
            <p:nvPicPr>
              <p:cNvPr id="70" name="图片 69"/>
              <p:cNvPicPr>
                <a:picLocks noChangeAspect="1"/>
              </p:cNvPicPr>
              <p:nvPr/>
            </p:nvPicPr>
            <p:blipFill rotWithShape="1">
              <a:blip r:embed="rId3"/>
              <a:srcRect l="37855" t="96610" r="57835" b="-319"/>
              <a:stretch>
                <a:fillRect/>
              </a:stretch>
            </p:blipFill>
            <p:spPr>
              <a:xfrm>
                <a:off x="4732671" y="12141090"/>
                <a:ext cx="431801" cy="147506"/>
              </a:xfrm>
              <a:prstGeom prst="rect">
                <a:avLst/>
              </a:prstGeom>
            </p:spPr>
          </p:pic>
          <p:pic>
            <p:nvPicPr>
              <p:cNvPr id="71" name="图片 70"/>
              <p:cNvPicPr>
                <a:picLocks noChangeAspect="1"/>
              </p:cNvPicPr>
              <p:nvPr/>
            </p:nvPicPr>
            <p:blipFill rotWithShape="1">
              <a:blip r:embed="rId3"/>
              <a:srcRect l="47616" t="95652" r="48074" b="639"/>
              <a:stretch>
                <a:fillRect/>
              </a:stretch>
            </p:blipFill>
            <p:spPr>
              <a:xfrm>
                <a:off x="5476028" y="12111595"/>
                <a:ext cx="431801" cy="147506"/>
              </a:xfrm>
              <a:prstGeom prst="rect">
                <a:avLst/>
              </a:prstGeom>
            </p:spPr>
          </p:pic>
          <p:pic>
            <p:nvPicPr>
              <p:cNvPr id="72" name="图片 71"/>
              <p:cNvPicPr>
                <a:picLocks noChangeAspect="1"/>
              </p:cNvPicPr>
              <p:nvPr/>
            </p:nvPicPr>
            <p:blipFill rotWithShape="1">
              <a:blip r:embed="rId3"/>
              <a:srcRect l="57250" t="96610" r="38440" b="-319"/>
              <a:stretch>
                <a:fillRect/>
              </a:stretch>
            </p:blipFill>
            <p:spPr>
              <a:xfrm>
                <a:off x="6235257" y="12142411"/>
                <a:ext cx="431801" cy="147506"/>
              </a:xfrm>
              <a:prstGeom prst="rect">
                <a:avLst/>
              </a:prstGeom>
            </p:spPr>
          </p:pic>
          <p:pic>
            <p:nvPicPr>
              <p:cNvPr id="73" name="图片 72"/>
              <p:cNvPicPr>
                <a:picLocks noChangeAspect="1"/>
              </p:cNvPicPr>
              <p:nvPr/>
            </p:nvPicPr>
            <p:blipFill rotWithShape="1">
              <a:blip r:embed="rId3"/>
              <a:srcRect l="76772" t="96610" r="18918" b="-319"/>
              <a:stretch>
                <a:fillRect/>
              </a:stretch>
            </p:blipFill>
            <p:spPr>
              <a:xfrm>
                <a:off x="7746049" y="12152142"/>
                <a:ext cx="431801" cy="147506"/>
              </a:xfrm>
              <a:prstGeom prst="rect">
                <a:avLst/>
              </a:prstGeom>
            </p:spPr>
          </p:pic>
          <p:pic>
            <p:nvPicPr>
              <p:cNvPr id="74" name="图片 73"/>
              <p:cNvPicPr>
                <a:picLocks noChangeAspect="1"/>
              </p:cNvPicPr>
              <p:nvPr/>
            </p:nvPicPr>
            <p:blipFill rotWithShape="1">
              <a:blip r:embed="rId3"/>
              <a:srcRect l="95787" t="96610" r="-97" b="-319"/>
              <a:stretch>
                <a:fillRect/>
              </a:stretch>
            </p:blipFill>
            <p:spPr>
              <a:xfrm>
                <a:off x="9186883" y="12140421"/>
                <a:ext cx="431801" cy="147506"/>
              </a:xfrm>
              <a:prstGeom prst="rect">
                <a:avLst/>
              </a:prstGeom>
            </p:spPr>
          </p:pic>
        </p:grpSp>
        <p:sp>
          <p:nvSpPr>
            <p:cNvPr id="8" name="文本框 1"/>
            <p:cNvSpPr txBox="1"/>
            <p:nvPr/>
          </p:nvSpPr>
          <p:spPr>
            <a:xfrm>
              <a:off x="4588" y="3062"/>
              <a:ext cx="12537" cy="27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n-US" kern="1200" spc="100" dirty="0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MGRRPARCYRYCKN</a:t>
              </a:r>
              <a:r>
                <a:rPr lang="en-US" b="1" kern="1200" spc="100" dirty="0">
                  <a:solidFill>
                    <a:srgbClr val="FF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K</a:t>
              </a:r>
              <a:r>
                <a:rPr lang="en-US" kern="1200" spc="100" dirty="0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PYP</a:t>
              </a:r>
              <a:r>
                <a:rPr lang="en-US" b="1" kern="1200" spc="100" dirty="0">
                  <a:solidFill>
                    <a:srgbClr val="FF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K</a:t>
              </a:r>
              <a:r>
                <a:rPr lang="en-US" kern="1200" spc="100" dirty="0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SRFCRGVPDA</a:t>
              </a:r>
              <a:r>
                <a:rPr lang="en-US" b="1" kern="1200" spc="100" dirty="0">
                  <a:solidFill>
                    <a:srgbClr val="FF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K</a:t>
              </a:r>
              <a:r>
                <a:rPr lang="en-US" kern="1200" spc="100" dirty="0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IRIFDLGRKKAKVDEFPLCGHMVSDEYEQL</a:t>
              </a:r>
              <a:endParaRPr lang="zh-CN" sz="1200" spc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n-US" kern="1200" spc="100" dirty="0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SSEALEAARICANKYMVKSCGKDGFHIRVRLHPFHVIRIN</a:t>
              </a:r>
              <a:r>
                <a:rPr lang="en-US" b="1" kern="1200" spc="100" dirty="0">
                  <a:solidFill>
                    <a:srgbClr val="FF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K</a:t>
              </a:r>
              <a:r>
                <a:rPr lang="en-US" kern="1200" spc="100" dirty="0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MLSCAGADRLQTGMRGAFG</a:t>
              </a:r>
              <a:endParaRPr lang="zh-CN" sz="1200" spc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n-US" kern="1200" spc="100" dirty="0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KPQGTVARVHIGQVIMSIRTKLQNKEHVIEALRRA</a:t>
              </a:r>
              <a:r>
                <a:rPr lang="en-US" b="1" kern="1200" spc="100" dirty="0">
                  <a:solidFill>
                    <a:srgbClr val="FF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K</a:t>
              </a:r>
              <a:r>
                <a:rPr lang="en-US" kern="1200" spc="100" dirty="0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FKFPGRQKIHISKKWGFTKFNADE</a:t>
              </a:r>
              <a:endParaRPr lang="zh-CN" sz="1200" spc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n-US" kern="1200" spc="100" dirty="0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FEDMVAEKRLIPDGCGV</a:t>
              </a:r>
              <a:r>
                <a:rPr lang="en-US" b="1" kern="1200" spc="100" dirty="0">
                  <a:solidFill>
                    <a:srgbClr val="FF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K</a:t>
              </a:r>
              <a:r>
                <a:rPr lang="en-US" kern="1200" spc="100" dirty="0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YIPSRGPLDKWRALHS</a:t>
              </a:r>
              <a:endParaRPr lang="zh-CN" sz="1200" spc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045" y="2779"/>
              <a:ext cx="1289" cy="5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p>
              <a:r>
                <a:rPr lang="en-US" altLang="zh-CN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045" y="6584"/>
              <a:ext cx="1289" cy="5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p>
              <a:r>
                <a:rPr lang="en-US" altLang="zh-CN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8" name="文本框 27"/>
          <p:cNvSpPr txBox="1"/>
          <p:nvPr>
            <p:custDataLst>
              <p:tags r:id="rId4"/>
            </p:custDataLst>
          </p:nvPr>
        </p:nvSpPr>
        <p:spPr>
          <a:xfrm>
            <a:off x="1027430" y="715010"/>
            <a:ext cx="4455795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Supplemental Figure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S2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文本框 26"/>
          <p:cNvSpPr txBox="1"/>
          <p:nvPr>
            <p:custDataLst>
              <p:tags r:id="rId1"/>
            </p:custDataLst>
          </p:nvPr>
        </p:nvSpPr>
        <p:spPr>
          <a:xfrm>
            <a:off x="5608020" y="6192004"/>
            <a:ext cx="10320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本框 26"/>
          <p:cNvSpPr txBox="1"/>
          <p:nvPr>
            <p:custDataLst>
              <p:tags r:id="rId2"/>
            </p:custDataLst>
          </p:nvPr>
        </p:nvSpPr>
        <p:spPr>
          <a:xfrm>
            <a:off x="5608020" y="5833037"/>
            <a:ext cx="10320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>
            <p:custDataLst>
              <p:tags r:id="rId3"/>
            </p:custDataLst>
          </p:nvPr>
        </p:nvSpPr>
        <p:spPr>
          <a:xfrm>
            <a:off x="5608020" y="6516782"/>
            <a:ext cx="10320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框 26"/>
          <p:cNvSpPr txBox="1"/>
          <p:nvPr>
            <p:custDataLst>
              <p:tags r:id="rId4"/>
            </p:custDataLst>
          </p:nvPr>
        </p:nvSpPr>
        <p:spPr>
          <a:xfrm>
            <a:off x="5608020" y="7051379"/>
            <a:ext cx="10320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文本框 26"/>
          <p:cNvSpPr txBox="1"/>
          <p:nvPr>
            <p:custDataLst>
              <p:tags r:id="rId5"/>
            </p:custDataLst>
          </p:nvPr>
        </p:nvSpPr>
        <p:spPr>
          <a:xfrm>
            <a:off x="5608020" y="7549110"/>
            <a:ext cx="10320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文本框 26"/>
          <p:cNvSpPr txBox="1"/>
          <p:nvPr>
            <p:custDataLst>
              <p:tags r:id="rId6"/>
            </p:custDataLst>
          </p:nvPr>
        </p:nvSpPr>
        <p:spPr>
          <a:xfrm>
            <a:off x="5608020" y="8044133"/>
            <a:ext cx="10320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文本框 26"/>
          <p:cNvSpPr txBox="1"/>
          <p:nvPr>
            <p:custDataLst>
              <p:tags r:id="rId7"/>
            </p:custDataLst>
          </p:nvPr>
        </p:nvSpPr>
        <p:spPr>
          <a:xfrm>
            <a:off x="5608020" y="5535351"/>
            <a:ext cx="10320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文本框 26"/>
          <p:cNvSpPr txBox="1"/>
          <p:nvPr>
            <p:custDataLst>
              <p:tags r:id="rId8"/>
            </p:custDataLst>
          </p:nvPr>
        </p:nvSpPr>
        <p:spPr>
          <a:xfrm>
            <a:off x="5608020" y="5302484"/>
            <a:ext cx="10320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170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9"/>
            </p:custDataLst>
          </p:nvPr>
        </p:nvPicPr>
        <p:blipFill rotWithShape="1">
          <a:blip r:embed="rId10"/>
          <a:srcRect l="2349" t="451" r="40713" b="-324"/>
          <a:stretch>
            <a:fillRect/>
          </a:stretch>
        </p:blipFill>
        <p:spPr>
          <a:xfrm>
            <a:off x="6630670" y="5227320"/>
            <a:ext cx="1697990" cy="3373755"/>
          </a:xfrm>
          <a:prstGeom prst="rect">
            <a:avLst/>
          </a:prstGeom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6" name="文本框 45"/>
          <p:cNvSpPr txBox="1"/>
          <p:nvPr>
            <p:custDataLst>
              <p:tags r:id="rId11"/>
            </p:custDataLst>
          </p:nvPr>
        </p:nvSpPr>
        <p:spPr>
          <a:xfrm>
            <a:off x="3451225" y="6923405"/>
            <a:ext cx="20516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His-SUMO-RPL10 (34-214)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7" name="直接连接符 56"/>
          <p:cNvCxnSpPr/>
          <p:nvPr>
            <p:custDataLst>
              <p:tags r:id="rId12"/>
            </p:custDataLst>
          </p:nvPr>
        </p:nvCxnSpPr>
        <p:spPr>
          <a:xfrm>
            <a:off x="5541645" y="5635625"/>
            <a:ext cx="5080" cy="2700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本框 57"/>
          <p:cNvSpPr txBox="1"/>
          <p:nvPr>
            <p:custDataLst>
              <p:tags r:id="rId13"/>
            </p:custDataLst>
          </p:nvPr>
        </p:nvSpPr>
        <p:spPr>
          <a:xfrm>
            <a:off x="3450590" y="6302375"/>
            <a:ext cx="20516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UFM1-His-SUMO-RPL10 (34-214)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文本框 55"/>
          <p:cNvSpPr txBox="1"/>
          <p:nvPr>
            <p:custDataLst>
              <p:tags r:id="rId14"/>
            </p:custDataLst>
          </p:nvPr>
        </p:nvSpPr>
        <p:spPr>
          <a:xfrm>
            <a:off x="5106670" y="4598035"/>
            <a:ext cx="20516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His-SUMO-RPL10 (34-214)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文本框 58"/>
          <p:cNvSpPr txBox="1"/>
          <p:nvPr>
            <p:custDataLst>
              <p:tags r:id="rId15"/>
            </p:custDataLst>
          </p:nvPr>
        </p:nvSpPr>
        <p:spPr>
          <a:xfrm>
            <a:off x="5107305" y="4310380"/>
            <a:ext cx="20516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UFL1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文本框 59"/>
          <p:cNvSpPr txBox="1"/>
          <p:nvPr>
            <p:custDataLst>
              <p:tags r:id="rId16"/>
            </p:custDataLst>
          </p:nvPr>
        </p:nvSpPr>
        <p:spPr>
          <a:xfrm>
            <a:off x="5107305" y="4023360"/>
            <a:ext cx="20516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UFC1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文本框 60"/>
          <p:cNvSpPr txBox="1"/>
          <p:nvPr>
            <p:custDataLst>
              <p:tags r:id="rId17"/>
            </p:custDataLst>
          </p:nvPr>
        </p:nvSpPr>
        <p:spPr>
          <a:xfrm>
            <a:off x="5107940" y="3755390"/>
            <a:ext cx="20516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UBA5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文本框 61"/>
          <p:cNvSpPr txBox="1"/>
          <p:nvPr>
            <p:custDataLst>
              <p:tags r:id="rId18"/>
            </p:custDataLst>
          </p:nvPr>
        </p:nvSpPr>
        <p:spPr>
          <a:xfrm>
            <a:off x="5107305" y="3470275"/>
            <a:ext cx="20516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UFM1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文本框 62"/>
          <p:cNvSpPr txBox="1"/>
          <p:nvPr>
            <p:custDataLst>
              <p:tags r:id="rId19"/>
            </p:custDataLst>
          </p:nvPr>
        </p:nvSpPr>
        <p:spPr>
          <a:xfrm>
            <a:off x="7113905" y="3149600"/>
            <a:ext cx="11614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         +</a:t>
            </a:r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4" name="文本框 63"/>
          <p:cNvSpPr txBox="1"/>
          <p:nvPr>
            <p:custDataLst>
              <p:tags r:id="rId20"/>
            </p:custDataLst>
          </p:nvPr>
        </p:nvSpPr>
        <p:spPr>
          <a:xfrm>
            <a:off x="5106670" y="3185795"/>
            <a:ext cx="20516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ATP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文本框 64"/>
          <p:cNvSpPr txBox="1"/>
          <p:nvPr>
            <p:custDataLst>
              <p:tags r:id="rId21"/>
            </p:custDataLst>
          </p:nvPr>
        </p:nvSpPr>
        <p:spPr>
          <a:xfrm>
            <a:off x="7098665" y="3756660"/>
            <a:ext cx="11614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         +</a:t>
            </a:r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6" name="文本框 65"/>
          <p:cNvSpPr txBox="1"/>
          <p:nvPr>
            <p:custDataLst>
              <p:tags r:id="rId22"/>
            </p:custDataLst>
          </p:nvPr>
        </p:nvSpPr>
        <p:spPr>
          <a:xfrm>
            <a:off x="7102475" y="3444240"/>
            <a:ext cx="11614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         +</a:t>
            </a:r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7" name="文本框 66"/>
          <p:cNvSpPr txBox="1"/>
          <p:nvPr>
            <p:custDataLst>
              <p:tags r:id="rId23"/>
            </p:custDataLst>
          </p:nvPr>
        </p:nvSpPr>
        <p:spPr>
          <a:xfrm>
            <a:off x="7102475" y="4354830"/>
            <a:ext cx="11614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         +</a:t>
            </a:r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8" name="文本框 67"/>
          <p:cNvSpPr txBox="1"/>
          <p:nvPr>
            <p:custDataLst>
              <p:tags r:id="rId24"/>
            </p:custDataLst>
          </p:nvPr>
        </p:nvSpPr>
        <p:spPr>
          <a:xfrm>
            <a:off x="7102475" y="4045585"/>
            <a:ext cx="11614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         +</a:t>
            </a:r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9" name="文本框 68"/>
          <p:cNvSpPr txBox="1"/>
          <p:nvPr>
            <p:custDataLst>
              <p:tags r:id="rId25"/>
            </p:custDataLst>
          </p:nvPr>
        </p:nvSpPr>
        <p:spPr>
          <a:xfrm>
            <a:off x="7103745" y="4684395"/>
            <a:ext cx="11614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         +</a:t>
            </a:r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7" name="文本框 76"/>
          <p:cNvSpPr txBox="1"/>
          <p:nvPr>
            <p:custDataLst>
              <p:tags r:id="rId26"/>
            </p:custDataLst>
          </p:nvPr>
        </p:nvSpPr>
        <p:spPr>
          <a:xfrm>
            <a:off x="8293100" y="1096645"/>
            <a:ext cx="5022850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Supplemental Figure S3P related to Figure S1</a:t>
            </a:r>
            <a:endParaRPr lang="en-US" altLang="zh-CN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48" name="文本框 247"/>
          <p:cNvSpPr txBox="1"/>
          <p:nvPr>
            <p:custDataLst>
              <p:tags r:id="rId27"/>
            </p:custDataLst>
          </p:nvPr>
        </p:nvSpPr>
        <p:spPr>
          <a:xfrm>
            <a:off x="1027430" y="728345"/>
            <a:ext cx="4455795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Supplemental Figure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S3: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full Western blots 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428976" y="2399571"/>
            <a:ext cx="8244517" cy="10740604"/>
            <a:chOff x="2250" y="3779"/>
            <a:chExt cx="12984" cy="16915"/>
          </a:xfrm>
        </p:grpSpPr>
        <p:grpSp>
          <p:nvGrpSpPr>
            <p:cNvPr id="5" name="组合 4"/>
            <p:cNvGrpSpPr/>
            <p:nvPr/>
          </p:nvGrpSpPr>
          <p:grpSpPr>
            <a:xfrm>
              <a:off x="2261" y="3779"/>
              <a:ext cx="12973" cy="4966"/>
              <a:chOff x="1435443" y="2399824"/>
              <a:chExt cx="8238102" cy="3153095"/>
            </a:xfrm>
          </p:grpSpPr>
          <p:pic>
            <p:nvPicPr>
              <p:cNvPr id="2" name="图片 1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1893186" y="2399824"/>
                <a:ext cx="7740875" cy="3081066"/>
              </a:xfrm>
              <a:prstGeom prst="rect">
                <a:avLst/>
              </a:prstGeom>
            </p:spPr>
          </p:pic>
          <p:pic>
            <p:nvPicPr>
              <p:cNvPr id="8" name="图片 7"/>
              <p:cNvPicPr>
                <a:picLocks noChangeAspect="1"/>
              </p:cNvPicPr>
              <p:nvPr/>
            </p:nvPicPr>
            <p:blipFill rotWithShape="1">
              <a:blip r:embed="rId1"/>
              <a:srcRect l="85993" t="12475" r="916" b="71737"/>
              <a:stretch>
                <a:fillRect/>
              </a:stretch>
            </p:blipFill>
            <p:spPr>
              <a:xfrm>
                <a:off x="7729061" y="2590800"/>
                <a:ext cx="1905000" cy="914400"/>
              </a:xfrm>
              <a:prstGeom prst="rect">
                <a:avLst/>
              </a:prstGeom>
            </p:spPr>
          </p:pic>
          <p:sp>
            <p:nvSpPr>
              <p:cNvPr id="13" name="文本框 20"/>
              <p:cNvSpPr txBox="1"/>
              <p:nvPr/>
            </p:nvSpPr>
            <p:spPr>
              <a:xfrm>
                <a:off x="2716893" y="2709446"/>
                <a:ext cx="700063" cy="337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1472565" rtl="0" eaLnBrk="1" latinLnBrk="0" hangingPunct="1">
                  <a:defRPr sz="2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35965" algn="l" defTabSz="1472565" rtl="0" eaLnBrk="1" latinLnBrk="0" hangingPunct="1">
                  <a:defRPr sz="2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472565" algn="l" defTabSz="1472565" rtl="0" eaLnBrk="1" latinLnBrk="0" hangingPunct="1">
                  <a:defRPr sz="2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2208530" algn="l" defTabSz="1472565" rtl="0" eaLnBrk="1" latinLnBrk="0" hangingPunct="1">
                  <a:defRPr sz="2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945130" algn="l" defTabSz="1472565" rtl="0" eaLnBrk="1" latinLnBrk="0" hangingPunct="1">
                  <a:defRPr sz="2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681095" algn="l" defTabSz="1472565" rtl="0" eaLnBrk="1" latinLnBrk="0" hangingPunct="1">
                  <a:defRPr sz="2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4417060" algn="l" defTabSz="1472565" rtl="0" eaLnBrk="1" latinLnBrk="0" hangingPunct="1">
                  <a:defRPr sz="2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5153660" algn="l" defTabSz="1472565" rtl="0" eaLnBrk="1" latinLnBrk="0" hangingPunct="1">
                  <a:defRPr sz="2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5889625" algn="l" defTabSz="1472565" rtl="0" eaLnBrk="1" latinLnBrk="0" hangingPunct="1">
                  <a:defRPr sz="2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K101</a:t>
                </a:r>
                <a:endParaRPr lang="zh-CN" alt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20" name="图片 19"/>
              <p:cNvPicPr>
                <a:picLocks noChangeAspect="1"/>
              </p:cNvPicPr>
              <p:nvPr/>
            </p:nvPicPr>
            <p:blipFill rotWithShape="1">
              <a:blip r:embed="rId1"/>
              <a:srcRect l="10420" t="1057" r="30176" b="92026"/>
              <a:stretch>
                <a:fillRect/>
              </a:stretch>
            </p:blipFill>
            <p:spPr>
              <a:xfrm>
                <a:off x="2702378" y="2419160"/>
                <a:ext cx="5950857" cy="275772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/>
            </p:nvPicPr>
            <p:blipFill rotWithShape="1">
              <a:blip r:embed="rId1"/>
              <a:srcRect l="2167" t="4500" r="91875" b="89319"/>
              <a:stretch>
                <a:fillRect/>
              </a:stretch>
            </p:blipFill>
            <p:spPr>
              <a:xfrm>
                <a:off x="1648982" y="2443462"/>
                <a:ext cx="854961" cy="353069"/>
              </a:xfrm>
              <a:prstGeom prst="rect">
                <a:avLst/>
              </a:prstGeom>
            </p:spPr>
          </p:pic>
          <p:pic>
            <p:nvPicPr>
              <p:cNvPr id="24" name="图片 23"/>
              <p:cNvPicPr>
                <a:picLocks noChangeAspect="1"/>
              </p:cNvPicPr>
              <p:nvPr/>
            </p:nvPicPr>
            <p:blipFill rotWithShape="1">
              <a:blip r:embed="rId1"/>
              <a:srcRect l="2167" t="16189" r="91875" b="77248"/>
              <a:stretch>
                <a:fillRect/>
              </a:stretch>
            </p:blipFill>
            <p:spPr>
              <a:xfrm>
                <a:off x="1648982" y="2805054"/>
                <a:ext cx="854962" cy="374840"/>
              </a:xfrm>
              <a:prstGeom prst="rect">
                <a:avLst/>
              </a:prstGeom>
            </p:spPr>
          </p:pic>
          <p:pic>
            <p:nvPicPr>
              <p:cNvPr id="25" name="图片 24"/>
              <p:cNvPicPr>
                <a:picLocks noChangeAspect="1"/>
              </p:cNvPicPr>
              <p:nvPr/>
            </p:nvPicPr>
            <p:blipFill rotWithShape="1">
              <a:blip r:embed="rId1"/>
              <a:srcRect l="2167" t="28387" r="91825" b="65685"/>
              <a:stretch>
                <a:fillRect/>
              </a:stretch>
            </p:blipFill>
            <p:spPr>
              <a:xfrm>
                <a:off x="1663496" y="3172174"/>
                <a:ext cx="862218" cy="338553"/>
              </a:xfrm>
              <a:prstGeom prst="rect">
                <a:avLst/>
              </a:prstGeom>
            </p:spPr>
          </p:pic>
          <p:pic>
            <p:nvPicPr>
              <p:cNvPr id="26" name="图片 25"/>
              <p:cNvPicPr>
                <a:picLocks noChangeAspect="1"/>
              </p:cNvPicPr>
              <p:nvPr/>
            </p:nvPicPr>
            <p:blipFill rotWithShape="1">
              <a:blip r:embed="rId1"/>
              <a:srcRect l="2066" t="40584" r="91821" b="53107"/>
              <a:stretch>
                <a:fillRect/>
              </a:stretch>
            </p:blipFill>
            <p:spPr>
              <a:xfrm>
                <a:off x="1648519" y="3570051"/>
                <a:ext cx="877195" cy="360325"/>
              </a:xfrm>
              <a:prstGeom prst="rect">
                <a:avLst/>
              </a:prstGeom>
            </p:spPr>
          </p:pic>
          <p:pic>
            <p:nvPicPr>
              <p:cNvPr id="27" name="图片 26"/>
              <p:cNvPicPr>
                <a:picLocks noChangeAspect="1"/>
              </p:cNvPicPr>
              <p:nvPr/>
            </p:nvPicPr>
            <p:blipFill rotWithShape="1">
              <a:blip r:embed="rId1"/>
              <a:srcRect l="2066" t="52274" r="91926" b="41671"/>
              <a:stretch>
                <a:fillRect/>
              </a:stretch>
            </p:blipFill>
            <p:spPr>
              <a:xfrm>
                <a:off x="1648982" y="3920760"/>
                <a:ext cx="862220" cy="345809"/>
              </a:xfrm>
              <a:prstGeom prst="rect">
                <a:avLst/>
              </a:prstGeom>
            </p:spPr>
          </p:pic>
          <p:pic>
            <p:nvPicPr>
              <p:cNvPr id="28" name="图片 27"/>
              <p:cNvPicPr>
                <a:picLocks noChangeAspect="1"/>
              </p:cNvPicPr>
              <p:nvPr/>
            </p:nvPicPr>
            <p:blipFill rotWithShape="1">
              <a:blip r:embed="rId1"/>
              <a:srcRect l="2166" t="64217" r="91775" b="29729"/>
              <a:stretch>
                <a:fillRect/>
              </a:stretch>
            </p:blipFill>
            <p:spPr>
              <a:xfrm>
                <a:off x="1648982" y="4298653"/>
                <a:ext cx="869475" cy="345812"/>
              </a:xfrm>
              <a:prstGeom prst="rect">
                <a:avLst/>
              </a:prstGeom>
            </p:spPr>
          </p:pic>
          <p:pic>
            <p:nvPicPr>
              <p:cNvPr id="29" name="图片 28"/>
              <p:cNvPicPr>
                <a:picLocks noChangeAspect="1"/>
              </p:cNvPicPr>
              <p:nvPr/>
            </p:nvPicPr>
            <p:blipFill rotWithShape="1">
              <a:blip r:embed="rId1"/>
              <a:srcRect l="2167" t="76415" r="91925" b="17149"/>
              <a:stretch>
                <a:fillRect/>
              </a:stretch>
            </p:blipFill>
            <p:spPr>
              <a:xfrm>
                <a:off x="1663496" y="4667070"/>
                <a:ext cx="847704" cy="367579"/>
              </a:xfrm>
              <a:prstGeom prst="rect">
                <a:avLst/>
              </a:prstGeom>
            </p:spPr>
          </p:pic>
          <p:pic>
            <p:nvPicPr>
              <p:cNvPr id="30" name="图片 29"/>
              <p:cNvPicPr>
                <a:picLocks noChangeAspect="1"/>
              </p:cNvPicPr>
              <p:nvPr/>
            </p:nvPicPr>
            <p:blipFill rotWithShape="1">
              <a:blip r:embed="rId1"/>
              <a:srcRect l="2167" t="88358" r="91825" b="5587"/>
              <a:stretch>
                <a:fillRect/>
              </a:stretch>
            </p:blipFill>
            <p:spPr>
              <a:xfrm>
                <a:off x="1656239" y="5035634"/>
                <a:ext cx="862218" cy="345811"/>
              </a:xfrm>
              <a:prstGeom prst="rect">
                <a:avLst/>
              </a:prstGeom>
            </p:spPr>
          </p:pic>
          <p:pic>
            <p:nvPicPr>
              <p:cNvPr id="31" name="图片 30"/>
              <p:cNvPicPr>
                <a:picLocks noChangeAspect="1"/>
              </p:cNvPicPr>
              <p:nvPr/>
            </p:nvPicPr>
            <p:blipFill rotWithShape="1">
              <a:blip r:embed="rId2"/>
              <a:srcRect t="36012" r="97907" b="42921"/>
              <a:stretch>
                <a:fillRect/>
              </a:stretch>
            </p:blipFill>
            <p:spPr>
              <a:xfrm>
                <a:off x="1435443" y="3344593"/>
                <a:ext cx="300324" cy="1204685"/>
              </a:xfrm>
              <a:prstGeom prst="rect">
                <a:avLst/>
              </a:prstGeom>
            </p:spPr>
          </p:pic>
          <p:pic>
            <p:nvPicPr>
              <p:cNvPr id="46" name="图片 45"/>
              <p:cNvPicPr>
                <a:picLocks noChangeAspect="1"/>
              </p:cNvPicPr>
              <p:nvPr/>
            </p:nvPicPr>
            <p:blipFill rotWithShape="1">
              <a:blip r:embed="rId1"/>
              <a:srcRect l="15747" t="96732" r="79948" b="-638"/>
              <a:stretch>
                <a:fillRect/>
              </a:stretch>
            </p:blipFill>
            <p:spPr>
              <a:xfrm>
                <a:off x="3073843" y="5397195"/>
                <a:ext cx="431357" cy="155724"/>
              </a:xfrm>
              <a:prstGeom prst="rect">
                <a:avLst/>
              </a:prstGeom>
            </p:spPr>
          </p:pic>
          <p:pic>
            <p:nvPicPr>
              <p:cNvPr id="47" name="图片 46"/>
              <p:cNvPicPr>
                <a:picLocks noChangeAspect="1"/>
              </p:cNvPicPr>
              <p:nvPr/>
            </p:nvPicPr>
            <p:blipFill rotWithShape="1">
              <a:blip r:embed="rId1"/>
              <a:srcRect l="29056" t="96732" r="66639" b="-638"/>
              <a:stretch>
                <a:fillRect/>
              </a:stretch>
            </p:blipFill>
            <p:spPr>
              <a:xfrm>
                <a:off x="4102543" y="5397195"/>
                <a:ext cx="431357" cy="155724"/>
              </a:xfrm>
              <a:prstGeom prst="rect">
                <a:avLst/>
              </a:prstGeom>
            </p:spPr>
          </p:pic>
          <p:pic>
            <p:nvPicPr>
              <p:cNvPr id="48" name="图片 47"/>
              <p:cNvPicPr>
                <a:picLocks noChangeAspect="1"/>
              </p:cNvPicPr>
              <p:nvPr/>
            </p:nvPicPr>
            <p:blipFill rotWithShape="1">
              <a:blip r:embed="rId1"/>
              <a:srcRect l="42364" t="96732" r="53331" b="-638"/>
              <a:stretch>
                <a:fillRect/>
              </a:stretch>
            </p:blipFill>
            <p:spPr>
              <a:xfrm>
                <a:off x="5131243" y="5397195"/>
                <a:ext cx="431357" cy="155724"/>
              </a:xfrm>
              <a:prstGeom prst="rect">
                <a:avLst/>
              </a:prstGeom>
            </p:spPr>
          </p:pic>
          <p:pic>
            <p:nvPicPr>
              <p:cNvPr id="49" name="图片 48"/>
              <p:cNvPicPr>
                <a:picLocks noChangeAspect="1"/>
              </p:cNvPicPr>
              <p:nvPr/>
            </p:nvPicPr>
            <p:blipFill rotWithShape="1">
              <a:blip r:embed="rId1"/>
              <a:srcRect l="48828" t="95458" r="46867" b="636"/>
              <a:stretch>
                <a:fillRect/>
              </a:stretch>
            </p:blipFill>
            <p:spPr>
              <a:xfrm>
                <a:off x="5626543" y="5319333"/>
                <a:ext cx="431357" cy="155724"/>
              </a:xfrm>
              <a:prstGeom prst="rect">
                <a:avLst/>
              </a:prstGeom>
            </p:spPr>
          </p:pic>
          <p:pic>
            <p:nvPicPr>
              <p:cNvPr id="50" name="图片 49"/>
              <p:cNvPicPr>
                <a:picLocks noChangeAspect="1"/>
              </p:cNvPicPr>
              <p:nvPr/>
            </p:nvPicPr>
            <p:blipFill rotWithShape="1">
              <a:blip r:embed="rId1"/>
              <a:srcRect l="55673" t="96732" r="40022" b="-638"/>
              <a:stretch>
                <a:fillRect/>
              </a:stretch>
            </p:blipFill>
            <p:spPr>
              <a:xfrm>
                <a:off x="6159943" y="5397195"/>
                <a:ext cx="431357" cy="155724"/>
              </a:xfrm>
              <a:prstGeom prst="rect">
                <a:avLst/>
              </a:prstGeom>
            </p:spPr>
          </p:pic>
          <p:pic>
            <p:nvPicPr>
              <p:cNvPr id="51" name="图片 50"/>
              <p:cNvPicPr>
                <a:picLocks noChangeAspect="1"/>
              </p:cNvPicPr>
              <p:nvPr/>
            </p:nvPicPr>
            <p:blipFill rotWithShape="1">
              <a:blip r:embed="rId1"/>
              <a:srcRect l="69108" t="96732" r="26587" b="-638"/>
              <a:stretch>
                <a:fillRect/>
              </a:stretch>
            </p:blipFill>
            <p:spPr>
              <a:xfrm>
                <a:off x="7188643" y="5397195"/>
                <a:ext cx="431357" cy="155724"/>
              </a:xfrm>
              <a:prstGeom prst="rect">
                <a:avLst/>
              </a:prstGeom>
            </p:spPr>
          </p:pic>
          <p:pic>
            <p:nvPicPr>
              <p:cNvPr id="52" name="图片 51"/>
              <p:cNvPicPr>
                <a:picLocks noChangeAspect="1"/>
              </p:cNvPicPr>
              <p:nvPr/>
            </p:nvPicPr>
            <p:blipFill rotWithShape="1">
              <a:blip r:embed="rId1"/>
              <a:srcRect l="82290" t="96732" r="13405" b="-638"/>
              <a:stretch>
                <a:fillRect/>
              </a:stretch>
            </p:blipFill>
            <p:spPr>
              <a:xfrm>
                <a:off x="8217343" y="5397195"/>
                <a:ext cx="431357" cy="155724"/>
              </a:xfrm>
              <a:prstGeom prst="rect">
                <a:avLst/>
              </a:prstGeom>
            </p:spPr>
          </p:pic>
          <p:pic>
            <p:nvPicPr>
              <p:cNvPr id="53" name="图片 52"/>
              <p:cNvPicPr>
                <a:picLocks noChangeAspect="1"/>
              </p:cNvPicPr>
              <p:nvPr/>
            </p:nvPicPr>
            <p:blipFill rotWithShape="1">
              <a:blip r:embed="rId1"/>
              <a:srcRect l="95472" t="96732" r="223" b="-638"/>
              <a:stretch>
                <a:fillRect/>
              </a:stretch>
            </p:blipFill>
            <p:spPr>
              <a:xfrm>
                <a:off x="9242188" y="5397195"/>
                <a:ext cx="431357" cy="155724"/>
              </a:xfrm>
              <a:prstGeom prst="rect">
                <a:avLst/>
              </a:prstGeom>
            </p:spPr>
          </p:pic>
        </p:grpSp>
        <p:grpSp>
          <p:nvGrpSpPr>
            <p:cNvPr id="6" name="组合 5"/>
            <p:cNvGrpSpPr/>
            <p:nvPr/>
          </p:nvGrpSpPr>
          <p:grpSpPr>
            <a:xfrm>
              <a:off x="2254" y="9733"/>
              <a:ext cx="12917" cy="4974"/>
              <a:chOff x="1431584" y="6180363"/>
              <a:chExt cx="8202477" cy="3158600"/>
            </a:xfrm>
          </p:grpSpPr>
          <p:pic>
            <p:nvPicPr>
              <p:cNvPr id="3" name="图片 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893185" y="6187604"/>
                <a:ext cx="7740876" cy="3082930"/>
              </a:xfrm>
              <a:prstGeom prst="rect">
                <a:avLst/>
              </a:prstGeom>
            </p:spPr>
          </p:pic>
          <p:pic>
            <p:nvPicPr>
              <p:cNvPr id="9" name="图片 8"/>
              <p:cNvPicPr>
                <a:picLocks noChangeAspect="1"/>
              </p:cNvPicPr>
              <p:nvPr/>
            </p:nvPicPr>
            <p:blipFill rotWithShape="1">
              <a:blip r:embed="rId3"/>
              <a:srcRect l="92640" t="12238" r="815" b="71820"/>
              <a:stretch>
                <a:fillRect/>
              </a:stretch>
            </p:blipFill>
            <p:spPr>
              <a:xfrm>
                <a:off x="8681561" y="6362700"/>
                <a:ext cx="952500" cy="923925"/>
              </a:xfrm>
              <a:prstGeom prst="rect">
                <a:avLst/>
              </a:prstGeom>
            </p:spPr>
          </p:pic>
          <p:sp>
            <p:nvSpPr>
              <p:cNvPr id="11" name="文本框 20"/>
              <p:cNvSpPr txBox="1"/>
              <p:nvPr/>
            </p:nvSpPr>
            <p:spPr>
              <a:xfrm>
                <a:off x="2716892" y="6513544"/>
                <a:ext cx="700063" cy="3372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1472565" rtl="0" eaLnBrk="1" latinLnBrk="0" hangingPunct="1">
                  <a:defRPr sz="2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35965" algn="l" defTabSz="1472565" rtl="0" eaLnBrk="1" latinLnBrk="0" hangingPunct="1">
                  <a:defRPr sz="2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472565" algn="l" defTabSz="1472565" rtl="0" eaLnBrk="1" latinLnBrk="0" hangingPunct="1">
                  <a:defRPr sz="2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2208530" algn="l" defTabSz="1472565" rtl="0" eaLnBrk="1" latinLnBrk="0" hangingPunct="1">
                  <a:defRPr sz="2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945130" algn="l" defTabSz="1472565" rtl="0" eaLnBrk="1" latinLnBrk="0" hangingPunct="1">
                  <a:defRPr sz="2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681095" algn="l" defTabSz="1472565" rtl="0" eaLnBrk="1" latinLnBrk="0" hangingPunct="1">
                  <a:defRPr sz="2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4417060" algn="l" defTabSz="1472565" rtl="0" eaLnBrk="1" latinLnBrk="0" hangingPunct="1">
                  <a:defRPr sz="2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5153660" algn="l" defTabSz="1472565" rtl="0" eaLnBrk="1" latinLnBrk="0" hangingPunct="1">
                  <a:defRPr sz="2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5889625" algn="l" defTabSz="1472565" rtl="0" eaLnBrk="1" latinLnBrk="0" hangingPunct="1">
                  <a:defRPr sz="2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K156</a:t>
                </a:r>
                <a:endParaRPr lang="zh-CN" alt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21" name="图片 20"/>
              <p:cNvPicPr>
                <a:picLocks noChangeAspect="1"/>
              </p:cNvPicPr>
              <p:nvPr/>
            </p:nvPicPr>
            <p:blipFill rotWithShape="1">
              <a:blip r:embed="rId3"/>
              <a:srcRect l="10475" t="727" r="45914" b="92361"/>
              <a:stretch>
                <a:fillRect/>
              </a:stretch>
            </p:blipFill>
            <p:spPr>
              <a:xfrm>
                <a:off x="2702378" y="6210300"/>
                <a:ext cx="4368800" cy="275771"/>
              </a:xfrm>
              <a:prstGeom prst="rect">
                <a:avLst/>
              </a:prstGeom>
            </p:spPr>
          </p:pic>
          <p:pic>
            <p:nvPicPr>
              <p:cNvPr id="32" name="图片 31"/>
              <p:cNvPicPr>
                <a:picLocks noChangeAspect="1"/>
              </p:cNvPicPr>
              <p:nvPr/>
            </p:nvPicPr>
            <p:blipFill rotWithShape="1">
              <a:blip r:embed="rId3"/>
              <a:srcRect l="2035" t="2514" r="91812" b="91613"/>
              <a:stretch>
                <a:fillRect/>
              </a:stretch>
            </p:blipFill>
            <p:spPr>
              <a:xfrm>
                <a:off x="1627211" y="6180363"/>
                <a:ext cx="882873" cy="335643"/>
              </a:xfrm>
              <a:prstGeom prst="rect">
                <a:avLst/>
              </a:prstGeom>
            </p:spPr>
          </p:pic>
          <p:pic>
            <p:nvPicPr>
              <p:cNvPr id="33" name="图片 32"/>
              <p:cNvPicPr>
                <a:picLocks noChangeAspect="1"/>
              </p:cNvPicPr>
              <p:nvPr/>
            </p:nvPicPr>
            <p:blipFill rotWithShape="1">
              <a:blip r:embed="rId3"/>
              <a:srcRect l="2035" t="24101" r="91808" b="69772"/>
              <a:stretch>
                <a:fillRect/>
              </a:stretch>
            </p:blipFill>
            <p:spPr>
              <a:xfrm>
                <a:off x="1641725" y="6833481"/>
                <a:ext cx="883425" cy="350158"/>
              </a:xfrm>
              <a:prstGeom prst="rect">
                <a:avLst/>
              </a:prstGeom>
            </p:spPr>
          </p:pic>
          <p:pic>
            <p:nvPicPr>
              <p:cNvPr id="34" name="图片 33"/>
              <p:cNvPicPr>
                <a:picLocks noChangeAspect="1"/>
              </p:cNvPicPr>
              <p:nvPr/>
            </p:nvPicPr>
            <p:blipFill rotWithShape="1">
              <a:blip r:embed="rId3"/>
              <a:srcRect l="2035" t="45179" r="91859" b="48581"/>
              <a:stretch>
                <a:fillRect/>
              </a:stretch>
            </p:blipFill>
            <p:spPr>
              <a:xfrm>
                <a:off x="1648982" y="7485351"/>
                <a:ext cx="876168" cy="356625"/>
              </a:xfrm>
              <a:prstGeom prst="rect">
                <a:avLst/>
              </a:prstGeom>
            </p:spPr>
          </p:pic>
          <p:pic>
            <p:nvPicPr>
              <p:cNvPr id="35" name="图片 34"/>
              <p:cNvPicPr>
                <a:picLocks noChangeAspect="1"/>
              </p:cNvPicPr>
              <p:nvPr/>
            </p:nvPicPr>
            <p:blipFill rotWithShape="1">
              <a:blip r:embed="rId3"/>
              <a:srcRect l="2035" t="66766" r="91859" b="27079"/>
              <a:stretch>
                <a:fillRect/>
              </a:stretch>
            </p:blipFill>
            <p:spPr>
              <a:xfrm>
                <a:off x="1649545" y="8158202"/>
                <a:ext cx="876169" cy="351779"/>
              </a:xfrm>
              <a:prstGeom prst="rect">
                <a:avLst/>
              </a:prstGeom>
            </p:spPr>
          </p:pic>
          <p:pic>
            <p:nvPicPr>
              <p:cNvPr id="36" name="图片 35"/>
              <p:cNvPicPr>
                <a:picLocks noChangeAspect="1"/>
              </p:cNvPicPr>
              <p:nvPr/>
            </p:nvPicPr>
            <p:blipFill rotWithShape="1">
              <a:blip r:embed="rId3"/>
              <a:srcRect l="2035" t="88099" r="91854" b="5591"/>
              <a:stretch>
                <a:fillRect/>
              </a:stretch>
            </p:blipFill>
            <p:spPr>
              <a:xfrm>
                <a:off x="1648705" y="8816539"/>
                <a:ext cx="876722" cy="360638"/>
              </a:xfrm>
              <a:prstGeom prst="rect">
                <a:avLst/>
              </a:prstGeom>
            </p:spPr>
          </p:pic>
          <p:pic>
            <p:nvPicPr>
              <p:cNvPr id="37" name="图片 36"/>
              <p:cNvPicPr>
                <a:picLocks noChangeAspect="1"/>
              </p:cNvPicPr>
              <p:nvPr/>
            </p:nvPicPr>
            <p:blipFill rotWithShape="1">
              <a:blip r:embed="rId2"/>
              <a:srcRect t="36012" r="97907" b="42921"/>
              <a:stretch>
                <a:fillRect/>
              </a:stretch>
            </p:blipFill>
            <p:spPr>
              <a:xfrm>
                <a:off x="1431584" y="7048449"/>
                <a:ext cx="300324" cy="1204685"/>
              </a:xfrm>
              <a:prstGeom prst="rect">
                <a:avLst/>
              </a:prstGeom>
            </p:spPr>
          </p:pic>
          <p:pic>
            <p:nvPicPr>
              <p:cNvPr id="54" name="图片 53"/>
              <p:cNvPicPr>
                <a:picLocks noChangeAspect="1"/>
              </p:cNvPicPr>
              <p:nvPr/>
            </p:nvPicPr>
            <p:blipFill rotWithShape="1">
              <a:blip r:embed="rId3"/>
              <a:srcRect l="8754" t="96665" r="87456" b="-318"/>
              <a:stretch>
                <a:fillRect/>
              </a:stretch>
            </p:blipFill>
            <p:spPr>
              <a:xfrm>
                <a:off x="2536599" y="9180491"/>
                <a:ext cx="379642" cy="145772"/>
              </a:xfrm>
              <a:prstGeom prst="rect">
                <a:avLst/>
              </a:prstGeom>
            </p:spPr>
          </p:pic>
          <p:pic>
            <p:nvPicPr>
              <p:cNvPr id="55" name="图片 54"/>
              <p:cNvPicPr>
                <a:picLocks noChangeAspect="1"/>
              </p:cNvPicPr>
              <p:nvPr/>
            </p:nvPicPr>
            <p:blipFill rotWithShape="1">
              <a:blip r:embed="rId3"/>
              <a:srcRect l="23842" t="96983" r="72368" b="-636"/>
              <a:stretch>
                <a:fillRect/>
              </a:stretch>
            </p:blipFill>
            <p:spPr>
              <a:xfrm>
                <a:off x="3704999" y="9193191"/>
                <a:ext cx="379642" cy="145772"/>
              </a:xfrm>
              <a:prstGeom prst="rect">
                <a:avLst/>
              </a:prstGeom>
            </p:spPr>
          </p:pic>
          <p:pic>
            <p:nvPicPr>
              <p:cNvPr id="56" name="图片 55"/>
              <p:cNvPicPr>
                <a:picLocks noChangeAspect="1"/>
              </p:cNvPicPr>
              <p:nvPr/>
            </p:nvPicPr>
            <p:blipFill rotWithShape="1">
              <a:blip r:embed="rId3"/>
              <a:srcRect l="39056" t="96665" r="57154" b="-318"/>
              <a:stretch>
                <a:fillRect/>
              </a:stretch>
            </p:blipFill>
            <p:spPr>
              <a:xfrm>
                <a:off x="4873399" y="9180491"/>
                <a:ext cx="379642" cy="145772"/>
              </a:xfrm>
              <a:prstGeom prst="rect">
                <a:avLst/>
              </a:prstGeom>
            </p:spPr>
          </p:pic>
          <p:pic>
            <p:nvPicPr>
              <p:cNvPr id="57" name="图片 56"/>
              <p:cNvPicPr>
                <a:picLocks noChangeAspect="1"/>
              </p:cNvPicPr>
              <p:nvPr/>
            </p:nvPicPr>
            <p:blipFill rotWithShape="1">
              <a:blip r:embed="rId3"/>
              <a:srcRect l="46410" t="95710" r="49800" b="637"/>
              <a:stretch>
                <a:fillRect/>
              </a:stretch>
            </p:blipFill>
            <p:spPr>
              <a:xfrm>
                <a:off x="5444899" y="9123619"/>
                <a:ext cx="379642" cy="145772"/>
              </a:xfrm>
              <a:prstGeom prst="rect">
                <a:avLst/>
              </a:prstGeom>
            </p:spPr>
          </p:pic>
          <p:pic>
            <p:nvPicPr>
              <p:cNvPr id="58" name="图片 57"/>
              <p:cNvPicPr>
                <a:picLocks noChangeAspect="1"/>
              </p:cNvPicPr>
              <p:nvPr/>
            </p:nvPicPr>
            <p:blipFill rotWithShape="1">
              <a:blip r:embed="rId3"/>
              <a:srcRect l="54017" t="96665" r="42193" b="-318"/>
              <a:stretch>
                <a:fillRect/>
              </a:stretch>
            </p:blipFill>
            <p:spPr>
              <a:xfrm>
                <a:off x="6042478" y="9177177"/>
                <a:ext cx="379642" cy="145772"/>
              </a:xfrm>
              <a:prstGeom prst="rect">
                <a:avLst/>
              </a:prstGeom>
            </p:spPr>
          </p:pic>
          <p:pic>
            <p:nvPicPr>
              <p:cNvPr id="59" name="图片 58"/>
              <p:cNvPicPr>
                <a:picLocks noChangeAspect="1"/>
              </p:cNvPicPr>
              <p:nvPr/>
            </p:nvPicPr>
            <p:blipFill rotWithShape="1">
              <a:blip r:embed="rId3"/>
              <a:srcRect l="69231" t="96665" r="26979" b="-318"/>
              <a:stretch>
                <a:fillRect/>
              </a:stretch>
            </p:blipFill>
            <p:spPr>
              <a:xfrm>
                <a:off x="7211557" y="9177177"/>
                <a:ext cx="379642" cy="145772"/>
              </a:xfrm>
              <a:prstGeom prst="rect">
                <a:avLst/>
              </a:prstGeom>
            </p:spPr>
          </p:pic>
          <p:pic>
            <p:nvPicPr>
              <p:cNvPr id="60" name="图片 59"/>
              <p:cNvPicPr>
                <a:picLocks noChangeAspect="1"/>
              </p:cNvPicPr>
              <p:nvPr/>
            </p:nvPicPr>
            <p:blipFill rotWithShape="1">
              <a:blip r:embed="rId3"/>
              <a:srcRect l="84318" t="96665" r="11892" b="-318"/>
              <a:stretch>
                <a:fillRect/>
              </a:stretch>
            </p:blipFill>
            <p:spPr>
              <a:xfrm>
                <a:off x="8391299" y="9177177"/>
                <a:ext cx="379642" cy="145772"/>
              </a:xfrm>
              <a:prstGeom prst="rect">
                <a:avLst/>
              </a:prstGeom>
            </p:spPr>
          </p:pic>
        </p:grpSp>
        <p:grpSp>
          <p:nvGrpSpPr>
            <p:cNvPr id="7" name="组合 6"/>
            <p:cNvGrpSpPr/>
            <p:nvPr/>
          </p:nvGrpSpPr>
          <p:grpSpPr>
            <a:xfrm>
              <a:off x="2250" y="15714"/>
              <a:ext cx="12934" cy="4980"/>
              <a:chOff x="1428472" y="9978508"/>
              <a:chExt cx="8213321" cy="3162340"/>
            </a:xfrm>
          </p:grpSpPr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93185" y="9978508"/>
                <a:ext cx="7740876" cy="3090386"/>
              </a:xfrm>
              <a:prstGeom prst="rect">
                <a:avLst/>
              </a:prstGeom>
            </p:spPr>
          </p:pic>
          <p:pic>
            <p:nvPicPr>
              <p:cNvPr id="10" name="图片 9"/>
              <p:cNvPicPr>
                <a:picLocks noChangeAspect="1"/>
              </p:cNvPicPr>
              <p:nvPr/>
            </p:nvPicPr>
            <p:blipFill rotWithShape="1">
              <a:blip r:embed="rId4"/>
              <a:srcRect l="88913" t="12176" r="941" b="71265"/>
              <a:stretch>
                <a:fillRect/>
              </a:stretch>
            </p:blipFill>
            <p:spPr>
              <a:xfrm>
                <a:off x="8157685" y="10125075"/>
                <a:ext cx="1476376" cy="962025"/>
              </a:xfrm>
              <a:prstGeom prst="rect">
                <a:avLst/>
              </a:prstGeom>
            </p:spPr>
          </p:pic>
          <p:sp>
            <p:nvSpPr>
              <p:cNvPr id="12" name="文本框 20"/>
              <p:cNvSpPr txBox="1"/>
              <p:nvPr/>
            </p:nvSpPr>
            <p:spPr>
              <a:xfrm>
                <a:off x="2716892" y="10325934"/>
                <a:ext cx="700063" cy="3372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1472565" rtl="0" eaLnBrk="1" latinLnBrk="0" hangingPunct="1">
                  <a:defRPr sz="2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35965" algn="l" defTabSz="1472565" rtl="0" eaLnBrk="1" latinLnBrk="0" hangingPunct="1">
                  <a:defRPr sz="2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472565" algn="l" defTabSz="1472565" rtl="0" eaLnBrk="1" latinLnBrk="0" hangingPunct="1">
                  <a:defRPr sz="2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2208530" algn="l" defTabSz="1472565" rtl="0" eaLnBrk="1" latinLnBrk="0" hangingPunct="1">
                  <a:defRPr sz="2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945130" algn="l" defTabSz="1472565" rtl="0" eaLnBrk="1" latinLnBrk="0" hangingPunct="1">
                  <a:defRPr sz="2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681095" algn="l" defTabSz="1472565" rtl="0" eaLnBrk="1" latinLnBrk="0" hangingPunct="1">
                  <a:defRPr sz="2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4417060" algn="l" defTabSz="1472565" rtl="0" eaLnBrk="1" latinLnBrk="0" hangingPunct="1">
                  <a:defRPr sz="2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5153660" algn="l" defTabSz="1472565" rtl="0" eaLnBrk="1" latinLnBrk="0" hangingPunct="1">
                  <a:defRPr sz="2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5889625" algn="l" defTabSz="1472565" rtl="0" eaLnBrk="1" latinLnBrk="0" hangingPunct="1">
                  <a:defRPr sz="2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K198</a:t>
                </a:r>
                <a:endParaRPr lang="zh-CN" alt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22" name="图片 21"/>
              <p:cNvPicPr>
                <a:picLocks noChangeAspect="1"/>
              </p:cNvPicPr>
              <p:nvPr/>
            </p:nvPicPr>
            <p:blipFill rotWithShape="1">
              <a:blip r:embed="rId4"/>
              <a:srcRect l="10432" t="726" r="37988" b="91653"/>
              <a:stretch>
                <a:fillRect/>
              </a:stretch>
            </p:blipFill>
            <p:spPr>
              <a:xfrm>
                <a:off x="2702378" y="9994469"/>
                <a:ext cx="5167086" cy="304800"/>
              </a:xfrm>
              <a:prstGeom prst="rect">
                <a:avLst/>
              </a:prstGeom>
            </p:spPr>
          </p:pic>
          <p:pic>
            <p:nvPicPr>
              <p:cNvPr id="38" name="图片 37"/>
              <p:cNvPicPr>
                <a:picLocks noChangeAspect="1"/>
              </p:cNvPicPr>
              <p:nvPr/>
            </p:nvPicPr>
            <p:blipFill rotWithShape="1">
              <a:blip r:embed="rId4"/>
              <a:srcRect l="2134" t="9348" r="91797" b="84571"/>
              <a:stretch>
                <a:fillRect/>
              </a:stretch>
            </p:blipFill>
            <p:spPr>
              <a:xfrm>
                <a:off x="1663496" y="10190234"/>
                <a:ext cx="870857" cy="348342"/>
              </a:xfrm>
              <a:prstGeom prst="rect">
                <a:avLst/>
              </a:prstGeom>
            </p:spPr>
          </p:pic>
          <p:pic>
            <p:nvPicPr>
              <p:cNvPr id="39" name="图片 38"/>
              <p:cNvPicPr>
                <a:picLocks noChangeAspect="1"/>
              </p:cNvPicPr>
              <p:nvPr/>
            </p:nvPicPr>
            <p:blipFill rotWithShape="1">
              <a:blip r:embed="rId4"/>
              <a:srcRect l="2134" t="22017" r="91797" b="71902"/>
              <a:stretch>
                <a:fillRect/>
              </a:stretch>
            </p:blipFill>
            <p:spPr>
              <a:xfrm>
                <a:off x="1663496" y="10561323"/>
                <a:ext cx="870857" cy="348342"/>
              </a:xfrm>
              <a:prstGeom prst="rect">
                <a:avLst/>
              </a:prstGeom>
            </p:spPr>
          </p:pic>
          <p:pic>
            <p:nvPicPr>
              <p:cNvPr id="40" name="图片 39"/>
              <p:cNvPicPr>
                <a:picLocks noChangeAspect="1"/>
              </p:cNvPicPr>
              <p:nvPr/>
            </p:nvPicPr>
            <p:blipFill rotWithShape="1">
              <a:blip r:embed="rId4"/>
              <a:srcRect l="2134" t="35446" r="91797" b="58473"/>
              <a:stretch>
                <a:fillRect/>
              </a:stretch>
            </p:blipFill>
            <p:spPr>
              <a:xfrm>
                <a:off x="1666993" y="10984844"/>
                <a:ext cx="870857" cy="348342"/>
              </a:xfrm>
              <a:prstGeom prst="rect">
                <a:avLst/>
              </a:prstGeom>
            </p:spPr>
          </p:pic>
          <p:pic>
            <p:nvPicPr>
              <p:cNvPr id="41" name="图片 40"/>
              <p:cNvPicPr>
                <a:picLocks noChangeAspect="1"/>
              </p:cNvPicPr>
              <p:nvPr/>
            </p:nvPicPr>
            <p:blipFill rotWithShape="1">
              <a:blip r:embed="rId4"/>
              <a:srcRect l="2134" t="48621" r="91797" b="45298"/>
              <a:stretch>
                <a:fillRect/>
              </a:stretch>
            </p:blipFill>
            <p:spPr>
              <a:xfrm>
                <a:off x="1663496" y="11402862"/>
                <a:ext cx="870857" cy="348342"/>
              </a:xfrm>
              <a:prstGeom prst="rect">
                <a:avLst/>
              </a:prstGeom>
            </p:spPr>
          </p:pic>
          <p:pic>
            <p:nvPicPr>
              <p:cNvPr id="42" name="图片 41"/>
              <p:cNvPicPr>
                <a:picLocks noChangeAspect="1"/>
              </p:cNvPicPr>
              <p:nvPr/>
            </p:nvPicPr>
            <p:blipFill rotWithShape="1">
              <a:blip r:embed="rId4"/>
              <a:srcRect l="2134" t="62303" r="91797" b="31616"/>
              <a:stretch>
                <a:fillRect/>
              </a:stretch>
            </p:blipFill>
            <p:spPr>
              <a:xfrm>
                <a:off x="1663496" y="11826383"/>
                <a:ext cx="870857" cy="348342"/>
              </a:xfrm>
              <a:prstGeom prst="rect">
                <a:avLst/>
              </a:prstGeom>
            </p:spPr>
          </p:pic>
          <p:pic>
            <p:nvPicPr>
              <p:cNvPr id="43" name="图片 42"/>
              <p:cNvPicPr>
                <a:picLocks noChangeAspect="1"/>
              </p:cNvPicPr>
              <p:nvPr/>
            </p:nvPicPr>
            <p:blipFill rotWithShape="1">
              <a:blip r:embed="rId4"/>
              <a:srcRect l="2134" t="75226" r="91797" b="18693"/>
              <a:stretch>
                <a:fillRect/>
              </a:stretch>
            </p:blipFill>
            <p:spPr>
              <a:xfrm>
                <a:off x="1666993" y="12219001"/>
                <a:ext cx="870857" cy="348342"/>
              </a:xfrm>
              <a:prstGeom prst="rect">
                <a:avLst/>
              </a:prstGeom>
            </p:spPr>
          </p:pic>
          <p:pic>
            <p:nvPicPr>
              <p:cNvPr id="44" name="图片 43"/>
              <p:cNvPicPr>
                <a:picLocks noChangeAspect="1"/>
              </p:cNvPicPr>
              <p:nvPr/>
            </p:nvPicPr>
            <p:blipFill rotWithShape="1">
              <a:blip r:embed="rId4"/>
              <a:srcRect l="2134" t="88655" r="91797" b="5264"/>
              <a:stretch>
                <a:fillRect/>
              </a:stretch>
            </p:blipFill>
            <p:spPr>
              <a:xfrm>
                <a:off x="1679693" y="12631247"/>
                <a:ext cx="870857" cy="348342"/>
              </a:xfrm>
              <a:prstGeom prst="rect">
                <a:avLst/>
              </a:prstGeom>
            </p:spPr>
          </p:pic>
          <p:pic>
            <p:nvPicPr>
              <p:cNvPr id="45" name="图片 44"/>
              <p:cNvPicPr>
                <a:picLocks noChangeAspect="1"/>
              </p:cNvPicPr>
              <p:nvPr/>
            </p:nvPicPr>
            <p:blipFill rotWithShape="1">
              <a:blip r:embed="rId2"/>
              <a:srcRect t="36012" r="97907" b="42921"/>
              <a:stretch>
                <a:fillRect/>
              </a:stretch>
            </p:blipFill>
            <p:spPr>
              <a:xfrm>
                <a:off x="1428472" y="10961990"/>
                <a:ext cx="300324" cy="1204685"/>
              </a:xfrm>
              <a:prstGeom prst="rect">
                <a:avLst/>
              </a:prstGeom>
            </p:spPr>
          </p:pic>
          <p:pic>
            <p:nvPicPr>
              <p:cNvPr id="61" name="图片 60"/>
              <p:cNvPicPr>
                <a:picLocks noChangeAspect="1"/>
              </p:cNvPicPr>
              <p:nvPr/>
            </p:nvPicPr>
            <p:blipFill rotWithShape="1">
              <a:blip r:embed="rId4"/>
              <a:srcRect l="18790" t="96731" r="77230" b="-635"/>
              <a:stretch>
                <a:fillRect/>
              </a:stretch>
            </p:blipFill>
            <p:spPr>
              <a:xfrm>
                <a:off x="3300170" y="12984693"/>
                <a:ext cx="398692" cy="156155"/>
              </a:xfrm>
              <a:prstGeom prst="rect">
                <a:avLst/>
              </a:prstGeom>
            </p:spPr>
          </p:pic>
          <p:pic>
            <p:nvPicPr>
              <p:cNvPr id="62" name="图片 61"/>
              <p:cNvPicPr>
                <a:picLocks noChangeAspect="1"/>
              </p:cNvPicPr>
              <p:nvPr/>
            </p:nvPicPr>
            <p:blipFill rotWithShape="1">
              <a:blip r:embed="rId4"/>
              <a:srcRect l="37934" t="96731" r="58086" b="-635"/>
              <a:stretch>
                <a:fillRect/>
              </a:stretch>
            </p:blipFill>
            <p:spPr>
              <a:xfrm>
                <a:off x="4786070" y="12984692"/>
                <a:ext cx="398692" cy="156155"/>
              </a:xfrm>
              <a:prstGeom prst="rect">
                <a:avLst/>
              </a:prstGeom>
            </p:spPr>
          </p:pic>
          <p:pic>
            <p:nvPicPr>
              <p:cNvPr id="63" name="图片 62"/>
              <p:cNvPicPr>
                <a:picLocks noChangeAspect="1"/>
              </p:cNvPicPr>
              <p:nvPr/>
            </p:nvPicPr>
            <p:blipFill rotWithShape="1">
              <a:blip r:embed="rId4"/>
              <a:srcRect l="47442" t="95461" r="48578" b="635"/>
              <a:stretch>
                <a:fillRect/>
              </a:stretch>
            </p:blipFill>
            <p:spPr>
              <a:xfrm>
                <a:off x="5522670" y="12923068"/>
                <a:ext cx="398692" cy="156155"/>
              </a:xfrm>
              <a:prstGeom prst="rect">
                <a:avLst/>
              </a:prstGeom>
            </p:spPr>
          </p:pic>
          <p:pic>
            <p:nvPicPr>
              <p:cNvPr id="64" name="图片 63"/>
              <p:cNvPicPr>
                <a:picLocks noChangeAspect="1"/>
              </p:cNvPicPr>
              <p:nvPr/>
            </p:nvPicPr>
            <p:blipFill rotWithShape="1">
              <a:blip r:embed="rId4"/>
              <a:srcRect l="57078" t="96414" r="38942" b="-318"/>
              <a:stretch>
                <a:fillRect/>
              </a:stretch>
            </p:blipFill>
            <p:spPr>
              <a:xfrm>
                <a:off x="6279456" y="12963046"/>
                <a:ext cx="398692" cy="156155"/>
              </a:xfrm>
              <a:prstGeom prst="rect">
                <a:avLst/>
              </a:prstGeom>
            </p:spPr>
          </p:pic>
          <p:pic>
            <p:nvPicPr>
              <p:cNvPr id="65" name="图片 64"/>
              <p:cNvPicPr>
                <a:picLocks noChangeAspect="1"/>
              </p:cNvPicPr>
              <p:nvPr/>
            </p:nvPicPr>
            <p:blipFill rotWithShape="1">
              <a:blip r:embed="rId4"/>
              <a:srcRect l="76095" t="96414" r="19925" b="-318"/>
              <a:stretch>
                <a:fillRect/>
              </a:stretch>
            </p:blipFill>
            <p:spPr>
              <a:xfrm>
                <a:off x="7772842" y="12966800"/>
                <a:ext cx="398692" cy="156155"/>
              </a:xfrm>
              <a:prstGeom prst="rect">
                <a:avLst/>
              </a:prstGeom>
            </p:spPr>
          </p:pic>
          <p:pic>
            <p:nvPicPr>
              <p:cNvPr id="66" name="图片 65"/>
              <p:cNvPicPr>
                <a:picLocks noChangeAspect="1"/>
              </p:cNvPicPr>
              <p:nvPr/>
            </p:nvPicPr>
            <p:blipFill rotWithShape="1">
              <a:blip r:embed="rId4"/>
              <a:srcRect l="95492" t="96414" r="528" b="-318"/>
              <a:stretch>
                <a:fillRect/>
              </a:stretch>
            </p:blipFill>
            <p:spPr>
              <a:xfrm>
                <a:off x="9243101" y="12975746"/>
                <a:ext cx="398692" cy="156155"/>
              </a:xfrm>
              <a:prstGeom prst="rect">
                <a:avLst/>
              </a:prstGeom>
            </p:spPr>
          </p:pic>
        </p:grpSp>
      </p:grpSp>
      <p:sp>
        <p:nvSpPr>
          <p:cNvPr id="15" name="文本框 14"/>
          <p:cNvSpPr txBox="1"/>
          <p:nvPr>
            <p:custDataLst>
              <p:tags r:id="rId5"/>
            </p:custDataLst>
          </p:nvPr>
        </p:nvSpPr>
        <p:spPr>
          <a:xfrm>
            <a:off x="1027430" y="715010"/>
            <a:ext cx="4455795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Supplemental Figure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S2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552711" y="3304410"/>
            <a:ext cx="2403381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RPL10-WT</a:t>
            </a:r>
            <a:endParaRPr lang="en-US" altLang="zh-CN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RPL10-WT-SC</a:t>
            </a:r>
            <a:endParaRPr lang="en-US" altLang="zh-CN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RPL10-K30R/K101R</a:t>
            </a:r>
            <a:endParaRPr lang="en-US" altLang="zh-CN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41161" y="3304410"/>
            <a:ext cx="3785722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85  GCC AAG ATTCGC------TGT</a:t>
            </a:r>
            <a:endParaRPr lang="en-US" altLang="zh-CN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85  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GCC AAG ATTCGC------TGT</a:t>
            </a:r>
            <a:endParaRPr lang="en-US" altLang="zh-CN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85  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GCC A</a:t>
            </a:r>
            <a:r>
              <a:rPr lang="en-US" altLang="zh-CN" sz="2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G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G ATTCGC------TGT</a:t>
            </a:r>
            <a:endParaRPr lang="en-US" altLang="zh-CN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430040" y="3304410"/>
            <a:ext cx="815498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GCCAATAAGTACATGGTAA  AAAGT------ATCAAC AAG ATG   306 </a:t>
            </a:r>
            <a:endParaRPr lang="en-US" altLang="zh-CN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GC</a:t>
            </a:r>
            <a:r>
              <a:rPr lang="en-US" altLang="zh-CN" sz="2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AA</a:t>
            </a:r>
            <a:r>
              <a:rPr lang="en-US" altLang="zh-CN" sz="2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AA</a:t>
            </a:r>
            <a:r>
              <a:rPr lang="en-US" altLang="zh-CN" sz="2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TA</a:t>
            </a:r>
            <a:r>
              <a:rPr lang="en-US" altLang="zh-CN" sz="2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ATGGTAA AAAGT------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ATCAAC AAG ATG   306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GC</a:t>
            </a:r>
            <a:r>
              <a:rPr lang="en-US" altLang="zh-CN" sz="2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G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AA</a:t>
            </a:r>
            <a:r>
              <a:rPr lang="en-US" altLang="zh-CN" sz="2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AA</a:t>
            </a:r>
            <a:r>
              <a:rPr lang="en-US" altLang="zh-CN" sz="2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TA</a:t>
            </a:r>
            <a:r>
              <a:rPr lang="en-US" altLang="zh-CN" sz="2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T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ATGGTAA AAAGT------ATCAAC AGG ATG   306</a:t>
            </a:r>
            <a:endParaRPr lang="en-US" altLang="zh-CN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1" name="矩形 340"/>
          <p:cNvSpPr/>
          <p:nvPr/>
        </p:nvSpPr>
        <p:spPr>
          <a:xfrm>
            <a:off x="3858391" y="3304410"/>
            <a:ext cx="594337" cy="101469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503697" y="3304410"/>
            <a:ext cx="3322190" cy="1014690"/>
          </a:xfrm>
          <a:prstGeom prst="rect">
            <a:avLst/>
          </a:prstGeom>
          <a:noFill/>
          <a:ln w="28575" cmpd="sng">
            <a:solidFill>
              <a:schemeClr val="accent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2252762" y="3304410"/>
            <a:ext cx="594337" cy="101469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3854581" y="2833894"/>
            <a:ext cx="818483" cy="3987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K30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2176565" y="2833894"/>
            <a:ext cx="818483" cy="3987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K101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375518" y="2833894"/>
            <a:ext cx="1901115" cy="3987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RNAi target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78762" y="2143041"/>
            <a:ext cx="818483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文本框 27"/>
          <p:cNvSpPr txBox="1"/>
          <p:nvPr>
            <p:custDataLst>
              <p:tags r:id="rId1"/>
            </p:custDataLst>
          </p:nvPr>
        </p:nvSpPr>
        <p:spPr>
          <a:xfrm>
            <a:off x="1027430" y="715010"/>
            <a:ext cx="4455795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Supplemental Figure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S2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880745" y="5593715"/>
            <a:ext cx="12483465" cy="38309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en-US" b="1">
                <a:latin typeface="Times New Roman" panose="02020603050405020304" pitchFamily="18" charset="0"/>
                <a:ea typeface="宋体" panose="02010600030101010101" pitchFamily="2" charset="-122"/>
              </a:rPr>
              <a:t>Fig S2 MS/MS analysis and mutagenesis of ufmylation sites in RPL10. (A)</a:t>
            </a:r>
            <a:r>
              <a:rPr lang="en-US" b="0">
                <a:latin typeface="Times New Roman" panose="02020603050405020304" pitchFamily="18" charset="0"/>
                <a:ea typeface="宋体" panose="02010600030101010101" pitchFamily="2" charset="-122"/>
              </a:rPr>
              <a:t> Amino acid sequence of RPL10. The ufmylation sites identified by MS/MS analysis is indicated by arrows. The peptide fragments are shown in blue box, and each Lys residue for possible modification is labeled with red color. </a:t>
            </a:r>
            <a:r>
              <a:rPr lang="en-US" b="1">
                <a:latin typeface="Times New Roman" panose="02020603050405020304" pitchFamily="18" charset="0"/>
                <a:ea typeface="宋体" panose="02010600030101010101" pitchFamily="2" charset="-122"/>
              </a:rPr>
              <a:t>(B)</a:t>
            </a:r>
            <a:r>
              <a:rPr lang="en-US" b="0">
                <a:latin typeface="Times New Roman" panose="02020603050405020304" pitchFamily="18" charset="0"/>
                <a:ea typeface="宋体" panose="02010600030101010101" pitchFamily="2" charset="-122"/>
              </a:rPr>
              <a:t> MS/MS spectra of KGV-containing peptide fragments of RPL10. The immunoprecipitation</a:t>
            </a:r>
            <a:r>
              <a:rPr lang="en-US" b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b="0">
                <a:latin typeface="Times New Roman" panose="02020603050405020304" pitchFamily="18" charset="0"/>
                <a:ea typeface="宋体" panose="02010600030101010101" pitchFamily="2" charset="-122"/>
              </a:rPr>
              <a:t>sample (NC, Fig. 2B) was digested by trypsin and then analyzed by mass spectrometer (MS, Q Exactive™ Hybrid Quadrupole-Orbitrap™ Mass Spectrometer). The MS/MS data were searched against peptide database based on human species using Byonic. The parameters were set as follows: the protein modifications were carbamidomethylation (C), oxidation (M), K+VG (K); enzyme specificity was set to trypsin; the maximum missed cleavages were set to 3; precursor ion mass tolerance was set to 20 ppm, and MS/MS tolerance was 0.02 Da. The MS/MS fragmentations are shown in each spectrum. </a:t>
            </a:r>
            <a:r>
              <a:rPr lang="en-US" b="1">
                <a:latin typeface="Times New Roman" panose="02020603050405020304" pitchFamily="18" charset="0"/>
                <a:ea typeface="宋体" panose="02010600030101010101" pitchFamily="2" charset="-122"/>
              </a:rPr>
              <a:t>(C)</a:t>
            </a:r>
            <a:r>
              <a:rPr lang="en-US" b="0">
                <a:latin typeface="Times New Roman" panose="02020603050405020304" pitchFamily="18" charset="0"/>
                <a:ea typeface="宋体" panose="02010600030101010101" pitchFamily="2" charset="-122"/>
              </a:rPr>
              <a:t> The sequences of RPL10-WT, RPL10-WT-Synonymous codons for RNAi target (RPL10-WT-SC) and RPL10-K30R/K101R.</a:t>
            </a:r>
            <a:endParaRPr lang="en-US" altLang="en-US" b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293100" y="1096645"/>
            <a:ext cx="5022850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Supplemental Figure S3A related to Figure 1A</a:t>
            </a:r>
            <a:endParaRPr lang="en-US" altLang="zh-CN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126" name="图片 12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34250" y="8063230"/>
            <a:ext cx="1276985" cy="2636520"/>
          </a:xfrm>
          <a:prstGeom prst="rect">
            <a:avLst/>
          </a:prstGeom>
        </p:spPr>
      </p:pic>
      <p:sp>
        <p:nvSpPr>
          <p:cNvPr id="127" name="文本框 26"/>
          <p:cNvSpPr txBox="1"/>
          <p:nvPr/>
        </p:nvSpPr>
        <p:spPr>
          <a:xfrm>
            <a:off x="6409690" y="7981315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" name="文本框 26"/>
          <p:cNvSpPr txBox="1"/>
          <p:nvPr/>
        </p:nvSpPr>
        <p:spPr>
          <a:xfrm>
            <a:off x="6409690" y="8147050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9" name="文本框 26"/>
          <p:cNvSpPr txBox="1"/>
          <p:nvPr/>
        </p:nvSpPr>
        <p:spPr>
          <a:xfrm>
            <a:off x="6413500" y="8483600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0" name="文本框 26"/>
          <p:cNvSpPr txBox="1"/>
          <p:nvPr/>
        </p:nvSpPr>
        <p:spPr>
          <a:xfrm>
            <a:off x="6409690" y="8730615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2" name="文本框 26"/>
          <p:cNvSpPr txBox="1"/>
          <p:nvPr/>
        </p:nvSpPr>
        <p:spPr>
          <a:xfrm>
            <a:off x="6409690" y="8969375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" name="文本框 26"/>
          <p:cNvSpPr txBox="1"/>
          <p:nvPr/>
        </p:nvSpPr>
        <p:spPr>
          <a:xfrm>
            <a:off x="6403340" y="9290050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4" name="文本框 26"/>
          <p:cNvSpPr txBox="1"/>
          <p:nvPr/>
        </p:nvSpPr>
        <p:spPr>
          <a:xfrm>
            <a:off x="6401435" y="9695180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5" name="文本框 26"/>
          <p:cNvSpPr txBox="1"/>
          <p:nvPr/>
        </p:nvSpPr>
        <p:spPr>
          <a:xfrm>
            <a:off x="6409690" y="8312785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7" name="文本框 26"/>
          <p:cNvSpPr txBox="1"/>
          <p:nvPr/>
        </p:nvSpPr>
        <p:spPr>
          <a:xfrm>
            <a:off x="6409690" y="10089515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8" name="文本框 26"/>
          <p:cNvSpPr txBox="1"/>
          <p:nvPr/>
        </p:nvSpPr>
        <p:spPr>
          <a:xfrm>
            <a:off x="7355205" y="7721600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UFM1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9" name="图片 138"/>
          <p:cNvPicPr>
            <a:picLocks noChangeAspect="1"/>
          </p:cNvPicPr>
          <p:nvPr/>
        </p:nvPicPr>
        <p:blipFill rotWithShape="1">
          <a:blip r:embed="rId2"/>
          <a:srcRect l="3016" r="-3016" b="5206"/>
          <a:stretch>
            <a:fillRect/>
          </a:stretch>
        </p:blipFill>
        <p:spPr>
          <a:xfrm>
            <a:off x="10492105" y="8135620"/>
            <a:ext cx="1424305" cy="2556510"/>
          </a:xfrm>
          <a:prstGeom prst="rect">
            <a:avLst/>
          </a:prstGeom>
        </p:spPr>
      </p:pic>
      <p:sp>
        <p:nvSpPr>
          <p:cNvPr id="140" name="文本框 26"/>
          <p:cNvSpPr txBox="1"/>
          <p:nvPr/>
        </p:nvSpPr>
        <p:spPr>
          <a:xfrm>
            <a:off x="9549130" y="8160385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1" name="文本框 26"/>
          <p:cNvSpPr txBox="1"/>
          <p:nvPr/>
        </p:nvSpPr>
        <p:spPr>
          <a:xfrm>
            <a:off x="9549130" y="8318500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2" name="文本框 141"/>
          <p:cNvSpPr txBox="1"/>
          <p:nvPr/>
        </p:nvSpPr>
        <p:spPr>
          <a:xfrm>
            <a:off x="9553575" y="8665210"/>
            <a:ext cx="1031875" cy="2940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" name="文本框 26"/>
          <p:cNvSpPr txBox="1"/>
          <p:nvPr/>
        </p:nvSpPr>
        <p:spPr>
          <a:xfrm>
            <a:off x="9549130" y="8883015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8" name="文本框 26"/>
          <p:cNvSpPr txBox="1"/>
          <p:nvPr/>
        </p:nvSpPr>
        <p:spPr>
          <a:xfrm>
            <a:off x="9549130" y="9096375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9" name="文本框 26"/>
          <p:cNvSpPr txBox="1"/>
          <p:nvPr/>
        </p:nvSpPr>
        <p:spPr>
          <a:xfrm>
            <a:off x="9543415" y="9378950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0" name="文本框 26"/>
          <p:cNvSpPr txBox="1"/>
          <p:nvPr/>
        </p:nvSpPr>
        <p:spPr>
          <a:xfrm>
            <a:off x="9540875" y="9761855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1" name="文本框 26"/>
          <p:cNvSpPr txBox="1"/>
          <p:nvPr/>
        </p:nvSpPr>
        <p:spPr>
          <a:xfrm>
            <a:off x="9549130" y="8484235"/>
            <a:ext cx="1031875" cy="3041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2" name="文本框 26"/>
          <p:cNvSpPr txBox="1"/>
          <p:nvPr/>
        </p:nvSpPr>
        <p:spPr>
          <a:xfrm>
            <a:off x="9549130" y="10121265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" name="文本框 26"/>
          <p:cNvSpPr txBox="1"/>
          <p:nvPr/>
        </p:nvSpPr>
        <p:spPr>
          <a:xfrm>
            <a:off x="10585450" y="7721600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GAPDH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" name="文本框 26"/>
          <p:cNvSpPr txBox="1"/>
          <p:nvPr/>
        </p:nvSpPr>
        <p:spPr>
          <a:xfrm>
            <a:off x="2057723" y="905792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Input</a:t>
            </a:r>
            <a:endParaRPr lang="en-US" altLang="zh-C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文本框 13"/>
          <p:cNvSpPr txBox="1"/>
          <p:nvPr>
            <p:custDataLst>
              <p:tags r:id="rId3"/>
            </p:custDataLst>
          </p:nvPr>
        </p:nvSpPr>
        <p:spPr>
          <a:xfrm rot="18688485">
            <a:off x="6126457" y="3858050"/>
            <a:ext cx="1177406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IP-RPL10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0" name="文本框 26"/>
          <p:cNvSpPr txBox="1"/>
          <p:nvPr/>
        </p:nvSpPr>
        <p:spPr>
          <a:xfrm>
            <a:off x="4568190" y="4359910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1" name="文本框 26"/>
          <p:cNvSpPr txBox="1"/>
          <p:nvPr/>
        </p:nvSpPr>
        <p:spPr>
          <a:xfrm>
            <a:off x="4572000" y="4748530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" name="文本框 26"/>
          <p:cNvSpPr txBox="1"/>
          <p:nvPr/>
        </p:nvSpPr>
        <p:spPr>
          <a:xfrm>
            <a:off x="4568190" y="5070475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3" name="文本框 26"/>
          <p:cNvSpPr txBox="1"/>
          <p:nvPr/>
        </p:nvSpPr>
        <p:spPr>
          <a:xfrm>
            <a:off x="4568190" y="5371465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" name="文本框 26"/>
          <p:cNvSpPr txBox="1"/>
          <p:nvPr/>
        </p:nvSpPr>
        <p:spPr>
          <a:xfrm>
            <a:off x="4561840" y="5798820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5" name="文本框 26"/>
          <p:cNvSpPr txBox="1"/>
          <p:nvPr/>
        </p:nvSpPr>
        <p:spPr>
          <a:xfrm>
            <a:off x="4559300" y="6217285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6" name="文本框 26"/>
          <p:cNvSpPr txBox="1"/>
          <p:nvPr/>
        </p:nvSpPr>
        <p:spPr>
          <a:xfrm>
            <a:off x="4568190" y="4551045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8" name="图片 10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1" t="6906" r="41523"/>
          <a:stretch>
            <a:fillRect/>
          </a:stretch>
        </p:blipFill>
        <p:spPr>
          <a:xfrm>
            <a:off x="5591810" y="4475480"/>
            <a:ext cx="1106805" cy="2586355"/>
          </a:xfrm>
          <a:prstGeom prst="rect">
            <a:avLst/>
          </a:prstGeom>
          <a:ln w="28575">
            <a:noFill/>
          </a:ln>
          <a:effectLst/>
        </p:spPr>
      </p:pic>
      <p:cxnSp>
        <p:nvCxnSpPr>
          <p:cNvPr id="27" name="直接连接符 26"/>
          <p:cNvCxnSpPr/>
          <p:nvPr>
            <p:custDataLst>
              <p:tags r:id="rId5"/>
            </p:custDataLst>
          </p:nvPr>
        </p:nvCxnSpPr>
        <p:spPr>
          <a:xfrm>
            <a:off x="3546475" y="4466590"/>
            <a:ext cx="15875" cy="241363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文本框 44"/>
          <p:cNvSpPr txBox="1"/>
          <p:nvPr>
            <p:custDataLst>
              <p:tags r:id="rId6"/>
            </p:custDataLst>
          </p:nvPr>
        </p:nvSpPr>
        <p:spPr>
          <a:xfrm>
            <a:off x="3623945" y="5391150"/>
            <a:ext cx="11703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IB: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UFM1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文本框 14"/>
          <p:cNvSpPr txBox="1"/>
          <p:nvPr>
            <p:custDataLst>
              <p:tags r:id="rId7"/>
            </p:custDataLst>
          </p:nvPr>
        </p:nvSpPr>
        <p:spPr>
          <a:xfrm rot="18688485">
            <a:off x="5761355" y="3954145"/>
            <a:ext cx="8870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IP-IgG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文本框 15"/>
          <p:cNvSpPr txBox="1"/>
          <p:nvPr>
            <p:custDataLst>
              <p:tags r:id="rId8"/>
            </p:custDataLst>
          </p:nvPr>
        </p:nvSpPr>
        <p:spPr>
          <a:xfrm rot="18688485">
            <a:off x="10099040" y="3553460"/>
            <a:ext cx="17151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IP-RPL10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文本框 26"/>
          <p:cNvSpPr txBox="1"/>
          <p:nvPr/>
        </p:nvSpPr>
        <p:spPr>
          <a:xfrm>
            <a:off x="8663305" y="4269105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文本框 26"/>
          <p:cNvSpPr txBox="1"/>
          <p:nvPr/>
        </p:nvSpPr>
        <p:spPr>
          <a:xfrm>
            <a:off x="8663305" y="4435475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文本框 26"/>
          <p:cNvSpPr txBox="1"/>
          <p:nvPr/>
        </p:nvSpPr>
        <p:spPr>
          <a:xfrm>
            <a:off x="8667115" y="4772025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文本框 26"/>
          <p:cNvSpPr txBox="1"/>
          <p:nvPr/>
        </p:nvSpPr>
        <p:spPr>
          <a:xfrm>
            <a:off x="8663305" y="5017135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文本框 26"/>
          <p:cNvSpPr txBox="1"/>
          <p:nvPr/>
        </p:nvSpPr>
        <p:spPr>
          <a:xfrm>
            <a:off x="8663305" y="5279390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文本框 26"/>
          <p:cNvSpPr txBox="1"/>
          <p:nvPr/>
        </p:nvSpPr>
        <p:spPr>
          <a:xfrm>
            <a:off x="8656955" y="5590540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文本框 26"/>
          <p:cNvSpPr txBox="1"/>
          <p:nvPr/>
        </p:nvSpPr>
        <p:spPr>
          <a:xfrm>
            <a:off x="8655050" y="5944870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文本框 26"/>
          <p:cNvSpPr txBox="1"/>
          <p:nvPr/>
        </p:nvSpPr>
        <p:spPr>
          <a:xfrm>
            <a:off x="8663305" y="4600575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文本框 26"/>
          <p:cNvSpPr txBox="1"/>
          <p:nvPr/>
        </p:nvSpPr>
        <p:spPr>
          <a:xfrm>
            <a:off x="7661275" y="5433695"/>
            <a:ext cx="13004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IB:RPL10</a:t>
            </a:r>
            <a:endParaRPr lang="en-US" altLang="zh-CN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7" name="文本框 26"/>
          <p:cNvSpPr txBox="1"/>
          <p:nvPr/>
        </p:nvSpPr>
        <p:spPr>
          <a:xfrm>
            <a:off x="8650605" y="6449695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666605" y="4359910"/>
            <a:ext cx="1362075" cy="2628900"/>
          </a:xfrm>
          <a:prstGeom prst="rect">
            <a:avLst/>
          </a:prstGeom>
        </p:spPr>
      </p:pic>
      <p:sp>
        <p:nvSpPr>
          <p:cNvPr id="17" name="文本框 16"/>
          <p:cNvSpPr txBox="1"/>
          <p:nvPr>
            <p:custDataLst>
              <p:tags r:id="rId10"/>
            </p:custDataLst>
          </p:nvPr>
        </p:nvSpPr>
        <p:spPr>
          <a:xfrm rot="18688485">
            <a:off x="9858375" y="3862070"/>
            <a:ext cx="8870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IP-IgG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8" name="直接连接符 17"/>
          <p:cNvCxnSpPr/>
          <p:nvPr>
            <p:custDataLst>
              <p:tags r:id="rId11"/>
            </p:custDataLst>
          </p:nvPr>
        </p:nvCxnSpPr>
        <p:spPr>
          <a:xfrm>
            <a:off x="7712710" y="4335145"/>
            <a:ext cx="13335" cy="25450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26"/>
          <p:cNvSpPr txBox="1"/>
          <p:nvPr>
            <p:custDataLst>
              <p:tags r:id="rId12"/>
            </p:custDataLst>
          </p:nvPr>
        </p:nvSpPr>
        <p:spPr>
          <a:xfrm>
            <a:off x="2741578" y="5430467"/>
            <a:ext cx="776681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IP</a:t>
            </a:r>
            <a:endParaRPr lang="en-US" altLang="zh-C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8" name="图片 5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511675" y="8094345"/>
            <a:ext cx="1363345" cy="2557145"/>
          </a:xfrm>
          <a:prstGeom prst="rect">
            <a:avLst/>
          </a:prstGeom>
        </p:spPr>
      </p:pic>
      <p:sp>
        <p:nvSpPr>
          <p:cNvPr id="99" name="文本框 26"/>
          <p:cNvSpPr txBox="1"/>
          <p:nvPr/>
        </p:nvSpPr>
        <p:spPr>
          <a:xfrm>
            <a:off x="3542665" y="8100060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" name="文本框 26"/>
          <p:cNvSpPr txBox="1"/>
          <p:nvPr/>
        </p:nvSpPr>
        <p:spPr>
          <a:xfrm>
            <a:off x="3542665" y="8266430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" name="文本框 26"/>
          <p:cNvSpPr txBox="1"/>
          <p:nvPr/>
        </p:nvSpPr>
        <p:spPr>
          <a:xfrm>
            <a:off x="3546475" y="8602980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5" name="文本框 26"/>
          <p:cNvSpPr txBox="1"/>
          <p:nvPr/>
        </p:nvSpPr>
        <p:spPr>
          <a:xfrm>
            <a:off x="3542665" y="8798560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6" name="文本框 26"/>
          <p:cNvSpPr txBox="1"/>
          <p:nvPr/>
        </p:nvSpPr>
        <p:spPr>
          <a:xfrm>
            <a:off x="3542665" y="9057640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1" name="文本框 26"/>
          <p:cNvSpPr txBox="1"/>
          <p:nvPr/>
        </p:nvSpPr>
        <p:spPr>
          <a:xfrm>
            <a:off x="3536315" y="9380855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" name="文本框 26"/>
          <p:cNvSpPr txBox="1"/>
          <p:nvPr/>
        </p:nvSpPr>
        <p:spPr>
          <a:xfrm>
            <a:off x="3533775" y="9734550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3" name="文本框 26"/>
          <p:cNvSpPr txBox="1"/>
          <p:nvPr/>
        </p:nvSpPr>
        <p:spPr>
          <a:xfrm>
            <a:off x="3542665" y="8431530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4" name="文本框 26"/>
          <p:cNvSpPr txBox="1"/>
          <p:nvPr/>
        </p:nvSpPr>
        <p:spPr>
          <a:xfrm>
            <a:off x="3542665" y="10098405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5" name="文本框 26"/>
          <p:cNvSpPr txBox="1"/>
          <p:nvPr/>
        </p:nvSpPr>
        <p:spPr>
          <a:xfrm>
            <a:off x="4664075" y="7722870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RPL10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" name="直接连接符 20"/>
          <p:cNvCxnSpPr/>
          <p:nvPr>
            <p:custDataLst>
              <p:tags r:id="rId14"/>
            </p:custDataLst>
          </p:nvPr>
        </p:nvCxnSpPr>
        <p:spPr>
          <a:xfrm>
            <a:off x="3243580" y="8174355"/>
            <a:ext cx="15875" cy="241363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>
            <p:custDataLst>
              <p:tags r:id="rId15"/>
            </p:custDataLst>
          </p:nvPr>
        </p:nvSpPr>
        <p:spPr>
          <a:xfrm>
            <a:off x="1027430" y="728345"/>
            <a:ext cx="4455795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Supplemental Figure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.S3: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full Western blots 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图片 9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210425" y="8796655"/>
            <a:ext cx="1124585" cy="2593340"/>
          </a:xfrm>
          <a:prstGeom prst="rect">
            <a:avLst/>
          </a:prstGeom>
        </p:spPr>
      </p:pic>
      <p:sp>
        <p:nvSpPr>
          <p:cNvPr id="111" name="文本框 26"/>
          <p:cNvSpPr txBox="1"/>
          <p:nvPr/>
        </p:nvSpPr>
        <p:spPr>
          <a:xfrm>
            <a:off x="7210425" y="8409305"/>
            <a:ext cx="11182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UFM1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9160510" y="8430260"/>
            <a:ext cx="2212035" cy="3001159"/>
            <a:chOff x="13371" y="6201"/>
            <a:chExt cx="3267" cy="4166"/>
          </a:xfrm>
        </p:grpSpPr>
        <p:pic>
          <p:nvPicPr>
            <p:cNvPr id="112" name="图片 1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859" y="6713"/>
              <a:ext cx="1779" cy="3654"/>
            </a:xfrm>
            <a:prstGeom prst="rect">
              <a:avLst/>
            </a:prstGeom>
          </p:spPr>
        </p:pic>
        <p:sp>
          <p:nvSpPr>
            <p:cNvPr id="144" name="文本框 26"/>
            <p:cNvSpPr txBox="1"/>
            <p:nvPr/>
          </p:nvSpPr>
          <p:spPr>
            <a:xfrm>
              <a:off x="13384" y="6663"/>
              <a:ext cx="1625" cy="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170 kDa</a:t>
              </a:r>
              <a:endPara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5" name="文本框 26"/>
            <p:cNvSpPr txBox="1"/>
            <p:nvPr/>
          </p:nvSpPr>
          <p:spPr>
            <a:xfrm>
              <a:off x="13384" y="6904"/>
              <a:ext cx="1625" cy="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130 kDa</a:t>
              </a:r>
              <a:endPara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6" name="文本框 26"/>
            <p:cNvSpPr txBox="1"/>
            <p:nvPr/>
          </p:nvSpPr>
          <p:spPr>
            <a:xfrm>
              <a:off x="13391" y="7397"/>
              <a:ext cx="1625" cy="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70 kDa</a:t>
              </a:r>
              <a:endPara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7" name="文本框 26"/>
            <p:cNvSpPr txBox="1"/>
            <p:nvPr/>
          </p:nvSpPr>
          <p:spPr>
            <a:xfrm>
              <a:off x="13384" y="7742"/>
              <a:ext cx="1625" cy="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55 kDa</a:t>
              </a:r>
              <a:endPara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2" name="文本框 26"/>
            <p:cNvSpPr txBox="1"/>
            <p:nvPr/>
          </p:nvSpPr>
          <p:spPr>
            <a:xfrm>
              <a:off x="13384" y="8068"/>
              <a:ext cx="1625" cy="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40 kDa</a:t>
              </a:r>
              <a:endPara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3" name="文本框 26"/>
            <p:cNvSpPr txBox="1"/>
            <p:nvPr/>
          </p:nvSpPr>
          <p:spPr>
            <a:xfrm>
              <a:off x="13374" y="8476"/>
              <a:ext cx="1625" cy="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35 kDa</a:t>
              </a:r>
              <a:endPara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6" name="文本框 26"/>
            <p:cNvSpPr txBox="1"/>
            <p:nvPr/>
          </p:nvSpPr>
          <p:spPr>
            <a:xfrm>
              <a:off x="13371" y="8989"/>
              <a:ext cx="1625" cy="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25 kDa</a:t>
              </a:r>
              <a:endPara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7" name="文本框 26"/>
            <p:cNvSpPr txBox="1"/>
            <p:nvPr/>
          </p:nvSpPr>
          <p:spPr>
            <a:xfrm>
              <a:off x="13371" y="7152"/>
              <a:ext cx="1625" cy="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 kDa</a:t>
              </a:r>
              <a:endPara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8" name="文本框 26"/>
            <p:cNvSpPr txBox="1"/>
            <p:nvPr/>
          </p:nvSpPr>
          <p:spPr>
            <a:xfrm>
              <a:off x="13384" y="9493"/>
              <a:ext cx="1625" cy="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 kDa</a:t>
              </a:r>
              <a:endPara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9" name="文本框 26"/>
            <p:cNvSpPr txBox="1"/>
            <p:nvPr/>
          </p:nvSpPr>
          <p:spPr>
            <a:xfrm>
              <a:off x="15013" y="6201"/>
              <a:ext cx="1625" cy="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GAPDH</a:t>
              </a:r>
              <a:endPara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60" name="文本框 26"/>
          <p:cNvSpPr txBox="1"/>
          <p:nvPr/>
        </p:nvSpPr>
        <p:spPr>
          <a:xfrm>
            <a:off x="2543559" y="977543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Input</a:t>
            </a:r>
            <a:endParaRPr lang="en-US" altLang="zh-C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文本框 26"/>
          <p:cNvSpPr txBox="1"/>
          <p:nvPr>
            <p:custDataLst>
              <p:tags r:id="rId3"/>
            </p:custDataLst>
          </p:nvPr>
        </p:nvSpPr>
        <p:spPr>
          <a:xfrm>
            <a:off x="2925729" y="5609495"/>
            <a:ext cx="776681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IP</a:t>
            </a:r>
            <a:endParaRPr lang="en-US" altLang="zh-C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文本框 26"/>
          <p:cNvSpPr txBox="1"/>
          <p:nvPr/>
        </p:nvSpPr>
        <p:spPr>
          <a:xfrm>
            <a:off x="3702685" y="5681980"/>
            <a:ext cx="12020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IB:RPL10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4"/>
          <a:srcRect r="3213"/>
          <a:stretch>
            <a:fillRect/>
          </a:stretch>
        </p:blipFill>
        <p:spPr>
          <a:xfrm>
            <a:off x="5555615" y="4812030"/>
            <a:ext cx="1772285" cy="2733040"/>
          </a:xfrm>
          <a:prstGeom prst="rect">
            <a:avLst/>
          </a:prstGeom>
        </p:spPr>
      </p:pic>
      <p:sp>
        <p:nvSpPr>
          <p:cNvPr id="30" name="文本框 26"/>
          <p:cNvSpPr txBox="1"/>
          <p:nvPr/>
        </p:nvSpPr>
        <p:spPr>
          <a:xfrm>
            <a:off x="4625340" y="4902200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文本框 26"/>
          <p:cNvSpPr txBox="1"/>
          <p:nvPr/>
        </p:nvSpPr>
        <p:spPr>
          <a:xfrm>
            <a:off x="4625340" y="5043170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文本框 26"/>
          <p:cNvSpPr txBox="1"/>
          <p:nvPr/>
        </p:nvSpPr>
        <p:spPr>
          <a:xfrm>
            <a:off x="4625340" y="5383530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文本框 26"/>
          <p:cNvSpPr txBox="1"/>
          <p:nvPr/>
        </p:nvSpPr>
        <p:spPr>
          <a:xfrm>
            <a:off x="4625340" y="5595620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文本框 26"/>
          <p:cNvSpPr txBox="1"/>
          <p:nvPr/>
        </p:nvSpPr>
        <p:spPr>
          <a:xfrm>
            <a:off x="4625340" y="5882640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文本框 26"/>
          <p:cNvSpPr txBox="1"/>
          <p:nvPr/>
        </p:nvSpPr>
        <p:spPr>
          <a:xfrm>
            <a:off x="4625340" y="6213475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文本框 26"/>
          <p:cNvSpPr txBox="1"/>
          <p:nvPr/>
        </p:nvSpPr>
        <p:spPr>
          <a:xfrm>
            <a:off x="4625340" y="6484620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文本框 26"/>
          <p:cNvSpPr txBox="1"/>
          <p:nvPr/>
        </p:nvSpPr>
        <p:spPr>
          <a:xfrm>
            <a:off x="4625340" y="5184140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文本框 26"/>
          <p:cNvSpPr txBox="1"/>
          <p:nvPr/>
        </p:nvSpPr>
        <p:spPr>
          <a:xfrm>
            <a:off x="4625340" y="6992620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0" name="直接连接符 39"/>
          <p:cNvCxnSpPr/>
          <p:nvPr>
            <p:custDataLst>
              <p:tags r:id="rId5"/>
            </p:custDataLst>
          </p:nvPr>
        </p:nvCxnSpPr>
        <p:spPr>
          <a:xfrm>
            <a:off x="3742055" y="4857115"/>
            <a:ext cx="0" cy="22682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/>
          <p:cNvSpPr txBox="1"/>
          <p:nvPr>
            <p:custDataLst>
              <p:tags r:id="rId6"/>
            </p:custDataLst>
          </p:nvPr>
        </p:nvSpPr>
        <p:spPr>
          <a:xfrm rot="18688485">
            <a:off x="10248265" y="3992880"/>
            <a:ext cx="16090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IP-UFM1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文本框 43"/>
          <p:cNvSpPr txBox="1"/>
          <p:nvPr>
            <p:custDataLst>
              <p:tags r:id="rId7"/>
            </p:custDataLst>
          </p:nvPr>
        </p:nvSpPr>
        <p:spPr>
          <a:xfrm rot="18688485">
            <a:off x="9999690" y="4263165"/>
            <a:ext cx="88718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IP-IgG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文本框 44"/>
          <p:cNvSpPr txBox="1"/>
          <p:nvPr>
            <p:custDataLst>
              <p:tags r:id="rId8"/>
            </p:custDataLst>
          </p:nvPr>
        </p:nvSpPr>
        <p:spPr>
          <a:xfrm rot="18688485">
            <a:off x="5900420" y="4135755"/>
            <a:ext cx="13614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IP-UFM1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文本框 45"/>
          <p:cNvSpPr txBox="1"/>
          <p:nvPr>
            <p:custDataLst>
              <p:tags r:id="rId9"/>
            </p:custDataLst>
          </p:nvPr>
        </p:nvSpPr>
        <p:spPr>
          <a:xfrm rot="18688485">
            <a:off x="5610138" y="4313332"/>
            <a:ext cx="88718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IP-IgG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958599" y="4706436"/>
            <a:ext cx="3084901" cy="2797500"/>
            <a:chOff x="11619" y="1166"/>
            <a:chExt cx="4858" cy="4405"/>
          </a:xfrm>
        </p:grpSpPr>
        <p:sp>
          <p:nvSpPr>
            <p:cNvPr id="122" name="文本框 26"/>
            <p:cNvSpPr txBox="1"/>
            <p:nvPr/>
          </p:nvSpPr>
          <p:spPr>
            <a:xfrm>
              <a:off x="13091" y="1166"/>
              <a:ext cx="1625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170 kDa</a:t>
              </a:r>
              <a:endPara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3" name="文本框 26"/>
            <p:cNvSpPr txBox="1"/>
            <p:nvPr/>
          </p:nvSpPr>
          <p:spPr>
            <a:xfrm>
              <a:off x="13091" y="1397"/>
              <a:ext cx="1625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130 kDa</a:t>
              </a:r>
              <a:endPara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4" name="文本框 26"/>
            <p:cNvSpPr txBox="1"/>
            <p:nvPr/>
          </p:nvSpPr>
          <p:spPr>
            <a:xfrm>
              <a:off x="13097" y="1867"/>
              <a:ext cx="1625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70 kDa</a:t>
              </a:r>
              <a:endPara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5" name="文本框 26"/>
            <p:cNvSpPr txBox="1"/>
            <p:nvPr/>
          </p:nvSpPr>
          <p:spPr>
            <a:xfrm>
              <a:off x="13091" y="2181"/>
              <a:ext cx="1625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55 kDa</a:t>
              </a:r>
              <a:endPara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6" name="文本框 26"/>
            <p:cNvSpPr txBox="1"/>
            <p:nvPr/>
          </p:nvSpPr>
          <p:spPr>
            <a:xfrm>
              <a:off x="13091" y="2559"/>
              <a:ext cx="1625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40 kDa</a:t>
              </a:r>
              <a:endPara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7" name="文本框 26"/>
            <p:cNvSpPr txBox="1"/>
            <p:nvPr/>
          </p:nvSpPr>
          <p:spPr>
            <a:xfrm>
              <a:off x="13081" y="2979"/>
              <a:ext cx="1625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35 kDa</a:t>
              </a:r>
              <a:endPara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8" name="文本框 26"/>
            <p:cNvSpPr txBox="1"/>
            <p:nvPr/>
          </p:nvSpPr>
          <p:spPr>
            <a:xfrm>
              <a:off x="13077" y="3562"/>
              <a:ext cx="1625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25 kDa</a:t>
              </a:r>
              <a:endPara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9" name="文本框 26"/>
            <p:cNvSpPr txBox="1"/>
            <p:nvPr/>
          </p:nvSpPr>
          <p:spPr>
            <a:xfrm>
              <a:off x="13091" y="1628"/>
              <a:ext cx="1625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 kDa</a:t>
              </a:r>
              <a:endPara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0" name="文本框 26"/>
            <p:cNvSpPr txBox="1"/>
            <p:nvPr/>
          </p:nvSpPr>
          <p:spPr>
            <a:xfrm>
              <a:off x="13091" y="4430"/>
              <a:ext cx="1625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 kDa</a:t>
              </a:r>
              <a:endPara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40" name="图片 139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1"/>
            <a:stretch>
              <a:fillRect/>
            </a:stretch>
          </p:blipFill>
          <p:spPr>
            <a:xfrm>
              <a:off x="14522" y="1263"/>
              <a:ext cx="1954" cy="4308"/>
            </a:xfrm>
            <a:prstGeom prst="rect">
              <a:avLst/>
            </a:prstGeom>
          </p:spPr>
        </p:pic>
        <p:cxnSp>
          <p:nvCxnSpPr>
            <p:cNvPr id="47" name="直接连接符 46"/>
            <p:cNvCxnSpPr/>
            <p:nvPr>
              <p:custDataLst>
                <p:tags r:id="rId12"/>
              </p:custDataLst>
            </p:nvPr>
          </p:nvCxnSpPr>
          <p:spPr>
            <a:xfrm>
              <a:off x="11640" y="1397"/>
              <a:ext cx="24" cy="393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文本框 26"/>
            <p:cNvSpPr txBox="1"/>
            <p:nvPr>
              <p:custDataLst>
                <p:tags r:id="rId13"/>
              </p:custDataLst>
            </p:nvPr>
          </p:nvSpPr>
          <p:spPr>
            <a:xfrm>
              <a:off x="11619" y="2789"/>
              <a:ext cx="189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IB:UFM1</a:t>
              </a:r>
              <a:endPara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66" name="图片 6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14875" y="8733155"/>
            <a:ext cx="1176020" cy="2698115"/>
          </a:xfrm>
          <a:prstGeom prst="rect">
            <a:avLst/>
          </a:prstGeom>
        </p:spPr>
      </p:pic>
      <p:sp>
        <p:nvSpPr>
          <p:cNvPr id="67" name="文本框 26"/>
          <p:cNvSpPr txBox="1"/>
          <p:nvPr/>
        </p:nvSpPr>
        <p:spPr>
          <a:xfrm>
            <a:off x="3796030" y="8804910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文本框 26"/>
          <p:cNvSpPr txBox="1"/>
          <p:nvPr/>
        </p:nvSpPr>
        <p:spPr>
          <a:xfrm>
            <a:off x="3796030" y="8946515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文本框 26"/>
          <p:cNvSpPr txBox="1"/>
          <p:nvPr/>
        </p:nvSpPr>
        <p:spPr>
          <a:xfrm>
            <a:off x="3800475" y="9282430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文本框 26"/>
          <p:cNvSpPr txBox="1"/>
          <p:nvPr/>
        </p:nvSpPr>
        <p:spPr>
          <a:xfrm>
            <a:off x="3796030" y="9542145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文本框 26"/>
          <p:cNvSpPr txBox="1"/>
          <p:nvPr/>
        </p:nvSpPr>
        <p:spPr>
          <a:xfrm>
            <a:off x="3796030" y="9799320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5" name="文本框 26"/>
          <p:cNvSpPr txBox="1"/>
          <p:nvPr/>
        </p:nvSpPr>
        <p:spPr>
          <a:xfrm>
            <a:off x="3790315" y="10058400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3787775" y="10449560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7" name="文本框 26"/>
          <p:cNvSpPr txBox="1"/>
          <p:nvPr/>
        </p:nvSpPr>
        <p:spPr>
          <a:xfrm>
            <a:off x="3796030" y="9119870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8" name="文本框 26"/>
          <p:cNvSpPr txBox="1"/>
          <p:nvPr/>
        </p:nvSpPr>
        <p:spPr>
          <a:xfrm>
            <a:off x="3796030" y="10753725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" name="文本框 26"/>
          <p:cNvSpPr txBox="1"/>
          <p:nvPr/>
        </p:nvSpPr>
        <p:spPr>
          <a:xfrm>
            <a:off x="4714875" y="8424545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RPL10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0" name="直接连接符 49"/>
          <p:cNvCxnSpPr/>
          <p:nvPr>
            <p:custDataLst>
              <p:tags r:id="rId15"/>
            </p:custDataLst>
          </p:nvPr>
        </p:nvCxnSpPr>
        <p:spPr>
          <a:xfrm>
            <a:off x="3615055" y="8804910"/>
            <a:ext cx="15240" cy="249809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26"/>
          <p:cNvSpPr txBox="1"/>
          <p:nvPr>
            <p:custDataLst>
              <p:tags r:id="rId16"/>
            </p:custDataLst>
          </p:nvPr>
        </p:nvSpPr>
        <p:spPr>
          <a:xfrm>
            <a:off x="6294755" y="8732520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文本框 26"/>
          <p:cNvSpPr txBox="1"/>
          <p:nvPr>
            <p:custDataLst>
              <p:tags r:id="rId17"/>
            </p:custDataLst>
          </p:nvPr>
        </p:nvSpPr>
        <p:spPr>
          <a:xfrm>
            <a:off x="6294755" y="8898890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文本框 26"/>
          <p:cNvSpPr txBox="1"/>
          <p:nvPr>
            <p:custDataLst>
              <p:tags r:id="rId18"/>
            </p:custDataLst>
          </p:nvPr>
        </p:nvSpPr>
        <p:spPr>
          <a:xfrm>
            <a:off x="6299200" y="9251315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文本框 26"/>
          <p:cNvSpPr txBox="1"/>
          <p:nvPr>
            <p:custDataLst>
              <p:tags r:id="rId19"/>
            </p:custDataLst>
          </p:nvPr>
        </p:nvSpPr>
        <p:spPr>
          <a:xfrm>
            <a:off x="6294755" y="9494520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文本框 26"/>
          <p:cNvSpPr txBox="1"/>
          <p:nvPr>
            <p:custDataLst>
              <p:tags r:id="rId20"/>
            </p:custDataLst>
          </p:nvPr>
        </p:nvSpPr>
        <p:spPr>
          <a:xfrm>
            <a:off x="6294755" y="9751695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文本框 26"/>
          <p:cNvSpPr txBox="1"/>
          <p:nvPr>
            <p:custDataLst>
              <p:tags r:id="rId21"/>
            </p:custDataLst>
          </p:nvPr>
        </p:nvSpPr>
        <p:spPr>
          <a:xfrm>
            <a:off x="6289040" y="10027285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文本框 24"/>
          <p:cNvSpPr txBox="1"/>
          <p:nvPr>
            <p:custDataLst>
              <p:tags r:id="rId22"/>
            </p:custDataLst>
          </p:nvPr>
        </p:nvSpPr>
        <p:spPr>
          <a:xfrm>
            <a:off x="6286500" y="10401935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文本框 26"/>
          <p:cNvSpPr txBox="1"/>
          <p:nvPr>
            <p:custDataLst>
              <p:tags r:id="rId23"/>
            </p:custDataLst>
          </p:nvPr>
        </p:nvSpPr>
        <p:spPr>
          <a:xfrm>
            <a:off x="6294755" y="9072245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文本框 26"/>
          <p:cNvSpPr txBox="1"/>
          <p:nvPr>
            <p:custDataLst>
              <p:tags r:id="rId24"/>
            </p:custDataLst>
          </p:nvPr>
        </p:nvSpPr>
        <p:spPr>
          <a:xfrm>
            <a:off x="6294755" y="10813415"/>
            <a:ext cx="1031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文本框 27"/>
          <p:cNvSpPr txBox="1"/>
          <p:nvPr>
            <p:custDataLst>
              <p:tags r:id="rId25"/>
            </p:custDataLst>
          </p:nvPr>
        </p:nvSpPr>
        <p:spPr>
          <a:xfrm>
            <a:off x="8293100" y="1096645"/>
            <a:ext cx="5022850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Supplemental Figure S3B related to Figure 1B</a:t>
            </a:r>
            <a:endParaRPr lang="en-US" altLang="zh-CN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41" name="文本框 40"/>
          <p:cNvSpPr txBox="1"/>
          <p:nvPr>
            <p:custDataLst>
              <p:tags r:id="rId26"/>
            </p:custDataLst>
          </p:nvPr>
        </p:nvSpPr>
        <p:spPr>
          <a:xfrm>
            <a:off x="1027430" y="728345"/>
            <a:ext cx="4455795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Supplemental Figure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S3: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full Western blots 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4904740" y="7598410"/>
            <a:ext cx="352933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Lanes 1, 2 are on the figure</a:t>
            </a:r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1" name="矩形 240"/>
          <p:cNvSpPr/>
          <p:nvPr>
            <p:custDataLst>
              <p:tags r:id="rId27"/>
            </p:custDataLst>
          </p:nvPr>
        </p:nvSpPr>
        <p:spPr>
          <a:xfrm>
            <a:off x="5657215" y="4856480"/>
            <a:ext cx="997585" cy="2647315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7" name="文本框 146"/>
          <p:cNvSpPr txBox="1"/>
          <p:nvPr>
            <p:custDataLst>
              <p:tags r:id="rId1"/>
            </p:custDataLst>
          </p:nvPr>
        </p:nvSpPr>
        <p:spPr>
          <a:xfrm>
            <a:off x="1999904" y="9595085"/>
            <a:ext cx="1032612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Input</a:t>
            </a:r>
            <a:endParaRPr lang="en-US" altLang="zh-CN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9" name="直接连接符 38"/>
          <p:cNvCxnSpPr/>
          <p:nvPr>
            <p:custDataLst>
              <p:tags r:id="rId2"/>
            </p:custDataLst>
          </p:nvPr>
        </p:nvCxnSpPr>
        <p:spPr>
          <a:xfrm>
            <a:off x="3029555" y="8483265"/>
            <a:ext cx="12700" cy="276923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26"/>
          <p:cNvSpPr txBox="1"/>
          <p:nvPr>
            <p:custDataLst>
              <p:tags r:id="rId3"/>
            </p:custDataLst>
          </p:nvPr>
        </p:nvSpPr>
        <p:spPr>
          <a:xfrm>
            <a:off x="4589511" y="3911507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文本框 26"/>
          <p:cNvSpPr txBox="1"/>
          <p:nvPr>
            <p:custDataLst>
              <p:tags r:id="rId4"/>
            </p:custDataLst>
          </p:nvPr>
        </p:nvSpPr>
        <p:spPr>
          <a:xfrm>
            <a:off x="4589511" y="4037655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文本框 26"/>
          <p:cNvSpPr txBox="1"/>
          <p:nvPr>
            <p:custDataLst>
              <p:tags r:id="rId5"/>
            </p:custDataLst>
          </p:nvPr>
        </p:nvSpPr>
        <p:spPr>
          <a:xfrm>
            <a:off x="4593601" y="4411141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文本框 26"/>
          <p:cNvSpPr txBox="1"/>
          <p:nvPr>
            <p:custDataLst>
              <p:tags r:id="rId6"/>
            </p:custDataLst>
          </p:nvPr>
        </p:nvSpPr>
        <p:spPr>
          <a:xfrm>
            <a:off x="4589511" y="4669317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文本框 26"/>
          <p:cNvSpPr txBox="1"/>
          <p:nvPr>
            <p:custDataLst>
              <p:tags r:id="rId7"/>
            </p:custDataLst>
          </p:nvPr>
        </p:nvSpPr>
        <p:spPr>
          <a:xfrm>
            <a:off x="4589511" y="4941017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文本框 26"/>
          <p:cNvSpPr txBox="1"/>
          <p:nvPr>
            <p:custDataLst>
              <p:tags r:id="rId8"/>
            </p:custDataLst>
          </p:nvPr>
        </p:nvSpPr>
        <p:spPr>
          <a:xfrm>
            <a:off x="4583327" y="5236050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文本框 26"/>
          <p:cNvSpPr txBox="1"/>
          <p:nvPr>
            <p:custDataLst>
              <p:tags r:id="rId9"/>
            </p:custDataLst>
          </p:nvPr>
        </p:nvSpPr>
        <p:spPr>
          <a:xfrm>
            <a:off x="4581028" y="5647596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文本框 26"/>
          <p:cNvSpPr txBox="1"/>
          <p:nvPr>
            <p:custDataLst>
              <p:tags r:id="rId10"/>
            </p:custDataLst>
          </p:nvPr>
        </p:nvSpPr>
        <p:spPr>
          <a:xfrm>
            <a:off x="4589780" y="4232275"/>
            <a:ext cx="10356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3" name="直接连接符 52"/>
          <p:cNvCxnSpPr/>
          <p:nvPr>
            <p:custDataLst>
              <p:tags r:id="rId11"/>
            </p:custDataLst>
          </p:nvPr>
        </p:nvCxnSpPr>
        <p:spPr>
          <a:xfrm flipH="1">
            <a:off x="3535887" y="3911623"/>
            <a:ext cx="15875" cy="26314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文本框 53"/>
          <p:cNvSpPr txBox="1"/>
          <p:nvPr>
            <p:custDataLst>
              <p:tags r:id="rId12"/>
            </p:custDataLst>
          </p:nvPr>
        </p:nvSpPr>
        <p:spPr>
          <a:xfrm rot="18688485">
            <a:off x="6221921" y="3212125"/>
            <a:ext cx="113101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IP-RPS3</a:t>
            </a:r>
            <a:endParaRPr lang="en-US" altLang="zh-C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文本框 54"/>
          <p:cNvSpPr txBox="1"/>
          <p:nvPr>
            <p:custDataLst>
              <p:tags r:id="rId13"/>
            </p:custDataLst>
          </p:nvPr>
        </p:nvSpPr>
        <p:spPr>
          <a:xfrm rot="18688485">
            <a:off x="5847475" y="3312632"/>
            <a:ext cx="852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IP-IgG</a:t>
            </a:r>
            <a:endParaRPr lang="en-US" altLang="zh-C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" name="文本框 109"/>
          <p:cNvSpPr txBox="1"/>
          <p:nvPr>
            <p:custDataLst>
              <p:tags r:id="rId14"/>
            </p:custDataLst>
          </p:nvPr>
        </p:nvSpPr>
        <p:spPr>
          <a:xfrm>
            <a:off x="3564255" y="4952365"/>
            <a:ext cx="11455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IB: UFM1</a:t>
            </a:r>
            <a:endParaRPr lang="zh-CN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5" name="文本框 114"/>
          <p:cNvSpPr txBox="1"/>
          <p:nvPr>
            <p:custDataLst>
              <p:tags r:id="rId15"/>
            </p:custDataLst>
          </p:nvPr>
        </p:nvSpPr>
        <p:spPr>
          <a:xfrm rot="18688485">
            <a:off x="10289731" y="3087665"/>
            <a:ext cx="113101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IP-RPS3</a:t>
            </a:r>
            <a:endParaRPr lang="en-US" altLang="zh-C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6" name="文本框 115"/>
          <p:cNvSpPr txBox="1"/>
          <p:nvPr>
            <p:custDataLst>
              <p:tags r:id="rId16"/>
            </p:custDataLst>
          </p:nvPr>
        </p:nvSpPr>
        <p:spPr>
          <a:xfrm rot="18688485">
            <a:off x="9926080" y="3188172"/>
            <a:ext cx="852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IP-IgG</a:t>
            </a:r>
            <a:endParaRPr lang="en-US" altLang="zh-C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7" name="文本框 116"/>
          <p:cNvSpPr txBox="1"/>
          <p:nvPr>
            <p:custDataLst>
              <p:tags r:id="rId17"/>
            </p:custDataLst>
          </p:nvPr>
        </p:nvSpPr>
        <p:spPr>
          <a:xfrm>
            <a:off x="7703820" y="4933315"/>
            <a:ext cx="11455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IB: RPS3</a:t>
            </a:r>
            <a:endParaRPr lang="zh-CN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8" name="直接连接符 117"/>
          <p:cNvCxnSpPr/>
          <p:nvPr>
            <p:custDataLst>
              <p:tags r:id="rId18"/>
            </p:custDataLst>
          </p:nvPr>
        </p:nvCxnSpPr>
        <p:spPr>
          <a:xfrm flipH="1">
            <a:off x="7691962" y="4038623"/>
            <a:ext cx="15875" cy="26314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图片 23"/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20"/>
          <a:stretch>
            <a:fillRect/>
          </a:stretch>
        </p:blipFill>
        <p:spPr>
          <a:xfrm>
            <a:off x="5521325" y="3850640"/>
            <a:ext cx="1416685" cy="2995295"/>
          </a:xfrm>
          <a:prstGeom prst="rect">
            <a:avLst/>
          </a:prstGeom>
        </p:spPr>
      </p:pic>
      <p:sp>
        <p:nvSpPr>
          <p:cNvPr id="25" name="文本框 26"/>
          <p:cNvSpPr txBox="1"/>
          <p:nvPr>
            <p:custDataLst>
              <p:tags r:id="rId21"/>
            </p:custDataLst>
          </p:nvPr>
        </p:nvSpPr>
        <p:spPr>
          <a:xfrm>
            <a:off x="4589918" y="6163216"/>
            <a:ext cx="10320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" name="图片 25"/>
          <p:cNvPicPr>
            <a:picLocks noChangeAspect="1"/>
          </p:cNvPicPr>
          <p:nvPr>
            <p:custDataLst>
              <p:tags r:id="rId22"/>
            </p:custDataLst>
          </p:nvPr>
        </p:nvPicPr>
        <p:blipFill>
          <a:blip r:embed="rId23"/>
          <a:stretch>
            <a:fillRect/>
          </a:stretch>
        </p:blipFill>
        <p:spPr>
          <a:xfrm>
            <a:off x="9544050" y="3728720"/>
            <a:ext cx="1503680" cy="3175635"/>
          </a:xfrm>
          <a:prstGeom prst="rect">
            <a:avLst/>
          </a:prstGeom>
        </p:spPr>
      </p:pic>
      <p:sp>
        <p:nvSpPr>
          <p:cNvPr id="27" name="文本框 26"/>
          <p:cNvSpPr txBox="1"/>
          <p:nvPr>
            <p:custDataLst>
              <p:tags r:id="rId24"/>
            </p:custDataLst>
          </p:nvPr>
        </p:nvSpPr>
        <p:spPr>
          <a:xfrm>
            <a:off x="8653511" y="3901982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文本框 26"/>
          <p:cNvSpPr txBox="1"/>
          <p:nvPr>
            <p:custDataLst>
              <p:tags r:id="rId25"/>
            </p:custDataLst>
          </p:nvPr>
        </p:nvSpPr>
        <p:spPr>
          <a:xfrm>
            <a:off x="8653511" y="4028130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文本框 26"/>
          <p:cNvSpPr txBox="1"/>
          <p:nvPr>
            <p:custDataLst>
              <p:tags r:id="rId26"/>
            </p:custDataLst>
          </p:nvPr>
        </p:nvSpPr>
        <p:spPr>
          <a:xfrm>
            <a:off x="8657601" y="4401616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文本框 26"/>
          <p:cNvSpPr txBox="1"/>
          <p:nvPr>
            <p:custDataLst>
              <p:tags r:id="rId27"/>
            </p:custDataLst>
          </p:nvPr>
        </p:nvSpPr>
        <p:spPr>
          <a:xfrm>
            <a:off x="8653511" y="4659792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文本框 26"/>
          <p:cNvSpPr txBox="1"/>
          <p:nvPr>
            <p:custDataLst>
              <p:tags r:id="rId28"/>
            </p:custDataLst>
          </p:nvPr>
        </p:nvSpPr>
        <p:spPr>
          <a:xfrm>
            <a:off x="8653511" y="4931492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文本框 26"/>
          <p:cNvSpPr txBox="1"/>
          <p:nvPr>
            <p:custDataLst>
              <p:tags r:id="rId29"/>
            </p:custDataLst>
          </p:nvPr>
        </p:nvSpPr>
        <p:spPr>
          <a:xfrm>
            <a:off x="8647327" y="5226525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文本框 26"/>
          <p:cNvSpPr txBox="1"/>
          <p:nvPr>
            <p:custDataLst>
              <p:tags r:id="rId30"/>
            </p:custDataLst>
          </p:nvPr>
        </p:nvSpPr>
        <p:spPr>
          <a:xfrm>
            <a:off x="8645028" y="5627911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文本框 26"/>
          <p:cNvSpPr txBox="1"/>
          <p:nvPr>
            <p:custDataLst>
              <p:tags r:id="rId31"/>
            </p:custDataLst>
          </p:nvPr>
        </p:nvSpPr>
        <p:spPr>
          <a:xfrm>
            <a:off x="8653780" y="4222750"/>
            <a:ext cx="10356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文本框 26"/>
          <p:cNvSpPr txBox="1"/>
          <p:nvPr>
            <p:custDataLst>
              <p:tags r:id="rId32"/>
            </p:custDataLst>
          </p:nvPr>
        </p:nvSpPr>
        <p:spPr>
          <a:xfrm>
            <a:off x="8653918" y="6153691"/>
            <a:ext cx="10320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文本框 26"/>
          <p:cNvSpPr txBox="1"/>
          <p:nvPr>
            <p:custDataLst>
              <p:tags r:id="rId33"/>
            </p:custDataLst>
          </p:nvPr>
        </p:nvSpPr>
        <p:spPr>
          <a:xfrm>
            <a:off x="4445108" y="8159951"/>
            <a:ext cx="1052017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RPS3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文本框 26"/>
          <p:cNvSpPr txBox="1"/>
          <p:nvPr>
            <p:custDataLst>
              <p:tags r:id="rId34"/>
            </p:custDataLst>
          </p:nvPr>
        </p:nvSpPr>
        <p:spPr>
          <a:xfrm>
            <a:off x="7573118" y="8158681"/>
            <a:ext cx="1052017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UFM1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文本框 26"/>
          <p:cNvSpPr txBox="1"/>
          <p:nvPr>
            <p:custDataLst>
              <p:tags r:id="rId35"/>
            </p:custDataLst>
          </p:nvPr>
        </p:nvSpPr>
        <p:spPr>
          <a:xfrm>
            <a:off x="10723988" y="8158681"/>
            <a:ext cx="1052017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GAPDH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文本框 26"/>
          <p:cNvSpPr txBox="1"/>
          <p:nvPr>
            <p:custDataLst>
              <p:tags r:id="rId36"/>
            </p:custDataLst>
          </p:nvPr>
        </p:nvSpPr>
        <p:spPr>
          <a:xfrm>
            <a:off x="9545933" y="8481118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文本框 26"/>
          <p:cNvSpPr txBox="1"/>
          <p:nvPr>
            <p:custDataLst>
              <p:tags r:id="rId37"/>
            </p:custDataLst>
          </p:nvPr>
        </p:nvSpPr>
        <p:spPr>
          <a:xfrm>
            <a:off x="9545933" y="8616791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文本框 26"/>
          <p:cNvSpPr txBox="1"/>
          <p:nvPr>
            <p:custDataLst>
              <p:tags r:id="rId38"/>
            </p:custDataLst>
          </p:nvPr>
        </p:nvSpPr>
        <p:spPr>
          <a:xfrm>
            <a:off x="9550023" y="8991449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文本框 26"/>
          <p:cNvSpPr txBox="1"/>
          <p:nvPr>
            <p:custDataLst>
              <p:tags r:id="rId39"/>
            </p:custDataLst>
          </p:nvPr>
        </p:nvSpPr>
        <p:spPr>
          <a:xfrm>
            <a:off x="9545933" y="9248355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文本框 26"/>
          <p:cNvSpPr txBox="1"/>
          <p:nvPr>
            <p:custDataLst>
              <p:tags r:id="rId40"/>
            </p:custDataLst>
          </p:nvPr>
        </p:nvSpPr>
        <p:spPr>
          <a:xfrm>
            <a:off x="9545933" y="9569406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文本框 26"/>
          <p:cNvSpPr txBox="1"/>
          <p:nvPr>
            <p:custDataLst>
              <p:tags r:id="rId41"/>
            </p:custDataLst>
          </p:nvPr>
        </p:nvSpPr>
        <p:spPr>
          <a:xfrm>
            <a:off x="9539749" y="9894855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文本框 26"/>
          <p:cNvSpPr txBox="1"/>
          <p:nvPr>
            <p:custDataLst>
              <p:tags r:id="rId42"/>
            </p:custDataLst>
          </p:nvPr>
        </p:nvSpPr>
        <p:spPr>
          <a:xfrm>
            <a:off x="9537450" y="10258956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" name="文本框 69"/>
          <p:cNvSpPr txBox="1"/>
          <p:nvPr>
            <p:custDataLst>
              <p:tags r:id="rId43"/>
            </p:custDataLst>
          </p:nvPr>
        </p:nvSpPr>
        <p:spPr>
          <a:xfrm>
            <a:off x="9545933" y="8793961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文本框 26"/>
          <p:cNvSpPr txBox="1"/>
          <p:nvPr>
            <p:custDataLst>
              <p:tags r:id="rId44"/>
            </p:custDataLst>
          </p:nvPr>
        </p:nvSpPr>
        <p:spPr>
          <a:xfrm>
            <a:off x="9532370" y="10908561"/>
            <a:ext cx="10320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2" name="图片 71"/>
          <p:cNvPicPr>
            <a:picLocks noChangeAspect="1"/>
          </p:cNvPicPr>
          <p:nvPr>
            <p:custDataLst>
              <p:tags r:id="rId45"/>
            </p:custDataLst>
          </p:nvPr>
        </p:nvPicPr>
        <p:blipFill>
          <a:blip r:embed="rId46"/>
          <a:stretch>
            <a:fillRect/>
          </a:stretch>
        </p:blipFill>
        <p:spPr>
          <a:xfrm>
            <a:off x="10514965" y="8521700"/>
            <a:ext cx="1486535" cy="2821305"/>
          </a:xfrm>
          <a:prstGeom prst="rect">
            <a:avLst/>
          </a:prstGeom>
        </p:spPr>
      </p:pic>
      <p:pic>
        <p:nvPicPr>
          <p:cNvPr id="73" name="图片 72"/>
          <p:cNvPicPr>
            <a:picLocks noChangeAspect="1"/>
          </p:cNvPicPr>
          <p:nvPr>
            <p:custDataLst>
              <p:tags r:id="rId47"/>
            </p:custDataLst>
          </p:nvPr>
        </p:nvPicPr>
        <p:blipFill>
          <a:blip r:embed="rId48"/>
          <a:stretch>
            <a:fillRect/>
          </a:stretch>
        </p:blipFill>
        <p:spPr>
          <a:xfrm>
            <a:off x="4225925" y="8491220"/>
            <a:ext cx="1555115" cy="2837815"/>
          </a:xfrm>
          <a:prstGeom prst="rect">
            <a:avLst/>
          </a:prstGeom>
        </p:spPr>
      </p:pic>
      <p:pic>
        <p:nvPicPr>
          <p:cNvPr id="74" name="图片 73"/>
          <p:cNvPicPr>
            <a:picLocks noChangeAspect="1"/>
          </p:cNvPicPr>
          <p:nvPr>
            <p:custDataLst>
              <p:tags r:id="rId49"/>
            </p:custDataLst>
          </p:nvPr>
        </p:nvPicPr>
        <p:blipFill>
          <a:blip r:embed="rId50"/>
          <a:stretch>
            <a:fillRect/>
          </a:stretch>
        </p:blipFill>
        <p:spPr>
          <a:xfrm>
            <a:off x="7376160" y="8491855"/>
            <a:ext cx="1478280" cy="2851150"/>
          </a:xfrm>
          <a:prstGeom prst="rect">
            <a:avLst/>
          </a:prstGeom>
        </p:spPr>
      </p:pic>
      <p:sp>
        <p:nvSpPr>
          <p:cNvPr id="75" name="文本框 26"/>
          <p:cNvSpPr txBox="1"/>
          <p:nvPr>
            <p:custDataLst>
              <p:tags r:id="rId51"/>
            </p:custDataLst>
          </p:nvPr>
        </p:nvSpPr>
        <p:spPr>
          <a:xfrm>
            <a:off x="6367758" y="8435398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6" name="文本框 26"/>
          <p:cNvSpPr txBox="1"/>
          <p:nvPr>
            <p:custDataLst>
              <p:tags r:id="rId52"/>
            </p:custDataLst>
          </p:nvPr>
        </p:nvSpPr>
        <p:spPr>
          <a:xfrm>
            <a:off x="6367758" y="8571071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7" name="文本框 26"/>
          <p:cNvSpPr txBox="1"/>
          <p:nvPr>
            <p:custDataLst>
              <p:tags r:id="rId53"/>
            </p:custDataLst>
          </p:nvPr>
        </p:nvSpPr>
        <p:spPr>
          <a:xfrm>
            <a:off x="6371848" y="8945729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8" name="文本框 26"/>
          <p:cNvSpPr txBox="1"/>
          <p:nvPr>
            <p:custDataLst>
              <p:tags r:id="rId54"/>
            </p:custDataLst>
          </p:nvPr>
        </p:nvSpPr>
        <p:spPr>
          <a:xfrm>
            <a:off x="6367758" y="9202635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9" name="文本框 26"/>
          <p:cNvSpPr txBox="1"/>
          <p:nvPr>
            <p:custDataLst>
              <p:tags r:id="rId55"/>
            </p:custDataLst>
          </p:nvPr>
        </p:nvSpPr>
        <p:spPr>
          <a:xfrm>
            <a:off x="6367758" y="9523686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文本框 26"/>
          <p:cNvSpPr txBox="1"/>
          <p:nvPr>
            <p:custDataLst>
              <p:tags r:id="rId56"/>
            </p:custDataLst>
          </p:nvPr>
        </p:nvSpPr>
        <p:spPr>
          <a:xfrm>
            <a:off x="6361574" y="9849135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" name="文本框 26"/>
          <p:cNvSpPr txBox="1"/>
          <p:nvPr>
            <p:custDataLst>
              <p:tags r:id="rId57"/>
            </p:custDataLst>
          </p:nvPr>
        </p:nvSpPr>
        <p:spPr>
          <a:xfrm>
            <a:off x="6359275" y="10213236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" name="文本框 81"/>
          <p:cNvSpPr txBox="1"/>
          <p:nvPr>
            <p:custDataLst>
              <p:tags r:id="rId58"/>
            </p:custDataLst>
          </p:nvPr>
        </p:nvSpPr>
        <p:spPr>
          <a:xfrm>
            <a:off x="6367758" y="8748241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3" name="文本框 26"/>
          <p:cNvSpPr txBox="1"/>
          <p:nvPr>
            <p:custDataLst>
              <p:tags r:id="rId59"/>
            </p:custDataLst>
          </p:nvPr>
        </p:nvSpPr>
        <p:spPr>
          <a:xfrm>
            <a:off x="6354195" y="10862841"/>
            <a:ext cx="10320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4" name="文本框 26"/>
          <p:cNvSpPr txBox="1"/>
          <p:nvPr>
            <p:custDataLst>
              <p:tags r:id="rId60"/>
            </p:custDataLst>
          </p:nvPr>
        </p:nvSpPr>
        <p:spPr>
          <a:xfrm>
            <a:off x="3250543" y="8465878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5" name="文本框 26"/>
          <p:cNvSpPr txBox="1"/>
          <p:nvPr>
            <p:custDataLst>
              <p:tags r:id="rId61"/>
            </p:custDataLst>
          </p:nvPr>
        </p:nvSpPr>
        <p:spPr>
          <a:xfrm>
            <a:off x="3250543" y="8601551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9" name="文本框 26"/>
          <p:cNvSpPr txBox="1"/>
          <p:nvPr>
            <p:custDataLst>
              <p:tags r:id="rId62"/>
            </p:custDataLst>
          </p:nvPr>
        </p:nvSpPr>
        <p:spPr>
          <a:xfrm>
            <a:off x="3254633" y="8976209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" name="文本框 26"/>
          <p:cNvSpPr txBox="1"/>
          <p:nvPr>
            <p:custDataLst>
              <p:tags r:id="rId63"/>
            </p:custDataLst>
          </p:nvPr>
        </p:nvSpPr>
        <p:spPr>
          <a:xfrm>
            <a:off x="3250543" y="9233115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文本框 26"/>
          <p:cNvSpPr txBox="1"/>
          <p:nvPr>
            <p:custDataLst>
              <p:tags r:id="rId64"/>
            </p:custDataLst>
          </p:nvPr>
        </p:nvSpPr>
        <p:spPr>
          <a:xfrm>
            <a:off x="3250543" y="9554166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" name="文本框 26"/>
          <p:cNvSpPr txBox="1"/>
          <p:nvPr>
            <p:custDataLst>
              <p:tags r:id="rId65"/>
            </p:custDataLst>
          </p:nvPr>
        </p:nvSpPr>
        <p:spPr>
          <a:xfrm>
            <a:off x="3244359" y="9879615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3" name="文本框 26"/>
          <p:cNvSpPr txBox="1"/>
          <p:nvPr>
            <p:custDataLst>
              <p:tags r:id="rId66"/>
            </p:custDataLst>
          </p:nvPr>
        </p:nvSpPr>
        <p:spPr>
          <a:xfrm>
            <a:off x="3242060" y="10243716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" name="文本框 93"/>
          <p:cNvSpPr txBox="1"/>
          <p:nvPr>
            <p:custDataLst>
              <p:tags r:id="rId67"/>
            </p:custDataLst>
          </p:nvPr>
        </p:nvSpPr>
        <p:spPr>
          <a:xfrm>
            <a:off x="3250543" y="8778721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5" name="文本框 26"/>
          <p:cNvSpPr txBox="1"/>
          <p:nvPr>
            <p:custDataLst>
              <p:tags r:id="rId68"/>
            </p:custDataLst>
          </p:nvPr>
        </p:nvSpPr>
        <p:spPr>
          <a:xfrm>
            <a:off x="3236980" y="10893321"/>
            <a:ext cx="10320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6" name="文本框 26"/>
          <p:cNvSpPr txBox="1"/>
          <p:nvPr>
            <p:custDataLst>
              <p:tags r:id="rId69"/>
            </p:custDataLst>
          </p:nvPr>
        </p:nvSpPr>
        <p:spPr>
          <a:xfrm>
            <a:off x="2550443" y="4931357"/>
            <a:ext cx="776681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IP</a:t>
            </a:r>
            <a:endParaRPr lang="en-US" altLang="zh-C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7" name="文本框 96"/>
          <p:cNvSpPr txBox="1"/>
          <p:nvPr>
            <p:custDataLst>
              <p:tags r:id="rId70"/>
            </p:custDataLst>
          </p:nvPr>
        </p:nvSpPr>
        <p:spPr>
          <a:xfrm>
            <a:off x="8293100" y="1096645"/>
            <a:ext cx="5022850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Supplemental Figure S3C related to Figure 1C</a:t>
            </a:r>
            <a:endParaRPr lang="en-US" altLang="zh-CN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01" name="文本框 100"/>
          <p:cNvSpPr txBox="1"/>
          <p:nvPr>
            <p:custDataLst>
              <p:tags r:id="rId71"/>
            </p:custDataLst>
          </p:nvPr>
        </p:nvSpPr>
        <p:spPr>
          <a:xfrm>
            <a:off x="1027430" y="728345"/>
            <a:ext cx="4455795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Supplemental Figure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S3: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full Western blots 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0" name="文本框 26"/>
          <p:cNvSpPr txBox="1"/>
          <p:nvPr>
            <p:custDataLst>
              <p:tags r:id="rId1"/>
            </p:custDataLst>
          </p:nvPr>
        </p:nvSpPr>
        <p:spPr>
          <a:xfrm>
            <a:off x="1444286" y="932904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Input</a:t>
            </a:r>
            <a:endParaRPr lang="en-US" altLang="zh-C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7" name="图片 4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5265420" y="3763645"/>
            <a:ext cx="1530985" cy="3129280"/>
          </a:xfrm>
          <a:prstGeom prst="rect">
            <a:avLst/>
          </a:prstGeom>
        </p:spPr>
      </p:pic>
      <p:sp>
        <p:nvSpPr>
          <p:cNvPr id="53" name="文本框 26"/>
          <p:cNvSpPr txBox="1"/>
          <p:nvPr>
            <p:custDataLst>
              <p:tags r:id="rId4"/>
            </p:custDataLst>
          </p:nvPr>
        </p:nvSpPr>
        <p:spPr>
          <a:xfrm>
            <a:off x="8312576" y="3971429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文本框 26"/>
          <p:cNvSpPr txBox="1"/>
          <p:nvPr>
            <p:custDataLst>
              <p:tags r:id="rId5"/>
            </p:custDataLst>
          </p:nvPr>
        </p:nvSpPr>
        <p:spPr>
          <a:xfrm>
            <a:off x="8316666" y="4298104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文本框 26"/>
          <p:cNvSpPr txBox="1"/>
          <p:nvPr>
            <p:custDataLst>
              <p:tags r:id="rId6"/>
            </p:custDataLst>
          </p:nvPr>
        </p:nvSpPr>
        <p:spPr>
          <a:xfrm>
            <a:off x="8312576" y="4552845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文本框 26"/>
          <p:cNvSpPr txBox="1"/>
          <p:nvPr>
            <p:custDataLst>
              <p:tags r:id="rId7"/>
            </p:custDataLst>
          </p:nvPr>
        </p:nvSpPr>
        <p:spPr>
          <a:xfrm>
            <a:off x="8312576" y="4800790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文本框 26"/>
          <p:cNvSpPr txBox="1"/>
          <p:nvPr>
            <p:custDataLst>
              <p:tags r:id="rId8"/>
            </p:custDataLst>
          </p:nvPr>
        </p:nvSpPr>
        <p:spPr>
          <a:xfrm>
            <a:off x="8306392" y="5070915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文本框 26"/>
          <p:cNvSpPr txBox="1"/>
          <p:nvPr>
            <p:custDataLst>
              <p:tags r:id="rId9"/>
            </p:custDataLst>
          </p:nvPr>
        </p:nvSpPr>
        <p:spPr>
          <a:xfrm>
            <a:off x="8304093" y="5531991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文本框 26"/>
          <p:cNvSpPr txBox="1"/>
          <p:nvPr>
            <p:custDataLst>
              <p:tags r:id="rId10"/>
            </p:custDataLst>
          </p:nvPr>
        </p:nvSpPr>
        <p:spPr>
          <a:xfrm>
            <a:off x="8312576" y="4126830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4" name="图片 63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9309100" y="3808730"/>
            <a:ext cx="1421765" cy="3084830"/>
          </a:xfrm>
          <a:prstGeom prst="rect">
            <a:avLst/>
          </a:prstGeom>
        </p:spPr>
      </p:pic>
      <p:sp>
        <p:nvSpPr>
          <p:cNvPr id="65" name="文本框 26"/>
          <p:cNvSpPr txBox="1"/>
          <p:nvPr>
            <p:custDataLst>
              <p:tags r:id="rId13"/>
            </p:custDataLst>
          </p:nvPr>
        </p:nvSpPr>
        <p:spPr>
          <a:xfrm>
            <a:off x="8303351" y="3807227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文本框 26"/>
          <p:cNvSpPr txBox="1"/>
          <p:nvPr>
            <p:custDataLst>
              <p:tags r:id="rId14"/>
            </p:custDataLst>
          </p:nvPr>
        </p:nvSpPr>
        <p:spPr>
          <a:xfrm>
            <a:off x="8303351" y="6171075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文本框 66"/>
          <p:cNvSpPr txBox="1"/>
          <p:nvPr>
            <p:custDataLst>
              <p:tags r:id="rId15"/>
            </p:custDataLst>
          </p:nvPr>
        </p:nvSpPr>
        <p:spPr>
          <a:xfrm rot="18688485">
            <a:off x="6013006" y="3033690"/>
            <a:ext cx="113101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IP-UFM1</a:t>
            </a:r>
            <a:endParaRPr lang="en-US" altLang="zh-C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文本框 67"/>
          <p:cNvSpPr txBox="1"/>
          <p:nvPr>
            <p:custDataLst>
              <p:tags r:id="rId16"/>
            </p:custDataLst>
          </p:nvPr>
        </p:nvSpPr>
        <p:spPr>
          <a:xfrm rot="18688485">
            <a:off x="5667135" y="3134197"/>
            <a:ext cx="852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IP-IgG</a:t>
            </a:r>
            <a:endParaRPr lang="en-US" altLang="zh-C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文本框 68"/>
          <p:cNvSpPr txBox="1"/>
          <p:nvPr>
            <p:custDataLst>
              <p:tags r:id="rId17"/>
            </p:custDataLst>
          </p:nvPr>
        </p:nvSpPr>
        <p:spPr>
          <a:xfrm>
            <a:off x="3375025" y="4963160"/>
            <a:ext cx="11455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IB: RPS3</a:t>
            </a:r>
            <a:endParaRPr lang="zh-CN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" name="文本框 26"/>
          <p:cNvSpPr txBox="1"/>
          <p:nvPr>
            <p:custDataLst>
              <p:tags r:id="rId18"/>
            </p:custDataLst>
          </p:nvPr>
        </p:nvSpPr>
        <p:spPr>
          <a:xfrm>
            <a:off x="4303126" y="3841657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文本框 26"/>
          <p:cNvSpPr txBox="1"/>
          <p:nvPr>
            <p:custDataLst>
              <p:tags r:id="rId19"/>
            </p:custDataLst>
          </p:nvPr>
        </p:nvSpPr>
        <p:spPr>
          <a:xfrm>
            <a:off x="4303126" y="3967805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文本框 26"/>
          <p:cNvSpPr txBox="1"/>
          <p:nvPr>
            <p:custDataLst>
              <p:tags r:id="rId20"/>
            </p:custDataLst>
          </p:nvPr>
        </p:nvSpPr>
        <p:spPr>
          <a:xfrm>
            <a:off x="4307216" y="4329861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3" name="文本框 26"/>
          <p:cNvSpPr txBox="1"/>
          <p:nvPr>
            <p:custDataLst>
              <p:tags r:id="rId21"/>
            </p:custDataLst>
          </p:nvPr>
        </p:nvSpPr>
        <p:spPr>
          <a:xfrm>
            <a:off x="4303126" y="4599467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文本框 26"/>
          <p:cNvSpPr txBox="1"/>
          <p:nvPr>
            <p:custDataLst>
              <p:tags r:id="rId22"/>
            </p:custDataLst>
          </p:nvPr>
        </p:nvSpPr>
        <p:spPr>
          <a:xfrm>
            <a:off x="4303126" y="4928317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5" name="文本框 26"/>
          <p:cNvSpPr txBox="1"/>
          <p:nvPr>
            <p:custDataLst>
              <p:tags r:id="rId23"/>
            </p:custDataLst>
          </p:nvPr>
        </p:nvSpPr>
        <p:spPr>
          <a:xfrm>
            <a:off x="4296942" y="5280500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6" name="文本框 26"/>
          <p:cNvSpPr txBox="1"/>
          <p:nvPr>
            <p:custDataLst>
              <p:tags r:id="rId24"/>
            </p:custDataLst>
          </p:nvPr>
        </p:nvSpPr>
        <p:spPr>
          <a:xfrm>
            <a:off x="4294643" y="5681886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7" name="文本框 26"/>
          <p:cNvSpPr txBox="1"/>
          <p:nvPr>
            <p:custDataLst>
              <p:tags r:id="rId25"/>
            </p:custDataLst>
          </p:nvPr>
        </p:nvSpPr>
        <p:spPr>
          <a:xfrm>
            <a:off x="4303395" y="4139565"/>
            <a:ext cx="10356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8" name="文本框 26"/>
          <p:cNvSpPr txBox="1"/>
          <p:nvPr>
            <p:custDataLst>
              <p:tags r:id="rId26"/>
            </p:custDataLst>
          </p:nvPr>
        </p:nvSpPr>
        <p:spPr>
          <a:xfrm>
            <a:off x="4303533" y="6287676"/>
            <a:ext cx="10320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9" name="文本框 78"/>
          <p:cNvSpPr txBox="1"/>
          <p:nvPr>
            <p:custDataLst>
              <p:tags r:id="rId27"/>
            </p:custDataLst>
          </p:nvPr>
        </p:nvSpPr>
        <p:spPr>
          <a:xfrm rot="18688485">
            <a:off x="9906191" y="3207045"/>
            <a:ext cx="113101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IP-UFM1</a:t>
            </a:r>
            <a:endParaRPr lang="en-US" altLang="zh-C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文本框 79"/>
          <p:cNvSpPr txBox="1"/>
          <p:nvPr>
            <p:custDataLst>
              <p:tags r:id="rId28"/>
            </p:custDataLst>
          </p:nvPr>
        </p:nvSpPr>
        <p:spPr>
          <a:xfrm rot="18688485">
            <a:off x="9529840" y="3307552"/>
            <a:ext cx="852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IP-IgG</a:t>
            </a:r>
            <a:endParaRPr lang="en-US" altLang="zh-C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" name="文本框 80"/>
          <p:cNvSpPr txBox="1"/>
          <p:nvPr>
            <p:custDataLst>
              <p:tags r:id="rId29"/>
            </p:custDataLst>
          </p:nvPr>
        </p:nvSpPr>
        <p:spPr>
          <a:xfrm>
            <a:off x="7415530" y="4958715"/>
            <a:ext cx="11455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IB: UFM1</a:t>
            </a:r>
            <a:endParaRPr lang="zh-CN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2" name="直接连接符 81"/>
          <p:cNvCxnSpPr/>
          <p:nvPr>
            <p:custDataLst>
              <p:tags r:id="rId30"/>
            </p:custDataLst>
          </p:nvPr>
        </p:nvCxnSpPr>
        <p:spPr>
          <a:xfrm flipH="1">
            <a:off x="7429072" y="4025923"/>
            <a:ext cx="15875" cy="26314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连接符 83"/>
          <p:cNvCxnSpPr/>
          <p:nvPr>
            <p:custDataLst>
              <p:tags r:id="rId31"/>
            </p:custDataLst>
          </p:nvPr>
        </p:nvCxnSpPr>
        <p:spPr>
          <a:xfrm flipH="1">
            <a:off x="3426460" y="3979545"/>
            <a:ext cx="15875" cy="26314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文本框 26"/>
          <p:cNvSpPr txBox="1"/>
          <p:nvPr>
            <p:custDataLst>
              <p:tags r:id="rId32"/>
            </p:custDataLst>
          </p:nvPr>
        </p:nvSpPr>
        <p:spPr>
          <a:xfrm>
            <a:off x="2662203" y="4912307"/>
            <a:ext cx="776681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IP</a:t>
            </a:r>
            <a:endParaRPr lang="en-US" altLang="zh-C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6" name="文本框 26"/>
          <p:cNvSpPr txBox="1"/>
          <p:nvPr>
            <p:custDataLst>
              <p:tags r:id="rId33"/>
            </p:custDataLst>
          </p:nvPr>
        </p:nvSpPr>
        <p:spPr>
          <a:xfrm>
            <a:off x="3948538" y="7884361"/>
            <a:ext cx="1052017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RPS3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7" name="文本框 26"/>
          <p:cNvSpPr txBox="1"/>
          <p:nvPr>
            <p:custDataLst>
              <p:tags r:id="rId34"/>
            </p:custDataLst>
          </p:nvPr>
        </p:nvSpPr>
        <p:spPr>
          <a:xfrm>
            <a:off x="7076548" y="7883091"/>
            <a:ext cx="1052017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UFM1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8" name="文本框 26"/>
          <p:cNvSpPr txBox="1"/>
          <p:nvPr>
            <p:custDataLst>
              <p:tags r:id="rId35"/>
            </p:custDataLst>
          </p:nvPr>
        </p:nvSpPr>
        <p:spPr>
          <a:xfrm>
            <a:off x="10227418" y="7883091"/>
            <a:ext cx="1052017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GAPDH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9" name="文本框 26"/>
          <p:cNvSpPr txBox="1"/>
          <p:nvPr>
            <p:custDataLst>
              <p:tags r:id="rId36"/>
            </p:custDataLst>
          </p:nvPr>
        </p:nvSpPr>
        <p:spPr>
          <a:xfrm>
            <a:off x="5871188" y="8187748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" name="文本框 26"/>
          <p:cNvSpPr txBox="1"/>
          <p:nvPr>
            <p:custDataLst>
              <p:tags r:id="rId37"/>
            </p:custDataLst>
          </p:nvPr>
        </p:nvSpPr>
        <p:spPr>
          <a:xfrm>
            <a:off x="5871188" y="8323421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文本框 26"/>
          <p:cNvSpPr txBox="1"/>
          <p:nvPr>
            <p:custDataLst>
              <p:tags r:id="rId38"/>
            </p:custDataLst>
          </p:nvPr>
        </p:nvSpPr>
        <p:spPr>
          <a:xfrm>
            <a:off x="5875278" y="8698079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" name="文本框 26"/>
          <p:cNvSpPr txBox="1"/>
          <p:nvPr>
            <p:custDataLst>
              <p:tags r:id="rId39"/>
            </p:custDataLst>
          </p:nvPr>
        </p:nvSpPr>
        <p:spPr>
          <a:xfrm>
            <a:off x="5871188" y="8963875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3" name="文本框 26"/>
          <p:cNvSpPr txBox="1"/>
          <p:nvPr>
            <p:custDataLst>
              <p:tags r:id="rId40"/>
            </p:custDataLst>
          </p:nvPr>
        </p:nvSpPr>
        <p:spPr>
          <a:xfrm>
            <a:off x="5871188" y="9284926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" name="文本框 26"/>
          <p:cNvSpPr txBox="1"/>
          <p:nvPr>
            <p:custDataLst>
              <p:tags r:id="rId41"/>
            </p:custDataLst>
          </p:nvPr>
        </p:nvSpPr>
        <p:spPr>
          <a:xfrm>
            <a:off x="5865004" y="9610375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5" name="文本框 26"/>
          <p:cNvSpPr txBox="1"/>
          <p:nvPr>
            <p:custDataLst>
              <p:tags r:id="rId42"/>
            </p:custDataLst>
          </p:nvPr>
        </p:nvSpPr>
        <p:spPr>
          <a:xfrm>
            <a:off x="5862705" y="9974476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6" name="文本框 95"/>
          <p:cNvSpPr txBox="1"/>
          <p:nvPr>
            <p:custDataLst>
              <p:tags r:id="rId43"/>
            </p:custDataLst>
          </p:nvPr>
        </p:nvSpPr>
        <p:spPr>
          <a:xfrm>
            <a:off x="5871188" y="8500591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7" name="文本框 26"/>
          <p:cNvSpPr txBox="1"/>
          <p:nvPr>
            <p:custDataLst>
              <p:tags r:id="rId44"/>
            </p:custDataLst>
          </p:nvPr>
        </p:nvSpPr>
        <p:spPr>
          <a:xfrm>
            <a:off x="5857625" y="10615191"/>
            <a:ext cx="10320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8" name="图片 97"/>
          <p:cNvPicPr>
            <a:picLocks noChangeAspect="1"/>
          </p:cNvPicPr>
          <p:nvPr>
            <p:custDataLst>
              <p:tags r:id="rId45"/>
            </p:custDataLst>
          </p:nvPr>
        </p:nvPicPr>
        <p:blipFill>
          <a:blip r:embed="rId46"/>
          <a:stretch>
            <a:fillRect/>
          </a:stretch>
        </p:blipFill>
        <p:spPr>
          <a:xfrm>
            <a:off x="6818630" y="8235950"/>
            <a:ext cx="1398905" cy="2846070"/>
          </a:xfrm>
          <a:prstGeom prst="rect">
            <a:avLst/>
          </a:prstGeom>
        </p:spPr>
      </p:pic>
      <p:pic>
        <p:nvPicPr>
          <p:cNvPr id="99" name="图片 98"/>
          <p:cNvPicPr>
            <a:picLocks noChangeAspect="1"/>
          </p:cNvPicPr>
          <p:nvPr>
            <p:custDataLst>
              <p:tags r:id="rId47"/>
            </p:custDataLst>
          </p:nvPr>
        </p:nvPicPr>
        <p:blipFill>
          <a:blip r:embed="rId48"/>
          <a:srcRect t="-446" r="4449"/>
          <a:stretch>
            <a:fillRect/>
          </a:stretch>
        </p:blipFill>
        <p:spPr>
          <a:xfrm>
            <a:off x="3757930" y="8256270"/>
            <a:ext cx="1404620" cy="2860675"/>
          </a:xfrm>
          <a:prstGeom prst="rect">
            <a:avLst/>
          </a:prstGeom>
        </p:spPr>
      </p:pic>
      <p:sp>
        <p:nvSpPr>
          <p:cNvPr id="100" name="文本框 26"/>
          <p:cNvSpPr txBox="1"/>
          <p:nvPr>
            <p:custDataLst>
              <p:tags r:id="rId49"/>
            </p:custDataLst>
          </p:nvPr>
        </p:nvSpPr>
        <p:spPr>
          <a:xfrm>
            <a:off x="2781913" y="8242358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1" name="文本框 26"/>
          <p:cNvSpPr txBox="1"/>
          <p:nvPr>
            <p:custDataLst>
              <p:tags r:id="rId50"/>
            </p:custDataLst>
          </p:nvPr>
        </p:nvSpPr>
        <p:spPr>
          <a:xfrm>
            <a:off x="2781913" y="8378031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" name="文本框 26"/>
          <p:cNvSpPr txBox="1"/>
          <p:nvPr>
            <p:custDataLst>
              <p:tags r:id="rId51"/>
            </p:custDataLst>
          </p:nvPr>
        </p:nvSpPr>
        <p:spPr>
          <a:xfrm>
            <a:off x="2786003" y="8752689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3" name="文本框 26"/>
          <p:cNvSpPr txBox="1"/>
          <p:nvPr>
            <p:custDataLst>
              <p:tags r:id="rId52"/>
            </p:custDataLst>
          </p:nvPr>
        </p:nvSpPr>
        <p:spPr>
          <a:xfrm>
            <a:off x="2781913" y="9018485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" name="文本框 26"/>
          <p:cNvSpPr txBox="1"/>
          <p:nvPr>
            <p:custDataLst>
              <p:tags r:id="rId53"/>
            </p:custDataLst>
          </p:nvPr>
        </p:nvSpPr>
        <p:spPr>
          <a:xfrm>
            <a:off x="2781913" y="9339536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5" name="文本框 26"/>
          <p:cNvSpPr txBox="1"/>
          <p:nvPr>
            <p:custDataLst>
              <p:tags r:id="rId54"/>
            </p:custDataLst>
          </p:nvPr>
        </p:nvSpPr>
        <p:spPr>
          <a:xfrm>
            <a:off x="2775729" y="9664985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6" name="文本框 26"/>
          <p:cNvSpPr txBox="1"/>
          <p:nvPr>
            <p:custDataLst>
              <p:tags r:id="rId55"/>
            </p:custDataLst>
          </p:nvPr>
        </p:nvSpPr>
        <p:spPr>
          <a:xfrm>
            <a:off x="2773430" y="10029086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7" name="文本框 106"/>
          <p:cNvSpPr txBox="1"/>
          <p:nvPr>
            <p:custDataLst>
              <p:tags r:id="rId56"/>
            </p:custDataLst>
          </p:nvPr>
        </p:nvSpPr>
        <p:spPr>
          <a:xfrm>
            <a:off x="2781913" y="8555201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" name="文本框 26"/>
          <p:cNvSpPr txBox="1"/>
          <p:nvPr>
            <p:custDataLst>
              <p:tags r:id="rId57"/>
            </p:custDataLst>
          </p:nvPr>
        </p:nvSpPr>
        <p:spPr>
          <a:xfrm>
            <a:off x="2768350" y="10669801"/>
            <a:ext cx="10320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" name="文本框 26"/>
          <p:cNvSpPr txBox="1"/>
          <p:nvPr>
            <p:custDataLst>
              <p:tags r:id="rId58"/>
            </p:custDataLst>
          </p:nvPr>
        </p:nvSpPr>
        <p:spPr>
          <a:xfrm>
            <a:off x="9134453" y="8178858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" name="文本框 26"/>
          <p:cNvSpPr txBox="1"/>
          <p:nvPr>
            <p:custDataLst>
              <p:tags r:id="rId59"/>
            </p:custDataLst>
          </p:nvPr>
        </p:nvSpPr>
        <p:spPr>
          <a:xfrm>
            <a:off x="9134453" y="8314531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1" name="文本框 26"/>
          <p:cNvSpPr txBox="1"/>
          <p:nvPr>
            <p:custDataLst>
              <p:tags r:id="rId60"/>
            </p:custDataLst>
          </p:nvPr>
        </p:nvSpPr>
        <p:spPr>
          <a:xfrm>
            <a:off x="9138543" y="8689189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" name="文本框 26"/>
          <p:cNvSpPr txBox="1"/>
          <p:nvPr>
            <p:custDataLst>
              <p:tags r:id="rId61"/>
            </p:custDataLst>
          </p:nvPr>
        </p:nvSpPr>
        <p:spPr>
          <a:xfrm>
            <a:off x="9134453" y="8954985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3" name="文本框 26"/>
          <p:cNvSpPr txBox="1"/>
          <p:nvPr>
            <p:custDataLst>
              <p:tags r:id="rId62"/>
            </p:custDataLst>
          </p:nvPr>
        </p:nvSpPr>
        <p:spPr>
          <a:xfrm>
            <a:off x="9134453" y="9276036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4" name="文本框 26"/>
          <p:cNvSpPr txBox="1"/>
          <p:nvPr>
            <p:custDataLst>
              <p:tags r:id="rId63"/>
            </p:custDataLst>
          </p:nvPr>
        </p:nvSpPr>
        <p:spPr>
          <a:xfrm>
            <a:off x="9128269" y="9601485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0" name="文本框 26"/>
          <p:cNvSpPr txBox="1"/>
          <p:nvPr>
            <p:custDataLst>
              <p:tags r:id="rId64"/>
            </p:custDataLst>
          </p:nvPr>
        </p:nvSpPr>
        <p:spPr>
          <a:xfrm>
            <a:off x="9125970" y="9965586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1" name="文本框 120"/>
          <p:cNvSpPr txBox="1"/>
          <p:nvPr>
            <p:custDataLst>
              <p:tags r:id="rId65"/>
            </p:custDataLst>
          </p:nvPr>
        </p:nvSpPr>
        <p:spPr>
          <a:xfrm>
            <a:off x="9134453" y="8491701"/>
            <a:ext cx="103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" name="文本框 121"/>
          <p:cNvSpPr txBox="1"/>
          <p:nvPr>
            <p:custDataLst>
              <p:tags r:id="rId66"/>
            </p:custDataLst>
          </p:nvPr>
        </p:nvSpPr>
        <p:spPr>
          <a:xfrm>
            <a:off x="9120890" y="10606301"/>
            <a:ext cx="10320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3" name="图片 122"/>
          <p:cNvPicPr>
            <a:picLocks noChangeAspect="1"/>
          </p:cNvPicPr>
          <p:nvPr>
            <p:custDataLst>
              <p:tags r:id="rId67"/>
            </p:custDataLst>
          </p:nvPr>
        </p:nvPicPr>
        <p:blipFill>
          <a:blip r:embed="rId68"/>
          <a:stretch>
            <a:fillRect/>
          </a:stretch>
        </p:blipFill>
        <p:spPr>
          <a:xfrm>
            <a:off x="10072370" y="8242300"/>
            <a:ext cx="1400810" cy="2794635"/>
          </a:xfrm>
          <a:prstGeom prst="rect">
            <a:avLst/>
          </a:prstGeom>
        </p:spPr>
      </p:pic>
      <p:cxnSp>
        <p:nvCxnSpPr>
          <p:cNvPr id="124" name="直接连接符 123"/>
          <p:cNvCxnSpPr/>
          <p:nvPr>
            <p:custDataLst>
              <p:tags r:id="rId69"/>
            </p:custDataLst>
          </p:nvPr>
        </p:nvCxnSpPr>
        <p:spPr>
          <a:xfrm flipH="1">
            <a:off x="2553970" y="8314690"/>
            <a:ext cx="15875" cy="26314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文本框 124"/>
          <p:cNvSpPr txBox="1"/>
          <p:nvPr>
            <p:custDataLst>
              <p:tags r:id="rId70"/>
            </p:custDataLst>
          </p:nvPr>
        </p:nvSpPr>
        <p:spPr>
          <a:xfrm>
            <a:off x="8293100" y="1096645"/>
            <a:ext cx="5022850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Supplemental Figure S3D related to Figure 1D</a:t>
            </a:r>
            <a:endParaRPr lang="en-US" altLang="zh-CN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26" name="文本框 125"/>
          <p:cNvSpPr txBox="1"/>
          <p:nvPr>
            <p:custDataLst>
              <p:tags r:id="rId71"/>
            </p:custDataLst>
          </p:nvPr>
        </p:nvSpPr>
        <p:spPr>
          <a:xfrm>
            <a:off x="1027430" y="728345"/>
            <a:ext cx="4455795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Supplemental Figure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S3: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full Western blots 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图片 7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31970" y="5325745"/>
            <a:ext cx="3275965" cy="2548255"/>
          </a:xfrm>
          <a:prstGeom prst="rect">
            <a:avLst/>
          </a:prstGeom>
        </p:spPr>
      </p:pic>
      <p:sp>
        <p:nvSpPr>
          <p:cNvPr id="78" name="文本框 26"/>
          <p:cNvSpPr txBox="1"/>
          <p:nvPr/>
        </p:nvSpPr>
        <p:spPr>
          <a:xfrm>
            <a:off x="3429872" y="540361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9" name="文本框 26"/>
          <p:cNvSpPr txBox="1"/>
          <p:nvPr/>
        </p:nvSpPr>
        <p:spPr>
          <a:xfrm>
            <a:off x="3429872" y="552850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文本框 26"/>
          <p:cNvSpPr txBox="1"/>
          <p:nvPr/>
        </p:nvSpPr>
        <p:spPr>
          <a:xfrm>
            <a:off x="3434080" y="5801360"/>
            <a:ext cx="1031875" cy="3181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" name="文本框 26"/>
          <p:cNvSpPr txBox="1"/>
          <p:nvPr/>
        </p:nvSpPr>
        <p:spPr>
          <a:xfrm>
            <a:off x="3420745" y="6014085"/>
            <a:ext cx="10407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" name="文本框 26"/>
          <p:cNvSpPr txBox="1"/>
          <p:nvPr/>
        </p:nvSpPr>
        <p:spPr>
          <a:xfrm>
            <a:off x="3429872" y="625670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3" name="文本框 26"/>
          <p:cNvSpPr txBox="1"/>
          <p:nvPr/>
        </p:nvSpPr>
        <p:spPr>
          <a:xfrm>
            <a:off x="3423687" y="653927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4" name="文本框 26"/>
          <p:cNvSpPr txBox="1"/>
          <p:nvPr/>
        </p:nvSpPr>
        <p:spPr>
          <a:xfrm>
            <a:off x="3421388" y="683439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5" name="文本框 26"/>
          <p:cNvSpPr txBox="1"/>
          <p:nvPr/>
        </p:nvSpPr>
        <p:spPr>
          <a:xfrm>
            <a:off x="3429635" y="5662295"/>
            <a:ext cx="1036320" cy="2857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7" name="文本框 26"/>
          <p:cNvSpPr txBox="1"/>
          <p:nvPr/>
        </p:nvSpPr>
        <p:spPr>
          <a:xfrm>
            <a:off x="3429872" y="736926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8" name="图片 10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" t="-86" r="658" b="444"/>
          <a:stretch>
            <a:fillRect/>
          </a:stretch>
        </p:blipFill>
        <p:spPr>
          <a:xfrm>
            <a:off x="8127908" y="5291494"/>
            <a:ext cx="2064346" cy="2572493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9" name="文本框 26"/>
          <p:cNvSpPr txBox="1"/>
          <p:nvPr/>
        </p:nvSpPr>
        <p:spPr>
          <a:xfrm>
            <a:off x="10060110" y="530758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" name="文本框 26"/>
          <p:cNvSpPr txBox="1"/>
          <p:nvPr/>
        </p:nvSpPr>
        <p:spPr>
          <a:xfrm>
            <a:off x="10060110" y="5473757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1" name="文本框 110"/>
          <p:cNvSpPr txBox="1"/>
          <p:nvPr/>
        </p:nvSpPr>
        <p:spPr>
          <a:xfrm>
            <a:off x="10064200" y="579756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" name="文本框 26"/>
          <p:cNvSpPr txBox="1"/>
          <p:nvPr/>
        </p:nvSpPr>
        <p:spPr>
          <a:xfrm>
            <a:off x="10060110" y="600370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3" name="文本框 26"/>
          <p:cNvSpPr txBox="1"/>
          <p:nvPr/>
        </p:nvSpPr>
        <p:spPr>
          <a:xfrm>
            <a:off x="10060110" y="621784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4" name="文本框 26"/>
          <p:cNvSpPr txBox="1"/>
          <p:nvPr/>
        </p:nvSpPr>
        <p:spPr>
          <a:xfrm>
            <a:off x="10053925" y="649088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5" name="文本框 26"/>
          <p:cNvSpPr txBox="1"/>
          <p:nvPr/>
        </p:nvSpPr>
        <p:spPr>
          <a:xfrm>
            <a:off x="10051626" y="687054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6" name="文本框 26"/>
          <p:cNvSpPr txBox="1"/>
          <p:nvPr/>
        </p:nvSpPr>
        <p:spPr>
          <a:xfrm>
            <a:off x="10060110" y="563915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8" name="文本框 26"/>
          <p:cNvSpPr txBox="1"/>
          <p:nvPr/>
        </p:nvSpPr>
        <p:spPr>
          <a:xfrm>
            <a:off x="10060110" y="717764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文本框 26"/>
          <p:cNvSpPr txBox="1"/>
          <p:nvPr>
            <p:custDataLst>
              <p:tags r:id="rId3"/>
            </p:custDataLst>
          </p:nvPr>
        </p:nvSpPr>
        <p:spPr>
          <a:xfrm>
            <a:off x="3418808" y="896395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文本框 26"/>
          <p:cNvSpPr txBox="1"/>
          <p:nvPr>
            <p:custDataLst>
              <p:tags r:id="rId4"/>
            </p:custDataLst>
          </p:nvPr>
        </p:nvSpPr>
        <p:spPr>
          <a:xfrm>
            <a:off x="3418808" y="913012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文本框 26"/>
          <p:cNvSpPr txBox="1"/>
          <p:nvPr>
            <p:custDataLst>
              <p:tags r:id="rId5"/>
            </p:custDataLst>
          </p:nvPr>
        </p:nvSpPr>
        <p:spPr>
          <a:xfrm>
            <a:off x="3422898" y="945393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文本框 26"/>
          <p:cNvSpPr txBox="1"/>
          <p:nvPr>
            <p:custDataLst>
              <p:tags r:id="rId6"/>
            </p:custDataLst>
          </p:nvPr>
        </p:nvSpPr>
        <p:spPr>
          <a:xfrm>
            <a:off x="3418808" y="9685835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文本框 26"/>
          <p:cNvSpPr txBox="1"/>
          <p:nvPr>
            <p:custDataLst>
              <p:tags r:id="rId7"/>
            </p:custDataLst>
          </p:nvPr>
        </p:nvSpPr>
        <p:spPr>
          <a:xfrm>
            <a:off x="3418808" y="9948134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文本框 26"/>
          <p:cNvSpPr txBox="1"/>
          <p:nvPr>
            <p:custDataLst>
              <p:tags r:id="rId8"/>
            </p:custDataLst>
          </p:nvPr>
        </p:nvSpPr>
        <p:spPr>
          <a:xfrm>
            <a:off x="3412623" y="1022118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文本框 26"/>
          <p:cNvSpPr txBox="1"/>
          <p:nvPr>
            <p:custDataLst>
              <p:tags r:id="rId9"/>
            </p:custDataLst>
          </p:nvPr>
        </p:nvSpPr>
        <p:spPr>
          <a:xfrm>
            <a:off x="3410324" y="1060083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文本框 26"/>
          <p:cNvSpPr txBox="1"/>
          <p:nvPr>
            <p:custDataLst>
              <p:tags r:id="rId10"/>
            </p:custDataLst>
          </p:nvPr>
        </p:nvSpPr>
        <p:spPr>
          <a:xfrm>
            <a:off x="3418808" y="929552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文本框 26"/>
          <p:cNvSpPr txBox="1"/>
          <p:nvPr>
            <p:custDataLst>
              <p:tags r:id="rId11"/>
            </p:custDataLst>
          </p:nvPr>
        </p:nvSpPr>
        <p:spPr>
          <a:xfrm>
            <a:off x="3418808" y="1107538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6" name="图片 65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4383062" y="9053249"/>
            <a:ext cx="2966975" cy="2499890"/>
          </a:xfrm>
          <a:prstGeom prst="rect">
            <a:avLst/>
          </a:prstGeom>
        </p:spPr>
      </p:pic>
      <p:sp>
        <p:nvSpPr>
          <p:cNvPr id="4" name="文本框 26"/>
          <p:cNvSpPr txBox="1"/>
          <p:nvPr>
            <p:custDataLst>
              <p:tags r:id="rId14"/>
            </p:custDataLst>
          </p:nvPr>
        </p:nvSpPr>
        <p:spPr>
          <a:xfrm>
            <a:off x="7621399" y="9089171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文本框 26"/>
          <p:cNvSpPr txBox="1"/>
          <p:nvPr>
            <p:custDataLst>
              <p:tags r:id="rId15"/>
            </p:custDataLst>
          </p:nvPr>
        </p:nvSpPr>
        <p:spPr>
          <a:xfrm>
            <a:off x="7625490" y="941298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26"/>
          <p:cNvSpPr txBox="1"/>
          <p:nvPr>
            <p:custDataLst>
              <p:tags r:id="rId16"/>
            </p:custDataLst>
          </p:nvPr>
        </p:nvSpPr>
        <p:spPr>
          <a:xfrm>
            <a:off x="7621399" y="9644883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框 26"/>
          <p:cNvSpPr txBox="1"/>
          <p:nvPr>
            <p:custDataLst>
              <p:tags r:id="rId17"/>
            </p:custDataLst>
          </p:nvPr>
        </p:nvSpPr>
        <p:spPr>
          <a:xfrm>
            <a:off x="7621399" y="9894302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文本框 26"/>
          <p:cNvSpPr txBox="1"/>
          <p:nvPr>
            <p:custDataLst>
              <p:tags r:id="rId18"/>
            </p:custDataLst>
          </p:nvPr>
        </p:nvSpPr>
        <p:spPr>
          <a:xfrm>
            <a:off x="7615215" y="10180230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文本框 26"/>
          <p:cNvSpPr txBox="1"/>
          <p:nvPr>
            <p:custDataLst>
              <p:tags r:id="rId19"/>
            </p:custDataLst>
          </p:nvPr>
        </p:nvSpPr>
        <p:spPr>
          <a:xfrm>
            <a:off x="7612916" y="10585646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文本框 26"/>
          <p:cNvSpPr txBox="1"/>
          <p:nvPr>
            <p:custDataLst>
              <p:tags r:id="rId20"/>
            </p:custDataLst>
          </p:nvPr>
        </p:nvSpPr>
        <p:spPr>
          <a:xfrm>
            <a:off x="7621399" y="925456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文本框 26"/>
          <p:cNvSpPr txBox="1"/>
          <p:nvPr>
            <p:custDataLst>
              <p:tags r:id="rId21"/>
            </p:custDataLst>
          </p:nvPr>
        </p:nvSpPr>
        <p:spPr>
          <a:xfrm>
            <a:off x="7621399" y="11073069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图片 17"/>
          <p:cNvPicPr>
            <a:picLocks noChangeAspect="1"/>
          </p:cNvPicPr>
          <p:nvPr>
            <p:custDataLst>
              <p:tags r:id="rId22"/>
            </p:custDataLst>
          </p:nvPr>
        </p:nvPicPr>
        <p:blipFill>
          <a:blip r:embed="rId23"/>
          <a:stretch>
            <a:fillRect/>
          </a:stretch>
        </p:blipFill>
        <p:spPr>
          <a:xfrm>
            <a:off x="8608867" y="9014161"/>
            <a:ext cx="2215837" cy="2615737"/>
          </a:xfrm>
          <a:prstGeom prst="rect">
            <a:avLst/>
          </a:prstGeom>
        </p:spPr>
      </p:pic>
      <p:sp>
        <p:nvSpPr>
          <p:cNvPr id="62" name="文本框 26"/>
          <p:cNvSpPr txBox="1"/>
          <p:nvPr>
            <p:custDataLst>
              <p:tags r:id="rId24"/>
            </p:custDataLst>
          </p:nvPr>
        </p:nvSpPr>
        <p:spPr>
          <a:xfrm>
            <a:off x="7628384" y="8934318"/>
            <a:ext cx="10321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 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5" name="文本框 44"/>
          <p:cNvSpPr txBox="1"/>
          <p:nvPr>
            <p:custDataLst>
              <p:tags r:id="rId25"/>
            </p:custDataLst>
          </p:nvPr>
        </p:nvSpPr>
        <p:spPr>
          <a:xfrm rot="18688485">
            <a:off x="4940935" y="4180205"/>
            <a:ext cx="25882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Tumor tissue-1</a:t>
            </a:r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文本框 44"/>
          <p:cNvSpPr txBox="1"/>
          <p:nvPr>
            <p:custDataLst>
              <p:tags r:id="rId26"/>
            </p:custDataLst>
          </p:nvPr>
        </p:nvSpPr>
        <p:spPr>
          <a:xfrm rot="18688485">
            <a:off x="5700395" y="4166870"/>
            <a:ext cx="26162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Tumor tissue-2</a:t>
            </a:r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文本框 44"/>
          <p:cNvSpPr txBox="1"/>
          <p:nvPr>
            <p:custDataLst>
              <p:tags r:id="rId27"/>
            </p:custDataLst>
          </p:nvPr>
        </p:nvSpPr>
        <p:spPr>
          <a:xfrm rot="18688485">
            <a:off x="6432550" y="4194175"/>
            <a:ext cx="25615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Tumor tissue-3</a:t>
            </a:r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文本框 44"/>
          <p:cNvSpPr txBox="1"/>
          <p:nvPr>
            <p:custDataLst>
              <p:tags r:id="rId28"/>
            </p:custDataLst>
          </p:nvPr>
        </p:nvSpPr>
        <p:spPr>
          <a:xfrm rot="18688485">
            <a:off x="4577715" y="4124325"/>
            <a:ext cx="27362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Adjacent normal tissue-1</a:t>
            </a:r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文本框 44"/>
          <p:cNvSpPr txBox="1"/>
          <p:nvPr>
            <p:custDataLst>
              <p:tags r:id="rId29"/>
            </p:custDataLst>
          </p:nvPr>
        </p:nvSpPr>
        <p:spPr>
          <a:xfrm rot="18688485">
            <a:off x="5284470" y="4114165"/>
            <a:ext cx="27622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Adjacent normal tissue-2</a:t>
            </a:r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文本框 44"/>
          <p:cNvSpPr txBox="1"/>
          <p:nvPr>
            <p:custDataLst>
              <p:tags r:id="rId30"/>
            </p:custDataLst>
          </p:nvPr>
        </p:nvSpPr>
        <p:spPr>
          <a:xfrm rot="18688485">
            <a:off x="6038850" y="4124325"/>
            <a:ext cx="27254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Adjacent normal tissue-3</a:t>
            </a:r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文本框 44"/>
          <p:cNvSpPr txBox="1"/>
          <p:nvPr>
            <p:custDataLst>
              <p:tags r:id="rId31"/>
            </p:custDataLst>
          </p:nvPr>
        </p:nvSpPr>
        <p:spPr>
          <a:xfrm rot="18688485">
            <a:off x="8165465" y="4094480"/>
            <a:ext cx="26162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Tumor tissue-4</a:t>
            </a:r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文本框 44"/>
          <p:cNvSpPr txBox="1"/>
          <p:nvPr>
            <p:custDataLst>
              <p:tags r:id="rId32"/>
            </p:custDataLst>
          </p:nvPr>
        </p:nvSpPr>
        <p:spPr>
          <a:xfrm rot="18688485">
            <a:off x="8906510" y="4121785"/>
            <a:ext cx="25615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Tumor tissue-5</a:t>
            </a:r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文本框 44"/>
          <p:cNvSpPr txBox="1"/>
          <p:nvPr>
            <p:custDataLst>
              <p:tags r:id="rId33"/>
            </p:custDataLst>
          </p:nvPr>
        </p:nvSpPr>
        <p:spPr>
          <a:xfrm rot="18688485">
            <a:off x="7758430" y="4041775"/>
            <a:ext cx="27622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Adjacent normal tissue-4</a:t>
            </a:r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" name="文本框 44"/>
          <p:cNvSpPr txBox="1"/>
          <p:nvPr>
            <p:custDataLst>
              <p:tags r:id="rId34"/>
            </p:custDataLst>
          </p:nvPr>
        </p:nvSpPr>
        <p:spPr>
          <a:xfrm rot="18688485">
            <a:off x="8539480" y="4051935"/>
            <a:ext cx="27254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Adjacent normal tissue-5</a:t>
            </a:r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文本框 44"/>
          <p:cNvSpPr txBox="1"/>
          <p:nvPr>
            <p:custDataLst>
              <p:tags r:id="rId35"/>
            </p:custDataLst>
          </p:nvPr>
        </p:nvSpPr>
        <p:spPr>
          <a:xfrm rot="18688485">
            <a:off x="4231005" y="4133215"/>
            <a:ext cx="27362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IgG</a:t>
            </a:r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2" name="直接连接符 121"/>
          <p:cNvCxnSpPr/>
          <p:nvPr>
            <p:custDataLst>
              <p:tags r:id="rId36"/>
            </p:custDataLst>
          </p:nvPr>
        </p:nvCxnSpPr>
        <p:spPr>
          <a:xfrm flipH="1">
            <a:off x="2279857" y="5254648"/>
            <a:ext cx="17780" cy="23291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文本框 122"/>
          <p:cNvSpPr txBox="1"/>
          <p:nvPr>
            <p:custDataLst>
              <p:tags r:id="rId37"/>
            </p:custDataLst>
          </p:nvPr>
        </p:nvSpPr>
        <p:spPr>
          <a:xfrm>
            <a:off x="2308225" y="6221730"/>
            <a:ext cx="11455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IB: UFM1</a:t>
            </a:r>
            <a:endParaRPr lang="zh-CN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5" name="直接连接符 124"/>
          <p:cNvCxnSpPr/>
          <p:nvPr>
            <p:custDataLst>
              <p:tags r:id="rId38"/>
            </p:custDataLst>
          </p:nvPr>
        </p:nvCxnSpPr>
        <p:spPr>
          <a:xfrm flipH="1">
            <a:off x="2292557" y="9104653"/>
            <a:ext cx="18415" cy="23368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文本框 126"/>
          <p:cNvSpPr txBox="1"/>
          <p:nvPr>
            <p:custDataLst>
              <p:tags r:id="rId39"/>
            </p:custDataLst>
          </p:nvPr>
        </p:nvSpPr>
        <p:spPr>
          <a:xfrm>
            <a:off x="2350770" y="10053955"/>
            <a:ext cx="11455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IB:RPL10</a:t>
            </a:r>
            <a:endParaRPr lang="zh-CN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" name="文本框 127"/>
          <p:cNvSpPr txBox="1"/>
          <p:nvPr>
            <p:custDataLst>
              <p:tags r:id="rId40"/>
            </p:custDataLst>
          </p:nvPr>
        </p:nvSpPr>
        <p:spPr>
          <a:xfrm rot="16200000">
            <a:off x="1258570" y="6254750"/>
            <a:ext cx="12827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IP: RPL10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0" name="文本框 129"/>
          <p:cNvSpPr txBox="1"/>
          <p:nvPr>
            <p:custDataLst>
              <p:tags r:id="rId41"/>
            </p:custDataLst>
          </p:nvPr>
        </p:nvSpPr>
        <p:spPr>
          <a:xfrm rot="16200000">
            <a:off x="1385570" y="10086975"/>
            <a:ext cx="12827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IP: RPL10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1" name="文本框 130"/>
          <p:cNvSpPr txBox="1"/>
          <p:nvPr>
            <p:custDataLst>
              <p:tags r:id="rId42"/>
            </p:custDataLst>
          </p:nvPr>
        </p:nvSpPr>
        <p:spPr>
          <a:xfrm>
            <a:off x="8293100" y="1096645"/>
            <a:ext cx="5022850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Supplemental Figure S3E related to Figure 1F</a:t>
            </a:r>
            <a:endParaRPr lang="en-US" altLang="zh-CN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32" name="文本框 131"/>
          <p:cNvSpPr txBox="1"/>
          <p:nvPr>
            <p:custDataLst>
              <p:tags r:id="rId43"/>
            </p:custDataLst>
          </p:nvPr>
        </p:nvSpPr>
        <p:spPr>
          <a:xfrm>
            <a:off x="1027430" y="728345"/>
            <a:ext cx="4455795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Supplemental Figure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S3: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full Western blots 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00.xml><?xml version="1.0" encoding="utf-8"?>
<p:tagLst xmlns:p="http://schemas.openxmlformats.org/presentationml/2006/main">
  <p:tag name="KSO_WM_BEAUTIFY_FLAG" val=""/>
</p:tagLst>
</file>

<file path=ppt/tags/tag101.xml><?xml version="1.0" encoding="utf-8"?>
<p:tagLst xmlns:p="http://schemas.openxmlformats.org/presentationml/2006/main">
  <p:tag name="KSO_WM_BEAUTIFY_FLAG" val=""/>
</p:tagLst>
</file>

<file path=ppt/tags/tag102.xml><?xml version="1.0" encoding="utf-8"?>
<p:tagLst xmlns:p="http://schemas.openxmlformats.org/presentationml/2006/main">
  <p:tag name="KSO_WM_BEAUTIFY_FLAG" val=""/>
</p:tagLst>
</file>

<file path=ppt/tags/tag103.xml><?xml version="1.0" encoding="utf-8"?>
<p:tagLst xmlns:p="http://schemas.openxmlformats.org/presentationml/2006/main">
  <p:tag name="KSO_WM_BEAUTIFY_FLAG" val=""/>
</p:tagLst>
</file>

<file path=ppt/tags/tag104.xml><?xml version="1.0" encoding="utf-8"?>
<p:tagLst xmlns:p="http://schemas.openxmlformats.org/presentationml/2006/main">
  <p:tag name="KSO_WM_BEAUTIFY_FLAG" val=""/>
</p:tagLst>
</file>

<file path=ppt/tags/tag105.xml><?xml version="1.0" encoding="utf-8"?>
<p:tagLst xmlns:p="http://schemas.openxmlformats.org/presentationml/2006/main">
  <p:tag name="KSO_WM_BEAUTIFY_FLAG" val=""/>
</p:tagLst>
</file>

<file path=ppt/tags/tag106.xml><?xml version="1.0" encoding="utf-8"?>
<p:tagLst xmlns:p="http://schemas.openxmlformats.org/presentationml/2006/main">
  <p:tag name="KSO_WM_BEAUTIFY_FLAG" val=""/>
</p:tagLst>
</file>

<file path=ppt/tags/tag107.xml><?xml version="1.0" encoding="utf-8"?>
<p:tagLst xmlns:p="http://schemas.openxmlformats.org/presentationml/2006/main">
  <p:tag name="KSO_WM_BEAUTIFY_FLAG" val=""/>
</p:tagLst>
</file>

<file path=ppt/tags/tag108.xml><?xml version="1.0" encoding="utf-8"?>
<p:tagLst xmlns:p="http://schemas.openxmlformats.org/presentationml/2006/main">
  <p:tag name="KSO_WM_BEAUTIFY_FLAG" val=""/>
</p:tagLst>
</file>

<file path=ppt/tags/tag109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10.xml><?xml version="1.0" encoding="utf-8"?>
<p:tagLst xmlns:p="http://schemas.openxmlformats.org/presentationml/2006/main">
  <p:tag name="KSO_WM_BEAUTIFY_FLAG" val=""/>
</p:tagLst>
</file>

<file path=ppt/tags/tag111.xml><?xml version="1.0" encoding="utf-8"?>
<p:tagLst xmlns:p="http://schemas.openxmlformats.org/presentationml/2006/main">
  <p:tag name="KSO_WM_BEAUTIFY_FLAG" val=""/>
</p:tagLst>
</file>

<file path=ppt/tags/tag112.xml><?xml version="1.0" encoding="utf-8"?>
<p:tagLst xmlns:p="http://schemas.openxmlformats.org/presentationml/2006/main">
  <p:tag name="KSO_WM_BEAUTIFY_FLAG" val=""/>
</p:tagLst>
</file>

<file path=ppt/tags/tag113.xml><?xml version="1.0" encoding="utf-8"?>
<p:tagLst xmlns:p="http://schemas.openxmlformats.org/presentationml/2006/main">
  <p:tag name="KSO_WM_BEAUTIFY_FLAG" val=""/>
</p:tagLst>
</file>

<file path=ppt/tags/tag114.xml><?xml version="1.0" encoding="utf-8"?>
<p:tagLst xmlns:p="http://schemas.openxmlformats.org/presentationml/2006/main">
  <p:tag name="KSO_WM_BEAUTIFY_FLAG" val=""/>
</p:tagLst>
</file>

<file path=ppt/tags/tag115.xml><?xml version="1.0" encoding="utf-8"?>
<p:tagLst xmlns:p="http://schemas.openxmlformats.org/presentationml/2006/main">
  <p:tag name="KSO_WM_BEAUTIFY_FLAG" val=""/>
</p:tagLst>
</file>

<file path=ppt/tags/tag116.xml><?xml version="1.0" encoding="utf-8"?>
<p:tagLst xmlns:p="http://schemas.openxmlformats.org/presentationml/2006/main">
  <p:tag name="KSO_WM_BEAUTIFY_FLAG" val=""/>
</p:tagLst>
</file>

<file path=ppt/tags/tag117.xml><?xml version="1.0" encoding="utf-8"?>
<p:tagLst xmlns:p="http://schemas.openxmlformats.org/presentationml/2006/main">
  <p:tag name="KSO_WM_BEAUTIFY_FLAG" val=""/>
</p:tagLst>
</file>

<file path=ppt/tags/tag118.xml><?xml version="1.0" encoding="utf-8"?>
<p:tagLst xmlns:p="http://schemas.openxmlformats.org/presentationml/2006/main">
  <p:tag name="KSO_WM_BEAUTIFY_FLAG" val=""/>
</p:tagLst>
</file>

<file path=ppt/tags/tag119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20.xml><?xml version="1.0" encoding="utf-8"?>
<p:tagLst xmlns:p="http://schemas.openxmlformats.org/presentationml/2006/main">
  <p:tag name="KSO_WM_BEAUTIFY_FLAG" val=""/>
</p:tagLst>
</file>

<file path=ppt/tags/tag121.xml><?xml version="1.0" encoding="utf-8"?>
<p:tagLst xmlns:p="http://schemas.openxmlformats.org/presentationml/2006/main">
  <p:tag name="KSO_WM_BEAUTIFY_FLAG" val=""/>
</p:tagLst>
</file>

<file path=ppt/tags/tag122.xml><?xml version="1.0" encoding="utf-8"?>
<p:tagLst xmlns:p="http://schemas.openxmlformats.org/presentationml/2006/main">
  <p:tag name="KSO_WM_BEAUTIFY_FLAG" val=""/>
</p:tagLst>
</file>

<file path=ppt/tags/tag123.xml><?xml version="1.0" encoding="utf-8"?>
<p:tagLst xmlns:p="http://schemas.openxmlformats.org/presentationml/2006/main">
  <p:tag name="KSO_WM_BEAUTIFY_FLAG" val=""/>
</p:tagLst>
</file>

<file path=ppt/tags/tag124.xml><?xml version="1.0" encoding="utf-8"?>
<p:tagLst xmlns:p="http://schemas.openxmlformats.org/presentationml/2006/main">
  <p:tag name="KSO_WM_BEAUTIFY_FLAG" val=""/>
</p:tagLst>
</file>

<file path=ppt/tags/tag125.xml><?xml version="1.0" encoding="utf-8"?>
<p:tagLst xmlns:p="http://schemas.openxmlformats.org/presentationml/2006/main">
  <p:tag name="KSO_WM_BEAUTIFY_FLAG" val=""/>
</p:tagLst>
</file>

<file path=ppt/tags/tag126.xml><?xml version="1.0" encoding="utf-8"?>
<p:tagLst xmlns:p="http://schemas.openxmlformats.org/presentationml/2006/main">
  <p:tag name="KSO_WM_BEAUTIFY_FLAG" val=""/>
</p:tagLst>
</file>

<file path=ppt/tags/tag127.xml><?xml version="1.0" encoding="utf-8"?>
<p:tagLst xmlns:p="http://schemas.openxmlformats.org/presentationml/2006/main">
  <p:tag name="KSO_WM_BEAUTIFY_FLAG" val=""/>
</p:tagLst>
</file>

<file path=ppt/tags/tag128.xml><?xml version="1.0" encoding="utf-8"?>
<p:tagLst xmlns:p="http://schemas.openxmlformats.org/presentationml/2006/main">
  <p:tag name="KSO_WM_BEAUTIFY_FLAG" val=""/>
</p:tagLst>
</file>

<file path=ppt/tags/tag129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30.xml><?xml version="1.0" encoding="utf-8"?>
<p:tagLst xmlns:p="http://schemas.openxmlformats.org/presentationml/2006/main">
  <p:tag name="KSO_WM_BEAUTIFY_FLAG" val=""/>
</p:tagLst>
</file>

<file path=ppt/tags/tag131.xml><?xml version="1.0" encoding="utf-8"?>
<p:tagLst xmlns:p="http://schemas.openxmlformats.org/presentationml/2006/main">
  <p:tag name="KSO_WM_BEAUTIFY_FLAG" val=""/>
</p:tagLst>
</file>

<file path=ppt/tags/tag132.xml><?xml version="1.0" encoding="utf-8"?>
<p:tagLst xmlns:p="http://schemas.openxmlformats.org/presentationml/2006/main">
  <p:tag name="KSO_WM_BEAUTIFY_FLAG" val=""/>
</p:tagLst>
</file>

<file path=ppt/tags/tag133.xml><?xml version="1.0" encoding="utf-8"?>
<p:tagLst xmlns:p="http://schemas.openxmlformats.org/presentationml/2006/main">
  <p:tag name="KSO_WM_BEAUTIFY_FLAG" val=""/>
</p:tagLst>
</file>

<file path=ppt/tags/tag134.xml><?xml version="1.0" encoding="utf-8"?>
<p:tagLst xmlns:p="http://schemas.openxmlformats.org/presentationml/2006/main">
  <p:tag name="KSO_WM_BEAUTIFY_FLAG" val=""/>
</p:tagLst>
</file>

<file path=ppt/tags/tag135.xml><?xml version="1.0" encoding="utf-8"?>
<p:tagLst xmlns:p="http://schemas.openxmlformats.org/presentationml/2006/main">
  <p:tag name="KSO_WM_BEAUTIFY_FLAG" val=""/>
</p:tagLst>
</file>

<file path=ppt/tags/tag136.xml><?xml version="1.0" encoding="utf-8"?>
<p:tagLst xmlns:p="http://schemas.openxmlformats.org/presentationml/2006/main">
  <p:tag name="KSO_WM_BEAUTIFY_FLAG" val=""/>
</p:tagLst>
</file>

<file path=ppt/tags/tag137.xml><?xml version="1.0" encoding="utf-8"?>
<p:tagLst xmlns:p="http://schemas.openxmlformats.org/presentationml/2006/main">
  <p:tag name="KSO_WM_BEAUTIFY_FLAG" val=""/>
</p:tagLst>
</file>

<file path=ppt/tags/tag138.xml><?xml version="1.0" encoding="utf-8"?>
<p:tagLst xmlns:p="http://schemas.openxmlformats.org/presentationml/2006/main">
  <p:tag name="KSO_WM_BEAUTIFY_FLAG" val=""/>
</p:tagLst>
</file>

<file path=ppt/tags/tag139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40.xml><?xml version="1.0" encoding="utf-8"?>
<p:tagLst xmlns:p="http://schemas.openxmlformats.org/presentationml/2006/main">
  <p:tag name="KSO_WM_BEAUTIFY_FLAG" val=""/>
</p:tagLst>
</file>

<file path=ppt/tags/tag141.xml><?xml version="1.0" encoding="utf-8"?>
<p:tagLst xmlns:p="http://schemas.openxmlformats.org/presentationml/2006/main">
  <p:tag name="KSO_WM_BEAUTIFY_FLAG" val=""/>
</p:tagLst>
</file>

<file path=ppt/tags/tag142.xml><?xml version="1.0" encoding="utf-8"?>
<p:tagLst xmlns:p="http://schemas.openxmlformats.org/presentationml/2006/main">
  <p:tag name="KSO_WM_BEAUTIFY_FLAG" val=""/>
</p:tagLst>
</file>

<file path=ppt/tags/tag143.xml><?xml version="1.0" encoding="utf-8"?>
<p:tagLst xmlns:p="http://schemas.openxmlformats.org/presentationml/2006/main">
  <p:tag name="KSO_WM_BEAUTIFY_FLAG" val=""/>
</p:tagLst>
</file>

<file path=ppt/tags/tag144.xml><?xml version="1.0" encoding="utf-8"?>
<p:tagLst xmlns:p="http://schemas.openxmlformats.org/presentationml/2006/main">
  <p:tag name="KSO_WM_BEAUTIFY_FLAG" val=""/>
</p:tagLst>
</file>

<file path=ppt/tags/tag145.xml><?xml version="1.0" encoding="utf-8"?>
<p:tagLst xmlns:p="http://schemas.openxmlformats.org/presentationml/2006/main">
  <p:tag name="KSO_WM_BEAUTIFY_FLAG" val=""/>
</p:tagLst>
</file>

<file path=ppt/tags/tag146.xml><?xml version="1.0" encoding="utf-8"?>
<p:tagLst xmlns:p="http://schemas.openxmlformats.org/presentationml/2006/main">
  <p:tag name="KSO_WM_BEAUTIFY_FLAG" val=""/>
</p:tagLst>
</file>

<file path=ppt/tags/tag147.xml><?xml version="1.0" encoding="utf-8"?>
<p:tagLst xmlns:p="http://schemas.openxmlformats.org/presentationml/2006/main">
  <p:tag name="KSO_WM_BEAUTIFY_FLAG" val=""/>
</p:tagLst>
</file>

<file path=ppt/tags/tag148.xml><?xml version="1.0" encoding="utf-8"?>
<p:tagLst xmlns:p="http://schemas.openxmlformats.org/presentationml/2006/main">
  <p:tag name="KSO_WM_BEAUTIFY_FLAG" val=""/>
</p:tagLst>
</file>

<file path=ppt/tags/tag149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50.xml><?xml version="1.0" encoding="utf-8"?>
<p:tagLst xmlns:p="http://schemas.openxmlformats.org/presentationml/2006/main">
  <p:tag name="KSO_WM_BEAUTIFY_FLAG" val=""/>
</p:tagLst>
</file>

<file path=ppt/tags/tag151.xml><?xml version="1.0" encoding="utf-8"?>
<p:tagLst xmlns:p="http://schemas.openxmlformats.org/presentationml/2006/main">
  <p:tag name="KSO_WM_BEAUTIFY_FLAG" val=""/>
</p:tagLst>
</file>

<file path=ppt/tags/tag152.xml><?xml version="1.0" encoding="utf-8"?>
<p:tagLst xmlns:p="http://schemas.openxmlformats.org/presentationml/2006/main">
  <p:tag name="KSO_WM_BEAUTIFY_FLAG" val=""/>
</p:tagLst>
</file>

<file path=ppt/tags/tag153.xml><?xml version="1.0" encoding="utf-8"?>
<p:tagLst xmlns:p="http://schemas.openxmlformats.org/presentationml/2006/main">
  <p:tag name="KSO_WM_BEAUTIFY_FLAG" val=""/>
</p:tagLst>
</file>

<file path=ppt/tags/tag154.xml><?xml version="1.0" encoding="utf-8"?>
<p:tagLst xmlns:p="http://schemas.openxmlformats.org/presentationml/2006/main">
  <p:tag name="KSO_WM_BEAUTIFY_FLAG" val=""/>
</p:tagLst>
</file>

<file path=ppt/tags/tag155.xml><?xml version="1.0" encoding="utf-8"?>
<p:tagLst xmlns:p="http://schemas.openxmlformats.org/presentationml/2006/main">
  <p:tag name="KSO_WM_BEAUTIFY_FLAG" val=""/>
</p:tagLst>
</file>

<file path=ppt/tags/tag156.xml><?xml version="1.0" encoding="utf-8"?>
<p:tagLst xmlns:p="http://schemas.openxmlformats.org/presentationml/2006/main">
  <p:tag name="KSO_WM_BEAUTIFY_FLAG" val=""/>
</p:tagLst>
</file>

<file path=ppt/tags/tag157.xml><?xml version="1.0" encoding="utf-8"?>
<p:tagLst xmlns:p="http://schemas.openxmlformats.org/presentationml/2006/main">
  <p:tag name="KSO_WM_BEAUTIFY_FLAG" val=""/>
</p:tagLst>
</file>

<file path=ppt/tags/tag158.xml><?xml version="1.0" encoding="utf-8"?>
<p:tagLst xmlns:p="http://schemas.openxmlformats.org/presentationml/2006/main">
  <p:tag name="KSO_WM_BEAUTIFY_FLAG" val=""/>
</p:tagLst>
</file>

<file path=ppt/tags/tag159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60.xml><?xml version="1.0" encoding="utf-8"?>
<p:tagLst xmlns:p="http://schemas.openxmlformats.org/presentationml/2006/main">
  <p:tag name="KSO_WM_BEAUTIFY_FLAG" val=""/>
</p:tagLst>
</file>

<file path=ppt/tags/tag161.xml><?xml version="1.0" encoding="utf-8"?>
<p:tagLst xmlns:p="http://schemas.openxmlformats.org/presentationml/2006/main">
  <p:tag name="KSO_WM_BEAUTIFY_FLAG" val=""/>
</p:tagLst>
</file>

<file path=ppt/tags/tag162.xml><?xml version="1.0" encoding="utf-8"?>
<p:tagLst xmlns:p="http://schemas.openxmlformats.org/presentationml/2006/main">
  <p:tag name="KSO_WM_BEAUTIFY_FLAG" val=""/>
</p:tagLst>
</file>

<file path=ppt/tags/tag163.xml><?xml version="1.0" encoding="utf-8"?>
<p:tagLst xmlns:p="http://schemas.openxmlformats.org/presentationml/2006/main">
  <p:tag name="KSO_WM_BEAUTIFY_FLAG" val=""/>
</p:tagLst>
</file>

<file path=ppt/tags/tag164.xml><?xml version="1.0" encoding="utf-8"?>
<p:tagLst xmlns:p="http://schemas.openxmlformats.org/presentationml/2006/main">
  <p:tag name="KSO_WM_BEAUTIFY_FLAG" val=""/>
</p:tagLst>
</file>

<file path=ppt/tags/tag165.xml><?xml version="1.0" encoding="utf-8"?>
<p:tagLst xmlns:p="http://schemas.openxmlformats.org/presentationml/2006/main">
  <p:tag name="KSO_WM_BEAUTIFY_FLAG" val=""/>
</p:tagLst>
</file>

<file path=ppt/tags/tag166.xml><?xml version="1.0" encoding="utf-8"?>
<p:tagLst xmlns:p="http://schemas.openxmlformats.org/presentationml/2006/main">
  <p:tag name="KSO_WM_BEAUTIFY_FLAG" val=""/>
</p:tagLst>
</file>

<file path=ppt/tags/tag167.xml><?xml version="1.0" encoding="utf-8"?>
<p:tagLst xmlns:p="http://schemas.openxmlformats.org/presentationml/2006/main">
  <p:tag name="KSO_WM_BEAUTIFY_FLAG" val=""/>
</p:tagLst>
</file>

<file path=ppt/tags/tag168.xml><?xml version="1.0" encoding="utf-8"?>
<p:tagLst xmlns:p="http://schemas.openxmlformats.org/presentationml/2006/main">
  <p:tag name="KSO_WM_BEAUTIFY_FLAG" val=""/>
</p:tagLst>
</file>

<file path=ppt/tags/tag169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70.xml><?xml version="1.0" encoding="utf-8"?>
<p:tagLst xmlns:p="http://schemas.openxmlformats.org/presentationml/2006/main">
  <p:tag name="KSO_WM_BEAUTIFY_FLAG" val=""/>
</p:tagLst>
</file>

<file path=ppt/tags/tag171.xml><?xml version="1.0" encoding="utf-8"?>
<p:tagLst xmlns:p="http://schemas.openxmlformats.org/presentationml/2006/main">
  <p:tag name="KSO_WM_BEAUTIFY_FLAG" val=""/>
</p:tagLst>
</file>

<file path=ppt/tags/tag172.xml><?xml version="1.0" encoding="utf-8"?>
<p:tagLst xmlns:p="http://schemas.openxmlformats.org/presentationml/2006/main">
  <p:tag name="KSO_WM_BEAUTIFY_FLAG" val=""/>
</p:tagLst>
</file>

<file path=ppt/tags/tag173.xml><?xml version="1.0" encoding="utf-8"?>
<p:tagLst xmlns:p="http://schemas.openxmlformats.org/presentationml/2006/main">
  <p:tag name="KSO_WM_BEAUTIFY_FLAG" val=""/>
</p:tagLst>
</file>

<file path=ppt/tags/tag174.xml><?xml version="1.0" encoding="utf-8"?>
<p:tagLst xmlns:p="http://schemas.openxmlformats.org/presentationml/2006/main">
  <p:tag name="KSO_WM_BEAUTIFY_FLAG" val=""/>
</p:tagLst>
</file>

<file path=ppt/tags/tag175.xml><?xml version="1.0" encoding="utf-8"?>
<p:tagLst xmlns:p="http://schemas.openxmlformats.org/presentationml/2006/main">
  <p:tag name="KSO_WM_BEAUTIFY_FLAG" val=""/>
</p:tagLst>
</file>

<file path=ppt/tags/tag176.xml><?xml version="1.0" encoding="utf-8"?>
<p:tagLst xmlns:p="http://schemas.openxmlformats.org/presentationml/2006/main">
  <p:tag name="KSO_WM_BEAUTIFY_FLAG" val=""/>
</p:tagLst>
</file>

<file path=ppt/tags/tag177.xml><?xml version="1.0" encoding="utf-8"?>
<p:tagLst xmlns:p="http://schemas.openxmlformats.org/presentationml/2006/main">
  <p:tag name="KSO_WM_BEAUTIFY_FLAG" val=""/>
</p:tagLst>
</file>

<file path=ppt/tags/tag178.xml><?xml version="1.0" encoding="utf-8"?>
<p:tagLst xmlns:p="http://schemas.openxmlformats.org/presentationml/2006/main">
  <p:tag name="KSO_WM_BEAUTIFY_FLAG" val=""/>
</p:tagLst>
</file>

<file path=ppt/tags/tag179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80.xml><?xml version="1.0" encoding="utf-8"?>
<p:tagLst xmlns:p="http://schemas.openxmlformats.org/presentationml/2006/main">
  <p:tag name="KSO_WM_BEAUTIFY_FLAG" val=""/>
</p:tagLst>
</file>

<file path=ppt/tags/tag181.xml><?xml version="1.0" encoding="utf-8"?>
<p:tagLst xmlns:p="http://schemas.openxmlformats.org/presentationml/2006/main">
  <p:tag name="KSO_WM_BEAUTIFY_FLAG" val=""/>
</p:tagLst>
</file>

<file path=ppt/tags/tag182.xml><?xml version="1.0" encoding="utf-8"?>
<p:tagLst xmlns:p="http://schemas.openxmlformats.org/presentationml/2006/main">
  <p:tag name="KSO_WM_BEAUTIFY_FLAG" val=""/>
</p:tagLst>
</file>

<file path=ppt/tags/tag183.xml><?xml version="1.0" encoding="utf-8"?>
<p:tagLst xmlns:p="http://schemas.openxmlformats.org/presentationml/2006/main">
  <p:tag name="KSO_WM_BEAUTIFY_FLAG" val=""/>
</p:tagLst>
</file>

<file path=ppt/tags/tag184.xml><?xml version="1.0" encoding="utf-8"?>
<p:tagLst xmlns:p="http://schemas.openxmlformats.org/presentationml/2006/main">
  <p:tag name="KSO_WM_BEAUTIFY_FLAG" val=""/>
</p:tagLst>
</file>

<file path=ppt/tags/tag185.xml><?xml version="1.0" encoding="utf-8"?>
<p:tagLst xmlns:p="http://schemas.openxmlformats.org/presentationml/2006/main">
  <p:tag name="KSO_WM_BEAUTIFY_FLAG" val=""/>
</p:tagLst>
</file>

<file path=ppt/tags/tag186.xml><?xml version="1.0" encoding="utf-8"?>
<p:tagLst xmlns:p="http://schemas.openxmlformats.org/presentationml/2006/main">
  <p:tag name="KSO_WM_BEAUTIFY_FLAG" val=""/>
</p:tagLst>
</file>

<file path=ppt/tags/tag187.xml><?xml version="1.0" encoding="utf-8"?>
<p:tagLst xmlns:p="http://schemas.openxmlformats.org/presentationml/2006/main">
  <p:tag name="KSO_WM_BEAUTIFY_FLAG" val=""/>
</p:tagLst>
</file>

<file path=ppt/tags/tag188.xml><?xml version="1.0" encoding="utf-8"?>
<p:tagLst xmlns:p="http://schemas.openxmlformats.org/presentationml/2006/main">
  <p:tag name="KSO_WM_BEAUTIFY_FLAG" val=""/>
</p:tagLst>
</file>

<file path=ppt/tags/tag189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190.xml><?xml version="1.0" encoding="utf-8"?>
<p:tagLst xmlns:p="http://schemas.openxmlformats.org/presentationml/2006/main">
  <p:tag name="KSO_WM_BEAUTIFY_FLAG" val=""/>
</p:tagLst>
</file>

<file path=ppt/tags/tag191.xml><?xml version="1.0" encoding="utf-8"?>
<p:tagLst xmlns:p="http://schemas.openxmlformats.org/presentationml/2006/main">
  <p:tag name="KSO_WM_BEAUTIFY_FLAG" val=""/>
</p:tagLst>
</file>

<file path=ppt/tags/tag192.xml><?xml version="1.0" encoding="utf-8"?>
<p:tagLst xmlns:p="http://schemas.openxmlformats.org/presentationml/2006/main">
  <p:tag name="KSO_WM_BEAUTIFY_FLAG" val=""/>
</p:tagLst>
</file>

<file path=ppt/tags/tag193.xml><?xml version="1.0" encoding="utf-8"?>
<p:tagLst xmlns:p="http://schemas.openxmlformats.org/presentationml/2006/main">
  <p:tag name="KSO_WM_BEAUTIFY_FLAG" val=""/>
</p:tagLst>
</file>

<file path=ppt/tags/tag194.xml><?xml version="1.0" encoding="utf-8"?>
<p:tagLst xmlns:p="http://schemas.openxmlformats.org/presentationml/2006/main">
  <p:tag name="KSO_WM_BEAUTIFY_FLAG" val=""/>
</p:tagLst>
</file>

<file path=ppt/tags/tag195.xml><?xml version="1.0" encoding="utf-8"?>
<p:tagLst xmlns:p="http://schemas.openxmlformats.org/presentationml/2006/main">
  <p:tag name="KSO_WM_BEAUTIFY_FLAG" val=""/>
</p:tagLst>
</file>

<file path=ppt/tags/tag196.xml><?xml version="1.0" encoding="utf-8"?>
<p:tagLst xmlns:p="http://schemas.openxmlformats.org/presentationml/2006/main">
  <p:tag name="KSO_WM_BEAUTIFY_FLAG" val=""/>
</p:tagLst>
</file>

<file path=ppt/tags/tag197.xml><?xml version="1.0" encoding="utf-8"?>
<p:tagLst xmlns:p="http://schemas.openxmlformats.org/presentationml/2006/main">
  <p:tag name="KSO_WM_BEAUTIFY_FLAG" val=""/>
</p:tagLst>
</file>

<file path=ppt/tags/tag198.xml><?xml version="1.0" encoding="utf-8"?>
<p:tagLst xmlns:p="http://schemas.openxmlformats.org/presentationml/2006/main">
  <p:tag name="KSO_WM_BEAUTIFY_FLAG" val=""/>
</p:tagLst>
</file>

<file path=ppt/tags/tag19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UNIT_PLACING_PICTURE_USER_VIEWPORT" val="{&quot;height&quot;:6790,&quot;width&quot;:3080}"/>
</p:tagLst>
</file>

<file path=ppt/tags/tag200.xml><?xml version="1.0" encoding="utf-8"?>
<p:tagLst xmlns:p="http://schemas.openxmlformats.org/presentationml/2006/main">
  <p:tag name="KSO_WM_BEAUTIFY_FLAG" val=""/>
</p:tagLst>
</file>

<file path=ppt/tags/tag201.xml><?xml version="1.0" encoding="utf-8"?>
<p:tagLst xmlns:p="http://schemas.openxmlformats.org/presentationml/2006/main">
  <p:tag name="KSO_WM_BEAUTIFY_FLAG" val=""/>
</p:tagLst>
</file>

<file path=ppt/tags/tag202.xml><?xml version="1.0" encoding="utf-8"?>
<p:tagLst xmlns:p="http://schemas.openxmlformats.org/presentationml/2006/main">
  <p:tag name="KSO_WM_BEAUTIFY_FLAG" val=""/>
</p:tagLst>
</file>

<file path=ppt/tags/tag203.xml><?xml version="1.0" encoding="utf-8"?>
<p:tagLst xmlns:p="http://schemas.openxmlformats.org/presentationml/2006/main">
  <p:tag name="KSO_WM_BEAUTIFY_FLAG" val=""/>
</p:tagLst>
</file>

<file path=ppt/tags/tag204.xml><?xml version="1.0" encoding="utf-8"?>
<p:tagLst xmlns:p="http://schemas.openxmlformats.org/presentationml/2006/main">
  <p:tag name="KSO_WM_BEAUTIFY_FLAG" val=""/>
</p:tagLst>
</file>

<file path=ppt/tags/tag205.xml><?xml version="1.0" encoding="utf-8"?>
<p:tagLst xmlns:p="http://schemas.openxmlformats.org/presentationml/2006/main">
  <p:tag name="KSO_WM_BEAUTIFY_FLAG" val=""/>
</p:tagLst>
</file>

<file path=ppt/tags/tag206.xml><?xml version="1.0" encoding="utf-8"?>
<p:tagLst xmlns:p="http://schemas.openxmlformats.org/presentationml/2006/main">
  <p:tag name="KSO_WM_BEAUTIFY_FLAG" val=""/>
</p:tagLst>
</file>

<file path=ppt/tags/tag207.xml><?xml version="1.0" encoding="utf-8"?>
<p:tagLst xmlns:p="http://schemas.openxmlformats.org/presentationml/2006/main">
  <p:tag name="KSO_WM_BEAUTIFY_FLAG" val=""/>
</p:tagLst>
</file>

<file path=ppt/tags/tag208.xml><?xml version="1.0" encoding="utf-8"?>
<p:tagLst xmlns:p="http://schemas.openxmlformats.org/presentationml/2006/main">
  <p:tag name="KSO_WM_BEAUTIFY_FLAG" val=""/>
</p:tagLst>
</file>

<file path=ppt/tags/tag209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10.xml><?xml version="1.0" encoding="utf-8"?>
<p:tagLst xmlns:p="http://schemas.openxmlformats.org/presentationml/2006/main">
  <p:tag name="KSO_WM_BEAUTIFY_FLAG" val=""/>
</p:tagLst>
</file>

<file path=ppt/tags/tag211.xml><?xml version="1.0" encoding="utf-8"?>
<p:tagLst xmlns:p="http://schemas.openxmlformats.org/presentationml/2006/main">
  <p:tag name="KSO_WM_BEAUTIFY_FLAG" val=""/>
</p:tagLst>
</file>

<file path=ppt/tags/tag212.xml><?xml version="1.0" encoding="utf-8"?>
<p:tagLst xmlns:p="http://schemas.openxmlformats.org/presentationml/2006/main">
  <p:tag name="KSO_WM_BEAUTIFY_FLAG" val=""/>
</p:tagLst>
</file>

<file path=ppt/tags/tag213.xml><?xml version="1.0" encoding="utf-8"?>
<p:tagLst xmlns:p="http://schemas.openxmlformats.org/presentationml/2006/main">
  <p:tag name="KSO_WM_BEAUTIFY_FLAG" val=""/>
</p:tagLst>
</file>

<file path=ppt/tags/tag214.xml><?xml version="1.0" encoding="utf-8"?>
<p:tagLst xmlns:p="http://schemas.openxmlformats.org/presentationml/2006/main">
  <p:tag name="KSO_WM_BEAUTIFY_FLAG" val=""/>
</p:tagLst>
</file>

<file path=ppt/tags/tag215.xml><?xml version="1.0" encoding="utf-8"?>
<p:tagLst xmlns:p="http://schemas.openxmlformats.org/presentationml/2006/main">
  <p:tag name="KSO_WM_BEAUTIFY_FLAG" val=""/>
</p:tagLst>
</file>

<file path=ppt/tags/tag216.xml><?xml version="1.0" encoding="utf-8"?>
<p:tagLst xmlns:p="http://schemas.openxmlformats.org/presentationml/2006/main">
  <p:tag name="KSO_WM_BEAUTIFY_FLAG" val=""/>
</p:tagLst>
</file>

<file path=ppt/tags/tag217.xml><?xml version="1.0" encoding="utf-8"?>
<p:tagLst xmlns:p="http://schemas.openxmlformats.org/presentationml/2006/main">
  <p:tag name="KSO_WM_BEAUTIFY_FLAG" val=""/>
</p:tagLst>
</file>

<file path=ppt/tags/tag218.xml><?xml version="1.0" encoding="utf-8"?>
<p:tagLst xmlns:p="http://schemas.openxmlformats.org/presentationml/2006/main">
  <p:tag name="KSO_WM_BEAUTIFY_FLAG" val=""/>
</p:tagLst>
</file>

<file path=ppt/tags/tag219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20.xml><?xml version="1.0" encoding="utf-8"?>
<p:tagLst xmlns:p="http://schemas.openxmlformats.org/presentationml/2006/main">
  <p:tag name="KSO_WM_BEAUTIFY_FLAG" val=""/>
</p:tagLst>
</file>

<file path=ppt/tags/tag221.xml><?xml version="1.0" encoding="utf-8"?>
<p:tagLst xmlns:p="http://schemas.openxmlformats.org/presentationml/2006/main">
  <p:tag name="KSO_WM_BEAUTIFY_FLAG" val=""/>
</p:tagLst>
</file>

<file path=ppt/tags/tag222.xml><?xml version="1.0" encoding="utf-8"?>
<p:tagLst xmlns:p="http://schemas.openxmlformats.org/presentationml/2006/main">
  <p:tag name="KSO_WM_BEAUTIFY_FLAG" val=""/>
</p:tagLst>
</file>

<file path=ppt/tags/tag223.xml><?xml version="1.0" encoding="utf-8"?>
<p:tagLst xmlns:p="http://schemas.openxmlformats.org/presentationml/2006/main">
  <p:tag name="KSO_WM_BEAUTIFY_FLAG" val=""/>
</p:tagLst>
</file>

<file path=ppt/tags/tag224.xml><?xml version="1.0" encoding="utf-8"?>
<p:tagLst xmlns:p="http://schemas.openxmlformats.org/presentationml/2006/main">
  <p:tag name="KSO_WM_BEAUTIFY_FLAG" val=""/>
</p:tagLst>
</file>

<file path=ppt/tags/tag225.xml><?xml version="1.0" encoding="utf-8"?>
<p:tagLst xmlns:p="http://schemas.openxmlformats.org/presentationml/2006/main">
  <p:tag name="KSO_WM_BEAUTIFY_FLAG" val=""/>
</p:tagLst>
</file>

<file path=ppt/tags/tag226.xml><?xml version="1.0" encoding="utf-8"?>
<p:tagLst xmlns:p="http://schemas.openxmlformats.org/presentationml/2006/main">
  <p:tag name="KSO_WM_BEAUTIFY_FLAG" val=""/>
</p:tagLst>
</file>

<file path=ppt/tags/tag227.xml><?xml version="1.0" encoding="utf-8"?>
<p:tagLst xmlns:p="http://schemas.openxmlformats.org/presentationml/2006/main">
  <p:tag name="KSO_WM_BEAUTIFY_FLAG" val=""/>
</p:tagLst>
</file>

<file path=ppt/tags/tag228.xml><?xml version="1.0" encoding="utf-8"?>
<p:tagLst xmlns:p="http://schemas.openxmlformats.org/presentationml/2006/main">
  <p:tag name="KSO_WM_BEAUTIFY_FLAG" val=""/>
</p:tagLst>
</file>

<file path=ppt/tags/tag229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30.xml><?xml version="1.0" encoding="utf-8"?>
<p:tagLst xmlns:p="http://schemas.openxmlformats.org/presentationml/2006/main">
  <p:tag name="KSO_WM_BEAUTIFY_FLAG" val=""/>
</p:tagLst>
</file>

<file path=ppt/tags/tag231.xml><?xml version="1.0" encoding="utf-8"?>
<p:tagLst xmlns:p="http://schemas.openxmlformats.org/presentationml/2006/main">
  <p:tag name="KSO_WM_BEAUTIFY_FLAG" val=""/>
</p:tagLst>
</file>

<file path=ppt/tags/tag232.xml><?xml version="1.0" encoding="utf-8"?>
<p:tagLst xmlns:p="http://schemas.openxmlformats.org/presentationml/2006/main">
  <p:tag name="KSO_WM_BEAUTIFY_FLAG" val=""/>
</p:tagLst>
</file>

<file path=ppt/tags/tag233.xml><?xml version="1.0" encoding="utf-8"?>
<p:tagLst xmlns:p="http://schemas.openxmlformats.org/presentationml/2006/main">
  <p:tag name="KSO_WM_BEAUTIFY_FLAG" val=""/>
</p:tagLst>
</file>

<file path=ppt/tags/tag234.xml><?xml version="1.0" encoding="utf-8"?>
<p:tagLst xmlns:p="http://schemas.openxmlformats.org/presentationml/2006/main">
  <p:tag name="KSO_WM_BEAUTIFY_FLAG" val=""/>
</p:tagLst>
</file>

<file path=ppt/tags/tag235.xml><?xml version="1.0" encoding="utf-8"?>
<p:tagLst xmlns:p="http://schemas.openxmlformats.org/presentationml/2006/main">
  <p:tag name="KSO_WM_BEAUTIFY_FLAG" val=""/>
</p:tagLst>
</file>

<file path=ppt/tags/tag236.xml><?xml version="1.0" encoding="utf-8"?>
<p:tagLst xmlns:p="http://schemas.openxmlformats.org/presentationml/2006/main">
  <p:tag name="KSO_WM_BEAUTIFY_FLAG" val=""/>
</p:tagLst>
</file>

<file path=ppt/tags/tag237.xml><?xml version="1.0" encoding="utf-8"?>
<p:tagLst xmlns:p="http://schemas.openxmlformats.org/presentationml/2006/main">
  <p:tag name="KSO_WM_BEAUTIFY_FLAG" val=""/>
</p:tagLst>
</file>

<file path=ppt/tags/tag238.xml><?xml version="1.0" encoding="utf-8"?>
<p:tagLst xmlns:p="http://schemas.openxmlformats.org/presentationml/2006/main">
  <p:tag name="KSO_WM_BEAUTIFY_FLAG" val=""/>
</p:tagLst>
</file>

<file path=ppt/tags/tag239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40.xml><?xml version="1.0" encoding="utf-8"?>
<p:tagLst xmlns:p="http://schemas.openxmlformats.org/presentationml/2006/main">
  <p:tag name="KSO_WM_BEAUTIFY_FLAG" val=""/>
</p:tagLst>
</file>

<file path=ppt/tags/tag241.xml><?xml version="1.0" encoding="utf-8"?>
<p:tagLst xmlns:p="http://schemas.openxmlformats.org/presentationml/2006/main">
  <p:tag name="KSO_WM_BEAUTIFY_FLAG" val=""/>
</p:tagLst>
</file>

<file path=ppt/tags/tag242.xml><?xml version="1.0" encoding="utf-8"?>
<p:tagLst xmlns:p="http://schemas.openxmlformats.org/presentationml/2006/main">
  <p:tag name="KSO_WM_BEAUTIFY_FLAG" val=""/>
</p:tagLst>
</file>

<file path=ppt/tags/tag243.xml><?xml version="1.0" encoding="utf-8"?>
<p:tagLst xmlns:p="http://schemas.openxmlformats.org/presentationml/2006/main">
  <p:tag name="KSO_WM_BEAUTIFY_FLAG" val=""/>
</p:tagLst>
</file>

<file path=ppt/tags/tag244.xml><?xml version="1.0" encoding="utf-8"?>
<p:tagLst xmlns:p="http://schemas.openxmlformats.org/presentationml/2006/main">
  <p:tag name="KSO_WM_BEAUTIFY_FLAG" val=""/>
</p:tagLst>
</file>

<file path=ppt/tags/tag245.xml><?xml version="1.0" encoding="utf-8"?>
<p:tagLst xmlns:p="http://schemas.openxmlformats.org/presentationml/2006/main">
  <p:tag name="KSO_WM_BEAUTIFY_FLAG" val=""/>
</p:tagLst>
</file>

<file path=ppt/tags/tag246.xml><?xml version="1.0" encoding="utf-8"?>
<p:tagLst xmlns:p="http://schemas.openxmlformats.org/presentationml/2006/main">
  <p:tag name="KSO_WM_BEAUTIFY_FLAG" val=""/>
</p:tagLst>
</file>

<file path=ppt/tags/tag247.xml><?xml version="1.0" encoding="utf-8"?>
<p:tagLst xmlns:p="http://schemas.openxmlformats.org/presentationml/2006/main">
  <p:tag name="KSO_WM_BEAUTIFY_FLAG" val=""/>
</p:tagLst>
</file>

<file path=ppt/tags/tag248.xml><?xml version="1.0" encoding="utf-8"?>
<p:tagLst xmlns:p="http://schemas.openxmlformats.org/presentationml/2006/main">
  <p:tag name="KSO_WM_BEAUTIFY_FLAG" val=""/>
</p:tagLst>
</file>

<file path=ppt/tags/tag249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BEAUTIFY_FLAG" val=""/>
</p:tagLst>
</file>

<file path=ppt/tags/tag250.xml><?xml version="1.0" encoding="utf-8"?>
<p:tagLst xmlns:p="http://schemas.openxmlformats.org/presentationml/2006/main">
  <p:tag name="KSO_WM_BEAUTIFY_FLAG" val=""/>
</p:tagLst>
</file>

<file path=ppt/tags/tag251.xml><?xml version="1.0" encoding="utf-8"?>
<p:tagLst xmlns:p="http://schemas.openxmlformats.org/presentationml/2006/main">
  <p:tag name="KSO_WM_BEAUTIFY_FLAG" val=""/>
</p:tagLst>
</file>

<file path=ppt/tags/tag252.xml><?xml version="1.0" encoding="utf-8"?>
<p:tagLst xmlns:p="http://schemas.openxmlformats.org/presentationml/2006/main">
  <p:tag name="KSO_WM_BEAUTIFY_FLAG" val=""/>
</p:tagLst>
</file>

<file path=ppt/tags/tag253.xml><?xml version="1.0" encoding="utf-8"?>
<p:tagLst xmlns:p="http://schemas.openxmlformats.org/presentationml/2006/main">
  <p:tag name="KSO_WM_BEAUTIFY_FLAG" val=""/>
</p:tagLst>
</file>

<file path=ppt/tags/tag254.xml><?xml version="1.0" encoding="utf-8"?>
<p:tagLst xmlns:p="http://schemas.openxmlformats.org/presentationml/2006/main">
  <p:tag name="KSO_WM_BEAUTIFY_FLAG" val=""/>
</p:tagLst>
</file>

<file path=ppt/tags/tag255.xml><?xml version="1.0" encoding="utf-8"?>
<p:tagLst xmlns:p="http://schemas.openxmlformats.org/presentationml/2006/main">
  <p:tag name="KSO_WM_BEAUTIFY_FLAG" val=""/>
</p:tagLst>
</file>

<file path=ppt/tags/tag256.xml><?xml version="1.0" encoding="utf-8"?>
<p:tagLst xmlns:p="http://schemas.openxmlformats.org/presentationml/2006/main">
  <p:tag name="KSO_WM_BEAUTIFY_FLAG" val=""/>
</p:tagLst>
</file>

<file path=ppt/tags/tag257.xml><?xml version="1.0" encoding="utf-8"?>
<p:tagLst xmlns:p="http://schemas.openxmlformats.org/presentationml/2006/main">
  <p:tag name="KSO_WM_BEAUTIFY_FLAG" val=""/>
</p:tagLst>
</file>

<file path=ppt/tags/tag258.xml><?xml version="1.0" encoding="utf-8"?>
<p:tagLst xmlns:p="http://schemas.openxmlformats.org/presentationml/2006/main">
  <p:tag name="KSO_WM_BEAUTIFY_FLAG" val=""/>
</p:tagLst>
</file>

<file path=ppt/tags/tag259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60.xml><?xml version="1.0" encoding="utf-8"?>
<p:tagLst xmlns:p="http://schemas.openxmlformats.org/presentationml/2006/main">
  <p:tag name="KSO_WM_BEAUTIFY_FLAG" val=""/>
</p:tagLst>
</file>

<file path=ppt/tags/tag261.xml><?xml version="1.0" encoding="utf-8"?>
<p:tagLst xmlns:p="http://schemas.openxmlformats.org/presentationml/2006/main">
  <p:tag name="KSO_WM_BEAUTIFY_FLAG" val=""/>
</p:tagLst>
</file>

<file path=ppt/tags/tag262.xml><?xml version="1.0" encoding="utf-8"?>
<p:tagLst xmlns:p="http://schemas.openxmlformats.org/presentationml/2006/main">
  <p:tag name="KSO_WM_BEAUTIFY_FLAG" val=""/>
</p:tagLst>
</file>

<file path=ppt/tags/tag263.xml><?xml version="1.0" encoding="utf-8"?>
<p:tagLst xmlns:p="http://schemas.openxmlformats.org/presentationml/2006/main">
  <p:tag name="KSO_WM_BEAUTIFY_FLAG" val=""/>
</p:tagLst>
</file>

<file path=ppt/tags/tag264.xml><?xml version="1.0" encoding="utf-8"?>
<p:tagLst xmlns:p="http://schemas.openxmlformats.org/presentationml/2006/main">
  <p:tag name="KSO_WM_BEAUTIFY_FLAG" val=""/>
</p:tagLst>
</file>

<file path=ppt/tags/tag265.xml><?xml version="1.0" encoding="utf-8"?>
<p:tagLst xmlns:p="http://schemas.openxmlformats.org/presentationml/2006/main">
  <p:tag name="KSO_WM_BEAUTIFY_FLAG" val=""/>
</p:tagLst>
</file>

<file path=ppt/tags/tag266.xml><?xml version="1.0" encoding="utf-8"?>
<p:tagLst xmlns:p="http://schemas.openxmlformats.org/presentationml/2006/main">
  <p:tag name="KSO_WM_BEAUTIFY_FLAG" val=""/>
</p:tagLst>
</file>

<file path=ppt/tags/tag267.xml><?xml version="1.0" encoding="utf-8"?>
<p:tagLst xmlns:p="http://schemas.openxmlformats.org/presentationml/2006/main">
  <p:tag name="KSO_WM_BEAUTIFY_FLAG" val=""/>
</p:tagLst>
</file>

<file path=ppt/tags/tag268.xml><?xml version="1.0" encoding="utf-8"?>
<p:tagLst xmlns:p="http://schemas.openxmlformats.org/presentationml/2006/main">
  <p:tag name="KSO_WM_BEAUTIFY_FLAG" val=""/>
</p:tagLst>
</file>

<file path=ppt/tags/tag269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70.xml><?xml version="1.0" encoding="utf-8"?>
<p:tagLst xmlns:p="http://schemas.openxmlformats.org/presentationml/2006/main">
  <p:tag name="KSO_WM_BEAUTIFY_FLAG" val=""/>
</p:tagLst>
</file>

<file path=ppt/tags/tag271.xml><?xml version="1.0" encoding="utf-8"?>
<p:tagLst xmlns:p="http://schemas.openxmlformats.org/presentationml/2006/main">
  <p:tag name="KSO_WM_BEAUTIFY_FLAG" val=""/>
</p:tagLst>
</file>

<file path=ppt/tags/tag272.xml><?xml version="1.0" encoding="utf-8"?>
<p:tagLst xmlns:p="http://schemas.openxmlformats.org/presentationml/2006/main">
  <p:tag name="KSO_WM_BEAUTIFY_FLAG" val=""/>
</p:tagLst>
</file>

<file path=ppt/tags/tag273.xml><?xml version="1.0" encoding="utf-8"?>
<p:tagLst xmlns:p="http://schemas.openxmlformats.org/presentationml/2006/main">
  <p:tag name="KSO_WM_BEAUTIFY_FLAG" val=""/>
</p:tagLst>
</file>

<file path=ppt/tags/tag274.xml><?xml version="1.0" encoding="utf-8"?>
<p:tagLst xmlns:p="http://schemas.openxmlformats.org/presentationml/2006/main">
  <p:tag name="KSO_WM_BEAUTIFY_FLAG" val=""/>
</p:tagLst>
</file>

<file path=ppt/tags/tag275.xml><?xml version="1.0" encoding="utf-8"?>
<p:tagLst xmlns:p="http://schemas.openxmlformats.org/presentationml/2006/main">
  <p:tag name="KSO_WM_BEAUTIFY_FLAG" val=""/>
</p:tagLst>
</file>

<file path=ppt/tags/tag276.xml><?xml version="1.0" encoding="utf-8"?>
<p:tagLst xmlns:p="http://schemas.openxmlformats.org/presentationml/2006/main">
  <p:tag name="KSO_WM_BEAUTIFY_FLAG" val=""/>
</p:tagLst>
</file>

<file path=ppt/tags/tag277.xml><?xml version="1.0" encoding="utf-8"?>
<p:tagLst xmlns:p="http://schemas.openxmlformats.org/presentationml/2006/main">
  <p:tag name="KSO_WM_BEAUTIFY_FLAG" val=""/>
</p:tagLst>
</file>

<file path=ppt/tags/tag278.xml><?xml version="1.0" encoding="utf-8"?>
<p:tagLst xmlns:p="http://schemas.openxmlformats.org/presentationml/2006/main">
  <p:tag name="KSO_WM_BEAUTIFY_FLAG" val=""/>
</p:tagLst>
</file>

<file path=ppt/tags/tag279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"/>
</p:tagLst>
</file>

<file path=ppt/tags/tag280.xml><?xml version="1.0" encoding="utf-8"?>
<p:tagLst xmlns:p="http://schemas.openxmlformats.org/presentationml/2006/main">
  <p:tag name="KSO_WM_BEAUTIFY_FLAG" val=""/>
</p:tagLst>
</file>

<file path=ppt/tags/tag281.xml><?xml version="1.0" encoding="utf-8"?>
<p:tagLst xmlns:p="http://schemas.openxmlformats.org/presentationml/2006/main">
  <p:tag name="KSO_WM_BEAUTIFY_FLAG" val=""/>
</p:tagLst>
</file>

<file path=ppt/tags/tag282.xml><?xml version="1.0" encoding="utf-8"?>
<p:tagLst xmlns:p="http://schemas.openxmlformats.org/presentationml/2006/main">
  <p:tag name="KSO_WM_BEAUTIFY_FLAG" val=""/>
</p:tagLst>
</file>

<file path=ppt/tags/tag283.xml><?xml version="1.0" encoding="utf-8"?>
<p:tagLst xmlns:p="http://schemas.openxmlformats.org/presentationml/2006/main">
  <p:tag name="KSO_WM_BEAUTIFY_FLAG" val=""/>
</p:tagLst>
</file>

<file path=ppt/tags/tag284.xml><?xml version="1.0" encoding="utf-8"?>
<p:tagLst xmlns:p="http://schemas.openxmlformats.org/presentationml/2006/main">
  <p:tag name="KSO_WM_BEAUTIFY_FLAG" val=""/>
</p:tagLst>
</file>

<file path=ppt/tags/tag285.xml><?xml version="1.0" encoding="utf-8"?>
<p:tagLst xmlns:p="http://schemas.openxmlformats.org/presentationml/2006/main">
  <p:tag name="KSO_WM_BEAUTIFY_FLAG" val=""/>
</p:tagLst>
</file>

<file path=ppt/tags/tag286.xml><?xml version="1.0" encoding="utf-8"?>
<p:tagLst xmlns:p="http://schemas.openxmlformats.org/presentationml/2006/main">
  <p:tag name="KSO_WM_BEAUTIFY_FLAG" val=""/>
</p:tagLst>
</file>

<file path=ppt/tags/tag287.xml><?xml version="1.0" encoding="utf-8"?>
<p:tagLst xmlns:p="http://schemas.openxmlformats.org/presentationml/2006/main">
  <p:tag name="KSO_WM_BEAUTIFY_FLAG" val=""/>
</p:tagLst>
</file>

<file path=ppt/tags/tag288.xml><?xml version="1.0" encoding="utf-8"?>
<p:tagLst xmlns:p="http://schemas.openxmlformats.org/presentationml/2006/main">
  <p:tag name="KSO_WM_BEAUTIFY_FLAG" val=""/>
</p:tagLst>
</file>

<file path=ppt/tags/tag289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290.xml><?xml version="1.0" encoding="utf-8"?>
<p:tagLst xmlns:p="http://schemas.openxmlformats.org/presentationml/2006/main">
  <p:tag name="KSO_WM_BEAUTIFY_FLAG" val=""/>
</p:tagLst>
</file>

<file path=ppt/tags/tag291.xml><?xml version="1.0" encoding="utf-8"?>
<p:tagLst xmlns:p="http://schemas.openxmlformats.org/presentationml/2006/main">
  <p:tag name="KSO_WM_BEAUTIFY_FLAG" val=""/>
</p:tagLst>
</file>

<file path=ppt/tags/tag292.xml><?xml version="1.0" encoding="utf-8"?>
<p:tagLst xmlns:p="http://schemas.openxmlformats.org/presentationml/2006/main">
  <p:tag name="KSO_WM_BEAUTIFY_FLAG" val=""/>
</p:tagLst>
</file>

<file path=ppt/tags/tag293.xml><?xml version="1.0" encoding="utf-8"?>
<p:tagLst xmlns:p="http://schemas.openxmlformats.org/presentationml/2006/main">
  <p:tag name="KSO_WM_BEAUTIFY_FLAG" val=""/>
</p:tagLst>
</file>

<file path=ppt/tags/tag294.xml><?xml version="1.0" encoding="utf-8"?>
<p:tagLst xmlns:p="http://schemas.openxmlformats.org/presentationml/2006/main">
  <p:tag name="KSO_WM_BEAUTIFY_FLAG" val=""/>
</p:tagLst>
</file>

<file path=ppt/tags/tag295.xml><?xml version="1.0" encoding="utf-8"?>
<p:tagLst xmlns:p="http://schemas.openxmlformats.org/presentationml/2006/main">
  <p:tag name="KSO_WM_BEAUTIFY_FLAG" val=""/>
</p:tagLst>
</file>

<file path=ppt/tags/tag296.xml><?xml version="1.0" encoding="utf-8"?>
<p:tagLst xmlns:p="http://schemas.openxmlformats.org/presentationml/2006/main">
  <p:tag name="KSO_WM_BEAUTIFY_FLAG" val=""/>
</p:tagLst>
</file>

<file path=ppt/tags/tag297.xml><?xml version="1.0" encoding="utf-8"?>
<p:tagLst xmlns:p="http://schemas.openxmlformats.org/presentationml/2006/main">
  <p:tag name="KSO_WM_BEAUTIFY_FLAG" val=""/>
</p:tagLst>
</file>

<file path=ppt/tags/tag298.xml><?xml version="1.0" encoding="utf-8"?>
<p:tagLst xmlns:p="http://schemas.openxmlformats.org/presentationml/2006/main">
  <p:tag name="KSO_WM_BEAUTIFY_FLAG" val=""/>
</p:tagLst>
</file>

<file path=ppt/tags/tag29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BEAUTIFY_FLAG" val=""/>
</p:tagLst>
</file>

<file path=ppt/tags/tag300.xml><?xml version="1.0" encoding="utf-8"?>
<p:tagLst xmlns:p="http://schemas.openxmlformats.org/presentationml/2006/main">
  <p:tag name="KSO_WM_BEAUTIFY_FLAG" val=""/>
</p:tagLst>
</file>

<file path=ppt/tags/tag301.xml><?xml version="1.0" encoding="utf-8"?>
<p:tagLst xmlns:p="http://schemas.openxmlformats.org/presentationml/2006/main">
  <p:tag name="KSO_WM_BEAUTIFY_FLAG" val=""/>
</p:tagLst>
</file>

<file path=ppt/tags/tag302.xml><?xml version="1.0" encoding="utf-8"?>
<p:tagLst xmlns:p="http://schemas.openxmlformats.org/presentationml/2006/main">
  <p:tag name="KSO_WM_BEAUTIFY_FLAG" val=""/>
</p:tagLst>
</file>

<file path=ppt/tags/tag303.xml><?xml version="1.0" encoding="utf-8"?>
<p:tagLst xmlns:p="http://schemas.openxmlformats.org/presentationml/2006/main">
  <p:tag name="KSO_WM_BEAUTIFY_FLAG" val=""/>
</p:tagLst>
</file>

<file path=ppt/tags/tag304.xml><?xml version="1.0" encoding="utf-8"?>
<p:tagLst xmlns:p="http://schemas.openxmlformats.org/presentationml/2006/main">
  <p:tag name="KSO_WM_BEAUTIFY_FLAG" val=""/>
</p:tagLst>
</file>

<file path=ppt/tags/tag305.xml><?xml version="1.0" encoding="utf-8"?>
<p:tagLst xmlns:p="http://schemas.openxmlformats.org/presentationml/2006/main">
  <p:tag name="KSO_WM_BEAUTIFY_FLAG" val=""/>
</p:tagLst>
</file>

<file path=ppt/tags/tag306.xml><?xml version="1.0" encoding="utf-8"?>
<p:tagLst xmlns:p="http://schemas.openxmlformats.org/presentationml/2006/main">
  <p:tag name="KSO_WM_BEAUTIFY_FLAG" val=""/>
</p:tagLst>
</file>

<file path=ppt/tags/tag307.xml><?xml version="1.0" encoding="utf-8"?>
<p:tagLst xmlns:p="http://schemas.openxmlformats.org/presentationml/2006/main">
  <p:tag name="KSO_WM_BEAUTIFY_FLAG" val=""/>
</p:tagLst>
</file>

<file path=ppt/tags/tag308.xml><?xml version="1.0" encoding="utf-8"?>
<p:tagLst xmlns:p="http://schemas.openxmlformats.org/presentationml/2006/main">
  <p:tag name="KSO_WM_BEAUTIFY_FLAG" val=""/>
</p:tagLst>
</file>

<file path=ppt/tags/tag309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10.xml><?xml version="1.0" encoding="utf-8"?>
<p:tagLst xmlns:p="http://schemas.openxmlformats.org/presentationml/2006/main">
  <p:tag name="KSO_WM_BEAUTIFY_FLAG" val=""/>
</p:tagLst>
</file>

<file path=ppt/tags/tag311.xml><?xml version="1.0" encoding="utf-8"?>
<p:tagLst xmlns:p="http://schemas.openxmlformats.org/presentationml/2006/main">
  <p:tag name="KSO_WM_BEAUTIFY_FLAG" val=""/>
</p:tagLst>
</file>

<file path=ppt/tags/tag312.xml><?xml version="1.0" encoding="utf-8"?>
<p:tagLst xmlns:p="http://schemas.openxmlformats.org/presentationml/2006/main">
  <p:tag name="KSO_WM_BEAUTIFY_FLAG" val=""/>
</p:tagLst>
</file>

<file path=ppt/tags/tag313.xml><?xml version="1.0" encoding="utf-8"?>
<p:tagLst xmlns:p="http://schemas.openxmlformats.org/presentationml/2006/main">
  <p:tag name="KSO_WM_BEAUTIFY_FLAG" val=""/>
</p:tagLst>
</file>

<file path=ppt/tags/tag314.xml><?xml version="1.0" encoding="utf-8"?>
<p:tagLst xmlns:p="http://schemas.openxmlformats.org/presentationml/2006/main">
  <p:tag name="KSO_WM_BEAUTIFY_FLAG" val=""/>
</p:tagLst>
</file>

<file path=ppt/tags/tag315.xml><?xml version="1.0" encoding="utf-8"?>
<p:tagLst xmlns:p="http://schemas.openxmlformats.org/presentationml/2006/main">
  <p:tag name="KSO_WM_BEAUTIFY_FLAG" val=""/>
</p:tagLst>
</file>

<file path=ppt/tags/tag316.xml><?xml version="1.0" encoding="utf-8"?>
<p:tagLst xmlns:p="http://schemas.openxmlformats.org/presentationml/2006/main">
  <p:tag name="KSO_WM_BEAUTIFY_FLAG" val=""/>
</p:tagLst>
</file>

<file path=ppt/tags/tag317.xml><?xml version="1.0" encoding="utf-8"?>
<p:tagLst xmlns:p="http://schemas.openxmlformats.org/presentationml/2006/main">
  <p:tag name="KSO_WM_BEAUTIFY_FLAG" val=""/>
</p:tagLst>
</file>

<file path=ppt/tags/tag318.xml><?xml version="1.0" encoding="utf-8"?>
<p:tagLst xmlns:p="http://schemas.openxmlformats.org/presentationml/2006/main">
  <p:tag name="KSO_WM_BEAUTIFY_FLAG" val=""/>
</p:tagLst>
</file>

<file path=ppt/tags/tag319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20.xml><?xml version="1.0" encoding="utf-8"?>
<p:tagLst xmlns:p="http://schemas.openxmlformats.org/presentationml/2006/main">
  <p:tag name="KSO_WM_BEAUTIFY_FLAG" val=""/>
</p:tagLst>
</file>

<file path=ppt/tags/tag321.xml><?xml version="1.0" encoding="utf-8"?>
<p:tagLst xmlns:p="http://schemas.openxmlformats.org/presentationml/2006/main">
  <p:tag name="KSO_WM_BEAUTIFY_FLAG" val=""/>
</p:tagLst>
</file>

<file path=ppt/tags/tag322.xml><?xml version="1.0" encoding="utf-8"?>
<p:tagLst xmlns:p="http://schemas.openxmlformats.org/presentationml/2006/main">
  <p:tag name="KSO_WM_BEAUTIFY_FLAG" val=""/>
</p:tagLst>
</file>

<file path=ppt/tags/tag323.xml><?xml version="1.0" encoding="utf-8"?>
<p:tagLst xmlns:p="http://schemas.openxmlformats.org/presentationml/2006/main">
  <p:tag name="KSO_WM_BEAUTIFY_FLAG" val=""/>
</p:tagLst>
</file>

<file path=ppt/tags/tag324.xml><?xml version="1.0" encoding="utf-8"?>
<p:tagLst xmlns:p="http://schemas.openxmlformats.org/presentationml/2006/main">
  <p:tag name="KSO_WM_BEAUTIFY_FLAG" val=""/>
</p:tagLst>
</file>

<file path=ppt/tags/tag325.xml><?xml version="1.0" encoding="utf-8"?>
<p:tagLst xmlns:p="http://schemas.openxmlformats.org/presentationml/2006/main">
  <p:tag name="KSO_WM_BEAUTIFY_FLAG" val=""/>
</p:tagLst>
</file>

<file path=ppt/tags/tag326.xml><?xml version="1.0" encoding="utf-8"?>
<p:tagLst xmlns:p="http://schemas.openxmlformats.org/presentationml/2006/main">
  <p:tag name="KSO_WM_BEAUTIFY_FLAG" val=""/>
</p:tagLst>
</file>

<file path=ppt/tags/tag327.xml><?xml version="1.0" encoding="utf-8"?>
<p:tagLst xmlns:p="http://schemas.openxmlformats.org/presentationml/2006/main">
  <p:tag name="KSO_WM_BEAUTIFY_FLAG" val=""/>
</p:tagLst>
</file>

<file path=ppt/tags/tag328.xml><?xml version="1.0" encoding="utf-8"?>
<p:tagLst xmlns:p="http://schemas.openxmlformats.org/presentationml/2006/main">
  <p:tag name="KSO_WM_BEAUTIFY_FLAG" val=""/>
</p:tagLst>
</file>

<file path=ppt/tags/tag329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30.xml><?xml version="1.0" encoding="utf-8"?>
<p:tagLst xmlns:p="http://schemas.openxmlformats.org/presentationml/2006/main">
  <p:tag name="KSO_WM_BEAUTIFY_FLAG" val=""/>
</p:tagLst>
</file>

<file path=ppt/tags/tag331.xml><?xml version="1.0" encoding="utf-8"?>
<p:tagLst xmlns:p="http://schemas.openxmlformats.org/presentationml/2006/main">
  <p:tag name="KSO_WM_BEAUTIFY_FLAG" val=""/>
</p:tagLst>
</file>

<file path=ppt/tags/tag332.xml><?xml version="1.0" encoding="utf-8"?>
<p:tagLst xmlns:p="http://schemas.openxmlformats.org/presentationml/2006/main">
  <p:tag name="KSO_WM_BEAUTIFY_FLAG" val=""/>
</p:tagLst>
</file>

<file path=ppt/tags/tag333.xml><?xml version="1.0" encoding="utf-8"?>
<p:tagLst xmlns:p="http://schemas.openxmlformats.org/presentationml/2006/main">
  <p:tag name="KSO_WM_BEAUTIFY_FLAG" val=""/>
</p:tagLst>
</file>

<file path=ppt/tags/tag334.xml><?xml version="1.0" encoding="utf-8"?>
<p:tagLst xmlns:p="http://schemas.openxmlformats.org/presentationml/2006/main">
  <p:tag name="KSO_WM_BEAUTIFY_FLAG" val=""/>
</p:tagLst>
</file>

<file path=ppt/tags/tag335.xml><?xml version="1.0" encoding="utf-8"?>
<p:tagLst xmlns:p="http://schemas.openxmlformats.org/presentationml/2006/main">
  <p:tag name="KSO_WM_BEAUTIFY_FLAG" val=""/>
</p:tagLst>
</file>

<file path=ppt/tags/tag336.xml><?xml version="1.0" encoding="utf-8"?>
<p:tagLst xmlns:p="http://schemas.openxmlformats.org/presentationml/2006/main">
  <p:tag name="KSO_WM_BEAUTIFY_FLAG" val=""/>
</p:tagLst>
</file>

<file path=ppt/tags/tag337.xml><?xml version="1.0" encoding="utf-8"?>
<p:tagLst xmlns:p="http://schemas.openxmlformats.org/presentationml/2006/main">
  <p:tag name="KSO_WM_BEAUTIFY_FLAG" val=""/>
</p:tagLst>
</file>

<file path=ppt/tags/tag338.xml><?xml version="1.0" encoding="utf-8"?>
<p:tagLst xmlns:p="http://schemas.openxmlformats.org/presentationml/2006/main">
  <p:tag name="KSO_WM_BEAUTIFY_FLAG" val=""/>
</p:tagLst>
</file>

<file path=ppt/tags/tag339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BEAUTIFY_FLAG" val=""/>
</p:tagLst>
</file>

<file path=ppt/tags/tag340.xml><?xml version="1.0" encoding="utf-8"?>
<p:tagLst xmlns:p="http://schemas.openxmlformats.org/presentationml/2006/main">
  <p:tag name="KSO_WM_BEAUTIFY_FLAG" val=""/>
</p:tagLst>
</file>

<file path=ppt/tags/tag341.xml><?xml version="1.0" encoding="utf-8"?>
<p:tagLst xmlns:p="http://schemas.openxmlformats.org/presentationml/2006/main">
  <p:tag name="KSO_WM_BEAUTIFY_FLAG" val=""/>
</p:tagLst>
</file>

<file path=ppt/tags/tag342.xml><?xml version="1.0" encoding="utf-8"?>
<p:tagLst xmlns:p="http://schemas.openxmlformats.org/presentationml/2006/main">
  <p:tag name="KSO_WM_BEAUTIFY_FLAG" val=""/>
</p:tagLst>
</file>

<file path=ppt/tags/tag343.xml><?xml version="1.0" encoding="utf-8"?>
<p:tagLst xmlns:p="http://schemas.openxmlformats.org/presentationml/2006/main">
  <p:tag name="KSO_WM_BEAUTIFY_FLAG" val=""/>
</p:tagLst>
</file>

<file path=ppt/tags/tag344.xml><?xml version="1.0" encoding="utf-8"?>
<p:tagLst xmlns:p="http://schemas.openxmlformats.org/presentationml/2006/main">
  <p:tag name="KSO_WM_BEAUTIFY_FLAG" val=""/>
</p:tagLst>
</file>

<file path=ppt/tags/tag345.xml><?xml version="1.0" encoding="utf-8"?>
<p:tagLst xmlns:p="http://schemas.openxmlformats.org/presentationml/2006/main">
  <p:tag name="KSO_WM_BEAUTIFY_FLAG" val=""/>
</p:tagLst>
</file>

<file path=ppt/tags/tag346.xml><?xml version="1.0" encoding="utf-8"?>
<p:tagLst xmlns:p="http://schemas.openxmlformats.org/presentationml/2006/main">
  <p:tag name="KSO_WM_BEAUTIFY_FLAG" val=""/>
</p:tagLst>
</file>

<file path=ppt/tags/tag347.xml><?xml version="1.0" encoding="utf-8"?>
<p:tagLst xmlns:p="http://schemas.openxmlformats.org/presentationml/2006/main">
  <p:tag name="KSO_WM_BEAUTIFY_FLAG" val=""/>
</p:tagLst>
</file>

<file path=ppt/tags/tag348.xml><?xml version="1.0" encoding="utf-8"?>
<p:tagLst xmlns:p="http://schemas.openxmlformats.org/presentationml/2006/main">
  <p:tag name="KSO_WM_BEAUTIFY_FLAG" val=""/>
</p:tagLst>
</file>

<file path=ppt/tags/tag349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50.xml><?xml version="1.0" encoding="utf-8"?>
<p:tagLst xmlns:p="http://schemas.openxmlformats.org/presentationml/2006/main">
  <p:tag name="KSO_WM_BEAUTIFY_FLAG" val=""/>
</p:tagLst>
</file>

<file path=ppt/tags/tag351.xml><?xml version="1.0" encoding="utf-8"?>
<p:tagLst xmlns:p="http://schemas.openxmlformats.org/presentationml/2006/main">
  <p:tag name="KSO_WM_BEAUTIFY_FLAG" val=""/>
</p:tagLst>
</file>

<file path=ppt/tags/tag352.xml><?xml version="1.0" encoding="utf-8"?>
<p:tagLst xmlns:p="http://schemas.openxmlformats.org/presentationml/2006/main">
  <p:tag name="KSO_WM_BEAUTIFY_FLAG" val=""/>
</p:tagLst>
</file>

<file path=ppt/tags/tag353.xml><?xml version="1.0" encoding="utf-8"?>
<p:tagLst xmlns:p="http://schemas.openxmlformats.org/presentationml/2006/main">
  <p:tag name="KSO_WM_BEAUTIFY_FLAG" val=""/>
</p:tagLst>
</file>

<file path=ppt/tags/tag354.xml><?xml version="1.0" encoding="utf-8"?>
<p:tagLst xmlns:p="http://schemas.openxmlformats.org/presentationml/2006/main">
  <p:tag name="KSO_WM_BEAUTIFY_FLAG" val=""/>
</p:tagLst>
</file>

<file path=ppt/tags/tag355.xml><?xml version="1.0" encoding="utf-8"?>
<p:tagLst xmlns:p="http://schemas.openxmlformats.org/presentationml/2006/main">
  <p:tag name="KSO_WM_BEAUTIFY_FLAG" val=""/>
</p:tagLst>
</file>

<file path=ppt/tags/tag356.xml><?xml version="1.0" encoding="utf-8"?>
<p:tagLst xmlns:p="http://schemas.openxmlformats.org/presentationml/2006/main">
  <p:tag name="KSO_WM_BEAUTIFY_FLAG" val=""/>
</p:tagLst>
</file>

<file path=ppt/tags/tag357.xml><?xml version="1.0" encoding="utf-8"?>
<p:tagLst xmlns:p="http://schemas.openxmlformats.org/presentationml/2006/main">
  <p:tag name="KSO_WM_BEAUTIFY_FLAG" val=""/>
</p:tagLst>
</file>

<file path=ppt/tags/tag358.xml><?xml version="1.0" encoding="utf-8"?>
<p:tagLst xmlns:p="http://schemas.openxmlformats.org/presentationml/2006/main">
  <p:tag name="KSO_WM_BEAUTIFY_FLAG" val=""/>
</p:tagLst>
</file>

<file path=ppt/tags/tag359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60.xml><?xml version="1.0" encoding="utf-8"?>
<p:tagLst xmlns:p="http://schemas.openxmlformats.org/presentationml/2006/main">
  <p:tag name="KSO_WM_BEAUTIFY_FLAG" val=""/>
</p:tagLst>
</file>

<file path=ppt/tags/tag361.xml><?xml version="1.0" encoding="utf-8"?>
<p:tagLst xmlns:p="http://schemas.openxmlformats.org/presentationml/2006/main">
  <p:tag name="KSO_WM_BEAUTIFY_FLAG" val=""/>
</p:tagLst>
</file>

<file path=ppt/tags/tag362.xml><?xml version="1.0" encoding="utf-8"?>
<p:tagLst xmlns:p="http://schemas.openxmlformats.org/presentationml/2006/main">
  <p:tag name="KSO_WM_BEAUTIFY_FLAG" val=""/>
</p:tagLst>
</file>

<file path=ppt/tags/tag363.xml><?xml version="1.0" encoding="utf-8"?>
<p:tagLst xmlns:p="http://schemas.openxmlformats.org/presentationml/2006/main">
  <p:tag name="KSO_WM_BEAUTIFY_FLAG" val=""/>
</p:tagLst>
</file>

<file path=ppt/tags/tag364.xml><?xml version="1.0" encoding="utf-8"?>
<p:tagLst xmlns:p="http://schemas.openxmlformats.org/presentationml/2006/main">
  <p:tag name="KSO_WM_BEAUTIFY_FLAG" val=""/>
</p:tagLst>
</file>

<file path=ppt/tags/tag365.xml><?xml version="1.0" encoding="utf-8"?>
<p:tagLst xmlns:p="http://schemas.openxmlformats.org/presentationml/2006/main">
  <p:tag name="KSO_WM_BEAUTIFY_FLAG" val=""/>
</p:tagLst>
</file>

<file path=ppt/tags/tag366.xml><?xml version="1.0" encoding="utf-8"?>
<p:tagLst xmlns:p="http://schemas.openxmlformats.org/presentationml/2006/main">
  <p:tag name="KSO_WM_BEAUTIFY_FLAG" val=""/>
</p:tagLst>
</file>

<file path=ppt/tags/tag367.xml><?xml version="1.0" encoding="utf-8"?>
<p:tagLst xmlns:p="http://schemas.openxmlformats.org/presentationml/2006/main">
  <p:tag name="KSO_WM_BEAUTIFY_FLAG" val=""/>
</p:tagLst>
</file>

<file path=ppt/tags/tag368.xml><?xml version="1.0" encoding="utf-8"?>
<p:tagLst xmlns:p="http://schemas.openxmlformats.org/presentationml/2006/main">
  <p:tag name="KSO_WM_BEAUTIFY_FLAG" val=""/>
</p:tagLst>
</file>

<file path=ppt/tags/tag369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BEAUTIFY_FLAG" val=""/>
</p:tagLst>
</file>

<file path=ppt/tags/tag370.xml><?xml version="1.0" encoding="utf-8"?>
<p:tagLst xmlns:p="http://schemas.openxmlformats.org/presentationml/2006/main">
  <p:tag name="KSO_WM_BEAUTIFY_FLAG" val=""/>
</p:tagLst>
</file>

<file path=ppt/tags/tag371.xml><?xml version="1.0" encoding="utf-8"?>
<p:tagLst xmlns:p="http://schemas.openxmlformats.org/presentationml/2006/main">
  <p:tag name="KSO_WM_BEAUTIFY_FLAG" val=""/>
</p:tagLst>
</file>

<file path=ppt/tags/tag372.xml><?xml version="1.0" encoding="utf-8"?>
<p:tagLst xmlns:p="http://schemas.openxmlformats.org/presentationml/2006/main">
  <p:tag name="KSO_WM_BEAUTIFY_FLAG" val=""/>
</p:tagLst>
</file>

<file path=ppt/tags/tag373.xml><?xml version="1.0" encoding="utf-8"?>
<p:tagLst xmlns:p="http://schemas.openxmlformats.org/presentationml/2006/main">
  <p:tag name="KSO_WM_BEAUTIFY_FLAG" val=""/>
</p:tagLst>
</file>

<file path=ppt/tags/tag374.xml><?xml version="1.0" encoding="utf-8"?>
<p:tagLst xmlns:p="http://schemas.openxmlformats.org/presentationml/2006/main">
  <p:tag name="KSO_WM_BEAUTIFY_FLAG" val=""/>
</p:tagLst>
</file>

<file path=ppt/tags/tag375.xml><?xml version="1.0" encoding="utf-8"?>
<p:tagLst xmlns:p="http://schemas.openxmlformats.org/presentationml/2006/main">
  <p:tag name="KSO_WM_BEAUTIFY_FLAG" val=""/>
</p:tagLst>
</file>

<file path=ppt/tags/tag376.xml><?xml version="1.0" encoding="utf-8"?>
<p:tagLst xmlns:p="http://schemas.openxmlformats.org/presentationml/2006/main">
  <p:tag name="KSO_WM_BEAUTIFY_FLAG" val=""/>
</p:tagLst>
</file>

<file path=ppt/tags/tag377.xml><?xml version="1.0" encoding="utf-8"?>
<p:tagLst xmlns:p="http://schemas.openxmlformats.org/presentationml/2006/main">
  <p:tag name="KSO_WM_BEAUTIFY_FLAG" val=""/>
</p:tagLst>
</file>

<file path=ppt/tags/tag378.xml><?xml version="1.0" encoding="utf-8"?>
<p:tagLst xmlns:p="http://schemas.openxmlformats.org/presentationml/2006/main">
  <p:tag name="KSO_WM_BEAUTIFY_FLAG" val=""/>
</p:tagLst>
</file>

<file path=ppt/tags/tag379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KSO_WM_BEAUTIFY_FLAG" val=""/>
</p:tagLst>
</file>

<file path=ppt/tags/tag380.xml><?xml version="1.0" encoding="utf-8"?>
<p:tagLst xmlns:p="http://schemas.openxmlformats.org/presentationml/2006/main">
  <p:tag name="KSO_WM_BEAUTIFY_FLAG" val=""/>
</p:tagLst>
</file>

<file path=ppt/tags/tag381.xml><?xml version="1.0" encoding="utf-8"?>
<p:tagLst xmlns:p="http://schemas.openxmlformats.org/presentationml/2006/main">
  <p:tag name="KSO_WM_BEAUTIFY_FLAG" val=""/>
</p:tagLst>
</file>

<file path=ppt/tags/tag382.xml><?xml version="1.0" encoding="utf-8"?>
<p:tagLst xmlns:p="http://schemas.openxmlformats.org/presentationml/2006/main">
  <p:tag name="KSO_WM_BEAUTIFY_FLAG" val=""/>
</p:tagLst>
</file>

<file path=ppt/tags/tag383.xml><?xml version="1.0" encoding="utf-8"?>
<p:tagLst xmlns:p="http://schemas.openxmlformats.org/presentationml/2006/main">
  <p:tag name="KSO_WM_BEAUTIFY_FLAG" val=""/>
</p:tagLst>
</file>

<file path=ppt/tags/tag384.xml><?xml version="1.0" encoding="utf-8"?>
<p:tagLst xmlns:p="http://schemas.openxmlformats.org/presentationml/2006/main">
  <p:tag name="KSO_WM_BEAUTIFY_FLAG" val=""/>
</p:tagLst>
</file>

<file path=ppt/tags/tag385.xml><?xml version="1.0" encoding="utf-8"?>
<p:tagLst xmlns:p="http://schemas.openxmlformats.org/presentationml/2006/main">
  <p:tag name="KSO_WM_BEAUTIFY_FLAG" val=""/>
</p:tagLst>
</file>

<file path=ppt/tags/tag386.xml><?xml version="1.0" encoding="utf-8"?>
<p:tagLst xmlns:p="http://schemas.openxmlformats.org/presentationml/2006/main">
  <p:tag name="KSO_WM_BEAUTIFY_FLAG" val=""/>
</p:tagLst>
</file>

<file path=ppt/tags/tag387.xml><?xml version="1.0" encoding="utf-8"?>
<p:tagLst xmlns:p="http://schemas.openxmlformats.org/presentationml/2006/main">
  <p:tag name="KSO_WM_BEAUTIFY_FLAG" val=""/>
</p:tagLst>
</file>

<file path=ppt/tags/tag388.xml><?xml version="1.0" encoding="utf-8"?>
<p:tagLst xmlns:p="http://schemas.openxmlformats.org/presentationml/2006/main">
  <p:tag name="KSO_WM_BEAUTIFY_FLAG" val=""/>
</p:tagLst>
</file>

<file path=ppt/tags/tag389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BEAUTIFY_FLAG" val=""/>
</p:tagLst>
</file>

<file path=ppt/tags/tag390.xml><?xml version="1.0" encoding="utf-8"?>
<p:tagLst xmlns:p="http://schemas.openxmlformats.org/presentationml/2006/main">
  <p:tag name="KSO_WM_BEAUTIFY_FLAG" val=""/>
</p:tagLst>
</file>

<file path=ppt/tags/tag391.xml><?xml version="1.0" encoding="utf-8"?>
<p:tagLst xmlns:p="http://schemas.openxmlformats.org/presentationml/2006/main">
  <p:tag name="KSO_WM_BEAUTIFY_FLAG" val=""/>
</p:tagLst>
</file>

<file path=ppt/tags/tag392.xml><?xml version="1.0" encoding="utf-8"?>
<p:tagLst xmlns:p="http://schemas.openxmlformats.org/presentationml/2006/main">
  <p:tag name="KSO_WM_BEAUTIFY_FLAG" val=""/>
</p:tagLst>
</file>

<file path=ppt/tags/tag393.xml><?xml version="1.0" encoding="utf-8"?>
<p:tagLst xmlns:p="http://schemas.openxmlformats.org/presentationml/2006/main">
  <p:tag name="KSO_WM_BEAUTIFY_FLAG" val=""/>
</p:tagLst>
</file>

<file path=ppt/tags/tag394.xml><?xml version="1.0" encoding="utf-8"?>
<p:tagLst xmlns:p="http://schemas.openxmlformats.org/presentationml/2006/main">
  <p:tag name="KSO_WM_BEAUTIFY_FLAG" val=""/>
</p:tagLst>
</file>

<file path=ppt/tags/tag395.xml><?xml version="1.0" encoding="utf-8"?>
<p:tagLst xmlns:p="http://schemas.openxmlformats.org/presentationml/2006/main">
  <p:tag name="KSO_WM_BEAUTIFY_FLAG" val=""/>
</p:tagLst>
</file>

<file path=ppt/tags/tag396.xml><?xml version="1.0" encoding="utf-8"?>
<p:tagLst xmlns:p="http://schemas.openxmlformats.org/presentationml/2006/main">
  <p:tag name="KSO_WM_BEAUTIFY_FLAG" val=""/>
</p:tagLst>
</file>

<file path=ppt/tags/tag397.xml><?xml version="1.0" encoding="utf-8"?>
<p:tagLst xmlns:p="http://schemas.openxmlformats.org/presentationml/2006/main">
  <p:tag name="KSO_WM_BEAUTIFY_FLAG" val=""/>
</p:tagLst>
</file>

<file path=ppt/tags/tag398.xml><?xml version="1.0" encoding="utf-8"?>
<p:tagLst xmlns:p="http://schemas.openxmlformats.org/presentationml/2006/main">
  <p:tag name="KSO_WM_BEAUTIFY_FLAG" val=""/>
</p:tagLst>
</file>

<file path=ppt/tags/tag39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40.xml><?xml version="1.0" encoding="utf-8"?>
<p:tagLst xmlns:p="http://schemas.openxmlformats.org/presentationml/2006/main">
  <p:tag name="KSO_WM_BEAUTIFY_FLAG" val=""/>
</p:tagLst>
</file>

<file path=ppt/tags/tag400.xml><?xml version="1.0" encoding="utf-8"?>
<p:tagLst xmlns:p="http://schemas.openxmlformats.org/presentationml/2006/main">
  <p:tag name="KSO_WM_BEAUTIFY_FLAG" val=""/>
</p:tagLst>
</file>

<file path=ppt/tags/tag401.xml><?xml version="1.0" encoding="utf-8"?>
<p:tagLst xmlns:p="http://schemas.openxmlformats.org/presentationml/2006/main">
  <p:tag name="KSO_WM_BEAUTIFY_FLAG" val=""/>
</p:tagLst>
</file>

<file path=ppt/tags/tag402.xml><?xml version="1.0" encoding="utf-8"?>
<p:tagLst xmlns:p="http://schemas.openxmlformats.org/presentationml/2006/main">
  <p:tag name="KSO_WM_BEAUTIFY_FLAG" val=""/>
</p:tagLst>
</file>

<file path=ppt/tags/tag403.xml><?xml version="1.0" encoding="utf-8"?>
<p:tagLst xmlns:p="http://schemas.openxmlformats.org/presentationml/2006/main">
  <p:tag name="KSO_WM_BEAUTIFY_FLAG" val=""/>
</p:tagLst>
</file>

<file path=ppt/tags/tag404.xml><?xml version="1.0" encoding="utf-8"?>
<p:tagLst xmlns:p="http://schemas.openxmlformats.org/presentationml/2006/main">
  <p:tag name="KSO_WM_BEAUTIFY_FLAG" val=""/>
</p:tagLst>
</file>

<file path=ppt/tags/tag405.xml><?xml version="1.0" encoding="utf-8"?>
<p:tagLst xmlns:p="http://schemas.openxmlformats.org/presentationml/2006/main">
  <p:tag name="KSO_WM_BEAUTIFY_FLAG" val=""/>
</p:tagLst>
</file>

<file path=ppt/tags/tag406.xml><?xml version="1.0" encoding="utf-8"?>
<p:tagLst xmlns:p="http://schemas.openxmlformats.org/presentationml/2006/main">
  <p:tag name="KSO_WM_BEAUTIFY_FLAG" val=""/>
</p:tagLst>
</file>

<file path=ppt/tags/tag407.xml><?xml version="1.0" encoding="utf-8"?>
<p:tagLst xmlns:p="http://schemas.openxmlformats.org/presentationml/2006/main">
  <p:tag name="KSO_WM_BEAUTIFY_FLAG" val=""/>
</p:tagLst>
</file>

<file path=ppt/tags/tag408.xml><?xml version="1.0" encoding="utf-8"?>
<p:tagLst xmlns:p="http://schemas.openxmlformats.org/presentationml/2006/main">
  <p:tag name="KSO_WM_BEAUTIFY_FLAG" val=""/>
</p:tagLst>
</file>

<file path=ppt/tags/tag409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BEAUTIFY_FLAG" val=""/>
</p:tagLst>
</file>

<file path=ppt/tags/tag410.xml><?xml version="1.0" encoding="utf-8"?>
<p:tagLst xmlns:p="http://schemas.openxmlformats.org/presentationml/2006/main">
  <p:tag name="KSO_WM_BEAUTIFY_FLAG" val=""/>
</p:tagLst>
</file>

<file path=ppt/tags/tag411.xml><?xml version="1.0" encoding="utf-8"?>
<p:tagLst xmlns:p="http://schemas.openxmlformats.org/presentationml/2006/main">
  <p:tag name="KSO_WM_BEAUTIFY_FLAG" val=""/>
</p:tagLst>
</file>

<file path=ppt/tags/tag412.xml><?xml version="1.0" encoding="utf-8"?>
<p:tagLst xmlns:p="http://schemas.openxmlformats.org/presentationml/2006/main">
  <p:tag name="KSO_WM_BEAUTIFY_FLAG" val=""/>
</p:tagLst>
</file>

<file path=ppt/tags/tag413.xml><?xml version="1.0" encoding="utf-8"?>
<p:tagLst xmlns:p="http://schemas.openxmlformats.org/presentationml/2006/main">
  <p:tag name="KSO_WM_BEAUTIFY_FLAG" val=""/>
</p:tagLst>
</file>

<file path=ppt/tags/tag414.xml><?xml version="1.0" encoding="utf-8"?>
<p:tagLst xmlns:p="http://schemas.openxmlformats.org/presentationml/2006/main">
  <p:tag name="KSO_WM_BEAUTIFY_FLAG" val=""/>
</p:tagLst>
</file>

<file path=ppt/tags/tag415.xml><?xml version="1.0" encoding="utf-8"?>
<p:tagLst xmlns:p="http://schemas.openxmlformats.org/presentationml/2006/main">
  <p:tag name="KSO_WM_BEAUTIFY_FLAG" val=""/>
</p:tagLst>
</file>

<file path=ppt/tags/tag416.xml><?xml version="1.0" encoding="utf-8"?>
<p:tagLst xmlns:p="http://schemas.openxmlformats.org/presentationml/2006/main">
  <p:tag name="KSO_WM_BEAUTIFY_FLAG" val=""/>
</p:tagLst>
</file>

<file path=ppt/tags/tag417.xml><?xml version="1.0" encoding="utf-8"?>
<p:tagLst xmlns:p="http://schemas.openxmlformats.org/presentationml/2006/main">
  <p:tag name="KSO_WM_BEAUTIFY_FLAG" val=""/>
</p:tagLst>
</file>

<file path=ppt/tags/tag418.xml><?xml version="1.0" encoding="utf-8"?>
<p:tagLst xmlns:p="http://schemas.openxmlformats.org/presentationml/2006/main">
  <p:tag name="KSO_WM_BEAUTIFY_FLAG" val=""/>
</p:tagLst>
</file>

<file path=ppt/tags/tag419.xml><?xml version="1.0" encoding="utf-8"?>
<p:tagLst xmlns:p="http://schemas.openxmlformats.org/presentationml/2006/main">
  <p:tag name="KSO_WM_BEAUTIFY_FLAG" val=""/>
</p:tagLst>
</file>

<file path=ppt/tags/tag42.xml><?xml version="1.0" encoding="utf-8"?>
<p:tagLst xmlns:p="http://schemas.openxmlformats.org/presentationml/2006/main">
  <p:tag name="KSO_WM_BEAUTIFY_FLAG" val=""/>
</p:tagLst>
</file>

<file path=ppt/tags/tag420.xml><?xml version="1.0" encoding="utf-8"?>
<p:tagLst xmlns:p="http://schemas.openxmlformats.org/presentationml/2006/main">
  <p:tag name="KSO_WM_BEAUTIFY_FLAG" val=""/>
</p:tagLst>
</file>

<file path=ppt/tags/tag421.xml><?xml version="1.0" encoding="utf-8"?>
<p:tagLst xmlns:p="http://schemas.openxmlformats.org/presentationml/2006/main">
  <p:tag name="KSO_WM_BEAUTIFY_FLAG" val=""/>
</p:tagLst>
</file>

<file path=ppt/tags/tag422.xml><?xml version="1.0" encoding="utf-8"?>
<p:tagLst xmlns:p="http://schemas.openxmlformats.org/presentationml/2006/main">
  <p:tag name="KSO_WM_BEAUTIFY_FLAG" val=""/>
</p:tagLst>
</file>

<file path=ppt/tags/tag423.xml><?xml version="1.0" encoding="utf-8"?>
<p:tagLst xmlns:p="http://schemas.openxmlformats.org/presentationml/2006/main">
  <p:tag name="KSO_WM_BEAUTIFY_FLAG" val=""/>
</p:tagLst>
</file>

<file path=ppt/tags/tag424.xml><?xml version="1.0" encoding="utf-8"?>
<p:tagLst xmlns:p="http://schemas.openxmlformats.org/presentationml/2006/main">
  <p:tag name="KSO_WM_BEAUTIFY_FLAG" val=""/>
</p:tagLst>
</file>

<file path=ppt/tags/tag425.xml><?xml version="1.0" encoding="utf-8"?>
<p:tagLst xmlns:p="http://schemas.openxmlformats.org/presentationml/2006/main">
  <p:tag name="KSO_WM_BEAUTIFY_FLAG" val=""/>
</p:tagLst>
</file>

<file path=ppt/tags/tag426.xml><?xml version="1.0" encoding="utf-8"?>
<p:tagLst xmlns:p="http://schemas.openxmlformats.org/presentationml/2006/main">
  <p:tag name="KSO_WM_BEAUTIFY_FLAG" val=""/>
</p:tagLst>
</file>

<file path=ppt/tags/tag427.xml><?xml version="1.0" encoding="utf-8"?>
<p:tagLst xmlns:p="http://schemas.openxmlformats.org/presentationml/2006/main">
  <p:tag name="KSO_WM_BEAUTIFY_FLAG" val=""/>
</p:tagLst>
</file>

<file path=ppt/tags/tag428.xml><?xml version="1.0" encoding="utf-8"?>
<p:tagLst xmlns:p="http://schemas.openxmlformats.org/presentationml/2006/main">
  <p:tag name="KSO_WM_BEAUTIFY_FLAG" val=""/>
</p:tagLst>
</file>

<file path=ppt/tags/tag429.xml><?xml version="1.0" encoding="utf-8"?>
<p:tagLst xmlns:p="http://schemas.openxmlformats.org/presentationml/2006/main">
  <p:tag name="KSO_WM_BEAUTIFY_FLAG" val=""/>
</p:tagLst>
</file>

<file path=ppt/tags/tag43.xml><?xml version="1.0" encoding="utf-8"?>
<p:tagLst xmlns:p="http://schemas.openxmlformats.org/presentationml/2006/main">
  <p:tag name="KSO_WM_BEAUTIFY_FLAG" val=""/>
</p:tagLst>
</file>

<file path=ppt/tags/tag430.xml><?xml version="1.0" encoding="utf-8"?>
<p:tagLst xmlns:p="http://schemas.openxmlformats.org/presentationml/2006/main">
  <p:tag name="KSO_WM_BEAUTIFY_FLAG" val=""/>
</p:tagLst>
</file>

<file path=ppt/tags/tag431.xml><?xml version="1.0" encoding="utf-8"?>
<p:tagLst xmlns:p="http://schemas.openxmlformats.org/presentationml/2006/main">
  <p:tag name="KSO_WM_BEAUTIFY_FLAG" val=""/>
</p:tagLst>
</file>

<file path=ppt/tags/tag432.xml><?xml version="1.0" encoding="utf-8"?>
<p:tagLst xmlns:p="http://schemas.openxmlformats.org/presentationml/2006/main">
  <p:tag name="KSO_WM_BEAUTIFY_FLAG" val=""/>
</p:tagLst>
</file>

<file path=ppt/tags/tag433.xml><?xml version="1.0" encoding="utf-8"?>
<p:tagLst xmlns:p="http://schemas.openxmlformats.org/presentationml/2006/main">
  <p:tag name="KSO_WM_BEAUTIFY_FLAG" val=""/>
</p:tagLst>
</file>

<file path=ppt/tags/tag434.xml><?xml version="1.0" encoding="utf-8"?>
<p:tagLst xmlns:p="http://schemas.openxmlformats.org/presentationml/2006/main">
  <p:tag name="KSO_WM_BEAUTIFY_FLAG" val=""/>
</p:tagLst>
</file>

<file path=ppt/tags/tag435.xml><?xml version="1.0" encoding="utf-8"?>
<p:tagLst xmlns:p="http://schemas.openxmlformats.org/presentationml/2006/main">
  <p:tag name="KSO_WM_BEAUTIFY_FLAG" val=""/>
</p:tagLst>
</file>

<file path=ppt/tags/tag436.xml><?xml version="1.0" encoding="utf-8"?>
<p:tagLst xmlns:p="http://schemas.openxmlformats.org/presentationml/2006/main">
  <p:tag name="KSO_WM_BEAUTIFY_FLAG" val=""/>
</p:tagLst>
</file>

<file path=ppt/tags/tag437.xml><?xml version="1.0" encoding="utf-8"?>
<p:tagLst xmlns:p="http://schemas.openxmlformats.org/presentationml/2006/main">
  <p:tag name="KSO_WM_BEAUTIFY_FLAG" val=""/>
</p:tagLst>
</file>

<file path=ppt/tags/tag438.xml><?xml version="1.0" encoding="utf-8"?>
<p:tagLst xmlns:p="http://schemas.openxmlformats.org/presentationml/2006/main">
  <p:tag name="KSO_WM_BEAUTIFY_FLAG" val=""/>
</p:tagLst>
</file>

<file path=ppt/tags/tag439.xml><?xml version="1.0" encoding="utf-8"?>
<p:tagLst xmlns:p="http://schemas.openxmlformats.org/presentationml/2006/main">
  <p:tag name="KSO_WM_BEAUTIFY_FLAG" val=""/>
</p:tagLst>
</file>

<file path=ppt/tags/tag44.xml><?xml version="1.0" encoding="utf-8"?>
<p:tagLst xmlns:p="http://schemas.openxmlformats.org/presentationml/2006/main">
  <p:tag name="KSO_WM_BEAUTIFY_FLAG" val=""/>
</p:tagLst>
</file>

<file path=ppt/tags/tag440.xml><?xml version="1.0" encoding="utf-8"?>
<p:tagLst xmlns:p="http://schemas.openxmlformats.org/presentationml/2006/main">
  <p:tag name="KSO_WM_BEAUTIFY_FLAG" val=""/>
</p:tagLst>
</file>

<file path=ppt/tags/tag441.xml><?xml version="1.0" encoding="utf-8"?>
<p:tagLst xmlns:p="http://schemas.openxmlformats.org/presentationml/2006/main">
  <p:tag name="KSO_WM_BEAUTIFY_FLAG" val=""/>
</p:tagLst>
</file>

<file path=ppt/tags/tag442.xml><?xml version="1.0" encoding="utf-8"?>
<p:tagLst xmlns:p="http://schemas.openxmlformats.org/presentationml/2006/main">
  <p:tag name="KSO_WM_BEAUTIFY_FLAG" val=""/>
</p:tagLst>
</file>

<file path=ppt/tags/tag443.xml><?xml version="1.0" encoding="utf-8"?>
<p:tagLst xmlns:p="http://schemas.openxmlformats.org/presentationml/2006/main">
  <p:tag name="KSO_WM_BEAUTIFY_FLAG" val=""/>
</p:tagLst>
</file>

<file path=ppt/tags/tag444.xml><?xml version="1.0" encoding="utf-8"?>
<p:tagLst xmlns:p="http://schemas.openxmlformats.org/presentationml/2006/main">
  <p:tag name="KSO_WM_BEAUTIFY_FLAG" val=""/>
</p:tagLst>
</file>

<file path=ppt/tags/tag445.xml><?xml version="1.0" encoding="utf-8"?>
<p:tagLst xmlns:p="http://schemas.openxmlformats.org/presentationml/2006/main">
  <p:tag name="KSO_WM_BEAUTIFY_FLAG" val=""/>
</p:tagLst>
</file>

<file path=ppt/tags/tag446.xml><?xml version="1.0" encoding="utf-8"?>
<p:tagLst xmlns:p="http://schemas.openxmlformats.org/presentationml/2006/main">
  <p:tag name="KSO_WM_BEAUTIFY_FLAG" val=""/>
</p:tagLst>
</file>

<file path=ppt/tags/tag447.xml><?xml version="1.0" encoding="utf-8"?>
<p:tagLst xmlns:p="http://schemas.openxmlformats.org/presentationml/2006/main">
  <p:tag name="KSO_WM_BEAUTIFY_FLAG" val=""/>
</p:tagLst>
</file>

<file path=ppt/tags/tag448.xml><?xml version="1.0" encoding="utf-8"?>
<p:tagLst xmlns:p="http://schemas.openxmlformats.org/presentationml/2006/main">
  <p:tag name="KSO_WM_BEAUTIFY_FLAG" val=""/>
</p:tagLst>
</file>

<file path=ppt/tags/tag449.xml><?xml version="1.0" encoding="utf-8"?>
<p:tagLst xmlns:p="http://schemas.openxmlformats.org/presentationml/2006/main">
  <p:tag name="KSO_WM_BEAUTIFY_FLAG" val=""/>
</p:tagLst>
</file>

<file path=ppt/tags/tag45.xml><?xml version="1.0" encoding="utf-8"?>
<p:tagLst xmlns:p="http://schemas.openxmlformats.org/presentationml/2006/main">
  <p:tag name="KSO_WM_BEAUTIFY_FLAG" val=""/>
</p:tagLst>
</file>

<file path=ppt/tags/tag450.xml><?xml version="1.0" encoding="utf-8"?>
<p:tagLst xmlns:p="http://schemas.openxmlformats.org/presentationml/2006/main">
  <p:tag name="KSO_WM_BEAUTIFY_FLAG" val=""/>
</p:tagLst>
</file>

<file path=ppt/tags/tag451.xml><?xml version="1.0" encoding="utf-8"?>
<p:tagLst xmlns:p="http://schemas.openxmlformats.org/presentationml/2006/main">
  <p:tag name="KSO_WM_BEAUTIFY_FLAG" val=""/>
</p:tagLst>
</file>

<file path=ppt/tags/tag452.xml><?xml version="1.0" encoding="utf-8"?>
<p:tagLst xmlns:p="http://schemas.openxmlformats.org/presentationml/2006/main">
  <p:tag name="KSO_WM_BEAUTIFY_FLAG" val=""/>
</p:tagLst>
</file>

<file path=ppt/tags/tag453.xml><?xml version="1.0" encoding="utf-8"?>
<p:tagLst xmlns:p="http://schemas.openxmlformats.org/presentationml/2006/main">
  <p:tag name="KSO_WM_BEAUTIFY_FLAG" val=""/>
</p:tagLst>
</file>

<file path=ppt/tags/tag454.xml><?xml version="1.0" encoding="utf-8"?>
<p:tagLst xmlns:p="http://schemas.openxmlformats.org/presentationml/2006/main">
  <p:tag name="KSO_WM_BEAUTIFY_FLAG" val=""/>
</p:tagLst>
</file>

<file path=ppt/tags/tag455.xml><?xml version="1.0" encoding="utf-8"?>
<p:tagLst xmlns:p="http://schemas.openxmlformats.org/presentationml/2006/main">
  <p:tag name="KSO_WM_BEAUTIFY_FLAG" val=""/>
</p:tagLst>
</file>

<file path=ppt/tags/tag456.xml><?xml version="1.0" encoding="utf-8"?>
<p:tagLst xmlns:p="http://schemas.openxmlformats.org/presentationml/2006/main">
  <p:tag name="KSO_WM_BEAUTIFY_FLAG" val=""/>
</p:tagLst>
</file>

<file path=ppt/tags/tag457.xml><?xml version="1.0" encoding="utf-8"?>
<p:tagLst xmlns:p="http://schemas.openxmlformats.org/presentationml/2006/main">
  <p:tag name="KSO_WM_BEAUTIFY_FLAG" val=""/>
</p:tagLst>
</file>

<file path=ppt/tags/tag458.xml><?xml version="1.0" encoding="utf-8"?>
<p:tagLst xmlns:p="http://schemas.openxmlformats.org/presentationml/2006/main">
  <p:tag name="KSO_WM_BEAUTIFY_FLAG" val=""/>
</p:tagLst>
</file>

<file path=ppt/tags/tag459.xml><?xml version="1.0" encoding="utf-8"?>
<p:tagLst xmlns:p="http://schemas.openxmlformats.org/presentationml/2006/main">
  <p:tag name="KSO_WM_BEAUTIFY_FLAG" val=""/>
</p:tagLst>
</file>

<file path=ppt/tags/tag46.xml><?xml version="1.0" encoding="utf-8"?>
<p:tagLst xmlns:p="http://schemas.openxmlformats.org/presentationml/2006/main">
  <p:tag name="KSO_WM_BEAUTIFY_FLAG" val=""/>
</p:tagLst>
</file>

<file path=ppt/tags/tag460.xml><?xml version="1.0" encoding="utf-8"?>
<p:tagLst xmlns:p="http://schemas.openxmlformats.org/presentationml/2006/main">
  <p:tag name="KSO_WM_BEAUTIFY_FLAG" val=""/>
</p:tagLst>
</file>

<file path=ppt/tags/tag461.xml><?xml version="1.0" encoding="utf-8"?>
<p:tagLst xmlns:p="http://schemas.openxmlformats.org/presentationml/2006/main">
  <p:tag name="KSO_WM_BEAUTIFY_FLAG" val=""/>
</p:tagLst>
</file>

<file path=ppt/tags/tag462.xml><?xml version="1.0" encoding="utf-8"?>
<p:tagLst xmlns:p="http://schemas.openxmlformats.org/presentationml/2006/main">
  <p:tag name="KSO_WM_BEAUTIFY_FLAG" val=""/>
</p:tagLst>
</file>

<file path=ppt/tags/tag463.xml><?xml version="1.0" encoding="utf-8"?>
<p:tagLst xmlns:p="http://schemas.openxmlformats.org/presentationml/2006/main">
  <p:tag name="KSO_WM_BEAUTIFY_FLAG" val=""/>
</p:tagLst>
</file>

<file path=ppt/tags/tag464.xml><?xml version="1.0" encoding="utf-8"?>
<p:tagLst xmlns:p="http://schemas.openxmlformats.org/presentationml/2006/main">
  <p:tag name="KSO_WM_BEAUTIFY_FLAG" val=""/>
</p:tagLst>
</file>

<file path=ppt/tags/tag465.xml><?xml version="1.0" encoding="utf-8"?>
<p:tagLst xmlns:p="http://schemas.openxmlformats.org/presentationml/2006/main">
  <p:tag name="KSO_WM_BEAUTIFY_FLAG" val=""/>
</p:tagLst>
</file>

<file path=ppt/tags/tag466.xml><?xml version="1.0" encoding="utf-8"?>
<p:tagLst xmlns:p="http://schemas.openxmlformats.org/presentationml/2006/main">
  <p:tag name="KSO_WM_BEAUTIFY_FLAG" val=""/>
</p:tagLst>
</file>

<file path=ppt/tags/tag467.xml><?xml version="1.0" encoding="utf-8"?>
<p:tagLst xmlns:p="http://schemas.openxmlformats.org/presentationml/2006/main">
  <p:tag name="KSO_WM_BEAUTIFY_FLAG" val=""/>
</p:tagLst>
</file>

<file path=ppt/tags/tag468.xml><?xml version="1.0" encoding="utf-8"?>
<p:tagLst xmlns:p="http://schemas.openxmlformats.org/presentationml/2006/main">
  <p:tag name="KSO_WM_BEAUTIFY_FLAG" val=""/>
</p:tagLst>
</file>

<file path=ppt/tags/tag469.xml><?xml version="1.0" encoding="utf-8"?>
<p:tagLst xmlns:p="http://schemas.openxmlformats.org/presentationml/2006/main">
  <p:tag name="KSO_WM_BEAUTIFY_FLAG" val=""/>
</p:tagLst>
</file>

<file path=ppt/tags/tag47.xml><?xml version="1.0" encoding="utf-8"?>
<p:tagLst xmlns:p="http://schemas.openxmlformats.org/presentationml/2006/main">
  <p:tag name="KSO_WM_BEAUTIFY_FLAG" val=""/>
</p:tagLst>
</file>

<file path=ppt/tags/tag470.xml><?xml version="1.0" encoding="utf-8"?>
<p:tagLst xmlns:p="http://schemas.openxmlformats.org/presentationml/2006/main">
  <p:tag name="KSO_WM_BEAUTIFY_FLAG" val=""/>
</p:tagLst>
</file>

<file path=ppt/tags/tag471.xml><?xml version="1.0" encoding="utf-8"?>
<p:tagLst xmlns:p="http://schemas.openxmlformats.org/presentationml/2006/main">
  <p:tag name="KSO_WM_BEAUTIFY_FLAG" val=""/>
</p:tagLst>
</file>

<file path=ppt/tags/tag472.xml><?xml version="1.0" encoding="utf-8"?>
<p:tagLst xmlns:p="http://schemas.openxmlformats.org/presentationml/2006/main">
  <p:tag name="KSO_WM_BEAUTIFY_FLAG" val=""/>
</p:tagLst>
</file>

<file path=ppt/tags/tag473.xml><?xml version="1.0" encoding="utf-8"?>
<p:tagLst xmlns:p="http://schemas.openxmlformats.org/presentationml/2006/main">
  <p:tag name="KSO_WM_BEAUTIFY_FLAG" val=""/>
</p:tagLst>
</file>

<file path=ppt/tags/tag474.xml><?xml version="1.0" encoding="utf-8"?>
<p:tagLst xmlns:p="http://schemas.openxmlformats.org/presentationml/2006/main">
  <p:tag name="KSO_WM_BEAUTIFY_FLAG" val=""/>
</p:tagLst>
</file>

<file path=ppt/tags/tag475.xml><?xml version="1.0" encoding="utf-8"?>
<p:tagLst xmlns:p="http://schemas.openxmlformats.org/presentationml/2006/main">
  <p:tag name="KSO_WM_BEAUTIFY_FLAG" val=""/>
</p:tagLst>
</file>

<file path=ppt/tags/tag476.xml><?xml version="1.0" encoding="utf-8"?>
<p:tagLst xmlns:p="http://schemas.openxmlformats.org/presentationml/2006/main">
  <p:tag name="KSO_WM_BEAUTIFY_FLAG" val=""/>
</p:tagLst>
</file>

<file path=ppt/tags/tag477.xml><?xml version="1.0" encoding="utf-8"?>
<p:tagLst xmlns:p="http://schemas.openxmlformats.org/presentationml/2006/main">
  <p:tag name="KSO_WM_BEAUTIFY_FLAG" val=""/>
</p:tagLst>
</file>

<file path=ppt/tags/tag478.xml><?xml version="1.0" encoding="utf-8"?>
<p:tagLst xmlns:p="http://schemas.openxmlformats.org/presentationml/2006/main">
  <p:tag name="KSO_WM_BEAUTIFY_FLAG" val=""/>
</p:tagLst>
</file>

<file path=ppt/tags/tag479.xml><?xml version="1.0" encoding="utf-8"?>
<p:tagLst xmlns:p="http://schemas.openxmlformats.org/presentationml/2006/main">
  <p:tag name="KSO_WM_BEAUTIFY_FLAG" val=""/>
</p:tagLst>
</file>

<file path=ppt/tags/tag48.xml><?xml version="1.0" encoding="utf-8"?>
<p:tagLst xmlns:p="http://schemas.openxmlformats.org/presentationml/2006/main">
  <p:tag name="KSO_WM_BEAUTIFY_FLAG" val=""/>
</p:tagLst>
</file>

<file path=ppt/tags/tag480.xml><?xml version="1.0" encoding="utf-8"?>
<p:tagLst xmlns:p="http://schemas.openxmlformats.org/presentationml/2006/main">
  <p:tag name="KSO_WM_BEAUTIFY_FLAG" val=""/>
</p:tagLst>
</file>

<file path=ppt/tags/tag481.xml><?xml version="1.0" encoding="utf-8"?>
<p:tagLst xmlns:p="http://schemas.openxmlformats.org/presentationml/2006/main">
  <p:tag name="KSO_WM_BEAUTIFY_FLAG" val=""/>
</p:tagLst>
</file>

<file path=ppt/tags/tag482.xml><?xml version="1.0" encoding="utf-8"?>
<p:tagLst xmlns:p="http://schemas.openxmlformats.org/presentationml/2006/main">
  <p:tag name="KSO_WM_BEAUTIFY_FLAG" val=""/>
</p:tagLst>
</file>

<file path=ppt/tags/tag483.xml><?xml version="1.0" encoding="utf-8"?>
<p:tagLst xmlns:p="http://schemas.openxmlformats.org/presentationml/2006/main">
  <p:tag name="KSO_WM_BEAUTIFY_FLAG" val=""/>
</p:tagLst>
</file>

<file path=ppt/tags/tag484.xml><?xml version="1.0" encoding="utf-8"?>
<p:tagLst xmlns:p="http://schemas.openxmlformats.org/presentationml/2006/main">
  <p:tag name="KSO_WM_BEAUTIFY_FLAG" val=""/>
</p:tagLst>
</file>

<file path=ppt/tags/tag485.xml><?xml version="1.0" encoding="utf-8"?>
<p:tagLst xmlns:p="http://schemas.openxmlformats.org/presentationml/2006/main">
  <p:tag name="KSO_WM_BEAUTIFY_FLAG" val=""/>
</p:tagLst>
</file>

<file path=ppt/tags/tag486.xml><?xml version="1.0" encoding="utf-8"?>
<p:tagLst xmlns:p="http://schemas.openxmlformats.org/presentationml/2006/main">
  <p:tag name="KSO_WM_BEAUTIFY_FLAG" val=""/>
</p:tagLst>
</file>

<file path=ppt/tags/tag487.xml><?xml version="1.0" encoding="utf-8"?>
<p:tagLst xmlns:p="http://schemas.openxmlformats.org/presentationml/2006/main">
  <p:tag name="KSO_WM_BEAUTIFY_FLAG" val=""/>
</p:tagLst>
</file>

<file path=ppt/tags/tag488.xml><?xml version="1.0" encoding="utf-8"?>
<p:tagLst xmlns:p="http://schemas.openxmlformats.org/presentationml/2006/main">
  <p:tag name="KSO_WM_BEAUTIFY_FLAG" val=""/>
</p:tagLst>
</file>

<file path=ppt/tags/tag489.xml><?xml version="1.0" encoding="utf-8"?>
<p:tagLst xmlns:p="http://schemas.openxmlformats.org/presentationml/2006/main">
  <p:tag name="KSO_WM_BEAUTIFY_FLAG" val=""/>
</p:tagLst>
</file>

<file path=ppt/tags/tag49.xml><?xml version="1.0" encoding="utf-8"?>
<p:tagLst xmlns:p="http://schemas.openxmlformats.org/presentationml/2006/main">
  <p:tag name="KSO_WM_BEAUTIFY_FLAG" val=""/>
</p:tagLst>
</file>

<file path=ppt/tags/tag490.xml><?xml version="1.0" encoding="utf-8"?>
<p:tagLst xmlns:p="http://schemas.openxmlformats.org/presentationml/2006/main">
  <p:tag name="KSO_WM_BEAUTIFY_FLAG" val=""/>
</p:tagLst>
</file>

<file path=ppt/tags/tag491.xml><?xml version="1.0" encoding="utf-8"?>
<p:tagLst xmlns:p="http://schemas.openxmlformats.org/presentationml/2006/main">
  <p:tag name="KSO_WM_BEAUTIFY_FLAG" val=""/>
</p:tagLst>
</file>

<file path=ppt/tags/tag492.xml><?xml version="1.0" encoding="utf-8"?>
<p:tagLst xmlns:p="http://schemas.openxmlformats.org/presentationml/2006/main">
  <p:tag name="KSO_WM_BEAUTIFY_FLAG" val=""/>
</p:tagLst>
</file>

<file path=ppt/tags/tag493.xml><?xml version="1.0" encoding="utf-8"?>
<p:tagLst xmlns:p="http://schemas.openxmlformats.org/presentationml/2006/main">
  <p:tag name="KSO_WM_BEAUTIFY_FLAG" val=""/>
</p:tagLst>
</file>

<file path=ppt/tags/tag494.xml><?xml version="1.0" encoding="utf-8"?>
<p:tagLst xmlns:p="http://schemas.openxmlformats.org/presentationml/2006/main">
  <p:tag name="KSO_WM_BEAUTIFY_FLAG" val=""/>
</p:tagLst>
</file>

<file path=ppt/tags/tag495.xml><?xml version="1.0" encoding="utf-8"?>
<p:tagLst xmlns:p="http://schemas.openxmlformats.org/presentationml/2006/main">
  <p:tag name="KSO_WM_BEAUTIFY_FLAG" val=""/>
</p:tagLst>
</file>

<file path=ppt/tags/tag496.xml><?xml version="1.0" encoding="utf-8"?>
<p:tagLst xmlns:p="http://schemas.openxmlformats.org/presentationml/2006/main">
  <p:tag name="KSO_WM_BEAUTIFY_FLAG" val=""/>
</p:tagLst>
</file>

<file path=ppt/tags/tag497.xml><?xml version="1.0" encoding="utf-8"?>
<p:tagLst xmlns:p="http://schemas.openxmlformats.org/presentationml/2006/main">
  <p:tag name="KSO_WM_BEAUTIFY_FLAG" val=""/>
</p:tagLst>
</file>

<file path=ppt/tags/tag498.xml><?xml version="1.0" encoding="utf-8"?>
<p:tagLst xmlns:p="http://schemas.openxmlformats.org/presentationml/2006/main">
  <p:tag name="KSO_WM_BEAUTIFY_FLAG" val=""/>
</p:tagLst>
</file>

<file path=ppt/tags/tag499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50.xml><?xml version="1.0" encoding="utf-8"?>
<p:tagLst xmlns:p="http://schemas.openxmlformats.org/presentationml/2006/main">
  <p:tag name="KSO_WM_BEAUTIFY_FLAG" val=""/>
</p:tagLst>
</file>

<file path=ppt/tags/tag500.xml><?xml version="1.0" encoding="utf-8"?>
<p:tagLst xmlns:p="http://schemas.openxmlformats.org/presentationml/2006/main">
  <p:tag name="KSO_WM_BEAUTIFY_FLAG" val=""/>
</p:tagLst>
</file>

<file path=ppt/tags/tag501.xml><?xml version="1.0" encoding="utf-8"?>
<p:tagLst xmlns:p="http://schemas.openxmlformats.org/presentationml/2006/main">
  <p:tag name="KSO_WM_BEAUTIFY_FLAG" val=""/>
</p:tagLst>
</file>

<file path=ppt/tags/tag502.xml><?xml version="1.0" encoding="utf-8"?>
<p:tagLst xmlns:p="http://schemas.openxmlformats.org/presentationml/2006/main">
  <p:tag name="KSO_WM_BEAUTIFY_FLAG" val=""/>
</p:tagLst>
</file>

<file path=ppt/tags/tag503.xml><?xml version="1.0" encoding="utf-8"?>
<p:tagLst xmlns:p="http://schemas.openxmlformats.org/presentationml/2006/main">
  <p:tag name="KSO_WM_BEAUTIFY_FLAG" val=""/>
</p:tagLst>
</file>

<file path=ppt/tags/tag504.xml><?xml version="1.0" encoding="utf-8"?>
<p:tagLst xmlns:p="http://schemas.openxmlformats.org/presentationml/2006/main">
  <p:tag name="KSO_WM_BEAUTIFY_FLAG" val=""/>
</p:tagLst>
</file>

<file path=ppt/tags/tag505.xml><?xml version="1.0" encoding="utf-8"?>
<p:tagLst xmlns:p="http://schemas.openxmlformats.org/presentationml/2006/main">
  <p:tag name="KSO_WM_BEAUTIFY_FLAG" val=""/>
</p:tagLst>
</file>

<file path=ppt/tags/tag506.xml><?xml version="1.0" encoding="utf-8"?>
<p:tagLst xmlns:p="http://schemas.openxmlformats.org/presentationml/2006/main">
  <p:tag name="KSO_WM_BEAUTIFY_FLAG" val=""/>
</p:tagLst>
</file>

<file path=ppt/tags/tag507.xml><?xml version="1.0" encoding="utf-8"?>
<p:tagLst xmlns:p="http://schemas.openxmlformats.org/presentationml/2006/main">
  <p:tag name="KSO_WM_BEAUTIFY_FLAG" val=""/>
</p:tagLst>
</file>

<file path=ppt/tags/tag508.xml><?xml version="1.0" encoding="utf-8"?>
<p:tagLst xmlns:p="http://schemas.openxmlformats.org/presentationml/2006/main">
  <p:tag name="KSO_WM_BEAUTIFY_FLAG" val=""/>
</p:tagLst>
</file>

<file path=ppt/tags/tag509.xml><?xml version="1.0" encoding="utf-8"?>
<p:tagLst xmlns:p="http://schemas.openxmlformats.org/presentationml/2006/main">
  <p:tag name="KSO_WM_BEAUTIFY_FLAG" val=""/>
</p:tagLst>
</file>

<file path=ppt/tags/tag51.xml><?xml version="1.0" encoding="utf-8"?>
<p:tagLst xmlns:p="http://schemas.openxmlformats.org/presentationml/2006/main">
  <p:tag name="KSO_WM_BEAUTIFY_FLAG" val=""/>
</p:tagLst>
</file>

<file path=ppt/tags/tag510.xml><?xml version="1.0" encoding="utf-8"?>
<p:tagLst xmlns:p="http://schemas.openxmlformats.org/presentationml/2006/main">
  <p:tag name="KSO_WM_BEAUTIFY_FLAG" val=""/>
</p:tagLst>
</file>

<file path=ppt/tags/tag511.xml><?xml version="1.0" encoding="utf-8"?>
<p:tagLst xmlns:p="http://schemas.openxmlformats.org/presentationml/2006/main">
  <p:tag name="KSO_WM_BEAUTIFY_FLAG" val=""/>
</p:tagLst>
</file>

<file path=ppt/tags/tag512.xml><?xml version="1.0" encoding="utf-8"?>
<p:tagLst xmlns:p="http://schemas.openxmlformats.org/presentationml/2006/main">
  <p:tag name="KSO_WM_BEAUTIFY_FLAG" val=""/>
</p:tagLst>
</file>

<file path=ppt/tags/tag513.xml><?xml version="1.0" encoding="utf-8"?>
<p:tagLst xmlns:p="http://schemas.openxmlformats.org/presentationml/2006/main">
  <p:tag name="KSO_WM_BEAUTIFY_FLAG" val=""/>
</p:tagLst>
</file>

<file path=ppt/tags/tag514.xml><?xml version="1.0" encoding="utf-8"?>
<p:tagLst xmlns:p="http://schemas.openxmlformats.org/presentationml/2006/main">
  <p:tag name="KSO_WM_BEAUTIFY_FLAG" val=""/>
</p:tagLst>
</file>

<file path=ppt/tags/tag515.xml><?xml version="1.0" encoding="utf-8"?>
<p:tagLst xmlns:p="http://schemas.openxmlformats.org/presentationml/2006/main">
  <p:tag name="KSO_WM_BEAUTIFY_FLAG" val=""/>
</p:tagLst>
</file>

<file path=ppt/tags/tag516.xml><?xml version="1.0" encoding="utf-8"?>
<p:tagLst xmlns:p="http://schemas.openxmlformats.org/presentationml/2006/main">
  <p:tag name="KSO_WM_BEAUTIFY_FLAG" val=""/>
</p:tagLst>
</file>

<file path=ppt/tags/tag517.xml><?xml version="1.0" encoding="utf-8"?>
<p:tagLst xmlns:p="http://schemas.openxmlformats.org/presentationml/2006/main">
  <p:tag name="KSO_WM_BEAUTIFY_FLAG" val=""/>
</p:tagLst>
</file>

<file path=ppt/tags/tag518.xml><?xml version="1.0" encoding="utf-8"?>
<p:tagLst xmlns:p="http://schemas.openxmlformats.org/presentationml/2006/main">
  <p:tag name="KSO_WM_BEAUTIFY_FLAG" val=""/>
</p:tagLst>
</file>

<file path=ppt/tags/tag519.xml><?xml version="1.0" encoding="utf-8"?>
<p:tagLst xmlns:p="http://schemas.openxmlformats.org/presentationml/2006/main">
  <p:tag name="KSO_WM_BEAUTIFY_FLAG" val=""/>
</p:tagLst>
</file>

<file path=ppt/tags/tag52.xml><?xml version="1.0" encoding="utf-8"?>
<p:tagLst xmlns:p="http://schemas.openxmlformats.org/presentationml/2006/main">
  <p:tag name="KSO_WM_BEAUTIFY_FLAG" val=""/>
</p:tagLst>
</file>

<file path=ppt/tags/tag520.xml><?xml version="1.0" encoding="utf-8"?>
<p:tagLst xmlns:p="http://schemas.openxmlformats.org/presentationml/2006/main">
  <p:tag name="KSO_WM_BEAUTIFY_FLAG" val=""/>
</p:tagLst>
</file>

<file path=ppt/tags/tag521.xml><?xml version="1.0" encoding="utf-8"?>
<p:tagLst xmlns:p="http://schemas.openxmlformats.org/presentationml/2006/main">
  <p:tag name="KSO_WM_BEAUTIFY_FLAG" val=""/>
</p:tagLst>
</file>

<file path=ppt/tags/tag522.xml><?xml version="1.0" encoding="utf-8"?>
<p:tagLst xmlns:p="http://schemas.openxmlformats.org/presentationml/2006/main">
  <p:tag name="KSO_WM_BEAUTIFY_FLAG" val=""/>
</p:tagLst>
</file>

<file path=ppt/tags/tag523.xml><?xml version="1.0" encoding="utf-8"?>
<p:tagLst xmlns:p="http://schemas.openxmlformats.org/presentationml/2006/main">
  <p:tag name="KSO_WM_BEAUTIFY_FLAG" val=""/>
</p:tagLst>
</file>

<file path=ppt/tags/tag524.xml><?xml version="1.0" encoding="utf-8"?>
<p:tagLst xmlns:p="http://schemas.openxmlformats.org/presentationml/2006/main">
  <p:tag name="KSO_WM_BEAUTIFY_FLAG" val=""/>
</p:tagLst>
</file>

<file path=ppt/tags/tag525.xml><?xml version="1.0" encoding="utf-8"?>
<p:tagLst xmlns:p="http://schemas.openxmlformats.org/presentationml/2006/main">
  <p:tag name="KSO_WM_BEAUTIFY_FLAG" val=""/>
</p:tagLst>
</file>

<file path=ppt/tags/tag526.xml><?xml version="1.0" encoding="utf-8"?>
<p:tagLst xmlns:p="http://schemas.openxmlformats.org/presentationml/2006/main">
  <p:tag name="KSO_WM_BEAUTIFY_FLAG" val=""/>
</p:tagLst>
</file>

<file path=ppt/tags/tag527.xml><?xml version="1.0" encoding="utf-8"?>
<p:tagLst xmlns:p="http://schemas.openxmlformats.org/presentationml/2006/main">
  <p:tag name="KSO_WM_BEAUTIFY_FLAG" val=""/>
</p:tagLst>
</file>

<file path=ppt/tags/tag528.xml><?xml version="1.0" encoding="utf-8"?>
<p:tagLst xmlns:p="http://schemas.openxmlformats.org/presentationml/2006/main">
  <p:tag name="KSO_WM_BEAUTIFY_FLAG" val=""/>
</p:tagLst>
</file>

<file path=ppt/tags/tag529.xml><?xml version="1.0" encoding="utf-8"?>
<p:tagLst xmlns:p="http://schemas.openxmlformats.org/presentationml/2006/main">
  <p:tag name="KSO_WM_BEAUTIFY_FLAG" val=""/>
</p:tagLst>
</file>

<file path=ppt/tags/tag53.xml><?xml version="1.0" encoding="utf-8"?>
<p:tagLst xmlns:p="http://schemas.openxmlformats.org/presentationml/2006/main">
  <p:tag name="KSO_WM_BEAUTIFY_FLAG" val=""/>
</p:tagLst>
</file>

<file path=ppt/tags/tag530.xml><?xml version="1.0" encoding="utf-8"?>
<p:tagLst xmlns:p="http://schemas.openxmlformats.org/presentationml/2006/main">
  <p:tag name="KSO_WM_BEAUTIFY_FLAG" val=""/>
</p:tagLst>
</file>

<file path=ppt/tags/tag531.xml><?xml version="1.0" encoding="utf-8"?>
<p:tagLst xmlns:p="http://schemas.openxmlformats.org/presentationml/2006/main">
  <p:tag name="KSO_WM_BEAUTIFY_FLAG" val=""/>
</p:tagLst>
</file>

<file path=ppt/tags/tag532.xml><?xml version="1.0" encoding="utf-8"?>
<p:tagLst xmlns:p="http://schemas.openxmlformats.org/presentationml/2006/main">
  <p:tag name="KSO_WM_BEAUTIFY_FLAG" val=""/>
</p:tagLst>
</file>

<file path=ppt/tags/tag533.xml><?xml version="1.0" encoding="utf-8"?>
<p:tagLst xmlns:p="http://schemas.openxmlformats.org/presentationml/2006/main">
  <p:tag name="KSO_WM_BEAUTIFY_FLAG" val=""/>
</p:tagLst>
</file>

<file path=ppt/tags/tag534.xml><?xml version="1.0" encoding="utf-8"?>
<p:tagLst xmlns:p="http://schemas.openxmlformats.org/presentationml/2006/main">
  <p:tag name="KSO_WM_BEAUTIFY_FLAG" val=""/>
</p:tagLst>
</file>

<file path=ppt/tags/tag535.xml><?xml version="1.0" encoding="utf-8"?>
<p:tagLst xmlns:p="http://schemas.openxmlformats.org/presentationml/2006/main">
  <p:tag name="KSO_WM_BEAUTIFY_FLAG" val=""/>
</p:tagLst>
</file>

<file path=ppt/tags/tag536.xml><?xml version="1.0" encoding="utf-8"?>
<p:tagLst xmlns:p="http://schemas.openxmlformats.org/presentationml/2006/main">
  <p:tag name="KSO_WM_BEAUTIFY_FLAG" val=""/>
</p:tagLst>
</file>

<file path=ppt/tags/tag537.xml><?xml version="1.0" encoding="utf-8"?>
<p:tagLst xmlns:p="http://schemas.openxmlformats.org/presentationml/2006/main">
  <p:tag name="KSO_WM_BEAUTIFY_FLAG" val=""/>
</p:tagLst>
</file>

<file path=ppt/tags/tag538.xml><?xml version="1.0" encoding="utf-8"?>
<p:tagLst xmlns:p="http://schemas.openxmlformats.org/presentationml/2006/main">
  <p:tag name="KSO_WM_BEAUTIFY_FLAG" val=""/>
</p:tagLst>
</file>

<file path=ppt/tags/tag539.xml><?xml version="1.0" encoding="utf-8"?>
<p:tagLst xmlns:p="http://schemas.openxmlformats.org/presentationml/2006/main">
  <p:tag name="KSO_WM_BEAUTIFY_FLAG" val=""/>
</p:tagLst>
</file>

<file path=ppt/tags/tag54.xml><?xml version="1.0" encoding="utf-8"?>
<p:tagLst xmlns:p="http://schemas.openxmlformats.org/presentationml/2006/main">
  <p:tag name="KSO_WM_BEAUTIFY_FLAG" val=""/>
</p:tagLst>
</file>

<file path=ppt/tags/tag540.xml><?xml version="1.0" encoding="utf-8"?>
<p:tagLst xmlns:p="http://schemas.openxmlformats.org/presentationml/2006/main">
  <p:tag name="KSO_WM_BEAUTIFY_FLAG" val=""/>
</p:tagLst>
</file>

<file path=ppt/tags/tag541.xml><?xml version="1.0" encoding="utf-8"?>
<p:tagLst xmlns:p="http://schemas.openxmlformats.org/presentationml/2006/main">
  <p:tag name="KSO_WM_BEAUTIFY_FLAG" val=""/>
</p:tagLst>
</file>

<file path=ppt/tags/tag542.xml><?xml version="1.0" encoding="utf-8"?>
<p:tagLst xmlns:p="http://schemas.openxmlformats.org/presentationml/2006/main">
  <p:tag name="KSO_WM_BEAUTIFY_FLAG" val=""/>
</p:tagLst>
</file>

<file path=ppt/tags/tag543.xml><?xml version="1.0" encoding="utf-8"?>
<p:tagLst xmlns:p="http://schemas.openxmlformats.org/presentationml/2006/main">
  <p:tag name="KSO_WM_BEAUTIFY_FLAG" val=""/>
</p:tagLst>
</file>

<file path=ppt/tags/tag544.xml><?xml version="1.0" encoding="utf-8"?>
<p:tagLst xmlns:p="http://schemas.openxmlformats.org/presentationml/2006/main">
  <p:tag name="KSO_WM_BEAUTIFY_FLAG" val=""/>
</p:tagLst>
</file>

<file path=ppt/tags/tag545.xml><?xml version="1.0" encoding="utf-8"?>
<p:tagLst xmlns:p="http://schemas.openxmlformats.org/presentationml/2006/main">
  <p:tag name="KSO_WM_BEAUTIFY_FLAG" val=""/>
</p:tagLst>
</file>

<file path=ppt/tags/tag546.xml><?xml version="1.0" encoding="utf-8"?>
<p:tagLst xmlns:p="http://schemas.openxmlformats.org/presentationml/2006/main">
  <p:tag name="KSO_WM_BEAUTIFY_FLAG" val=""/>
</p:tagLst>
</file>

<file path=ppt/tags/tag547.xml><?xml version="1.0" encoding="utf-8"?>
<p:tagLst xmlns:p="http://schemas.openxmlformats.org/presentationml/2006/main">
  <p:tag name="KSO_WM_BEAUTIFY_FLAG" val=""/>
</p:tagLst>
</file>

<file path=ppt/tags/tag548.xml><?xml version="1.0" encoding="utf-8"?>
<p:tagLst xmlns:p="http://schemas.openxmlformats.org/presentationml/2006/main">
  <p:tag name="KSO_WM_BEAUTIFY_FLAG" val=""/>
</p:tagLst>
</file>

<file path=ppt/tags/tag549.xml><?xml version="1.0" encoding="utf-8"?>
<p:tagLst xmlns:p="http://schemas.openxmlformats.org/presentationml/2006/main">
  <p:tag name="KSO_WM_BEAUTIFY_FLAG" val=""/>
</p:tagLst>
</file>

<file path=ppt/tags/tag55.xml><?xml version="1.0" encoding="utf-8"?>
<p:tagLst xmlns:p="http://schemas.openxmlformats.org/presentationml/2006/main">
  <p:tag name="KSO_WM_BEAUTIFY_FLAG" val=""/>
</p:tagLst>
</file>

<file path=ppt/tags/tag550.xml><?xml version="1.0" encoding="utf-8"?>
<p:tagLst xmlns:p="http://schemas.openxmlformats.org/presentationml/2006/main">
  <p:tag name="KSO_WM_BEAUTIFY_FLAG" val=""/>
</p:tagLst>
</file>

<file path=ppt/tags/tag551.xml><?xml version="1.0" encoding="utf-8"?>
<p:tagLst xmlns:p="http://schemas.openxmlformats.org/presentationml/2006/main">
  <p:tag name="KSO_WM_BEAUTIFY_FLAG" val=""/>
</p:tagLst>
</file>

<file path=ppt/tags/tag552.xml><?xml version="1.0" encoding="utf-8"?>
<p:tagLst xmlns:p="http://schemas.openxmlformats.org/presentationml/2006/main">
  <p:tag name="KSO_WM_BEAUTIFY_FLAG" val=""/>
</p:tagLst>
</file>

<file path=ppt/tags/tag553.xml><?xml version="1.0" encoding="utf-8"?>
<p:tagLst xmlns:p="http://schemas.openxmlformats.org/presentationml/2006/main">
  <p:tag name="KSO_WM_BEAUTIFY_FLAG" val=""/>
</p:tagLst>
</file>

<file path=ppt/tags/tag554.xml><?xml version="1.0" encoding="utf-8"?>
<p:tagLst xmlns:p="http://schemas.openxmlformats.org/presentationml/2006/main">
  <p:tag name="KSO_WM_BEAUTIFY_FLAG" val=""/>
</p:tagLst>
</file>

<file path=ppt/tags/tag555.xml><?xml version="1.0" encoding="utf-8"?>
<p:tagLst xmlns:p="http://schemas.openxmlformats.org/presentationml/2006/main">
  <p:tag name="KSO_WM_BEAUTIFY_FLAG" val=""/>
</p:tagLst>
</file>

<file path=ppt/tags/tag556.xml><?xml version="1.0" encoding="utf-8"?>
<p:tagLst xmlns:p="http://schemas.openxmlformats.org/presentationml/2006/main">
  <p:tag name="KSO_WM_BEAUTIFY_FLAG" val=""/>
</p:tagLst>
</file>

<file path=ppt/tags/tag557.xml><?xml version="1.0" encoding="utf-8"?>
<p:tagLst xmlns:p="http://schemas.openxmlformats.org/presentationml/2006/main">
  <p:tag name="KSO_WM_BEAUTIFY_FLAG" val=""/>
</p:tagLst>
</file>

<file path=ppt/tags/tag558.xml><?xml version="1.0" encoding="utf-8"?>
<p:tagLst xmlns:p="http://schemas.openxmlformats.org/presentationml/2006/main">
  <p:tag name="KSO_WM_BEAUTIFY_FLAG" val=""/>
</p:tagLst>
</file>

<file path=ppt/tags/tag559.xml><?xml version="1.0" encoding="utf-8"?>
<p:tagLst xmlns:p="http://schemas.openxmlformats.org/presentationml/2006/main">
  <p:tag name="KSO_WM_BEAUTIFY_FLAG" val=""/>
</p:tagLst>
</file>

<file path=ppt/tags/tag56.xml><?xml version="1.0" encoding="utf-8"?>
<p:tagLst xmlns:p="http://schemas.openxmlformats.org/presentationml/2006/main">
  <p:tag name="KSO_WM_BEAUTIFY_FLAG" val=""/>
</p:tagLst>
</file>

<file path=ppt/tags/tag560.xml><?xml version="1.0" encoding="utf-8"?>
<p:tagLst xmlns:p="http://schemas.openxmlformats.org/presentationml/2006/main">
  <p:tag name="KSO_WM_BEAUTIFY_FLAG" val=""/>
</p:tagLst>
</file>

<file path=ppt/tags/tag561.xml><?xml version="1.0" encoding="utf-8"?>
<p:tagLst xmlns:p="http://schemas.openxmlformats.org/presentationml/2006/main">
  <p:tag name="KSO_WM_BEAUTIFY_FLAG" val=""/>
</p:tagLst>
</file>

<file path=ppt/tags/tag562.xml><?xml version="1.0" encoding="utf-8"?>
<p:tagLst xmlns:p="http://schemas.openxmlformats.org/presentationml/2006/main">
  <p:tag name="KSO_WM_BEAUTIFY_FLAG" val=""/>
</p:tagLst>
</file>

<file path=ppt/tags/tag563.xml><?xml version="1.0" encoding="utf-8"?>
<p:tagLst xmlns:p="http://schemas.openxmlformats.org/presentationml/2006/main">
  <p:tag name="KSO_WM_BEAUTIFY_FLAG" val=""/>
</p:tagLst>
</file>

<file path=ppt/tags/tag564.xml><?xml version="1.0" encoding="utf-8"?>
<p:tagLst xmlns:p="http://schemas.openxmlformats.org/presentationml/2006/main">
  <p:tag name="KSO_WM_BEAUTIFY_FLAG" val=""/>
</p:tagLst>
</file>

<file path=ppt/tags/tag565.xml><?xml version="1.0" encoding="utf-8"?>
<p:tagLst xmlns:p="http://schemas.openxmlformats.org/presentationml/2006/main">
  <p:tag name="KSO_WM_BEAUTIFY_FLAG" val=""/>
</p:tagLst>
</file>

<file path=ppt/tags/tag566.xml><?xml version="1.0" encoding="utf-8"?>
<p:tagLst xmlns:p="http://schemas.openxmlformats.org/presentationml/2006/main">
  <p:tag name="KSO_WM_BEAUTIFY_FLAG" val=""/>
</p:tagLst>
</file>

<file path=ppt/tags/tag567.xml><?xml version="1.0" encoding="utf-8"?>
<p:tagLst xmlns:p="http://schemas.openxmlformats.org/presentationml/2006/main">
  <p:tag name="KSO_WM_BEAUTIFY_FLAG" val=""/>
</p:tagLst>
</file>

<file path=ppt/tags/tag568.xml><?xml version="1.0" encoding="utf-8"?>
<p:tagLst xmlns:p="http://schemas.openxmlformats.org/presentationml/2006/main">
  <p:tag name="KSO_WM_BEAUTIFY_FLAG" val=""/>
</p:tagLst>
</file>

<file path=ppt/tags/tag569.xml><?xml version="1.0" encoding="utf-8"?>
<p:tagLst xmlns:p="http://schemas.openxmlformats.org/presentationml/2006/main">
  <p:tag name="KSO_WM_BEAUTIFY_FLAG" val=""/>
</p:tagLst>
</file>

<file path=ppt/tags/tag57.xml><?xml version="1.0" encoding="utf-8"?>
<p:tagLst xmlns:p="http://schemas.openxmlformats.org/presentationml/2006/main">
  <p:tag name="KSO_WM_BEAUTIFY_FLAG" val=""/>
</p:tagLst>
</file>

<file path=ppt/tags/tag570.xml><?xml version="1.0" encoding="utf-8"?>
<p:tagLst xmlns:p="http://schemas.openxmlformats.org/presentationml/2006/main">
  <p:tag name="KSO_WM_BEAUTIFY_FLAG" val=""/>
</p:tagLst>
</file>

<file path=ppt/tags/tag571.xml><?xml version="1.0" encoding="utf-8"?>
<p:tagLst xmlns:p="http://schemas.openxmlformats.org/presentationml/2006/main">
  <p:tag name="KSO_WM_BEAUTIFY_FLAG" val=""/>
</p:tagLst>
</file>

<file path=ppt/tags/tag572.xml><?xml version="1.0" encoding="utf-8"?>
<p:tagLst xmlns:p="http://schemas.openxmlformats.org/presentationml/2006/main">
  <p:tag name="KSO_WM_BEAUTIFY_FLAG" val=""/>
</p:tagLst>
</file>

<file path=ppt/tags/tag573.xml><?xml version="1.0" encoding="utf-8"?>
<p:tagLst xmlns:p="http://schemas.openxmlformats.org/presentationml/2006/main">
  <p:tag name="KSO_WM_BEAUTIFY_FLAG" val=""/>
</p:tagLst>
</file>

<file path=ppt/tags/tag574.xml><?xml version="1.0" encoding="utf-8"?>
<p:tagLst xmlns:p="http://schemas.openxmlformats.org/presentationml/2006/main">
  <p:tag name="KSO_WM_BEAUTIFY_FLAG" val=""/>
</p:tagLst>
</file>

<file path=ppt/tags/tag575.xml><?xml version="1.0" encoding="utf-8"?>
<p:tagLst xmlns:p="http://schemas.openxmlformats.org/presentationml/2006/main">
  <p:tag name="KSO_WM_BEAUTIFY_FLAG" val=""/>
</p:tagLst>
</file>

<file path=ppt/tags/tag576.xml><?xml version="1.0" encoding="utf-8"?>
<p:tagLst xmlns:p="http://schemas.openxmlformats.org/presentationml/2006/main">
  <p:tag name="KSO_WM_BEAUTIFY_FLAG" val=""/>
</p:tagLst>
</file>

<file path=ppt/tags/tag577.xml><?xml version="1.0" encoding="utf-8"?>
<p:tagLst xmlns:p="http://schemas.openxmlformats.org/presentationml/2006/main">
  <p:tag name="KSO_WM_BEAUTIFY_FLAG" val=""/>
</p:tagLst>
</file>

<file path=ppt/tags/tag578.xml><?xml version="1.0" encoding="utf-8"?>
<p:tagLst xmlns:p="http://schemas.openxmlformats.org/presentationml/2006/main">
  <p:tag name="KSO_WM_BEAUTIFY_FLAG" val=""/>
</p:tagLst>
</file>

<file path=ppt/tags/tag579.xml><?xml version="1.0" encoding="utf-8"?>
<p:tagLst xmlns:p="http://schemas.openxmlformats.org/presentationml/2006/main">
  <p:tag name="KSO_WM_BEAUTIFY_FLAG" val=""/>
</p:tagLst>
</file>

<file path=ppt/tags/tag58.xml><?xml version="1.0" encoding="utf-8"?>
<p:tagLst xmlns:p="http://schemas.openxmlformats.org/presentationml/2006/main">
  <p:tag name="KSO_WM_BEAUTIFY_FLAG" val=""/>
</p:tagLst>
</file>

<file path=ppt/tags/tag580.xml><?xml version="1.0" encoding="utf-8"?>
<p:tagLst xmlns:p="http://schemas.openxmlformats.org/presentationml/2006/main">
  <p:tag name="KSO_WM_BEAUTIFY_FLAG" val=""/>
</p:tagLst>
</file>

<file path=ppt/tags/tag581.xml><?xml version="1.0" encoding="utf-8"?>
<p:tagLst xmlns:p="http://schemas.openxmlformats.org/presentationml/2006/main">
  <p:tag name="KSO_WM_BEAUTIFY_FLAG" val=""/>
</p:tagLst>
</file>

<file path=ppt/tags/tag582.xml><?xml version="1.0" encoding="utf-8"?>
<p:tagLst xmlns:p="http://schemas.openxmlformats.org/presentationml/2006/main">
  <p:tag name="KSO_WM_BEAUTIFY_FLAG" val=""/>
</p:tagLst>
</file>

<file path=ppt/tags/tag583.xml><?xml version="1.0" encoding="utf-8"?>
<p:tagLst xmlns:p="http://schemas.openxmlformats.org/presentationml/2006/main">
  <p:tag name="KSO_WM_BEAUTIFY_FLAG" val=""/>
</p:tagLst>
</file>

<file path=ppt/tags/tag584.xml><?xml version="1.0" encoding="utf-8"?>
<p:tagLst xmlns:p="http://schemas.openxmlformats.org/presentationml/2006/main">
  <p:tag name="KSO_WM_BEAUTIFY_FLAG" val=""/>
</p:tagLst>
</file>

<file path=ppt/tags/tag585.xml><?xml version="1.0" encoding="utf-8"?>
<p:tagLst xmlns:p="http://schemas.openxmlformats.org/presentationml/2006/main">
  <p:tag name="KSO_WM_BEAUTIFY_FLAG" val=""/>
</p:tagLst>
</file>

<file path=ppt/tags/tag586.xml><?xml version="1.0" encoding="utf-8"?>
<p:tagLst xmlns:p="http://schemas.openxmlformats.org/presentationml/2006/main">
  <p:tag name="KSO_WM_BEAUTIFY_FLAG" val=""/>
</p:tagLst>
</file>

<file path=ppt/tags/tag587.xml><?xml version="1.0" encoding="utf-8"?>
<p:tagLst xmlns:p="http://schemas.openxmlformats.org/presentationml/2006/main">
  <p:tag name="KSO_WM_BEAUTIFY_FLAG" val=""/>
</p:tagLst>
</file>

<file path=ppt/tags/tag588.xml><?xml version="1.0" encoding="utf-8"?>
<p:tagLst xmlns:p="http://schemas.openxmlformats.org/presentationml/2006/main">
  <p:tag name="KSO_WM_BEAUTIFY_FLAG" val=""/>
</p:tagLst>
</file>

<file path=ppt/tags/tag589.xml><?xml version="1.0" encoding="utf-8"?>
<p:tagLst xmlns:p="http://schemas.openxmlformats.org/presentationml/2006/main">
  <p:tag name="KSO_WM_BEAUTIFY_FLAG" val=""/>
</p:tagLst>
</file>

<file path=ppt/tags/tag59.xml><?xml version="1.0" encoding="utf-8"?>
<p:tagLst xmlns:p="http://schemas.openxmlformats.org/presentationml/2006/main">
  <p:tag name="KSO_WM_BEAUTIFY_FLAG" val=""/>
</p:tagLst>
</file>

<file path=ppt/tags/tag590.xml><?xml version="1.0" encoding="utf-8"?>
<p:tagLst xmlns:p="http://schemas.openxmlformats.org/presentationml/2006/main">
  <p:tag name="KSO_WM_BEAUTIFY_FLAG" val=""/>
</p:tagLst>
</file>

<file path=ppt/tags/tag591.xml><?xml version="1.0" encoding="utf-8"?>
<p:tagLst xmlns:p="http://schemas.openxmlformats.org/presentationml/2006/main">
  <p:tag name="KSO_WM_BEAUTIFY_FLAG" val=""/>
</p:tagLst>
</file>

<file path=ppt/tags/tag592.xml><?xml version="1.0" encoding="utf-8"?>
<p:tagLst xmlns:p="http://schemas.openxmlformats.org/presentationml/2006/main">
  <p:tag name="KSO_WM_BEAUTIFY_FLAG" val=""/>
</p:tagLst>
</file>

<file path=ppt/tags/tag593.xml><?xml version="1.0" encoding="utf-8"?>
<p:tagLst xmlns:p="http://schemas.openxmlformats.org/presentationml/2006/main">
  <p:tag name="KSO_WM_BEAUTIFY_FLAG" val=""/>
</p:tagLst>
</file>

<file path=ppt/tags/tag594.xml><?xml version="1.0" encoding="utf-8"?>
<p:tagLst xmlns:p="http://schemas.openxmlformats.org/presentationml/2006/main">
  <p:tag name="KSO_WM_BEAUTIFY_FLAG" val=""/>
</p:tagLst>
</file>

<file path=ppt/tags/tag595.xml><?xml version="1.0" encoding="utf-8"?>
<p:tagLst xmlns:p="http://schemas.openxmlformats.org/presentationml/2006/main">
  <p:tag name="KSO_WM_BEAUTIFY_FLAG" val=""/>
</p:tagLst>
</file>

<file path=ppt/tags/tag596.xml><?xml version="1.0" encoding="utf-8"?>
<p:tagLst xmlns:p="http://schemas.openxmlformats.org/presentationml/2006/main">
  <p:tag name="KSO_WM_BEAUTIFY_FLAG" val=""/>
</p:tagLst>
</file>

<file path=ppt/tags/tag597.xml><?xml version="1.0" encoding="utf-8"?>
<p:tagLst xmlns:p="http://schemas.openxmlformats.org/presentationml/2006/main">
  <p:tag name="KSO_WM_BEAUTIFY_FLAG" val=""/>
</p:tagLst>
</file>

<file path=ppt/tags/tag598.xml><?xml version="1.0" encoding="utf-8"?>
<p:tagLst xmlns:p="http://schemas.openxmlformats.org/presentationml/2006/main">
  <p:tag name="KSO_WM_BEAUTIFY_FLAG" val=""/>
</p:tagLst>
</file>

<file path=ppt/tags/tag599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60.xml><?xml version="1.0" encoding="utf-8"?>
<p:tagLst xmlns:p="http://schemas.openxmlformats.org/presentationml/2006/main">
  <p:tag name="KSO_WM_BEAUTIFY_FLAG" val=""/>
</p:tagLst>
</file>

<file path=ppt/tags/tag600.xml><?xml version="1.0" encoding="utf-8"?>
<p:tagLst xmlns:p="http://schemas.openxmlformats.org/presentationml/2006/main">
  <p:tag name="KSO_WM_BEAUTIFY_FLAG" val=""/>
</p:tagLst>
</file>

<file path=ppt/tags/tag601.xml><?xml version="1.0" encoding="utf-8"?>
<p:tagLst xmlns:p="http://schemas.openxmlformats.org/presentationml/2006/main">
  <p:tag name="KSO_WM_BEAUTIFY_FLAG" val=""/>
</p:tagLst>
</file>

<file path=ppt/tags/tag602.xml><?xml version="1.0" encoding="utf-8"?>
<p:tagLst xmlns:p="http://schemas.openxmlformats.org/presentationml/2006/main">
  <p:tag name="KSO_WM_BEAUTIFY_FLAG" val=""/>
</p:tagLst>
</file>

<file path=ppt/tags/tag603.xml><?xml version="1.0" encoding="utf-8"?>
<p:tagLst xmlns:p="http://schemas.openxmlformats.org/presentationml/2006/main">
  <p:tag name="KSO_WM_BEAUTIFY_FLAG" val=""/>
</p:tagLst>
</file>

<file path=ppt/tags/tag604.xml><?xml version="1.0" encoding="utf-8"?>
<p:tagLst xmlns:p="http://schemas.openxmlformats.org/presentationml/2006/main">
  <p:tag name="KSO_WM_BEAUTIFY_FLAG" val=""/>
</p:tagLst>
</file>

<file path=ppt/tags/tag605.xml><?xml version="1.0" encoding="utf-8"?>
<p:tagLst xmlns:p="http://schemas.openxmlformats.org/presentationml/2006/main">
  <p:tag name="KSO_WM_BEAUTIFY_FLAG" val=""/>
</p:tagLst>
</file>

<file path=ppt/tags/tag606.xml><?xml version="1.0" encoding="utf-8"?>
<p:tagLst xmlns:p="http://schemas.openxmlformats.org/presentationml/2006/main">
  <p:tag name="KSO_WM_BEAUTIFY_FLAG" val=""/>
</p:tagLst>
</file>

<file path=ppt/tags/tag607.xml><?xml version="1.0" encoding="utf-8"?>
<p:tagLst xmlns:p="http://schemas.openxmlformats.org/presentationml/2006/main">
  <p:tag name="KSO_WM_BEAUTIFY_FLAG" val=""/>
</p:tagLst>
</file>

<file path=ppt/tags/tag608.xml><?xml version="1.0" encoding="utf-8"?>
<p:tagLst xmlns:p="http://schemas.openxmlformats.org/presentationml/2006/main">
  <p:tag name="KSO_WM_BEAUTIFY_FLAG" val=""/>
</p:tagLst>
</file>

<file path=ppt/tags/tag609.xml><?xml version="1.0" encoding="utf-8"?>
<p:tagLst xmlns:p="http://schemas.openxmlformats.org/presentationml/2006/main">
  <p:tag name="KSO_WM_BEAUTIFY_FLAG" val=""/>
</p:tagLst>
</file>

<file path=ppt/tags/tag61.xml><?xml version="1.0" encoding="utf-8"?>
<p:tagLst xmlns:p="http://schemas.openxmlformats.org/presentationml/2006/main">
  <p:tag name="KSO_WM_BEAUTIFY_FLAG" val=""/>
</p:tagLst>
</file>

<file path=ppt/tags/tag610.xml><?xml version="1.0" encoding="utf-8"?>
<p:tagLst xmlns:p="http://schemas.openxmlformats.org/presentationml/2006/main">
  <p:tag name="KSO_WM_BEAUTIFY_FLAG" val=""/>
</p:tagLst>
</file>

<file path=ppt/tags/tag611.xml><?xml version="1.0" encoding="utf-8"?>
<p:tagLst xmlns:p="http://schemas.openxmlformats.org/presentationml/2006/main">
  <p:tag name="KSO_WM_BEAUTIFY_FLAG" val=""/>
</p:tagLst>
</file>

<file path=ppt/tags/tag612.xml><?xml version="1.0" encoding="utf-8"?>
<p:tagLst xmlns:p="http://schemas.openxmlformats.org/presentationml/2006/main">
  <p:tag name="KSO_WM_BEAUTIFY_FLAG" val=""/>
</p:tagLst>
</file>

<file path=ppt/tags/tag613.xml><?xml version="1.0" encoding="utf-8"?>
<p:tagLst xmlns:p="http://schemas.openxmlformats.org/presentationml/2006/main">
  <p:tag name="KSO_WM_BEAUTIFY_FLAG" val=""/>
</p:tagLst>
</file>

<file path=ppt/tags/tag614.xml><?xml version="1.0" encoding="utf-8"?>
<p:tagLst xmlns:p="http://schemas.openxmlformats.org/presentationml/2006/main">
  <p:tag name="KSO_WM_BEAUTIFY_FLAG" val=""/>
</p:tagLst>
</file>

<file path=ppt/tags/tag615.xml><?xml version="1.0" encoding="utf-8"?>
<p:tagLst xmlns:p="http://schemas.openxmlformats.org/presentationml/2006/main">
  <p:tag name="KSO_WM_BEAUTIFY_FLAG" val=""/>
</p:tagLst>
</file>

<file path=ppt/tags/tag616.xml><?xml version="1.0" encoding="utf-8"?>
<p:tagLst xmlns:p="http://schemas.openxmlformats.org/presentationml/2006/main">
  <p:tag name="KSO_WM_BEAUTIFY_FLAG" val=""/>
</p:tagLst>
</file>

<file path=ppt/tags/tag617.xml><?xml version="1.0" encoding="utf-8"?>
<p:tagLst xmlns:p="http://schemas.openxmlformats.org/presentationml/2006/main">
  <p:tag name="KSO_WM_BEAUTIFY_FLAG" val=""/>
</p:tagLst>
</file>

<file path=ppt/tags/tag618.xml><?xml version="1.0" encoding="utf-8"?>
<p:tagLst xmlns:p="http://schemas.openxmlformats.org/presentationml/2006/main">
  <p:tag name="KSO_WM_BEAUTIFY_FLAG" val=""/>
</p:tagLst>
</file>

<file path=ppt/tags/tag619.xml><?xml version="1.0" encoding="utf-8"?>
<p:tagLst xmlns:p="http://schemas.openxmlformats.org/presentationml/2006/main">
  <p:tag name="KSO_WM_BEAUTIFY_FLAG" val=""/>
</p:tagLst>
</file>

<file path=ppt/tags/tag62.xml><?xml version="1.0" encoding="utf-8"?>
<p:tagLst xmlns:p="http://schemas.openxmlformats.org/presentationml/2006/main">
  <p:tag name="KSO_WM_BEAUTIFY_FLAG" val=""/>
</p:tagLst>
</file>

<file path=ppt/tags/tag620.xml><?xml version="1.0" encoding="utf-8"?>
<p:tagLst xmlns:p="http://schemas.openxmlformats.org/presentationml/2006/main">
  <p:tag name="KSO_WM_BEAUTIFY_FLAG" val=""/>
</p:tagLst>
</file>

<file path=ppt/tags/tag621.xml><?xml version="1.0" encoding="utf-8"?>
<p:tagLst xmlns:p="http://schemas.openxmlformats.org/presentationml/2006/main">
  <p:tag name="KSO_WM_BEAUTIFY_FLAG" val=""/>
</p:tagLst>
</file>

<file path=ppt/tags/tag622.xml><?xml version="1.0" encoding="utf-8"?>
<p:tagLst xmlns:p="http://schemas.openxmlformats.org/presentationml/2006/main">
  <p:tag name="KSO_WM_BEAUTIFY_FLAG" val=""/>
</p:tagLst>
</file>

<file path=ppt/tags/tag623.xml><?xml version="1.0" encoding="utf-8"?>
<p:tagLst xmlns:p="http://schemas.openxmlformats.org/presentationml/2006/main">
  <p:tag name="KSO_WM_BEAUTIFY_FLAG" val=""/>
</p:tagLst>
</file>

<file path=ppt/tags/tag624.xml><?xml version="1.0" encoding="utf-8"?>
<p:tagLst xmlns:p="http://schemas.openxmlformats.org/presentationml/2006/main">
  <p:tag name="KSO_WM_BEAUTIFY_FLAG" val=""/>
</p:tagLst>
</file>

<file path=ppt/tags/tag625.xml><?xml version="1.0" encoding="utf-8"?>
<p:tagLst xmlns:p="http://schemas.openxmlformats.org/presentationml/2006/main">
  <p:tag name="KSO_WM_BEAUTIFY_FLAG" val=""/>
</p:tagLst>
</file>

<file path=ppt/tags/tag626.xml><?xml version="1.0" encoding="utf-8"?>
<p:tagLst xmlns:p="http://schemas.openxmlformats.org/presentationml/2006/main">
  <p:tag name="KSO_WM_BEAUTIFY_FLAG" val=""/>
</p:tagLst>
</file>

<file path=ppt/tags/tag627.xml><?xml version="1.0" encoding="utf-8"?>
<p:tagLst xmlns:p="http://schemas.openxmlformats.org/presentationml/2006/main">
  <p:tag name="KSO_WM_BEAUTIFY_FLAG" val=""/>
</p:tagLst>
</file>

<file path=ppt/tags/tag628.xml><?xml version="1.0" encoding="utf-8"?>
<p:tagLst xmlns:p="http://schemas.openxmlformats.org/presentationml/2006/main">
  <p:tag name="KSO_WM_BEAUTIFY_FLAG" val=""/>
</p:tagLst>
</file>

<file path=ppt/tags/tag629.xml><?xml version="1.0" encoding="utf-8"?>
<p:tagLst xmlns:p="http://schemas.openxmlformats.org/presentationml/2006/main">
  <p:tag name="KSO_WM_BEAUTIFY_FLAG" val=""/>
</p:tagLst>
</file>

<file path=ppt/tags/tag63.xml><?xml version="1.0" encoding="utf-8"?>
<p:tagLst xmlns:p="http://schemas.openxmlformats.org/presentationml/2006/main">
  <p:tag name="KSO_WM_BEAUTIFY_FLAG" val=""/>
</p:tagLst>
</file>

<file path=ppt/tags/tag630.xml><?xml version="1.0" encoding="utf-8"?>
<p:tagLst xmlns:p="http://schemas.openxmlformats.org/presentationml/2006/main">
  <p:tag name="KSO_WM_BEAUTIFY_FLAG" val=""/>
</p:tagLst>
</file>

<file path=ppt/tags/tag631.xml><?xml version="1.0" encoding="utf-8"?>
<p:tagLst xmlns:p="http://schemas.openxmlformats.org/presentationml/2006/main">
  <p:tag name="KSO_WM_BEAUTIFY_FLAG" val=""/>
</p:tagLst>
</file>

<file path=ppt/tags/tag632.xml><?xml version="1.0" encoding="utf-8"?>
<p:tagLst xmlns:p="http://schemas.openxmlformats.org/presentationml/2006/main">
  <p:tag name="KSO_WM_BEAUTIFY_FLAG" val=""/>
</p:tagLst>
</file>

<file path=ppt/tags/tag633.xml><?xml version="1.0" encoding="utf-8"?>
<p:tagLst xmlns:p="http://schemas.openxmlformats.org/presentationml/2006/main">
  <p:tag name="KSO_WM_BEAUTIFY_FLAG" val=""/>
</p:tagLst>
</file>

<file path=ppt/tags/tag634.xml><?xml version="1.0" encoding="utf-8"?>
<p:tagLst xmlns:p="http://schemas.openxmlformats.org/presentationml/2006/main">
  <p:tag name="KSO_WM_BEAUTIFY_FLAG" val=""/>
</p:tagLst>
</file>

<file path=ppt/tags/tag635.xml><?xml version="1.0" encoding="utf-8"?>
<p:tagLst xmlns:p="http://schemas.openxmlformats.org/presentationml/2006/main">
  <p:tag name="KSO_WM_BEAUTIFY_FLAG" val=""/>
</p:tagLst>
</file>

<file path=ppt/tags/tag636.xml><?xml version="1.0" encoding="utf-8"?>
<p:tagLst xmlns:p="http://schemas.openxmlformats.org/presentationml/2006/main">
  <p:tag name="KSO_WM_BEAUTIFY_FLAG" val=""/>
</p:tagLst>
</file>

<file path=ppt/tags/tag637.xml><?xml version="1.0" encoding="utf-8"?>
<p:tagLst xmlns:p="http://schemas.openxmlformats.org/presentationml/2006/main">
  <p:tag name="KSO_WM_BEAUTIFY_FLAG" val=""/>
</p:tagLst>
</file>

<file path=ppt/tags/tag638.xml><?xml version="1.0" encoding="utf-8"?>
<p:tagLst xmlns:p="http://schemas.openxmlformats.org/presentationml/2006/main">
  <p:tag name="KSO_WM_BEAUTIFY_FLAG" val=""/>
</p:tagLst>
</file>

<file path=ppt/tags/tag639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BEAUTIFY_FLAG" val=""/>
</p:tagLst>
</file>

<file path=ppt/tags/tag640.xml><?xml version="1.0" encoding="utf-8"?>
<p:tagLst xmlns:p="http://schemas.openxmlformats.org/presentationml/2006/main">
  <p:tag name="KSO_WM_BEAUTIFY_FLAG" val=""/>
</p:tagLst>
</file>

<file path=ppt/tags/tag641.xml><?xml version="1.0" encoding="utf-8"?>
<p:tagLst xmlns:p="http://schemas.openxmlformats.org/presentationml/2006/main">
  <p:tag name="KSO_WM_BEAUTIFY_FLAG" val=""/>
</p:tagLst>
</file>

<file path=ppt/tags/tag642.xml><?xml version="1.0" encoding="utf-8"?>
<p:tagLst xmlns:p="http://schemas.openxmlformats.org/presentationml/2006/main">
  <p:tag name="KSO_WM_BEAUTIFY_FLAG" val=""/>
</p:tagLst>
</file>

<file path=ppt/tags/tag643.xml><?xml version="1.0" encoding="utf-8"?>
<p:tagLst xmlns:p="http://schemas.openxmlformats.org/presentationml/2006/main">
  <p:tag name="KSO_WM_BEAUTIFY_FLAG" val=""/>
</p:tagLst>
</file>

<file path=ppt/tags/tag644.xml><?xml version="1.0" encoding="utf-8"?>
<p:tagLst xmlns:p="http://schemas.openxmlformats.org/presentationml/2006/main">
  <p:tag name="KSO_WM_BEAUTIFY_FLAG" val=""/>
</p:tagLst>
</file>

<file path=ppt/tags/tag645.xml><?xml version="1.0" encoding="utf-8"?>
<p:tagLst xmlns:p="http://schemas.openxmlformats.org/presentationml/2006/main">
  <p:tag name="KSO_WM_BEAUTIFY_FLAG" val=""/>
</p:tagLst>
</file>

<file path=ppt/tags/tag646.xml><?xml version="1.0" encoding="utf-8"?>
<p:tagLst xmlns:p="http://schemas.openxmlformats.org/presentationml/2006/main">
  <p:tag name="KSO_WM_BEAUTIFY_FLAG" val=""/>
</p:tagLst>
</file>

<file path=ppt/tags/tag647.xml><?xml version="1.0" encoding="utf-8"?>
<p:tagLst xmlns:p="http://schemas.openxmlformats.org/presentationml/2006/main">
  <p:tag name="KSO_WM_BEAUTIFY_FLAG" val=""/>
</p:tagLst>
</file>

<file path=ppt/tags/tag648.xml><?xml version="1.0" encoding="utf-8"?>
<p:tagLst xmlns:p="http://schemas.openxmlformats.org/presentationml/2006/main">
  <p:tag name="KSO_WM_BEAUTIFY_FLAG" val=""/>
</p:tagLst>
</file>

<file path=ppt/tags/tag649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BEAUTIFY_FLAG" val=""/>
</p:tagLst>
</file>

<file path=ppt/tags/tag650.xml><?xml version="1.0" encoding="utf-8"?>
<p:tagLst xmlns:p="http://schemas.openxmlformats.org/presentationml/2006/main">
  <p:tag name="KSO_WM_BEAUTIFY_FLAG" val=""/>
</p:tagLst>
</file>

<file path=ppt/tags/tag651.xml><?xml version="1.0" encoding="utf-8"?>
<p:tagLst xmlns:p="http://schemas.openxmlformats.org/presentationml/2006/main">
  <p:tag name="KSO_WM_BEAUTIFY_FLAG" val=""/>
</p:tagLst>
</file>

<file path=ppt/tags/tag652.xml><?xml version="1.0" encoding="utf-8"?>
<p:tagLst xmlns:p="http://schemas.openxmlformats.org/presentationml/2006/main">
  <p:tag name="KSO_WM_BEAUTIFY_FLAG" val=""/>
</p:tagLst>
</file>

<file path=ppt/tags/tag653.xml><?xml version="1.0" encoding="utf-8"?>
<p:tagLst xmlns:p="http://schemas.openxmlformats.org/presentationml/2006/main">
  <p:tag name="KSO_WM_BEAUTIFY_FLAG" val=""/>
</p:tagLst>
</file>

<file path=ppt/tags/tag654.xml><?xml version="1.0" encoding="utf-8"?>
<p:tagLst xmlns:p="http://schemas.openxmlformats.org/presentationml/2006/main">
  <p:tag name="KSO_WM_BEAUTIFY_FLAG" val=""/>
</p:tagLst>
</file>

<file path=ppt/tags/tag655.xml><?xml version="1.0" encoding="utf-8"?>
<p:tagLst xmlns:p="http://schemas.openxmlformats.org/presentationml/2006/main">
  <p:tag name="KSO_WM_BEAUTIFY_FLAG" val=""/>
</p:tagLst>
</file>

<file path=ppt/tags/tag656.xml><?xml version="1.0" encoding="utf-8"?>
<p:tagLst xmlns:p="http://schemas.openxmlformats.org/presentationml/2006/main">
  <p:tag name="KSO_WM_BEAUTIFY_FLAG" val=""/>
</p:tagLst>
</file>

<file path=ppt/tags/tag657.xml><?xml version="1.0" encoding="utf-8"?>
<p:tagLst xmlns:p="http://schemas.openxmlformats.org/presentationml/2006/main">
  <p:tag name="KSO_WM_BEAUTIFY_FLAG" val=""/>
</p:tagLst>
</file>

<file path=ppt/tags/tag658.xml><?xml version="1.0" encoding="utf-8"?>
<p:tagLst xmlns:p="http://schemas.openxmlformats.org/presentationml/2006/main">
  <p:tag name="KSO_WM_BEAUTIFY_FLAG" val=""/>
</p:tagLst>
</file>

<file path=ppt/tags/tag659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KSO_WM_BEAUTIFY_FLAG" val=""/>
</p:tagLst>
</file>

<file path=ppt/tags/tag660.xml><?xml version="1.0" encoding="utf-8"?>
<p:tagLst xmlns:p="http://schemas.openxmlformats.org/presentationml/2006/main">
  <p:tag name="KSO_WM_BEAUTIFY_FLAG" val=""/>
</p:tagLst>
</file>

<file path=ppt/tags/tag661.xml><?xml version="1.0" encoding="utf-8"?>
<p:tagLst xmlns:p="http://schemas.openxmlformats.org/presentationml/2006/main">
  <p:tag name="KSO_WM_BEAUTIFY_FLAG" val=""/>
</p:tagLst>
</file>

<file path=ppt/tags/tag662.xml><?xml version="1.0" encoding="utf-8"?>
<p:tagLst xmlns:p="http://schemas.openxmlformats.org/presentationml/2006/main">
  <p:tag name="KSO_WM_BEAUTIFY_FLAG" val=""/>
</p:tagLst>
</file>

<file path=ppt/tags/tag663.xml><?xml version="1.0" encoding="utf-8"?>
<p:tagLst xmlns:p="http://schemas.openxmlformats.org/presentationml/2006/main">
  <p:tag name="KSO_WM_BEAUTIFY_FLAG" val=""/>
</p:tagLst>
</file>

<file path=ppt/tags/tag664.xml><?xml version="1.0" encoding="utf-8"?>
<p:tagLst xmlns:p="http://schemas.openxmlformats.org/presentationml/2006/main">
  <p:tag name="KSO_WM_BEAUTIFY_FLAG" val=""/>
</p:tagLst>
</file>

<file path=ppt/tags/tag665.xml><?xml version="1.0" encoding="utf-8"?>
<p:tagLst xmlns:p="http://schemas.openxmlformats.org/presentationml/2006/main">
  <p:tag name="KSO_WM_BEAUTIFY_FLAG" val=""/>
</p:tagLst>
</file>

<file path=ppt/tags/tag666.xml><?xml version="1.0" encoding="utf-8"?>
<p:tagLst xmlns:p="http://schemas.openxmlformats.org/presentationml/2006/main">
  <p:tag name="KSO_WM_BEAUTIFY_FLAG" val=""/>
</p:tagLst>
</file>

<file path=ppt/tags/tag667.xml><?xml version="1.0" encoding="utf-8"?>
<p:tagLst xmlns:p="http://schemas.openxmlformats.org/presentationml/2006/main">
  <p:tag name="KSO_WM_BEAUTIFY_FLAG" val=""/>
</p:tagLst>
</file>

<file path=ppt/tags/tag668.xml><?xml version="1.0" encoding="utf-8"?>
<p:tagLst xmlns:p="http://schemas.openxmlformats.org/presentationml/2006/main">
  <p:tag name="KSO_WM_BEAUTIFY_FLAG" val=""/>
</p:tagLst>
</file>

<file path=ppt/tags/tag669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KSO_WM_BEAUTIFY_FLAG" val=""/>
</p:tagLst>
</file>

<file path=ppt/tags/tag670.xml><?xml version="1.0" encoding="utf-8"?>
<p:tagLst xmlns:p="http://schemas.openxmlformats.org/presentationml/2006/main">
  <p:tag name="KSO_WM_BEAUTIFY_FLAG" val=""/>
</p:tagLst>
</file>

<file path=ppt/tags/tag671.xml><?xml version="1.0" encoding="utf-8"?>
<p:tagLst xmlns:p="http://schemas.openxmlformats.org/presentationml/2006/main">
  <p:tag name="KSO_WM_BEAUTIFY_FLAG" val=""/>
</p:tagLst>
</file>

<file path=ppt/tags/tag672.xml><?xml version="1.0" encoding="utf-8"?>
<p:tagLst xmlns:p="http://schemas.openxmlformats.org/presentationml/2006/main">
  <p:tag name="KSO_WM_BEAUTIFY_FLAG" val=""/>
</p:tagLst>
</file>

<file path=ppt/tags/tag673.xml><?xml version="1.0" encoding="utf-8"?>
<p:tagLst xmlns:p="http://schemas.openxmlformats.org/presentationml/2006/main">
  <p:tag name="KSO_WM_BEAUTIFY_FLAG" val=""/>
</p:tagLst>
</file>

<file path=ppt/tags/tag674.xml><?xml version="1.0" encoding="utf-8"?>
<p:tagLst xmlns:p="http://schemas.openxmlformats.org/presentationml/2006/main">
  <p:tag name="KSO_WM_BEAUTIFY_FLAG" val=""/>
</p:tagLst>
</file>

<file path=ppt/tags/tag675.xml><?xml version="1.0" encoding="utf-8"?>
<p:tagLst xmlns:p="http://schemas.openxmlformats.org/presentationml/2006/main">
  <p:tag name="KSO_WM_BEAUTIFY_FLAG" val=""/>
</p:tagLst>
</file>

<file path=ppt/tags/tag676.xml><?xml version="1.0" encoding="utf-8"?>
<p:tagLst xmlns:p="http://schemas.openxmlformats.org/presentationml/2006/main">
  <p:tag name="KSO_WM_BEAUTIFY_FLAG" val=""/>
</p:tagLst>
</file>

<file path=ppt/tags/tag677.xml><?xml version="1.0" encoding="utf-8"?>
<p:tagLst xmlns:p="http://schemas.openxmlformats.org/presentationml/2006/main">
  <p:tag name="KSO_WM_BEAUTIFY_FLAG" val=""/>
</p:tagLst>
</file>

<file path=ppt/tags/tag678.xml><?xml version="1.0" encoding="utf-8"?>
<p:tagLst xmlns:p="http://schemas.openxmlformats.org/presentationml/2006/main">
  <p:tag name="KSO_WM_BEAUTIFY_FLAG" val=""/>
</p:tagLst>
</file>

<file path=ppt/tags/tag679.xml><?xml version="1.0" encoding="utf-8"?>
<p:tagLst xmlns:p="http://schemas.openxmlformats.org/presentationml/2006/main">
  <p:tag name="KSO_WM_BEAUTIFY_FLAG" val=""/>
</p:tagLst>
</file>

<file path=ppt/tags/tag68.xml><?xml version="1.0" encoding="utf-8"?>
<p:tagLst xmlns:p="http://schemas.openxmlformats.org/presentationml/2006/main">
  <p:tag name="KSO_WM_BEAUTIFY_FLAG" val=""/>
</p:tagLst>
</file>

<file path=ppt/tags/tag680.xml><?xml version="1.0" encoding="utf-8"?>
<p:tagLst xmlns:p="http://schemas.openxmlformats.org/presentationml/2006/main">
  <p:tag name="KSO_WM_BEAUTIFY_FLAG" val=""/>
</p:tagLst>
</file>

<file path=ppt/tags/tag681.xml><?xml version="1.0" encoding="utf-8"?>
<p:tagLst xmlns:p="http://schemas.openxmlformats.org/presentationml/2006/main">
  <p:tag name="KSO_WM_BEAUTIFY_FLAG" val=""/>
</p:tagLst>
</file>

<file path=ppt/tags/tag682.xml><?xml version="1.0" encoding="utf-8"?>
<p:tagLst xmlns:p="http://schemas.openxmlformats.org/presentationml/2006/main">
  <p:tag name="KSO_WM_BEAUTIFY_FLAG" val=""/>
</p:tagLst>
</file>

<file path=ppt/tags/tag683.xml><?xml version="1.0" encoding="utf-8"?>
<p:tagLst xmlns:p="http://schemas.openxmlformats.org/presentationml/2006/main">
  <p:tag name="KSO_WM_BEAUTIFY_FLAG" val=""/>
</p:tagLst>
</file>

<file path=ppt/tags/tag684.xml><?xml version="1.0" encoding="utf-8"?>
<p:tagLst xmlns:p="http://schemas.openxmlformats.org/presentationml/2006/main">
  <p:tag name="KSO_WM_BEAUTIFY_FLAG" val=""/>
</p:tagLst>
</file>

<file path=ppt/tags/tag685.xml><?xml version="1.0" encoding="utf-8"?>
<p:tagLst xmlns:p="http://schemas.openxmlformats.org/presentationml/2006/main">
  <p:tag name="KSO_WM_BEAUTIFY_FLAG" val=""/>
</p:tagLst>
</file>

<file path=ppt/tags/tag686.xml><?xml version="1.0" encoding="utf-8"?>
<p:tagLst xmlns:p="http://schemas.openxmlformats.org/presentationml/2006/main">
  <p:tag name="KSO_WM_BEAUTIFY_FLAG" val=""/>
</p:tagLst>
</file>

<file path=ppt/tags/tag687.xml><?xml version="1.0" encoding="utf-8"?>
<p:tagLst xmlns:p="http://schemas.openxmlformats.org/presentationml/2006/main">
  <p:tag name="KSO_WM_BEAUTIFY_FLAG" val=""/>
</p:tagLst>
</file>

<file path=ppt/tags/tag688.xml><?xml version="1.0" encoding="utf-8"?>
<p:tagLst xmlns:p="http://schemas.openxmlformats.org/presentationml/2006/main">
  <p:tag name="KSO_WM_BEAUTIFY_FLAG" val=""/>
</p:tagLst>
</file>

<file path=ppt/tags/tag689.xml><?xml version="1.0" encoding="utf-8"?>
<p:tagLst xmlns:p="http://schemas.openxmlformats.org/presentationml/2006/main">
  <p:tag name="KSO_WM_BEAUTIFY_FLAG" val=""/>
</p:tagLst>
</file>

<file path=ppt/tags/tag69.xml><?xml version="1.0" encoding="utf-8"?>
<p:tagLst xmlns:p="http://schemas.openxmlformats.org/presentationml/2006/main">
  <p:tag name="KSO_WM_BEAUTIFY_FLAG" val=""/>
</p:tagLst>
</file>

<file path=ppt/tags/tag690.xml><?xml version="1.0" encoding="utf-8"?>
<p:tagLst xmlns:p="http://schemas.openxmlformats.org/presentationml/2006/main">
  <p:tag name="KSO_WM_BEAUTIFY_FLAG" val=""/>
</p:tagLst>
</file>

<file path=ppt/tags/tag691.xml><?xml version="1.0" encoding="utf-8"?>
<p:tagLst xmlns:p="http://schemas.openxmlformats.org/presentationml/2006/main">
  <p:tag name="KSO_WM_BEAUTIFY_FLAG" val=""/>
</p:tagLst>
</file>

<file path=ppt/tags/tag692.xml><?xml version="1.0" encoding="utf-8"?>
<p:tagLst xmlns:p="http://schemas.openxmlformats.org/presentationml/2006/main">
  <p:tag name="KSO_WM_BEAUTIFY_FLAG" val=""/>
</p:tagLst>
</file>

<file path=ppt/tags/tag693.xml><?xml version="1.0" encoding="utf-8"?>
<p:tagLst xmlns:p="http://schemas.openxmlformats.org/presentationml/2006/main">
  <p:tag name="KSO_WM_BEAUTIFY_FLAG" val=""/>
</p:tagLst>
</file>

<file path=ppt/tags/tag694.xml><?xml version="1.0" encoding="utf-8"?>
<p:tagLst xmlns:p="http://schemas.openxmlformats.org/presentationml/2006/main">
  <p:tag name="KSO_WM_BEAUTIFY_FLAG" val=""/>
</p:tagLst>
</file>

<file path=ppt/tags/tag695.xml><?xml version="1.0" encoding="utf-8"?>
<p:tagLst xmlns:p="http://schemas.openxmlformats.org/presentationml/2006/main">
  <p:tag name="KSO_WM_BEAUTIFY_FLAG" val=""/>
</p:tagLst>
</file>

<file path=ppt/tags/tag696.xml><?xml version="1.0" encoding="utf-8"?>
<p:tagLst xmlns:p="http://schemas.openxmlformats.org/presentationml/2006/main">
  <p:tag name="KSO_WM_BEAUTIFY_FLAG" val=""/>
</p:tagLst>
</file>

<file path=ppt/tags/tag697.xml><?xml version="1.0" encoding="utf-8"?>
<p:tagLst xmlns:p="http://schemas.openxmlformats.org/presentationml/2006/main">
  <p:tag name="KSO_WM_BEAUTIFY_FLAG" val=""/>
</p:tagLst>
</file>

<file path=ppt/tags/tag698.xml><?xml version="1.0" encoding="utf-8"?>
<p:tagLst xmlns:p="http://schemas.openxmlformats.org/presentationml/2006/main">
  <p:tag name="KSO_WM_BEAUTIFY_FLAG" val=""/>
</p:tagLst>
</file>

<file path=ppt/tags/tag69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70.xml><?xml version="1.0" encoding="utf-8"?>
<p:tagLst xmlns:p="http://schemas.openxmlformats.org/presentationml/2006/main">
  <p:tag name="KSO_WM_BEAUTIFY_FLAG" val=""/>
</p:tagLst>
</file>

<file path=ppt/tags/tag700.xml><?xml version="1.0" encoding="utf-8"?>
<p:tagLst xmlns:p="http://schemas.openxmlformats.org/presentationml/2006/main">
  <p:tag name="KSO_WM_BEAUTIFY_FLAG" val=""/>
</p:tagLst>
</file>

<file path=ppt/tags/tag701.xml><?xml version="1.0" encoding="utf-8"?>
<p:tagLst xmlns:p="http://schemas.openxmlformats.org/presentationml/2006/main">
  <p:tag name="KSO_WM_BEAUTIFY_FLAG" val=""/>
</p:tagLst>
</file>

<file path=ppt/tags/tag702.xml><?xml version="1.0" encoding="utf-8"?>
<p:tagLst xmlns:p="http://schemas.openxmlformats.org/presentationml/2006/main">
  <p:tag name="KSO_WM_BEAUTIFY_FLAG" val=""/>
</p:tagLst>
</file>

<file path=ppt/tags/tag703.xml><?xml version="1.0" encoding="utf-8"?>
<p:tagLst xmlns:p="http://schemas.openxmlformats.org/presentationml/2006/main">
  <p:tag name="KSO_WM_BEAUTIFY_FLAG" val=""/>
</p:tagLst>
</file>

<file path=ppt/tags/tag704.xml><?xml version="1.0" encoding="utf-8"?>
<p:tagLst xmlns:p="http://schemas.openxmlformats.org/presentationml/2006/main">
  <p:tag name="KSO_WM_BEAUTIFY_FLAG" val=""/>
</p:tagLst>
</file>

<file path=ppt/tags/tag705.xml><?xml version="1.0" encoding="utf-8"?>
<p:tagLst xmlns:p="http://schemas.openxmlformats.org/presentationml/2006/main">
  <p:tag name="KSO_WM_BEAUTIFY_FLAG" val=""/>
</p:tagLst>
</file>

<file path=ppt/tags/tag706.xml><?xml version="1.0" encoding="utf-8"?>
<p:tagLst xmlns:p="http://schemas.openxmlformats.org/presentationml/2006/main">
  <p:tag name="KSO_WM_BEAUTIFY_FLAG" val=""/>
</p:tagLst>
</file>

<file path=ppt/tags/tag707.xml><?xml version="1.0" encoding="utf-8"?>
<p:tagLst xmlns:p="http://schemas.openxmlformats.org/presentationml/2006/main">
  <p:tag name="KSO_WM_BEAUTIFY_FLAG" val=""/>
</p:tagLst>
</file>

<file path=ppt/tags/tag708.xml><?xml version="1.0" encoding="utf-8"?>
<p:tagLst xmlns:p="http://schemas.openxmlformats.org/presentationml/2006/main">
  <p:tag name="KSO_WM_BEAUTIFY_FLAG" val=""/>
</p:tagLst>
</file>

<file path=ppt/tags/tag709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BEAUTIFY_FLAG" val=""/>
</p:tagLst>
</file>

<file path=ppt/tags/tag710.xml><?xml version="1.0" encoding="utf-8"?>
<p:tagLst xmlns:p="http://schemas.openxmlformats.org/presentationml/2006/main">
  <p:tag name="KSO_WM_BEAUTIFY_FLAG" val=""/>
</p:tagLst>
</file>

<file path=ppt/tags/tag711.xml><?xml version="1.0" encoding="utf-8"?>
<p:tagLst xmlns:p="http://schemas.openxmlformats.org/presentationml/2006/main">
  <p:tag name="KSO_WM_BEAUTIFY_FLAG" val=""/>
</p:tagLst>
</file>

<file path=ppt/tags/tag712.xml><?xml version="1.0" encoding="utf-8"?>
<p:tagLst xmlns:p="http://schemas.openxmlformats.org/presentationml/2006/main">
  <p:tag name="KSO_WM_BEAUTIFY_FLAG" val=""/>
</p:tagLst>
</file>

<file path=ppt/tags/tag713.xml><?xml version="1.0" encoding="utf-8"?>
<p:tagLst xmlns:p="http://schemas.openxmlformats.org/presentationml/2006/main">
  <p:tag name="KSO_WM_BEAUTIFY_FLAG" val=""/>
</p:tagLst>
</file>

<file path=ppt/tags/tag714.xml><?xml version="1.0" encoding="utf-8"?>
<p:tagLst xmlns:p="http://schemas.openxmlformats.org/presentationml/2006/main">
  <p:tag name="KSO_WM_BEAUTIFY_FLAG" val=""/>
</p:tagLst>
</file>

<file path=ppt/tags/tag715.xml><?xml version="1.0" encoding="utf-8"?>
<p:tagLst xmlns:p="http://schemas.openxmlformats.org/presentationml/2006/main">
  <p:tag name="KSO_WM_BEAUTIFY_FLAG" val=""/>
</p:tagLst>
</file>

<file path=ppt/tags/tag716.xml><?xml version="1.0" encoding="utf-8"?>
<p:tagLst xmlns:p="http://schemas.openxmlformats.org/presentationml/2006/main">
  <p:tag name="KSO_WM_BEAUTIFY_FLAG" val=""/>
</p:tagLst>
</file>

<file path=ppt/tags/tag717.xml><?xml version="1.0" encoding="utf-8"?>
<p:tagLst xmlns:p="http://schemas.openxmlformats.org/presentationml/2006/main">
  <p:tag name="KSO_WM_BEAUTIFY_FLAG" val=""/>
</p:tagLst>
</file>

<file path=ppt/tags/tag718.xml><?xml version="1.0" encoding="utf-8"?>
<p:tagLst xmlns:p="http://schemas.openxmlformats.org/presentationml/2006/main">
  <p:tag name="KSO_WM_BEAUTIFY_FLAG" val=""/>
</p:tagLst>
</file>

<file path=ppt/tags/tag719.xml><?xml version="1.0" encoding="utf-8"?>
<p:tagLst xmlns:p="http://schemas.openxmlformats.org/presentationml/2006/main">
  <p:tag name="KSO_WM_BEAUTIFY_FLAG" val=""/>
</p:tagLst>
</file>

<file path=ppt/tags/tag72.xml><?xml version="1.0" encoding="utf-8"?>
<p:tagLst xmlns:p="http://schemas.openxmlformats.org/presentationml/2006/main">
  <p:tag name="KSO_WM_BEAUTIFY_FLAG" val=""/>
</p:tagLst>
</file>

<file path=ppt/tags/tag720.xml><?xml version="1.0" encoding="utf-8"?>
<p:tagLst xmlns:p="http://schemas.openxmlformats.org/presentationml/2006/main">
  <p:tag name="KSO_WM_BEAUTIFY_FLAG" val=""/>
</p:tagLst>
</file>

<file path=ppt/tags/tag721.xml><?xml version="1.0" encoding="utf-8"?>
<p:tagLst xmlns:p="http://schemas.openxmlformats.org/presentationml/2006/main">
  <p:tag name="KSO_WM_BEAUTIFY_FLAG" val=""/>
</p:tagLst>
</file>

<file path=ppt/tags/tag722.xml><?xml version="1.0" encoding="utf-8"?>
<p:tagLst xmlns:p="http://schemas.openxmlformats.org/presentationml/2006/main">
  <p:tag name="KSO_WM_BEAUTIFY_FLAG" val=""/>
</p:tagLst>
</file>

<file path=ppt/tags/tag723.xml><?xml version="1.0" encoding="utf-8"?>
<p:tagLst xmlns:p="http://schemas.openxmlformats.org/presentationml/2006/main">
  <p:tag name="KSO_WM_BEAUTIFY_FLAG" val=""/>
</p:tagLst>
</file>

<file path=ppt/tags/tag724.xml><?xml version="1.0" encoding="utf-8"?>
<p:tagLst xmlns:p="http://schemas.openxmlformats.org/presentationml/2006/main">
  <p:tag name="KSO_WM_BEAUTIFY_FLAG" val=""/>
</p:tagLst>
</file>

<file path=ppt/tags/tag725.xml><?xml version="1.0" encoding="utf-8"?>
<p:tagLst xmlns:p="http://schemas.openxmlformats.org/presentationml/2006/main">
  <p:tag name="KSO_WM_BEAUTIFY_FLAG" val=""/>
</p:tagLst>
</file>

<file path=ppt/tags/tag726.xml><?xml version="1.0" encoding="utf-8"?>
<p:tagLst xmlns:p="http://schemas.openxmlformats.org/presentationml/2006/main">
  <p:tag name="KSO_WM_BEAUTIFY_FLAG" val=""/>
</p:tagLst>
</file>

<file path=ppt/tags/tag727.xml><?xml version="1.0" encoding="utf-8"?>
<p:tagLst xmlns:p="http://schemas.openxmlformats.org/presentationml/2006/main">
  <p:tag name="KSO_WM_BEAUTIFY_FLAG" val=""/>
</p:tagLst>
</file>

<file path=ppt/tags/tag728.xml><?xml version="1.0" encoding="utf-8"?>
<p:tagLst xmlns:p="http://schemas.openxmlformats.org/presentationml/2006/main">
  <p:tag name="KSO_WM_BEAUTIFY_FLAG" val=""/>
</p:tagLst>
</file>

<file path=ppt/tags/tag729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BEAUTIFY_FLAG" val=""/>
</p:tagLst>
</file>

<file path=ppt/tags/tag730.xml><?xml version="1.0" encoding="utf-8"?>
<p:tagLst xmlns:p="http://schemas.openxmlformats.org/presentationml/2006/main">
  <p:tag name="KSO_WM_BEAUTIFY_FLAG" val=""/>
</p:tagLst>
</file>

<file path=ppt/tags/tag731.xml><?xml version="1.0" encoding="utf-8"?>
<p:tagLst xmlns:p="http://schemas.openxmlformats.org/presentationml/2006/main">
  <p:tag name="KSO_WM_BEAUTIFY_FLAG" val=""/>
</p:tagLst>
</file>

<file path=ppt/tags/tag732.xml><?xml version="1.0" encoding="utf-8"?>
<p:tagLst xmlns:p="http://schemas.openxmlformats.org/presentationml/2006/main">
  <p:tag name="KSO_WM_BEAUTIFY_FLAG" val=""/>
</p:tagLst>
</file>

<file path=ppt/tags/tag733.xml><?xml version="1.0" encoding="utf-8"?>
<p:tagLst xmlns:p="http://schemas.openxmlformats.org/presentationml/2006/main">
  <p:tag name="KSO_WM_BEAUTIFY_FLAG" val=""/>
</p:tagLst>
</file>

<file path=ppt/tags/tag734.xml><?xml version="1.0" encoding="utf-8"?>
<p:tagLst xmlns:p="http://schemas.openxmlformats.org/presentationml/2006/main">
  <p:tag name="KSO_WM_BEAUTIFY_FLAG" val=""/>
</p:tagLst>
</file>

<file path=ppt/tags/tag735.xml><?xml version="1.0" encoding="utf-8"?>
<p:tagLst xmlns:p="http://schemas.openxmlformats.org/presentationml/2006/main">
  <p:tag name="KSO_WM_BEAUTIFY_FLAG" val=""/>
</p:tagLst>
</file>

<file path=ppt/tags/tag736.xml><?xml version="1.0" encoding="utf-8"?>
<p:tagLst xmlns:p="http://schemas.openxmlformats.org/presentationml/2006/main">
  <p:tag name="KSO_WM_BEAUTIFY_FLAG" val=""/>
</p:tagLst>
</file>

<file path=ppt/tags/tag737.xml><?xml version="1.0" encoding="utf-8"?>
<p:tagLst xmlns:p="http://schemas.openxmlformats.org/presentationml/2006/main">
  <p:tag name="KSO_WM_BEAUTIFY_FLAG" val=""/>
</p:tagLst>
</file>

<file path=ppt/tags/tag738.xml><?xml version="1.0" encoding="utf-8"?>
<p:tagLst xmlns:p="http://schemas.openxmlformats.org/presentationml/2006/main">
  <p:tag name="KSO_WM_BEAUTIFY_FLAG" val=""/>
</p:tagLst>
</file>

<file path=ppt/tags/tag739.xml><?xml version="1.0" encoding="utf-8"?>
<p:tagLst xmlns:p="http://schemas.openxmlformats.org/presentationml/2006/main">
  <p:tag name="KSO_WM_BEAUTIFY_FLAG" val=""/>
</p:tagLst>
</file>

<file path=ppt/tags/tag74.xml><?xml version="1.0" encoding="utf-8"?>
<p:tagLst xmlns:p="http://schemas.openxmlformats.org/presentationml/2006/main">
  <p:tag name="KSO_WM_BEAUTIFY_FLAG" val=""/>
</p:tagLst>
</file>

<file path=ppt/tags/tag740.xml><?xml version="1.0" encoding="utf-8"?>
<p:tagLst xmlns:p="http://schemas.openxmlformats.org/presentationml/2006/main">
  <p:tag name="KSO_WM_BEAUTIFY_FLAG" val=""/>
</p:tagLst>
</file>

<file path=ppt/tags/tag741.xml><?xml version="1.0" encoding="utf-8"?>
<p:tagLst xmlns:p="http://schemas.openxmlformats.org/presentationml/2006/main">
  <p:tag name="KSO_WM_BEAUTIFY_FLAG" val=""/>
</p:tagLst>
</file>

<file path=ppt/tags/tag742.xml><?xml version="1.0" encoding="utf-8"?>
<p:tagLst xmlns:p="http://schemas.openxmlformats.org/presentationml/2006/main">
  <p:tag name="KSO_WM_BEAUTIFY_FLAG" val=""/>
</p:tagLst>
</file>

<file path=ppt/tags/tag743.xml><?xml version="1.0" encoding="utf-8"?>
<p:tagLst xmlns:p="http://schemas.openxmlformats.org/presentationml/2006/main">
  <p:tag name="KSO_WM_BEAUTIFY_FLAG" val=""/>
</p:tagLst>
</file>

<file path=ppt/tags/tag744.xml><?xml version="1.0" encoding="utf-8"?>
<p:tagLst xmlns:p="http://schemas.openxmlformats.org/presentationml/2006/main">
  <p:tag name="KSO_WM_BEAUTIFY_FLAG" val=""/>
</p:tagLst>
</file>

<file path=ppt/tags/tag745.xml><?xml version="1.0" encoding="utf-8"?>
<p:tagLst xmlns:p="http://schemas.openxmlformats.org/presentationml/2006/main">
  <p:tag name="KSO_WM_BEAUTIFY_FLAG" val=""/>
</p:tagLst>
</file>

<file path=ppt/tags/tag746.xml><?xml version="1.0" encoding="utf-8"?>
<p:tagLst xmlns:p="http://schemas.openxmlformats.org/presentationml/2006/main">
  <p:tag name="KSO_WM_BEAUTIFY_FLAG" val=""/>
</p:tagLst>
</file>

<file path=ppt/tags/tag747.xml><?xml version="1.0" encoding="utf-8"?>
<p:tagLst xmlns:p="http://schemas.openxmlformats.org/presentationml/2006/main">
  <p:tag name="KSO_WM_BEAUTIFY_FLAG" val=""/>
</p:tagLst>
</file>

<file path=ppt/tags/tag748.xml><?xml version="1.0" encoding="utf-8"?>
<p:tagLst xmlns:p="http://schemas.openxmlformats.org/presentationml/2006/main">
  <p:tag name="KSO_WM_BEAUTIFY_FLAG" val=""/>
</p:tagLst>
</file>

<file path=ppt/tags/tag749.xml><?xml version="1.0" encoding="utf-8"?>
<p:tagLst xmlns:p="http://schemas.openxmlformats.org/presentationml/2006/main">
  <p:tag name="KSO_WM_BEAUTIFY_FLAG" val=""/>
</p:tagLst>
</file>

<file path=ppt/tags/tag75.xml><?xml version="1.0" encoding="utf-8"?>
<p:tagLst xmlns:p="http://schemas.openxmlformats.org/presentationml/2006/main">
  <p:tag name="KSO_WM_BEAUTIFY_FLAG" val=""/>
</p:tagLst>
</file>

<file path=ppt/tags/tag750.xml><?xml version="1.0" encoding="utf-8"?>
<p:tagLst xmlns:p="http://schemas.openxmlformats.org/presentationml/2006/main">
  <p:tag name="KSO_WM_BEAUTIFY_FLAG" val=""/>
</p:tagLst>
</file>

<file path=ppt/tags/tag751.xml><?xml version="1.0" encoding="utf-8"?>
<p:tagLst xmlns:p="http://schemas.openxmlformats.org/presentationml/2006/main">
  <p:tag name="KSO_WM_BEAUTIFY_FLAG" val=""/>
</p:tagLst>
</file>

<file path=ppt/tags/tag752.xml><?xml version="1.0" encoding="utf-8"?>
<p:tagLst xmlns:p="http://schemas.openxmlformats.org/presentationml/2006/main">
  <p:tag name="KSO_WM_BEAUTIFY_FLAG" val=""/>
</p:tagLst>
</file>

<file path=ppt/tags/tag753.xml><?xml version="1.0" encoding="utf-8"?>
<p:tagLst xmlns:p="http://schemas.openxmlformats.org/presentationml/2006/main">
  <p:tag name="KSO_WM_BEAUTIFY_FLAG" val=""/>
</p:tagLst>
</file>

<file path=ppt/tags/tag754.xml><?xml version="1.0" encoding="utf-8"?>
<p:tagLst xmlns:p="http://schemas.openxmlformats.org/presentationml/2006/main">
  <p:tag name="KSO_WM_BEAUTIFY_FLAG" val=""/>
</p:tagLst>
</file>

<file path=ppt/tags/tag755.xml><?xml version="1.0" encoding="utf-8"?>
<p:tagLst xmlns:p="http://schemas.openxmlformats.org/presentationml/2006/main">
  <p:tag name="KSO_WM_BEAUTIFY_FLAG" val=""/>
</p:tagLst>
</file>

<file path=ppt/tags/tag756.xml><?xml version="1.0" encoding="utf-8"?>
<p:tagLst xmlns:p="http://schemas.openxmlformats.org/presentationml/2006/main">
  <p:tag name="KSO_WM_BEAUTIFY_FLAG" val=""/>
</p:tagLst>
</file>

<file path=ppt/tags/tag757.xml><?xml version="1.0" encoding="utf-8"?>
<p:tagLst xmlns:p="http://schemas.openxmlformats.org/presentationml/2006/main">
  <p:tag name="KSO_WM_BEAUTIFY_FLAG" val=""/>
</p:tagLst>
</file>

<file path=ppt/tags/tag758.xml><?xml version="1.0" encoding="utf-8"?>
<p:tagLst xmlns:p="http://schemas.openxmlformats.org/presentationml/2006/main">
  <p:tag name="KSO_WM_BEAUTIFY_FLAG" val=""/>
</p:tagLst>
</file>

<file path=ppt/tags/tag759.xml><?xml version="1.0" encoding="utf-8"?>
<p:tagLst xmlns:p="http://schemas.openxmlformats.org/presentationml/2006/main">
  <p:tag name="KSO_WM_BEAUTIFY_FLAG" val=""/>
</p:tagLst>
</file>

<file path=ppt/tags/tag76.xml><?xml version="1.0" encoding="utf-8"?>
<p:tagLst xmlns:p="http://schemas.openxmlformats.org/presentationml/2006/main">
  <p:tag name="KSO_WM_BEAUTIFY_FLAG" val=""/>
</p:tagLst>
</file>

<file path=ppt/tags/tag760.xml><?xml version="1.0" encoding="utf-8"?>
<p:tagLst xmlns:p="http://schemas.openxmlformats.org/presentationml/2006/main">
  <p:tag name="KSO_WM_BEAUTIFY_FLAG" val=""/>
</p:tagLst>
</file>

<file path=ppt/tags/tag761.xml><?xml version="1.0" encoding="utf-8"?>
<p:tagLst xmlns:p="http://schemas.openxmlformats.org/presentationml/2006/main">
  <p:tag name="KSO_WM_BEAUTIFY_FLAG" val=""/>
</p:tagLst>
</file>

<file path=ppt/tags/tag762.xml><?xml version="1.0" encoding="utf-8"?>
<p:tagLst xmlns:p="http://schemas.openxmlformats.org/presentationml/2006/main">
  <p:tag name="KSO_WM_BEAUTIFY_FLAG" val=""/>
</p:tagLst>
</file>

<file path=ppt/tags/tag763.xml><?xml version="1.0" encoding="utf-8"?>
<p:tagLst xmlns:p="http://schemas.openxmlformats.org/presentationml/2006/main">
  <p:tag name="KSO_WM_BEAUTIFY_FLAG" val=""/>
</p:tagLst>
</file>

<file path=ppt/tags/tag764.xml><?xml version="1.0" encoding="utf-8"?>
<p:tagLst xmlns:p="http://schemas.openxmlformats.org/presentationml/2006/main">
  <p:tag name="KSO_WM_BEAUTIFY_FLAG" val=""/>
</p:tagLst>
</file>

<file path=ppt/tags/tag765.xml><?xml version="1.0" encoding="utf-8"?>
<p:tagLst xmlns:p="http://schemas.openxmlformats.org/presentationml/2006/main">
  <p:tag name="KSO_WM_BEAUTIFY_FLAG" val=""/>
</p:tagLst>
</file>

<file path=ppt/tags/tag766.xml><?xml version="1.0" encoding="utf-8"?>
<p:tagLst xmlns:p="http://schemas.openxmlformats.org/presentationml/2006/main">
  <p:tag name="KSO_WM_BEAUTIFY_FLAG" val=""/>
</p:tagLst>
</file>

<file path=ppt/tags/tag767.xml><?xml version="1.0" encoding="utf-8"?>
<p:tagLst xmlns:p="http://schemas.openxmlformats.org/presentationml/2006/main">
  <p:tag name="KSO_WM_BEAUTIFY_FLAG" val=""/>
</p:tagLst>
</file>

<file path=ppt/tags/tag768.xml><?xml version="1.0" encoding="utf-8"?>
<p:tagLst xmlns:p="http://schemas.openxmlformats.org/presentationml/2006/main">
  <p:tag name="KSO_WM_BEAUTIFY_FLAG" val=""/>
</p:tagLst>
</file>

<file path=ppt/tags/tag769.xml><?xml version="1.0" encoding="utf-8"?>
<p:tagLst xmlns:p="http://schemas.openxmlformats.org/presentationml/2006/main">
  <p:tag name="KSO_WM_UNIT_PLACING_PICTURE_USER_VIEWPORT" val="{&quot;height&quot;:3290,&quot;width&quot;:2220}"/>
</p:tagLst>
</file>

<file path=ppt/tags/tag77.xml><?xml version="1.0" encoding="utf-8"?>
<p:tagLst xmlns:p="http://schemas.openxmlformats.org/presentationml/2006/main">
  <p:tag name="KSO_WM_BEAUTIFY_FLAG" val=""/>
</p:tagLst>
</file>

<file path=ppt/tags/tag770.xml><?xml version="1.0" encoding="utf-8"?>
<p:tagLst xmlns:p="http://schemas.openxmlformats.org/presentationml/2006/main">
  <p:tag name="KSO_WM_BEAUTIFY_FLAG" val=""/>
</p:tagLst>
</file>

<file path=ppt/tags/tag771.xml><?xml version="1.0" encoding="utf-8"?>
<p:tagLst xmlns:p="http://schemas.openxmlformats.org/presentationml/2006/main">
  <p:tag name="KSO_WM_BEAUTIFY_FLAG" val=""/>
</p:tagLst>
</file>

<file path=ppt/tags/tag772.xml><?xml version="1.0" encoding="utf-8"?>
<p:tagLst xmlns:p="http://schemas.openxmlformats.org/presentationml/2006/main">
  <p:tag name="KSO_WM_BEAUTIFY_FLAG" val=""/>
</p:tagLst>
</file>

<file path=ppt/tags/tag773.xml><?xml version="1.0" encoding="utf-8"?>
<p:tagLst xmlns:p="http://schemas.openxmlformats.org/presentationml/2006/main">
  <p:tag name="KSO_WM_BEAUTIFY_FLAG" val=""/>
</p:tagLst>
</file>

<file path=ppt/tags/tag774.xml><?xml version="1.0" encoding="utf-8"?>
<p:tagLst xmlns:p="http://schemas.openxmlformats.org/presentationml/2006/main">
  <p:tag name="KSO_WM_BEAUTIFY_FLAG" val=""/>
</p:tagLst>
</file>

<file path=ppt/tags/tag775.xml><?xml version="1.0" encoding="utf-8"?>
<p:tagLst xmlns:p="http://schemas.openxmlformats.org/presentationml/2006/main">
  <p:tag name="KSO_WM_BEAUTIFY_FLAG" val=""/>
</p:tagLst>
</file>

<file path=ppt/tags/tag776.xml><?xml version="1.0" encoding="utf-8"?>
<p:tagLst xmlns:p="http://schemas.openxmlformats.org/presentationml/2006/main">
  <p:tag name="KSO_WM_BEAUTIFY_FLAG" val=""/>
</p:tagLst>
</file>

<file path=ppt/tags/tag777.xml><?xml version="1.0" encoding="utf-8"?>
<p:tagLst xmlns:p="http://schemas.openxmlformats.org/presentationml/2006/main">
  <p:tag name="KSO_WM_BEAUTIFY_FLAG" val=""/>
</p:tagLst>
</file>

<file path=ppt/tags/tag778.xml><?xml version="1.0" encoding="utf-8"?>
<p:tagLst xmlns:p="http://schemas.openxmlformats.org/presentationml/2006/main">
  <p:tag name="KSO_WM_BEAUTIFY_FLAG" val=""/>
</p:tagLst>
</file>

<file path=ppt/tags/tag779.xml><?xml version="1.0" encoding="utf-8"?>
<p:tagLst xmlns:p="http://schemas.openxmlformats.org/presentationml/2006/main">
  <p:tag name="KSO_WM_BEAUTIFY_FLAG" val=""/>
</p:tagLst>
</file>

<file path=ppt/tags/tag78.xml><?xml version="1.0" encoding="utf-8"?>
<p:tagLst xmlns:p="http://schemas.openxmlformats.org/presentationml/2006/main">
  <p:tag name="KSO_WM_BEAUTIFY_FLAG" val=""/>
</p:tagLst>
</file>

<file path=ppt/tags/tag780.xml><?xml version="1.0" encoding="utf-8"?>
<p:tagLst xmlns:p="http://schemas.openxmlformats.org/presentationml/2006/main">
  <p:tag name="KSO_WM_BEAUTIFY_FLAG" val=""/>
</p:tagLst>
</file>

<file path=ppt/tags/tag781.xml><?xml version="1.0" encoding="utf-8"?>
<p:tagLst xmlns:p="http://schemas.openxmlformats.org/presentationml/2006/main">
  <p:tag name="KSO_WM_BEAUTIFY_FLAG" val=""/>
</p:tagLst>
</file>

<file path=ppt/tags/tag782.xml><?xml version="1.0" encoding="utf-8"?>
<p:tagLst xmlns:p="http://schemas.openxmlformats.org/presentationml/2006/main">
  <p:tag name="KSO_WM_BEAUTIFY_FLAG" val=""/>
</p:tagLst>
</file>

<file path=ppt/tags/tag783.xml><?xml version="1.0" encoding="utf-8"?>
<p:tagLst xmlns:p="http://schemas.openxmlformats.org/presentationml/2006/main">
  <p:tag name="KSO_WM_BEAUTIFY_FLAG" val=""/>
</p:tagLst>
</file>

<file path=ppt/tags/tag784.xml><?xml version="1.0" encoding="utf-8"?>
<p:tagLst xmlns:p="http://schemas.openxmlformats.org/presentationml/2006/main">
  <p:tag name="KSO_WM_BEAUTIFY_FLAG" val=""/>
</p:tagLst>
</file>

<file path=ppt/tags/tag785.xml><?xml version="1.0" encoding="utf-8"?>
<p:tagLst xmlns:p="http://schemas.openxmlformats.org/presentationml/2006/main">
  <p:tag name="KSO_WM_BEAUTIFY_FLAG" val=""/>
</p:tagLst>
</file>

<file path=ppt/tags/tag786.xml><?xml version="1.0" encoding="utf-8"?>
<p:tagLst xmlns:p="http://schemas.openxmlformats.org/presentationml/2006/main">
  <p:tag name="KSO_WM_BEAUTIFY_FLAG" val=""/>
</p:tagLst>
</file>

<file path=ppt/tags/tag787.xml><?xml version="1.0" encoding="utf-8"?>
<p:tagLst xmlns:p="http://schemas.openxmlformats.org/presentationml/2006/main">
  <p:tag name="KSO_WM_BEAUTIFY_FLAG" val=""/>
</p:tagLst>
</file>

<file path=ppt/tags/tag788.xml><?xml version="1.0" encoding="utf-8"?>
<p:tagLst xmlns:p="http://schemas.openxmlformats.org/presentationml/2006/main">
  <p:tag name="KSO_WM_BEAUTIFY_FLAG" val=""/>
</p:tagLst>
</file>

<file path=ppt/tags/tag789.xml><?xml version="1.0" encoding="utf-8"?>
<p:tagLst xmlns:p="http://schemas.openxmlformats.org/presentationml/2006/main">
  <p:tag name="KSO_WM_BEAUTIFY_FLAG" val=""/>
</p:tagLst>
</file>

<file path=ppt/tags/tag79.xml><?xml version="1.0" encoding="utf-8"?>
<p:tagLst xmlns:p="http://schemas.openxmlformats.org/presentationml/2006/main">
  <p:tag name="KSO_WM_BEAUTIFY_FLAG" val=""/>
</p:tagLst>
</file>

<file path=ppt/tags/tag790.xml><?xml version="1.0" encoding="utf-8"?>
<p:tagLst xmlns:p="http://schemas.openxmlformats.org/presentationml/2006/main">
  <p:tag name="KSO_WM_BEAUTIFY_FLAG" val=""/>
</p:tagLst>
</file>

<file path=ppt/tags/tag791.xml><?xml version="1.0" encoding="utf-8"?>
<p:tagLst xmlns:p="http://schemas.openxmlformats.org/presentationml/2006/main">
  <p:tag name="KSO_WM_BEAUTIFY_FLAG" val=""/>
</p:tagLst>
</file>

<file path=ppt/tags/tag792.xml><?xml version="1.0" encoding="utf-8"?>
<p:tagLst xmlns:p="http://schemas.openxmlformats.org/presentationml/2006/main">
  <p:tag name="KSO_WM_BEAUTIFY_FLAG" val=""/>
</p:tagLst>
</file>

<file path=ppt/tags/tag793.xml><?xml version="1.0" encoding="utf-8"?>
<p:tagLst xmlns:p="http://schemas.openxmlformats.org/presentationml/2006/main">
  <p:tag name="KSO_WM_BEAUTIFY_FLAG" val=""/>
</p:tagLst>
</file>

<file path=ppt/tags/tag794.xml><?xml version="1.0" encoding="utf-8"?>
<p:tagLst xmlns:p="http://schemas.openxmlformats.org/presentationml/2006/main">
  <p:tag name="KSO_WM_BEAUTIFY_FLAG" val=""/>
</p:tagLst>
</file>

<file path=ppt/tags/tag795.xml><?xml version="1.0" encoding="utf-8"?>
<p:tagLst xmlns:p="http://schemas.openxmlformats.org/presentationml/2006/main">
  <p:tag name="KSO_WM_BEAUTIFY_FLAG" val=""/>
</p:tagLst>
</file>

<file path=ppt/tags/tag796.xml><?xml version="1.0" encoding="utf-8"?>
<p:tagLst xmlns:p="http://schemas.openxmlformats.org/presentationml/2006/main">
  <p:tag name="KSO_WM_BEAUTIFY_FLAG" val=""/>
</p:tagLst>
</file>

<file path=ppt/tags/tag797.xml><?xml version="1.0" encoding="utf-8"?>
<p:tagLst xmlns:p="http://schemas.openxmlformats.org/presentationml/2006/main">
  <p:tag name="KSO_WM_BEAUTIFY_FLAG" val=""/>
</p:tagLst>
</file>

<file path=ppt/tags/tag798.xml><?xml version="1.0" encoding="utf-8"?>
<p:tagLst xmlns:p="http://schemas.openxmlformats.org/presentationml/2006/main">
  <p:tag name="KSO_WM_BEAUTIFY_FLAG" val=""/>
</p:tagLst>
</file>

<file path=ppt/tags/tag799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80.xml><?xml version="1.0" encoding="utf-8"?>
<p:tagLst xmlns:p="http://schemas.openxmlformats.org/presentationml/2006/main">
  <p:tag name="KSO_WM_BEAUTIFY_FLAG" val=""/>
</p:tagLst>
</file>

<file path=ppt/tags/tag800.xml><?xml version="1.0" encoding="utf-8"?>
<p:tagLst xmlns:p="http://schemas.openxmlformats.org/presentationml/2006/main">
  <p:tag name="KSO_WM_BEAUTIFY_FLAG" val=""/>
</p:tagLst>
</file>

<file path=ppt/tags/tag801.xml><?xml version="1.0" encoding="utf-8"?>
<p:tagLst xmlns:p="http://schemas.openxmlformats.org/presentationml/2006/main">
  <p:tag name="KSO_WM_BEAUTIFY_FLAG" val=""/>
</p:tagLst>
</file>

<file path=ppt/tags/tag802.xml><?xml version="1.0" encoding="utf-8"?>
<p:tagLst xmlns:p="http://schemas.openxmlformats.org/presentationml/2006/main">
  <p:tag name="KSO_WM_BEAUTIFY_FLAG" val=""/>
</p:tagLst>
</file>

<file path=ppt/tags/tag803.xml><?xml version="1.0" encoding="utf-8"?>
<p:tagLst xmlns:p="http://schemas.openxmlformats.org/presentationml/2006/main">
  <p:tag name="KSO_WM_BEAUTIFY_FLAG" val=""/>
</p:tagLst>
</file>

<file path=ppt/tags/tag804.xml><?xml version="1.0" encoding="utf-8"?>
<p:tagLst xmlns:p="http://schemas.openxmlformats.org/presentationml/2006/main">
  <p:tag name="KSO_WM_BEAUTIFY_FLAG" val=""/>
</p:tagLst>
</file>

<file path=ppt/tags/tag805.xml><?xml version="1.0" encoding="utf-8"?>
<p:tagLst xmlns:p="http://schemas.openxmlformats.org/presentationml/2006/main">
  <p:tag name="KSO_WM_BEAUTIFY_FLAG" val=""/>
</p:tagLst>
</file>

<file path=ppt/tags/tag806.xml><?xml version="1.0" encoding="utf-8"?>
<p:tagLst xmlns:p="http://schemas.openxmlformats.org/presentationml/2006/main">
  <p:tag name="KSO_WM_BEAUTIFY_FLAG" val=""/>
</p:tagLst>
</file>

<file path=ppt/tags/tag807.xml><?xml version="1.0" encoding="utf-8"?>
<p:tagLst xmlns:p="http://schemas.openxmlformats.org/presentationml/2006/main">
  <p:tag name="KSO_WM_BEAUTIFY_FLAG" val=""/>
</p:tagLst>
</file>

<file path=ppt/tags/tag808.xml><?xml version="1.0" encoding="utf-8"?>
<p:tagLst xmlns:p="http://schemas.openxmlformats.org/presentationml/2006/main">
  <p:tag name="KSO_WM_BEAUTIFY_FLAG" val=""/>
</p:tagLst>
</file>

<file path=ppt/tags/tag809.xml><?xml version="1.0" encoding="utf-8"?>
<p:tagLst xmlns:p="http://schemas.openxmlformats.org/presentationml/2006/main">
  <p:tag name="KSO_WM_BEAUTIFY_FLAG" val=""/>
</p:tagLst>
</file>

<file path=ppt/tags/tag81.xml><?xml version="1.0" encoding="utf-8"?>
<p:tagLst xmlns:p="http://schemas.openxmlformats.org/presentationml/2006/main">
  <p:tag name="KSO_WM_BEAUTIFY_FLAG" val=""/>
</p:tagLst>
</file>

<file path=ppt/tags/tag810.xml><?xml version="1.0" encoding="utf-8"?>
<p:tagLst xmlns:p="http://schemas.openxmlformats.org/presentationml/2006/main">
  <p:tag name="KSO_WM_BEAUTIFY_FLAG" val=""/>
</p:tagLst>
</file>

<file path=ppt/tags/tag811.xml><?xml version="1.0" encoding="utf-8"?>
<p:tagLst xmlns:p="http://schemas.openxmlformats.org/presentationml/2006/main">
  <p:tag name="KSO_WM_BEAUTIFY_FLAG" val=""/>
</p:tagLst>
</file>

<file path=ppt/tags/tag812.xml><?xml version="1.0" encoding="utf-8"?>
<p:tagLst xmlns:p="http://schemas.openxmlformats.org/presentationml/2006/main">
  <p:tag name="KSO_WM_BEAUTIFY_FLAG" val=""/>
</p:tagLst>
</file>

<file path=ppt/tags/tag813.xml><?xml version="1.0" encoding="utf-8"?>
<p:tagLst xmlns:p="http://schemas.openxmlformats.org/presentationml/2006/main">
  <p:tag name="KSO_WM_BEAUTIFY_FLAG" val=""/>
</p:tagLst>
</file>

<file path=ppt/tags/tag814.xml><?xml version="1.0" encoding="utf-8"?>
<p:tagLst xmlns:p="http://schemas.openxmlformats.org/presentationml/2006/main">
  <p:tag name="KSO_WM_BEAUTIFY_FLAG" val=""/>
</p:tagLst>
</file>

<file path=ppt/tags/tag815.xml><?xml version="1.0" encoding="utf-8"?>
<p:tagLst xmlns:p="http://schemas.openxmlformats.org/presentationml/2006/main">
  <p:tag name="KSO_WM_BEAUTIFY_FLAG" val=""/>
</p:tagLst>
</file>

<file path=ppt/tags/tag816.xml><?xml version="1.0" encoding="utf-8"?>
<p:tagLst xmlns:p="http://schemas.openxmlformats.org/presentationml/2006/main">
  <p:tag name="KSO_WM_BEAUTIFY_FLAG" val=""/>
</p:tagLst>
</file>

<file path=ppt/tags/tag817.xml><?xml version="1.0" encoding="utf-8"?>
<p:tagLst xmlns:p="http://schemas.openxmlformats.org/presentationml/2006/main">
  <p:tag name="KSO_WM_BEAUTIFY_FLAG" val=""/>
</p:tagLst>
</file>

<file path=ppt/tags/tag818.xml><?xml version="1.0" encoding="utf-8"?>
<p:tagLst xmlns:p="http://schemas.openxmlformats.org/presentationml/2006/main">
  <p:tag name="KSO_WM_BEAUTIFY_FLAG" val=""/>
</p:tagLst>
</file>

<file path=ppt/tags/tag819.xml><?xml version="1.0" encoding="utf-8"?>
<p:tagLst xmlns:p="http://schemas.openxmlformats.org/presentationml/2006/main">
  <p:tag name="KSO_WM_BEAUTIFY_FLAG" val=""/>
</p:tagLst>
</file>

<file path=ppt/tags/tag82.xml><?xml version="1.0" encoding="utf-8"?>
<p:tagLst xmlns:p="http://schemas.openxmlformats.org/presentationml/2006/main">
  <p:tag name="KSO_WM_BEAUTIFY_FLAG" val=""/>
</p:tagLst>
</file>

<file path=ppt/tags/tag820.xml><?xml version="1.0" encoding="utf-8"?>
<p:tagLst xmlns:p="http://schemas.openxmlformats.org/presentationml/2006/main">
  <p:tag name="KSO_WM_BEAUTIFY_FLAG" val=""/>
</p:tagLst>
</file>

<file path=ppt/tags/tag821.xml><?xml version="1.0" encoding="utf-8"?>
<p:tagLst xmlns:p="http://schemas.openxmlformats.org/presentationml/2006/main">
  <p:tag name="KSO_WM_BEAUTIFY_FLAG" val=""/>
</p:tagLst>
</file>

<file path=ppt/tags/tag822.xml><?xml version="1.0" encoding="utf-8"?>
<p:tagLst xmlns:p="http://schemas.openxmlformats.org/presentationml/2006/main">
  <p:tag name="KSO_WM_BEAUTIFY_FLAG" val=""/>
</p:tagLst>
</file>

<file path=ppt/tags/tag823.xml><?xml version="1.0" encoding="utf-8"?>
<p:tagLst xmlns:p="http://schemas.openxmlformats.org/presentationml/2006/main">
  <p:tag name="KSO_WM_BEAUTIFY_FLAG" val=""/>
</p:tagLst>
</file>

<file path=ppt/tags/tag824.xml><?xml version="1.0" encoding="utf-8"?>
<p:tagLst xmlns:p="http://schemas.openxmlformats.org/presentationml/2006/main">
  <p:tag name="KSO_WM_BEAUTIFY_FLAG" val=""/>
</p:tagLst>
</file>

<file path=ppt/tags/tag825.xml><?xml version="1.0" encoding="utf-8"?>
<p:tagLst xmlns:p="http://schemas.openxmlformats.org/presentationml/2006/main">
  <p:tag name="KSO_WM_BEAUTIFY_FLAG" val=""/>
</p:tagLst>
</file>

<file path=ppt/tags/tag826.xml><?xml version="1.0" encoding="utf-8"?>
<p:tagLst xmlns:p="http://schemas.openxmlformats.org/presentationml/2006/main">
  <p:tag name="KSO_WM_BEAUTIFY_FLAG" val=""/>
</p:tagLst>
</file>

<file path=ppt/tags/tag827.xml><?xml version="1.0" encoding="utf-8"?>
<p:tagLst xmlns:p="http://schemas.openxmlformats.org/presentationml/2006/main">
  <p:tag name="KSO_WM_BEAUTIFY_FLAG" val=""/>
</p:tagLst>
</file>

<file path=ppt/tags/tag828.xml><?xml version="1.0" encoding="utf-8"?>
<p:tagLst xmlns:p="http://schemas.openxmlformats.org/presentationml/2006/main">
  <p:tag name="KSO_WM_BEAUTIFY_FLAG" val=""/>
</p:tagLst>
</file>

<file path=ppt/tags/tag829.xml><?xml version="1.0" encoding="utf-8"?>
<p:tagLst xmlns:p="http://schemas.openxmlformats.org/presentationml/2006/main">
  <p:tag name="KSO_WM_BEAUTIFY_FLAG" val=""/>
</p:tagLst>
</file>

<file path=ppt/tags/tag83.xml><?xml version="1.0" encoding="utf-8"?>
<p:tagLst xmlns:p="http://schemas.openxmlformats.org/presentationml/2006/main">
  <p:tag name="KSO_WM_BEAUTIFY_FLAG" val=""/>
</p:tagLst>
</file>

<file path=ppt/tags/tag830.xml><?xml version="1.0" encoding="utf-8"?>
<p:tagLst xmlns:p="http://schemas.openxmlformats.org/presentationml/2006/main">
  <p:tag name="KSO_WM_BEAUTIFY_FLAG" val=""/>
</p:tagLst>
</file>

<file path=ppt/tags/tag831.xml><?xml version="1.0" encoding="utf-8"?>
<p:tagLst xmlns:p="http://schemas.openxmlformats.org/presentationml/2006/main">
  <p:tag name="KSO_WM_BEAUTIFY_FLAG" val=""/>
</p:tagLst>
</file>

<file path=ppt/tags/tag832.xml><?xml version="1.0" encoding="utf-8"?>
<p:tagLst xmlns:p="http://schemas.openxmlformats.org/presentationml/2006/main">
  <p:tag name="KSO_WM_BEAUTIFY_FLAG" val=""/>
</p:tagLst>
</file>

<file path=ppt/tags/tag833.xml><?xml version="1.0" encoding="utf-8"?>
<p:tagLst xmlns:p="http://schemas.openxmlformats.org/presentationml/2006/main">
  <p:tag name="KSO_WM_BEAUTIFY_FLAG" val=""/>
</p:tagLst>
</file>

<file path=ppt/tags/tag834.xml><?xml version="1.0" encoding="utf-8"?>
<p:tagLst xmlns:p="http://schemas.openxmlformats.org/presentationml/2006/main">
  <p:tag name="KSO_WM_BEAUTIFY_FLAG" val=""/>
</p:tagLst>
</file>

<file path=ppt/tags/tag835.xml><?xml version="1.0" encoding="utf-8"?>
<p:tagLst xmlns:p="http://schemas.openxmlformats.org/presentationml/2006/main">
  <p:tag name="KSO_WM_BEAUTIFY_FLAG" val=""/>
</p:tagLst>
</file>

<file path=ppt/tags/tag836.xml><?xml version="1.0" encoding="utf-8"?>
<p:tagLst xmlns:p="http://schemas.openxmlformats.org/presentationml/2006/main">
  <p:tag name="KSO_WM_BEAUTIFY_FLAG" val=""/>
</p:tagLst>
</file>

<file path=ppt/tags/tag837.xml><?xml version="1.0" encoding="utf-8"?>
<p:tagLst xmlns:p="http://schemas.openxmlformats.org/presentationml/2006/main">
  <p:tag name="KSO_WM_BEAUTIFY_FLAG" val=""/>
</p:tagLst>
</file>

<file path=ppt/tags/tag838.xml><?xml version="1.0" encoding="utf-8"?>
<p:tagLst xmlns:p="http://schemas.openxmlformats.org/presentationml/2006/main">
  <p:tag name="KSO_WM_BEAUTIFY_FLAG" val=""/>
</p:tagLst>
</file>

<file path=ppt/tags/tag839.xml><?xml version="1.0" encoding="utf-8"?>
<p:tagLst xmlns:p="http://schemas.openxmlformats.org/presentationml/2006/main">
  <p:tag name="KSO_WM_BEAUTIFY_FLAG" val=""/>
</p:tagLst>
</file>

<file path=ppt/tags/tag84.xml><?xml version="1.0" encoding="utf-8"?>
<p:tagLst xmlns:p="http://schemas.openxmlformats.org/presentationml/2006/main">
  <p:tag name="KSO_WM_BEAUTIFY_FLAG" val=""/>
</p:tagLst>
</file>

<file path=ppt/tags/tag840.xml><?xml version="1.0" encoding="utf-8"?>
<p:tagLst xmlns:p="http://schemas.openxmlformats.org/presentationml/2006/main">
  <p:tag name="KSO_WM_BEAUTIFY_FLAG" val=""/>
</p:tagLst>
</file>

<file path=ppt/tags/tag841.xml><?xml version="1.0" encoding="utf-8"?>
<p:tagLst xmlns:p="http://schemas.openxmlformats.org/presentationml/2006/main">
  <p:tag name="KSO_WM_BEAUTIFY_FLAG" val=""/>
</p:tagLst>
</file>

<file path=ppt/tags/tag842.xml><?xml version="1.0" encoding="utf-8"?>
<p:tagLst xmlns:p="http://schemas.openxmlformats.org/presentationml/2006/main">
  <p:tag name="KSO_WM_BEAUTIFY_FLAG" val=""/>
</p:tagLst>
</file>

<file path=ppt/tags/tag843.xml><?xml version="1.0" encoding="utf-8"?>
<p:tagLst xmlns:p="http://schemas.openxmlformats.org/presentationml/2006/main">
  <p:tag name="KSO_WM_BEAUTIFY_FLAG" val=""/>
</p:tagLst>
</file>

<file path=ppt/tags/tag844.xml><?xml version="1.0" encoding="utf-8"?>
<p:tagLst xmlns:p="http://schemas.openxmlformats.org/presentationml/2006/main">
  <p:tag name="KSO_WM_BEAUTIFY_FLAG" val=""/>
</p:tagLst>
</file>

<file path=ppt/tags/tag845.xml><?xml version="1.0" encoding="utf-8"?>
<p:tagLst xmlns:p="http://schemas.openxmlformats.org/presentationml/2006/main">
  <p:tag name="KSO_WM_BEAUTIFY_FLAG" val=""/>
</p:tagLst>
</file>

<file path=ppt/tags/tag846.xml><?xml version="1.0" encoding="utf-8"?>
<p:tagLst xmlns:p="http://schemas.openxmlformats.org/presentationml/2006/main">
  <p:tag name="KSO_WM_BEAUTIFY_FLAG" val=""/>
</p:tagLst>
</file>

<file path=ppt/tags/tag847.xml><?xml version="1.0" encoding="utf-8"?>
<p:tagLst xmlns:p="http://schemas.openxmlformats.org/presentationml/2006/main">
  <p:tag name="KSO_WM_BEAUTIFY_FLAG" val=""/>
</p:tagLst>
</file>

<file path=ppt/tags/tag848.xml><?xml version="1.0" encoding="utf-8"?>
<p:tagLst xmlns:p="http://schemas.openxmlformats.org/presentationml/2006/main">
  <p:tag name="KSO_WM_BEAUTIFY_FLAG" val=""/>
</p:tagLst>
</file>

<file path=ppt/tags/tag849.xml><?xml version="1.0" encoding="utf-8"?>
<p:tagLst xmlns:p="http://schemas.openxmlformats.org/presentationml/2006/main">
  <p:tag name="KSO_WM_BEAUTIFY_FLAG" val=""/>
</p:tagLst>
</file>

<file path=ppt/tags/tag85.xml><?xml version="1.0" encoding="utf-8"?>
<p:tagLst xmlns:p="http://schemas.openxmlformats.org/presentationml/2006/main">
  <p:tag name="KSO_WM_BEAUTIFY_FLAG" val=""/>
</p:tagLst>
</file>

<file path=ppt/tags/tag850.xml><?xml version="1.0" encoding="utf-8"?>
<p:tagLst xmlns:p="http://schemas.openxmlformats.org/presentationml/2006/main">
  <p:tag name="KSO_WM_BEAUTIFY_FLAG" val=""/>
</p:tagLst>
</file>

<file path=ppt/tags/tag851.xml><?xml version="1.0" encoding="utf-8"?>
<p:tagLst xmlns:p="http://schemas.openxmlformats.org/presentationml/2006/main">
  <p:tag name="KSO_WM_BEAUTIFY_FLAG" val=""/>
</p:tagLst>
</file>

<file path=ppt/tags/tag852.xml><?xml version="1.0" encoding="utf-8"?>
<p:tagLst xmlns:p="http://schemas.openxmlformats.org/presentationml/2006/main">
  <p:tag name="KSO_WM_BEAUTIFY_FLAG" val=""/>
</p:tagLst>
</file>

<file path=ppt/tags/tag853.xml><?xml version="1.0" encoding="utf-8"?>
<p:tagLst xmlns:p="http://schemas.openxmlformats.org/presentationml/2006/main">
  <p:tag name="KSO_WM_BEAUTIFY_FLAG" val=""/>
</p:tagLst>
</file>

<file path=ppt/tags/tag854.xml><?xml version="1.0" encoding="utf-8"?>
<p:tagLst xmlns:p="http://schemas.openxmlformats.org/presentationml/2006/main">
  <p:tag name="KSO_WM_BEAUTIFY_FLAG" val=""/>
</p:tagLst>
</file>

<file path=ppt/tags/tag855.xml><?xml version="1.0" encoding="utf-8"?>
<p:tagLst xmlns:p="http://schemas.openxmlformats.org/presentationml/2006/main">
  <p:tag name="KSO_WM_BEAUTIFY_FLAG" val=""/>
</p:tagLst>
</file>

<file path=ppt/tags/tag856.xml><?xml version="1.0" encoding="utf-8"?>
<p:tagLst xmlns:p="http://schemas.openxmlformats.org/presentationml/2006/main">
  <p:tag name="KSO_WM_BEAUTIFY_FLAG" val=""/>
</p:tagLst>
</file>

<file path=ppt/tags/tag857.xml><?xml version="1.0" encoding="utf-8"?>
<p:tagLst xmlns:p="http://schemas.openxmlformats.org/presentationml/2006/main">
  <p:tag name="KSO_WM_BEAUTIFY_FLAG" val=""/>
</p:tagLst>
</file>

<file path=ppt/tags/tag858.xml><?xml version="1.0" encoding="utf-8"?>
<p:tagLst xmlns:p="http://schemas.openxmlformats.org/presentationml/2006/main">
  <p:tag name="KSO_WM_BEAUTIFY_FLAG" val=""/>
</p:tagLst>
</file>

<file path=ppt/tags/tag859.xml><?xml version="1.0" encoding="utf-8"?>
<p:tagLst xmlns:p="http://schemas.openxmlformats.org/presentationml/2006/main">
  <p:tag name="KSO_WM_BEAUTIFY_FLAG" val=""/>
</p:tagLst>
</file>

<file path=ppt/tags/tag86.xml><?xml version="1.0" encoding="utf-8"?>
<p:tagLst xmlns:p="http://schemas.openxmlformats.org/presentationml/2006/main">
  <p:tag name="KSO_WM_BEAUTIFY_FLAG" val=""/>
</p:tagLst>
</file>

<file path=ppt/tags/tag860.xml><?xml version="1.0" encoding="utf-8"?>
<p:tagLst xmlns:p="http://schemas.openxmlformats.org/presentationml/2006/main">
  <p:tag name="KSO_WM_BEAUTIFY_FLAG" val=""/>
</p:tagLst>
</file>

<file path=ppt/tags/tag861.xml><?xml version="1.0" encoding="utf-8"?>
<p:tagLst xmlns:p="http://schemas.openxmlformats.org/presentationml/2006/main">
  <p:tag name="KSO_WM_BEAUTIFY_FLAG" val=""/>
</p:tagLst>
</file>

<file path=ppt/tags/tag862.xml><?xml version="1.0" encoding="utf-8"?>
<p:tagLst xmlns:p="http://schemas.openxmlformats.org/presentationml/2006/main">
  <p:tag name="KSO_WM_BEAUTIFY_FLAG" val=""/>
</p:tagLst>
</file>

<file path=ppt/tags/tag863.xml><?xml version="1.0" encoding="utf-8"?>
<p:tagLst xmlns:p="http://schemas.openxmlformats.org/presentationml/2006/main">
  <p:tag name="KSO_WM_BEAUTIFY_FLAG" val=""/>
</p:tagLst>
</file>

<file path=ppt/tags/tag864.xml><?xml version="1.0" encoding="utf-8"?>
<p:tagLst xmlns:p="http://schemas.openxmlformats.org/presentationml/2006/main">
  <p:tag name="KSO_WM_BEAUTIFY_FLAG" val=""/>
</p:tagLst>
</file>

<file path=ppt/tags/tag865.xml><?xml version="1.0" encoding="utf-8"?>
<p:tagLst xmlns:p="http://schemas.openxmlformats.org/presentationml/2006/main">
  <p:tag name="KSO_WM_BEAUTIFY_FLAG" val=""/>
</p:tagLst>
</file>

<file path=ppt/tags/tag866.xml><?xml version="1.0" encoding="utf-8"?>
<p:tagLst xmlns:p="http://schemas.openxmlformats.org/presentationml/2006/main">
  <p:tag name="KSO_WM_BEAUTIFY_FLAG" val=""/>
</p:tagLst>
</file>

<file path=ppt/tags/tag867.xml><?xml version="1.0" encoding="utf-8"?>
<p:tagLst xmlns:p="http://schemas.openxmlformats.org/presentationml/2006/main">
  <p:tag name="KSO_WM_BEAUTIFY_FLAG" val=""/>
</p:tagLst>
</file>

<file path=ppt/tags/tag868.xml><?xml version="1.0" encoding="utf-8"?>
<p:tagLst xmlns:p="http://schemas.openxmlformats.org/presentationml/2006/main">
  <p:tag name="COMMONDATA" val="eyJoZGlkIjoiYTMwNGFhNjliNGE5NzEzNjBmMzgwNjA3M2Y0NTg5ZjgifQ=="/>
  <p:tag name="KSO_WPP_MARK_KEY" val="eb19d716-19a4-4b2f-b795-cb7a8f06977b"/>
</p:tagLst>
</file>

<file path=ppt/tags/tag87.xml><?xml version="1.0" encoding="utf-8"?>
<p:tagLst xmlns:p="http://schemas.openxmlformats.org/presentationml/2006/main">
  <p:tag name="KSO_WM_BEAUTIFY_FLAG" val=""/>
</p:tagLst>
</file>

<file path=ppt/tags/tag88.xml><?xml version="1.0" encoding="utf-8"?>
<p:tagLst xmlns:p="http://schemas.openxmlformats.org/presentationml/2006/main">
  <p:tag name="KSO_WM_BEAUTIFY_FLAG" val=""/>
</p:tagLst>
</file>

<file path=ppt/tags/tag89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ags/tag90.xml><?xml version="1.0" encoding="utf-8"?>
<p:tagLst xmlns:p="http://schemas.openxmlformats.org/presentationml/2006/main">
  <p:tag name="KSO_WM_BEAUTIFY_FLAG" val=""/>
</p:tagLst>
</file>

<file path=ppt/tags/tag91.xml><?xml version="1.0" encoding="utf-8"?>
<p:tagLst xmlns:p="http://schemas.openxmlformats.org/presentationml/2006/main">
  <p:tag name="KSO_WM_BEAUTIFY_FLAG" val=""/>
</p:tagLst>
</file>

<file path=ppt/tags/tag92.xml><?xml version="1.0" encoding="utf-8"?>
<p:tagLst xmlns:p="http://schemas.openxmlformats.org/presentationml/2006/main">
  <p:tag name="KSO_WM_BEAUTIFY_FLAG" val=""/>
</p:tagLst>
</file>

<file path=ppt/tags/tag93.xml><?xml version="1.0" encoding="utf-8"?>
<p:tagLst xmlns:p="http://schemas.openxmlformats.org/presentationml/2006/main">
  <p:tag name="KSO_WM_BEAUTIFY_FLAG" val=""/>
</p:tagLst>
</file>

<file path=ppt/tags/tag94.xml><?xml version="1.0" encoding="utf-8"?>
<p:tagLst xmlns:p="http://schemas.openxmlformats.org/presentationml/2006/main">
  <p:tag name="KSO_WM_BEAUTIFY_FLAG" val=""/>
</p:tagLst>
</file>

<file path=ppt/tags/tag95.xml><?xml version="1.0" encoding="utf-8"?>
<p:tagLst xmlns:p="http://schemas.openxmlformats.org/presentationml/2006/main">
  <p:tag name="KSO_WM_BEAUTIFY_FLAG" val=""/>
</p:tagLst>
</file>

<file path=ppt/tags/tag96.xml><?xml version="1.0" encoding="utf-8"?>
<p:tagLst xmlns:p="http://schemas.openxmlformats.org/presentationml/2006/main">
  <p:tag name="KSO_WM_BEAUTIFY_FLAG" val=""/>
</p:tagLst>
</file>

<file path=ppt/tags/tag97.xml><?xml version="1.0" encoding="utf-8"?>
<p:tagLst xmlns:p="http://schemas.openxmlformats.org/presentationml/2006/main">
  <p:tag name="KSO_WM_BEAUTIFY_FLAG" val=""/>
</p:tagLst>
</file>

<file path=ppt/tags/tag98.xml><?xml version="1.0" encoding="utf-8"?>
<p:tagLst xmlns:p="http://schemas.openxmlformats.org/presentationml/2006/main">
  <p:tag name="KSO_WM_BEAUTIFY_FLAG" val=""/>
</p:tagLst>
</file>

<file path=ppt/tags/tag9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10925</Words>
  <Application>WPS 演示</Application>
  <PresentationFormat>宽屏</PresentationFormat>
  <Paragraphs>2480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9" baseType="lpstr">
      <vt:lpstr>Arial</vt:lpstr>
      <vt:lpstr>宋体</vt:lpstr>
      <vt:lpstr>Wingdings</vt:lpstr>
      <vt:lpstr>Times New Roman</vt:lpstr>
      <vt:lpstr>微软雅黑</vt:lpstr>
      <vt:lpstr>Arial Unicode MS</vt:lpstr>
      <vt:lpstr>Calibri Light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王鲲</dc:creator>
  <cp:lastModifiedBy>明微白羽</cp:lastModifiedBy>
  <cp:revision>157</cp:revision>
  <dcterms:created xsi:type="dcterms:W3CDTF">2021-06-28T09:40:00Z</dcterms:created>
  <dcterms:modified xsi:type="dcterms:W3CDTF">2023-04-08T14:31:33Z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EF84D205328B4D50BAA90FCB9334B8FD</vt:lpwstr>
  </property>
  <property fmtid="{D5CDD505-2E9C-101B-9397-08002B2CF9AE}" pid="3" name="KSOProductBuildVer">
    <vt:lpwstr>2052-11.1.0.14036</vt:lpwstr>
  </property>
</Properties>
</file>