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309" r:id="rId2"/>
    <p:sldId id="313" r:id="rId3"/>
    <p:sldId id="303" r:id="rId4"/>
    <p:sldId id="285" r:id="rId5"/>
    <p:sldId id="280" r:id="rId6"/>
    <p:sldId id="281" r:id="rId7"/>
    <p:sldId id="269" r:id="rId8"/>
    <p:sldId id="267" r:id="rId9"/>
    <p:sldId id="264" r:id="rId10"/>
    <p:sldId id="314" r:id="rId11"/>
    <p:sldId id="274" r:id="rId12"/>
    <p:sldId id="276" r:id="rId13"/>
    <p:sldId id="315" r:id="rId14"/>
    <p:sldId id="284" r:id="rId15"/>
    <p:sldId id="287" r:id="rId16"/>
    <p:sldId id="299" r:id="rId17"/>
    <p:sldId id="286" r:id="rId18"/>
    <p:sldId id="311" r:id="rId19"/>
    <p:sldId id="296" r:id="rId20"/>
    <p:sldId id="316" r:id="rId21"/>
  </p:sldIdLst>
  <p:sldSz cx="9601200" cy="12801600" type="A3"/>
  <p:notesSz cx="6858000" cy="9144000"/>
  <p:defaultTextStyle>
    <a:defPPr>
      <a:defRPr lang="de-DE"/>
    </a:defPPr>
    <a:lvl1pPr marL="0" algn="l" defTabSz="1280160" rtl="0" eaLnBrk="1" latinLnBrk="0" hangingPunct="1">
      <a:defRPr sz="2500" kern="1200">
        <a:solidFill>
          <a:schemeClr val="tx1"/>
        </a:solidFill>
        <a:latin typeface="+mn-lt"/>
        <a:ea typeface="+mn-ea"/>
        <a:cs typeface="+mn-cs"/>
      </a:defRPr>
    </a:lvl1pPr>
    <a:lvl2pPr marL="640080" algn="l" defTabSz="1280160" rtl="0" eaLnBrk="1" latinLnBrk="0" hangingPunct="1">
      <a:defRPr sz="2500" kern="1200">
        <a:solidFill>
          <a:schemeClr val="tx1"/>
        </a:solidFill>
        <a:latin typeface="+mn-lt"/>
        <a:ea typeface="+mn-ea"/>
        <a:cs typeface="+mn-cs"/>
      </a:defRPr>
    </a:lvl2pPr>
    <a:lvl3pPr marL="1280160" algn="l" defTabSz="1280160" rtl="0" eaLnBrk="1" latinLnBrk="0" hangingPunct="1">
      <a:defRPr sz="2500" kern="1200">
        <a:solidFill>
          <a:schemeClr val="tx1"/>
        </a:solidFill>
        <a:latin typeface="+mn-lt"/>
        <a:ea typeface="+mn-ea"/>
        <a:cs typeface="+mn-cs"/>
      </a:defRPr>
    </a:lvl3pPr>
    <a:lvl4pPr marL="1920240" algn="l" defTabSz="1280160" rtl="0" eaLnBrk="1" latinLnBrk="0" hangingPunct="1">
      <a:defRPr sz="2500" kern="1200">
        <a:solidFill>
          <a:schemeClr val="tx1"/>
        </a:solidFill>
        <a:latin typeface="+mn-lt"/>
        <a:ea typeface="+mn-ea"/>
        <a:cs typeface="+mn-cs"/>
      </a:defRPr>
    </a:lvl4pPr>
    <a:lvl5pPr marL="2560320" algn="l" defTabSz="1280160" rtl="0" eaLnBrk="1" latinLnBrk="0" hangingPunct="1">
      <a:defRPr sz="2500" kern="1200">
        <a:solidFill>
          <a:schemeClr val="tx1"/>
        </a:solidFill>
        <a:latin typeface="+mn-lt"/>
        <a:ea typeface="+mn-ea"/>
        <a:cs typeface="+mn-cs"/>
      </a:defRPr>
    </a:lvl5pPr>
    <a:lvl6pPr marL="3200400" algn="l" defTabSz="1280160" rtl="0" eaLnBrk="1" latinLnBrk="0" hangingPunct="1">
      <a:defRPr sz="2500" kern="1200">
        <a:solidFill>
          <a:schemeClr val="tx1"/>
        </a:solidFill>
        <a:latin typeface="+mn-lt"/>
        <a:ea typeface="+mn-ea"/>
        <a:cs typeface="+mn-cs"/>
      </a:defRPr>
    </a:lvl6pPr>
    <a:lvl7pPr marL="3840480" algn="l" defTabSz="1280160" rtl="0" eaLnBrk="1" latinLnBrk="0" hangingPunct="1">
      <a:defRPr sz="2500" kern="1200">
        <a:solidFill>
          <a:schemeClr val="tx1"/>
        </a:solidFill>
        <a:latin typeface="+mn-lt"/>
        <a:ea typeface="+mn-ea"/>
        <a:cs typeface="+mn-cs"/>
      </a:defRPr>
    </a:lvl7pPr>
    <a:lvl8pPr marL="4480560" algn="l" defTabSz="1280160" rtl="0" eaLnBrk="1" latinLnBrk="0" hangingPunct="1">
      <a:defRPr sz="2500" kern="1200">
        <a:solidFill>
          <a:schemeClr val="tx1"/>
        </a:solidFill>
        <a:latin typeface="+mn-lt"/>
        <a:ea typeface="+mn-ea"/>
        <a:cs typeface="+mn-cs"/>
      </a:defRPr>
    </a:lvl8pPr>
    <a:lvl9pPr marL="5120640" algn="l" defTabSz="1280160" rtl="0" eaLnBrk="1" latinLnBrk="0" hangingPunct="1">
      <a:defRPr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18D"/>
    <a:srgbClr val="E2D200"/>
    <a:srgbClr val="EAD37E"/>
    <a:srgbClr val="FFFFE7"/>
    <a:srgbClr val="BC5908"/>
    <a:srgbClr val="EA0000"/>
    <a:srgbClr val="FA9706"/>
    <a:srgbClr val="B8E08C"/>
    <a:srgbClr val="2DA5FF"/>
    <a:srgbClr val="DB5F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467" autoAdjust="0"/>
    <p:restoredTop sz="92230" autoAdjust="0"/>
  </p:normalViewPr>
  <p:slideViewPr>
    <p:cSldViewPr>
      <p:cViewPr>
        <p:scale>
          <a:sx n="33" d="100"/>
          <a:sy n="33" d="100"/>
        </p:scale>
        <p:origin x="2131" y="394"/>
      </p:cViewPr>
      <p:guideLst>
        <p:guide orient="horz" pos="4032"/>
        <p:guide pos="3024"/>
      </p:guideLst>
    </p:cSldViewPr>
  </p:slideViewPr>
  <p:notesTextViewPr>
    <p:cViewPr>
      <p:scale>
        <a:sx n="300" d="100"/>
        <a:sy n="300" d="100"/>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CC0FF7-4639-46DB-874B-15FFA4AE2449}" type="datetimeFigureOut">
              <a:rPr lang="de-DE" smtClean="0"/>
              <a:t>16.12.2022</a:t>
            </a:fld>
            <a:endParaRPr lang="de-DE"/>
          </a:p>
        </p:txBody>
      </p:sp>
      <p:sp>
        <p:nvSpPr>
          <p:cNvPr id="4" name="Folienbildplatzhalt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401DAA-1479-45D9-9325-0FABF90FB1FD}" type="slidenum">
              <a:rPr lang="de-DE" smtClean="0"/>
              <a:t>‹Nr.›</a:t>
            </a:fld>
            <a:endParaRPr lang="de-DE"/>
          </a:p>
        </p:txBody>
      </p:sp>
    </p:spTree>
    <p:extLst>
      <p:ext uri="{BB962C8B-B14F-4D97-AF65-F5344CB8AC3E}">
        <p14:creationId xmlns:p14="http://schemas.microsoft.com/office/powerpoint/2010/main" val="3542060248"/>
      </p:ext>
    </p:extLst>
  </p:cSld>
  <p:clrMap bg1="lt1" tx1="dk1" bg2="lt2" tx2="dk2" accent1="accent1" accent2="accent2" accent3="accent3" accent4="accent4" accent5="accent5" accent6="accent6" hlink="hlink" folHlink="folHlink"/>
  <p:notesStyle>
    <a:lvl1pPr marL="0" algn="l" defTabSz="1280160" rtl="0" eaLnBrk="1" latinLnBrk="0" hangingPunct="1">
      <a:defRPr sz="1700" kern="1200">
        <a:solidFill>
          <a:schemeClr val="tx1"/>
        </a:solidFill>
        <a:latin typeface="+mn-lt"/>
        <a:ea typeface="+mn-ea"/>
        <a:cs typeface="+mn-cs"/>
      </a:defRPr>
    </a:lvl1pPr>
    <a:lvl2pPr marL="640080" algn="l" defTabSz="1280160" rtl="0" eaLnBrk="1" latinLnBrk="0" hangingPunct="1">
      <a:defRPr sz="1700" kern="1200">
        <a:solidFill>
          <a:schemeClr val="tx1"/>
        </a:solidFill>
        <a:latin typeface="+mn-lt"/>
        <a:ea typeface="+mn-ea"/>
        <a:cs typeface="+mn-cs"/>
      </a:defRPr>
    </a:lvl2pPr>
    <a:lvl3pPr marL="1280160" algn="l" defTabSz="1280160" rtl="0" eaLnBrk="1" latinLnBrk="0" hangingPunct="1">
      <a:defRPr sz="1700" kern="1200">
        <a:solidFill>
          <a:schemeClr val="tx1"/>
        </a:solidFill>
        <a:latin typeface="+mn-lt"/>
        <a:ea typeface="+mn-ea"/>
        <a:cs typeface="+mn-cs"/>
      </a:defRPr>
    </a:lvl3pPr>
    <a:lvl4pPr marL="1920240" algn="l" defTabSz="1280160" rtl="0" eaLnBrk="1" latinLnBrk="0" hangingPunct="1">
      <a:defRPr sz="1700" kern="1200">
        <a:solidFill>
          <a:schemeClr val="tx1"/>
        </a:solidFill>
        <a:latin typeface="+mn-lt"/>
        <a:ea typeface="+mn-ea"/>
        <a:cs typeface="+mn-cs"/>
      </a:defRPr>
    </a:lvl4pPr>
    <a:lvl5pPr marL="2560320" algn="l" defTabSz="1280160" rtl="0" eaLnBrk="1" latinLnBrk="0" hangingPunct="1">
      <a:defRPr sz="1700" kern="1200">
        <a:solidFill>
          <a:schemeClr val="tx1"/>
        </a:solidFill>
        <a:latin typeface="+mn-lt"/>
        <a:ea typeface="+mn-ea"/>
        <a:cs typeface="+mn-cs"/>
      </a:defRPr>
    </a:lvl5pPr>
    <a:lvl6pPr marL="3200400" algn="l" defTabSz="1280160" rtl="0" eaLnBrk="1" latinLnBrk="0" hangingPunct="1">
      <a:defRPr sz="1700" kern="1200">
        <a:solidFill>
          <a:schemeClr val="tx1"/>
        </a:solidFill>
        <a:latin typeface="+mn-lt"/>
        <a:ea typeface="+mn-ea"/>
        <a:cs typeface="+mn-cs"/>
      </a:defRPr>
    </a:lvl6pPr>
    <a:lvl7pPr marL="3840480" algn="l" defTabSz="1280160" rtl="0" eaLnBrk="1" latinLnBrk="0" hangingPunct="1">
      <a:defRPr sz="1700" kern="1200">
        <a:solidFill>
          <a:schemeClr val="tx1"/>
        </a:solidFill>
        <a:latin typeface="+mn-lt"/>
        <a:ea typeface="+mn-ea"/>
        <a:cs typeface="+mn-cs"/>
      </a:defRPr>
    </a:lvl7pPr>
    <a:lvl8pPr marL="4480560" algn="l" defTabSz="1280160" rtl="0" eaLnBrk="1" latinLnBrk="0" hangingPunct="1">
      <a:defRPr sz="1700" kern="1200">
        <a:solidFill>
          <a:schemeClr val="tx1"/>
        </a:solidFill>
        <a:latin typeface="+mn-lt"/>
        <a:ea typeface="+mn-ea"/>
        <a:cs typeface="+mn-cs"/>
      </a:defRPr>
    </a:lvl8pPr>
    <a:lvl9pPr marL="5120640" algn="l" defTabSz="1280160"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1</a:t>
            </a:fld>
            <a:endParaRPr lang="de-DE"/>
          </a:p>
        </p:txBody>
      </p:sp>
    </p:spTree>
    <p:extLst>
      <p:ext uri="{BB962C8B-B14F-4D97-AF65-F5344CB8AC3E}">
        <p14:creationId xmlns:p14="http://schemas.microsoft.com/office/powerpoint/2010/main" val="3302625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10</a:t>
            </a:fld>
            <a:endParaRPr lang="de-DE"/>
          </a:p>
        </p:txBody>
      </p:sp>
    </p:spTree>
    <p:extLst>
      <p:ext uri="{BB962C8B-B14F-4D97-AF65-F5344CB8AC3E}">
        <p14:creationId xmlns:p14="http://schemas.microsoft.com/office/powerpoint/2010/main" val="8916784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11</a:t>
            </a:fld>
            <a:endParaRPr lang="de-DE"/>
          </a:p>
        </p:txBody>
      </p:sp>
    </p:spTree>
    <p:extLst>
      <p:ext uri="{BB962C8B-B14F-4D97-AF65-F5344CB8AC3E}">
        <p14:creationId xmlns:p14="http://schemas.microsoft.com/office/powerpoint/2010/main" val="38747924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12</a:t>
            </a:fld>
            <a:endParaRPr lang="de-DE"/>
          </a:p>
        </p:txBody>
      </p:sp>
    </p:spTree>
    <p:extLst>
      <p:ext uri="{BB962C8B-B14F-4D97-AF65-F5344CB8AC3E}">
        <p14:creationId xmlns:p14="http://schemas.microsoft.com/office/powerpoint/2010/main" val="38747924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13</a:t>
            </a:fld>
            <a:endParaRPr lang="de-DE"/>
          </a:p>
        </p:txBody>
      </p:sp>
    </p:spTree>
    <p:extLst>
      <p:ext uri="{BB962C8B-B14F-4D97-AF65-F5344CB8AC3E}">
        <p14:creationId xmlns:p14="http://schemas.microsoft.com/office/powerpoint/2010/main" val="22127870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14</a:t>
            </a:fld>
            <a:endParaRPr lang="de-DE"/>
          </a:p>
        </p:txBody>
      </p:sp>
    </p:spTree>
    <p:extLst>
      <p:ext uri="{BB962C8B-B14F-4D97-AF65-F5344CB8AC3E}">
        <p14:creationId xmlns:p14="http://schemas.microsoft.com/office/powerpoint/2010/main" val="19701091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15</a:t>
            </a:fld>
            <a:endParaRPr lang="de-DE"/>
          </a:p>
        </p:txBody>
      </p:sp>
    </p:spTree>
    <p:extLst>
      <p:ext uri="{BB962C8B-B14F-4D97-AF65-F5344CB8AC3E}">
        <p14:creationId xmlns:p14="http://schemas.microsoft.com/office/powerpoint/2010/main" val="4484631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16</a:t>
            </a:fld>
            <a:endParaRPr lang="de-DE"/>
          </a:p>
        </p:txBody>
      </p:sp>
    </p:spTree>
    <p:extLst>
      <p:ext uri="{BB962C8B-B14F-4D97-AF65-F5344CB8AC3E}">
        <p14:creationId xmlns:p14="http://schemas.microsoft.com/office/powerpoint/2010/main" val="41593501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17</a:t>
            </a:fld>
            <a:endParaRPr lang="de-DE"/>
          </a:p>
        </p:txBody>
      </p:sp>
    </p:spTree>
    <p:extLst>
      <p:ext uri="{BB962C8B-B14F-4D97-AF65-F5344CB8AC3E}">
        <p14:creationId xmlns:p14="http://schemas.microsoft.com/office/powerpoint/2010/main" val="2317218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18</a:t>
            </a:fld>
            <a:endParaRPr lang="de-DE"/>
          </a:p>
        </p:txBody>
      </p:sp>
    </p:spTree>
    <p:extLst>
      <p:ext uri="{BB962C8B-B14F-4D97-AF65-F5344CB8AC3E}">
        <p14:creationId xmlns:p14="http://schemas.microsoft.com/office/powerpoint/2010/main" val="20475247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19</a:t>
            </a:fld>
            <a:endParaRPr lang="de-DE"/>
          </a:p>
        </p:txBody>
      </p:sp>
    </p:spTree>
    <p:extLst>
      <p:ext uri="{BB962C8B-B14F-4D97-AF65-F5344CB8AC3E}">
        <p14:creationId xmlns:p14="http://schemas.microsoft.com/office/powerpoint/2010/main" val="3874792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2</a:t>
            </a:fld>
            <a:endParaRPr lang="de-DE"/>
          </a:p>
        </p:txBody>
      </p:sp>
    </p:spTree>
    <p:extLst>
      <p:ext uri="{BB962C8B-B14F-4D97-AF65-F5344CB8AC3E}">
        <p14:creationId xmlns:p14="http://schemas.microsoft.com/office/powerpoint/2010/main" val="34029364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20</a:t>
            </a:fld>
            <a:endParaRPr lang="de-DE"/>
          </a:p>
        </p:txBody>
      </p:sp>
    </p:spTree>
    <p:extLst>
      <p:ext uri="{BB962C8B-B14F-4D97-AF65-F5344CB8AC3E}">
        <p14:creationId xmlns:p14="http://schemas.microsoft.com/office/powerpoint/2010/main" val="3874792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3</a:t>
            </a:fld>
            <a:endParaRPr lang="de-DE"/>
          </a:p>
        </p:txBody>
      </p:sp>
    </p:spTree>
    <p:extLst>
      <p:ext uri="{BB962C8B-B14F-4D97-AF65-F5344CB8AC3E}">
        <p14:creationId xmlns:p14="http://schemas.microsoft.com/office/powerpoint/2010/main" val="32166148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4</a:t>
            </a:fld>
            <a:endParaRPr lang="de-DE"/>
          </a:p>
        </p:txBody>
      </p:sp>
    </p:spTree>
    <p:extLst>
      <p:ext uri="{BB962C8B-B14F-4D97-AF65-F5344CB8AC3E}">
        <p14:creationId xmlns:p14="http://schemas.microsoft.com/office/powerpoint/2010/main" val="38747924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5</a:t>
            </a:fld>
            <a:endParaRPr lang="de-DE"/>
          </a:p>
        </p:txBody>
      </p:sp>
    </p:spTree>
    <p:extLst>
      <p:ext uri="{BB962C8B-B14F-4D97-AF65-F5344CB8AC3E}">
        <p14:creationId xmlns:p14="http://schemas.microsoft.com/office/powerpoint/2010/main" val="28404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6</a:t>
            </a:fld>
            <a:endParaRPr lang="de-DE"/>
          </a:p>
        </p:txBody>
      </p:sp>
    </p:spTree>
    <p:extLst>
      <p:ext uri="{BB962C8B-B14F-4D97-AF65-F5344CB8AC3E}">
        <p14:creationId xmlns:p14="http://schemas.microsoft.com/office/powerpoint/2010/main" val="35645459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7</a:t>
            </a:fld>
            <a:endParaRPr lang="de-DE"/>
          </a:p>
        </p:txBody>
      </p:sp>
    </p:spTree>
    <p:extLst>
      <p:ext uri="{BB962C8B-B14F-4D97-AF65-F5344CB8AC3E}">
        <p14:creationId xmlns:p14="http://schemas.microsoft.com/office/powerpoint/2010/main" val="4808599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8</a:t>
            </a:fld>
            <a:endParaRPr lang="de-DE"/>
          </a:p>
        </p:txBody>
      </p:sp>
    </p:spTree>
    <p:extLst>
      <p:ext uri="{BB962C8B-B14F-4D97-AF65-F5344CB8AC3E}">
        <p14:creationId xmlns:p14="http://schemas.microsoft.com/office/powerpoint/2010/main" val="35966591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3401DAA-1479-45D9-9325-0FABF90FB1FD}" type="slidenum">
              <a:rPr lang="de-DE" smtClean="0"/>
              <a:t>9</a:t>
            </a:fld>
            <a:endParaRPr lang="de-DE"/>
          </a:p>
        </p:txBody>
      </p:sp>
    </p:spTree>
    <p:extLst>
      <p:ext uri="{BB962C8B-B14F-4D97-AF65-F5344CB8AC3E}">
        <p14:creationId xmlns:p14="http://schemas.microsoft.com/office/powerpoint/2010/main" val="3874792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20090" y="3976794"/>
            <a:ext cx="8161020" cy="2744047"/>
          </a:xfrm>
        </p:spPr>
        <p:txBody>
          <a:bodyPr/>
          <a:lstStyle/>
          <a:p>
            <a:r>
              <a:rPr lang="de-DE"/>
              <a:t>Titelmasterformat durch Klicken bearbeiten</a:t>
            </a:r>
          </a:p>
        </p:txBody>
      </p:sp>
      <p:sp>
        <p:nvSpPr>
          <p:cNvPr id="3" name="Untertitel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F557BEDC-6F56-46DA-B817-861BDA4C6097}" type="datetimeFigureOut">
              <a:rPr lang="de-DE" smtClean="0"/>
              <a:t>16.12.2022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F77457F-6169-4974-9848-E8C41288EA51}" type="slidenum">
              <a:rPr lang="de-DE" smtClean="0"/>
              <a:t>‹Nr.›</a:t>
            </a:fld>
            <a:endParaRPr lang="de-DE"/>
          </a:p>
        </p:txBody>
      </p:sp>
    </p:spTree>
    <p:extLst>
      <p:ext uri="{BB962C8B-B14F-4D97-AF65-F5344CB8AC3E}">
        <p14:creationId xmlns:p14="http://schemas.microsoft.com/office/powerpoint/2010/main" val="3015264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F557BEDC-6F56-46DA-B817-861BDA4C6097}" type="datetimeFigureOut">
              <a:rPr lang="de-DE" smtClean="0"/>
              <a:t>16.12.2022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F77457F-6169-4974-9848-E8C41288EA51}" type="slidenum">
              <a:rPr lang="de-DE" smtClean="0"/>
              <a:t>‹Nr.›</a:t>
            </a:fld>
            <a:endParaRPr lang="de-DE"/>
          </a:p>
        </p:txBody>
      </p:sp>
    </p:spTree>
    <p:extLst>
      <p:ext uri="{BB962C8B-B14F-4D97-AF65-F5344CB8AC3E}">
        <p14:creationId xmlns:p14="http://schemas.microsoft.com/office/powerpoint/2010/main" val="3366430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309248" y="957158"/>
            <a:ext cx="2268616" cy="20387733"/>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503397" y="957158"/>
            <a:ext cx="6645831" cy="20387733"/>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F557BEDC-6F56-46DA-B817-861BDA4C6097}" type="datetimeFigureOut">
              <a:rPr lang="de-DE" smtClean="0"/>
              <a:t>16.12.2022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F77457F-6169-4974-9848-E8C41288EA51}" type="slidenum">
              <a:rPr lang="de-DE" smtClean="0"/>
              <a:t>‹Nr.›</a:t>
            </a:fld>
            <a:endParaRPr lang="de-DE"/>
          </a:p>
        </p:txBody>
      </p:sp>
    </p:spTree>
    <p:extLst>
      <p:ext uri="{BB962C8B-B14F-4D97-AF65-F5344CB8AC3E}">
        <p14:creationId xmlns:p14="http://schemas.microsoft.com/office/powerpoint/2010/main" val="2084262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F557BEDC-6F56-46DA-B817-861BDA4C6097}" type="datetimeFigureOut">
              <a:rPr lang="de-DE" smtClean="0"/>
              <a:t>16.12.2022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F77457F-6169-4974-9848-E8C41288EA51}" type="slidenum">
              <a:rPr lang="de-DE" smtClean="0"/>
              <a:t>‹Nr.›</a:t>
            </a:fld>
            <a:endParaRPr lang="de-DE"/>
          </a:p>
        </p:txBody>
      </p:sp>
    </p:spTree>
    <p:extLst>
      <p:ext uri="{BB962C8B-B14F-4D97-AF65-F5344CB8AC3E}">
        <p14:creationId xmlns:p14="http://schemas.microsoft.com/office/powerpoint/2010/main" val="328872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58429" y="8226214"/>
            <a:ext cx="8161020" cy="2542540"/>
          </a:xfrm>
        </p:spPr>
        <p:txBody>
          <a:bodyPr anchor="t"/>
          <a:lstStyle>
            <a:lvl1pPr algn="l">
              <a:defRPr sz="5600" b="1" cap="all"/>
            </a:lvl1pPr>
          </a:lstStyle>
          <a:p>
            <a:r>
              <a:rPr lang="de-DE"/>
              <a:t>Titelmasterformat durch Klicken bearbeiten</a:t>
            </a:r>
          </a:p>
        </p:txBody>
      </p:sp>
      <p:sp>
        <p:nvSpPr>
          <p:cNvPr id="3" name="Textplatzhalter 2"/>
          <p:cNvSpPr>
            <a:spLocks noGrp="1"/>
          </p:cNvSpPr>
          <p:nvPr>
            <p:ph type="body" idx="1"/>
          </p:nvPr>
        </p:nvSpPr>
        <p:spPr>
          <a:xfrm>
            <a:off x="758429" y="5425865"/>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F557BEDC-6F56-46DA-B817-861BDA4C6097}" type="datetimeFigureOut">
              <a:rPr lang="de-DE" smtClean="0"/>
              <a:t>16.12.2022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F77457F-6169-4974-9848-E8C41288EA51}" type="slidenum">
              <a:rPr lang="de-DE" smtClean="0"/>
              <a:t>‹Nr.›</a:t>
            </a:fld>
            <a:endParaRPr lang="de-DE"/>
          </a:p>
        </p:txBody>
      </p:sp>
    </p:spTree>
    <p:extLst>
      <p:ext uri="{BB962C8B-B14F-4D97-AF65-F5344CB8AC3E}">
        <p14:creationId xmlns:p14="http://schemas.microsoft.com/office/powerpoint/2010/main" val="2282393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503397" y="5576993"/>
            <a:ext cx="4457224" cy="15767898"/>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5120640" y="5576993"/>
            <a:ext cx="4457224" cy="15767898"/>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F557BEDC-6F56-46DA-B817-861BDA4C6097}" type="datetimeFigureOut">
              <a:rPr lang="de-DE" smtClean="0"/>
              <a:t>16.12.2022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F77457F-6169-4974-9848-E8C41288EA51}" type="slidenum">
              <a:rPr lang="de-DE" smtClean="0"/>
              <a:t>‹Nr.›</a:t>
            </a:fld>
            <a:endParaRPr lang="de-DE"/>
          </a:p>
        </p:txBody>
      </p:sp>
    </p:spTree>
    <p:extLst>
      <p:ext uri="{BB962C8B-B14F-4D97-AF65-F5344CB8AC3E}">
        <p14:creationId xmlns:p14="http://schemas.microsoft.com/office/powerpoint/2010/main" val="3284330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80060" y="512658"/>
            <a:ext cx="8641080" cy="21336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80060"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lang="de-DE"/>
              <a:t>Textmasterformat bearbeiten</a:t>
            </a:r>
          </a:p>
        </p:txBody>
      </p:sp>
      <p:sp>
        <p:nvSpPr>
          <p:cNvPr id="4" name="Inhaltsplatzhalter 3"/>
          <p:cNvSpPr>
            <a:spLocks noGrp="1"/>
          </p:cNvSpPr>
          <p:nvPr>
            <p:ph sz="half" idx="2"/>
          </p:nvPr>
        </p:nvSpPr>
        <p:spPr>
          <a:xfrm>
            <a:off x="480060"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877277" y="2865544"/>
            <a:ext cx="4243864"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lang="de-DE"/>
              <a:t>Textmasterformat bearbeiten</a:t>
            </a:r>
          </a:p>
        </p:txBody>
      </p:sp>
      <p:sp>
        <p:nvSpPr>
          <p:cNvPr id="6" name="Inhaltsplatzhalter 5"/>
          <p:cNvSpPr>
            <a:spLocks noGrp="1"/>
          </p:cNvSpPr>
          <p:nvPr>
            <p:ph sz="quarter" idx="4"/>
          </p:nvPr>
        </p:nvSpPr>
        <p:spPr>
          <a:xfrm>
            <a:off x="4877277" y="4059766"/>
            <a:ext cx="4243864"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557BEDC-6F56-46DA-B817-861BDA4C6097}" type="datetimeFigureOut">
              <a:rPr lang="de-DE" smtClean="0"/>
              <a:t>16.12.2022</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AF77457F-6169-4974-9848-E8C41288EA51}" type="slidenum">
              <a:rPr lang="de-DE" smtClean="0"/>
              <a:t>‹Nr.›</a:t>
            </a:fld>
            <a:endParaRPr lang="de-DE"/>
          </a:p>
        </p:txBody>
      </p:sp>
    </p:spTree>
    <p:extLst>
      <p:ext uri="{BB962C8B-B14F-4D97-AF65-F5344CB8AC3E}">
        <p14:creationId xmlns:p14="http://schemas.microsoft.com/office/powerpoint/2010/main" val="1322584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F557BEDC-6F56-46DA-B817-861BDA4C6097}" type="datetimeFigureOut">
              <a:rPr lang="de-DE" smtClean="0"/>
              <a:t>16.12.2022</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AF77457F-6169-4974-9848-E8C41288EA51}" type="slidenum">
              <a:rPr lang="de-DE" smtClean="0"/>
              <a:t>‹Nr.›</a:t>
            </a:fld>
            <a:endParaRPr lang="de-DE"/>
          </a:p>
        </p:txBody>
      </p:sp>
    </p:spTree>
    <p:extLst>
      <p:ext uri="{BB962C8B-B14F-4D97-AF65-F5344CB8AC3E}">
        <p14:creationId xmlns:p14="http://schemas.microsoft.com/office/powerpoint/2010/main" val="1203372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F557BEDC-6F56-46DA-B817-861BDA4C6097}" type="datetimeFigureOut">
              <a:rPr lang="de-DE" smtClean="0"/>
              <a:t>16.12.2022</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AF77457F-6169-4974-9848-E8C41288EA51}" type="slidenum">
              <a:rPr lang="de-DE" smtClean="0"/>
              <a:t>‹Nr.›</a:t>
            </a:fld>
            <a:endParaRPr lang="de-DE"/>
          </a:p>
        </p:txBody>
      </p:sp>
    </p:spTree>
    <p:extLst>
      <p:ext uri="{BB962C8B-B14F-4D97-AF65-F5344CB8AC3E}">
        <p14:creationId xmlns:p14="http://schemas.microsoft.com/office/powerpoint/2010/main" val="38011174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80060" y="509693"/>
            <a:ext cx="3158729" cy="2169160"/>
          </a:xfrm>
        </p:spPr>
        <p:txBody>
          <a:bodyPr anchor="b"/>
          <a:lstStyle>
            <a:lvl1pPr algn="l">
              <a:defRPr sz="2800" b="1"/>
            </a:lvl1pPr>
          </a:lstStyle>
          <a:p>
            <a:r>
              <a:rPr lang="de-DE"/>
              <a:t>Titelmasterformat durch Klicken bearbeiten</a:t>
            </a:r>
          </a:p>
        </p:txBody>
      </p:sp>
      <p:sp>
        <p:nvSpPr>
          <p:cNvPr id="3" name="Inhaltsplatzhalter 2"/>
          <p:cNvSpPr>
            <a:spLocks noGrp="1"/>
          </p:cNvSpPr>
          <p:nvPr>
            <p:ph idx="1"/>
          </p:nvPr>
        </p:nvSpPr>
        <p:spPr>
          <a:xfrm>
            <a:off x="3753802" y="509694"/>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80060" y="2678854"/>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lang="de-DE"/>
              <a:t>Textmasterformat bearbeiten</a:t>
            </a:r>
          </a:p>
        </p:txBody>
      </p:sp>
      <p:sp>
        <p:nvSpPr>
          <p:cNvPr id="5" name="Datumsplatzhalter 4"/>
          <p:cNvSpPr>
            <a:spLocks noGrp="1"/>
          </p:cNvSpPr>
          <p:nvPr>
            <p:ph type="dt" sz="half" idx="10"/>
          </p:nvPr>
        </p:nvSpPr>
        <p:spPr/>
        <p:txBody>
          <a:bodyPr/>
          <a:lstStyle/>
          <a:p>
            <a:fld id="{F557BEDC-6F56-46DA-B817-861BDA4C6097}" type="datetimeFigureOut">
              <a:rPr lang="de-DE" smtClean="0"/>
              <a:t>16.12.2022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F77457F-6169-4974-9848-E8C41288EA51}" type="slidenum">
              <a:rPr lang="de-DE" smtClean="0"/>
              <a:t>‹Nr.›</a:t>
            </a:fld>
            <a:endParaRPr lang="de-DE"/>
          </a:p>
        </p:txBody>
      </p:sp>
    </p:spTree>
    <p:extLst>
      <p:ext uri="{BB962C8B-B14F-4D97-AF65-F5344CB8AC3E}">
        <p14:creationId xmlns:p14="http://schemas.microsoft.com/office/powerpoint/2010/main" val="2209598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881902" y="8961120"/>
            <a:ext cx="5760720" cy="1057911"/>
          </a:xfrm>
        </p:spPr>
        <p:txBody>
          <a:bodyPr anchor="b"/>
          <a:lstStyle>
            <a:lvl1pPr algn="l">
              <a:defRPr sz="2800" b="1"/>
            </a:lvl1pPr>
          </a:lstStyle>
          <a:p>
            <a:r>
              <a:rPr lang="de-DE"/>
              <a:t>Titelmasterformat durch Klicken bearbeiten</a:t>
            </a:r>
          </a:p>
        </p:txBody>
      </p:sp>
      <p:sp>
        <p:nvSpPr>
          <p:cNvPr id="3" name="Bildplatzhalter 2"/>
          <p:cNvSpPr>
            <a:spLocks noGrp="1"/>
          </p:cNvSpPr>
          <p:nvPr>
            <p:ph type="pic" idx="1"/>
          </p:nvPr>
        </p:nvSpPr>
        <p:spPr>
          <a:xfrm>
            <a:off x="1881902" y="1143847"/>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lang="de-DE"/>
          </a:p>
        </p:txBody>
      </p:sp>
      <p:sp>
        <p:nvSpPr>
          <p:cNvPr id="4" name="Textplatzhalter 3"/>
          <p:cNvSpPr>
            <a:spLocks noGrp="1"/>
          </p:cNvSpPr>
          <p:nvPr>
            <p:ph type="body" sz="half" idx="2"/>
          </p:nvPr>
        </p:nvSpPr>
        <p:spPr>
          <a:xfrm>
            <a:off x="1881902" y="10019031"/>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lang="de-DE"/>
              <a:t>Textmasterformat bearbeiten</a:t>
            </a:r>
          </a:p>
        </p:txBody>
      </p:sp>
      <p:sp>
        <p:nvSpPr>
          <p:cNvPr id="5" name="Datumsplatzhalter 4"/>
          <p:cNvSpPr>
            <a:spLocks noGrp="1"/>
          </p:cNvSpPr>
          <p:nvPr>
            <p:ph type="dt" sz="half" idx="10"/>
          </p:nvPr>
        </p:nvSpPr>
        <p:spPr/>
        <p:txBody>
          <a:bodyPr/>
          <a:lstStyle/>
          <a:p>
            <a:fld id="{F557BEDC-6F56-46DA-B817-861BDA4C6097}" type="datetimeFigureOut">
              <a:rPr lang="de-DE" smtClean="0"/>
              <a:t>16.12.2022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F77457F-6169-4974-9848-E8C41288EA51}" type="slidenum">
              <a:rPr lang="de-DE" smtClean="0"/>
              <a:t>‹Nr.›</a:t>
            </a:fld>
            <a:endParaRPr lang="de-DE"/>
          </a:p>
        </p:txBody>
      </p:sp>
    </p:spTree>
    <p:extLst>
      <p:ext uri="{BB962C8B-B14F-4D97-AF65-F5344CB8AC3E}">
        <p14:creationId xmlns:p14="http://schemas.microsoft.com/office/powerpoint/2010/main" val="2078967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lang="de-DE"/>
              <a:t>Titelmasterformat durch Klicken bearbeiten</a:t>
            </a:r>
          </a:p>
        </p:txBody>
      </p:sp>
      <p:sp>
        <p:nvSpPr>
          <p:cNvPr id="3" name="Textplatzhalter 2"/>
          <p:cNvSpPr>
            <a:spLocks noGrp="1"/>
          </p:cNvSpPr>
          <p:nvPr>
            <p:ph type="body" idx="1"/>
          </p:nvPr>
        </p:nvSpPr>
        <p:spPr>
          <a:xfrm>
            <a:off x="480060" y="2987041"/>
            <a:ext cx="8641080" cy="8448464"/>
          </a:xfrm>
          <a:prstGeom prst="rect">
            <a:avLst/>
          </a:prstGeom>
        </p:spPr>
        <p:txBody>
          <a:bodyPr vert="horz" lIns="128016" tIns="64008" rIns="128016" bIns="64008"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80060" y="11865187"/>
            <a:ext cx="2240280" cy="681567"/>
          </a:xfrm>
          <a:prstGeom prst="rect">
            <a:avLst/>
          </a:prstGeom>
        </p:spPr>
        <p:txBody>
          <a:bodyPr vert="horz" lIns="128016" tIns="64008" rIns="128016" bIns="64008" rtlCol="0" anchor="ctr"/>
          <a:lstStyle>
            <a:lvl1pPr algn="l">
              <a:defRPr sz="1700">
                <a:solidFill>
                  <a:schemeClr val="tx1">
                    <a:tint val="75000"/>
                  </a:schemeClr>
                </a:solidFill>
              </a:defRPr>
            </a:lvl1pPr>
          </a:lstStyle>
          <a:p>
            <a:fld id="{F557BEDC-6F56-46DA-B817-861BDA4C6097}" type="datetimeFigureOut">
              <a:rPr lang="de-DE" smtClean="0"/>
              <a:t>16.12.2022</a:t>
            </a:fld>
            <a:endParaRPr lang="de-DE"/>
          </a:p>
        </p:txBody>
      </p:sp>
      <p:sp>
        <p:nvSpPr>
          <p:cNvPr id="5" name="Fußzeilenplatzhalter 4"/>
          <p:cNvSpPr>
            <a:spLocks noGrp="1"/>
          </p:cNvSpPr>
          <p:nvPr>
            <p:ph type="ftr" sz="quarter" idx="3"/>
          </p:nvPr>
        </p:nvSpPr>
        <p:spPr>
          <a:xfrm>
            <a:off x="3280410" y="11865187"/>
            <a:ext cx="3040380" cy="681567"/>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880860" y="11865187"/>
            <a:ext cx="2240280" cy="681567"/>
          </a:xfrm>
          <a:prstGeom prst="rect">
            <a:avLst/>
          </a:prstGeom>
        </p:spPr>
        <p:txBody>
          <a:bodyPr vert="horz" lIns="128016" tIns="64008" rIns="128016" bIns="64008" rtlCol="0" anchor="ctr"/>
          <a:lstStyle>
            <a:lvl1pPr algn="r">
              <a:defRPr sz="1700">
                <a:solidFill>
                  <a:schemeClr val="tx1">
                    <a:tint val="75000"/>
                  </a:schemeClr>
                </a:solidFill>
              </a:defRPr>
            </a:lvl1pPr>
          </a:lstStyle>
          <a:p>
            <a:fld id="{AF77457F-6169-4974-9848-E8C41288EA51}" type="slidenum">
              <a:rPr lang="de-DE" smtClean="0"/>
              <a:t>‹Nr.›</a:t>
            </a:fld>
            <a:endParaRPr lang="de-DE"/>
          </a:p>
        </p:txBody>
      </p:sp>
    </p:spTree>
    <p:extLst>
      <p:ext uri="{BB962C8B-B14F-4D97-AF65-F5344CB8AC3E}">
        <p14:creationId xmlns:p14="http://schemas.microsoft.com/office/powerpoint/2010/main" val="24002583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p:bodyStyle>
    <p:otherStyle>
      <a:defPPr>
        <a:defRPr lang="de-DE"/>
      </a:defPPr>
      <a:lvl1pPr marL="0" algn="l" defTabSz="1280160" rtl="0" eaLnBrk="1" latinLnBrk="0" hangingPunct="1">
        <a:defRPr sz="2500" kern="1200">
          <a:solidFill>
            <a:schemeClr val="tx1"/>
          </a:solidFill>
          <a:latin typeface="+mn-lt"/>
          <a:ea typeface="+mn-ea"/>
          <a:cs typeface="+mn-cs"/>
        </a:defRPr>
      </a:lvl1pPr>
      <a:lvl2pPr marL="640080" algn="l" defTabSz="1280160" rtl="0" eaLnBrk="1" latinLnBrk="0" hangingPunct="1">
        <a:defRPr sz="2500" kern="1200">
          <a:solidFill>
            <a:schemeClr val="tx1"/>
          </a:solidFill>
          <a:latin typeface="+mn-lt"/>
          <a:ea typeface="+mn-ea"/>
          <a:cs typeface="+mn-cs"/>
        </a:defRPr>
      </a:lvl2pPr>
      <a:lvl3pPr marL="1280160" algn="l" defTabSz="1280160" rtl="0" eaLnBrk="1" latinLnBrk="0" hangingPunct="1">
        <a:defRPr sz="2500" kern="1200">
          <a:solidFill>
            <a:schemeClr val="tx1"/>
          </a:solidFill>
          <a:latin typeface="+mn-lt"/>
          <a:ea typeface="+mn-ea"/>
          <a:cs typeface="+mn-cs"/>
        </a:defRPr>
      </a:lvl3pPr>
      <a:lvl4pPr marL="1920240" algn="l" defTabSz="1280160" rtl="0" eaLnBrk="1" latinLnBrk="0" hangingPunct="1">
        <a:defRPr sz="2500" kern="1200">
          <a:solidFill>
            <a:schemeClr val="tx1"/>
          </a:solidFill>
          <a:latin typeface="+mn-lt"/>
          <a:ea typeface="+mn-ea"/>
          <a:cs typeface="+mn-cs"/>
        </a:defRPr>
      </a:lvl4pPr>
      <a:lvl5pPr marL="2560320" algn="l" defTabSz="1280160" rtl="0" eaLnBrk="1" latinLnBrk="0" hangingPunct="1">
        <a:defRPr sz="2500" kern="1200">
          <a:solidFill>
            <a:schemeClr val="tx1"/>
          </a:solidFill>
          <a:latin typeface="+mn-lt"/>
          <a:ea typeface="+mn-ea"/>
          <a:cs typeface="+mn-cs"/>
        </a:defRPr>
      </a:lvl5pPr>
      <a:lvl6pPr marL="3200400" algn="l" defTabSz="1280160" rtl="0" eaLnBrk="1" latinLnBrk="0" hangingPunct="1">
        <a:defRPr sz="2500" kern="1200">
          <a:solidFill>
            <a:schemeClr val="tx1"/>
          </a:solidFill>
          <a:latin typeface="+mn-lt"/>
          <a:ea typeface="+mn-ea"/>
          <a:cs typeface="+mn-cs"/>
        </a:defRPr>
      </a:lvl6pPr>
      <a:lvl7pPr marL="3840480" algn="l" defTabSz="1280160" rtl="0" eaLnBrk="1" latinLnBrk="0" hangingPunct="1">
        <a:defRPr sz="2500" kern="1200">
          <a:solidFill>
            <a:schemeClr val="tx1"/>
          </a:solidFill>
          <a:latin typeface="+mn-lt"/>
          <a:ea typeface="+mn-ea"/>
          <a:cs typeface="+mn-cs"/>
        </a:defRPr>
      </a:lvl7pPr>
      <a:lvl8pPr marL="4480560" algn="l" defTabSz="1280160" rtl="0" eaLnBrk="1" latinLnBrk="0" hangingPunct="1">
        <a:defRPr sz="2500" kern="1200">
          <a:solidFill>
            <a:schemeClr val="tx1"/>
          </a:solidFill>
          <a:latin typeface="+mn-lt"/>
          <a:ea typeface="+mn-ea"/>
          <a:cs typeface="+mn-cs"/>
        </a:defRPr>
      </a:lvl8pPr>
      <a:lvl9pPr marL="5120640" algn="l" defTabSz="1280160"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9.png"/><Relationship Id="rId11" Type="http://schemas.openxmlformats.org/officeDocument/2006/relationships/image" Target="../media/image6.jpe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jpeg"/></Relationships>
</file>

<file path=ppt/slides/_rels/slide12.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7.png"/><Relationship Id="rId3" Type="http://schemas.openxmlformats.org/officeDocument/2006/relationships/image" Target="../media/image54.png"/><Relationship Id="rId7" Type="http://schemas.openxmlformats.org/officeDocument/2006/relationships/image" Target="../media/image56.png"/><Relationship Id="rId12" Type="http://schemas.openxmlformats.org/officeDocument/2006/relationships/image" Target="../media/image60.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microsoft.com/office/2007/relationships/hdphoto" Target="../media/hdphoto2.wdp"/><Relationship Id="rId11" Type="http://schemas.openxmlformats.org/officeDocument/2006/relationships/image" Target="../media/image59.png"/><Relationship Id="rId5" Type="http://schemas.openxmlformats.org/officeDocument/2006/relationships/image" Target="../media/image55.png"/><Relationship Id="rId10" Type="http://schemas.openxmlformats.org/officeDocument/2006/relationships/image" Target="../media/image58.png"/><Relationship Id="rId4" Type="http://schemas.openxmlformats.org/officeDocument/2006/relationships/image" Target="../media/image6.jpeg"/><Relationship Id="rId9" Type="http://schemas.microsoft.com/office/2007/relationships/hdphoto" Target="../media/hdphoto3.wdp"/><Relationship Id="rId14" Type="http://schemas.openxmlformats.org/officeDocument/2006/relationships/image" Target="../media/image6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69.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17.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80.jpeg"/><Relationship Id="rId13" Type="http://schemas.openxmlformats.org/officeDocument/2006/relationships/image" Target="../media/image85.png"/><Relationship Id="rId3" Type="http://schemas.openxmlformats.org/officeDocument/2006/relationships/image" Target="../media/image75.jpeg"/><Relationship Id="rId7" Type="http://schemas.openxmlformats.org/officeDocument/2006/relationships/image" Target="../media/image79.png"/><Relationship Id="rId12" Type="http://schemas.openxmlformats.org/officeDocument/2006/relationships/image" Target="../media/image84.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8.png"/><Relationship Id="rId11" Type="http://schemas.openxmlformats.org/officeDocument/2006/relationships/image" Target="../media/image83.png"/><Relationship Id="rId5" Type="http://schemas.openxmlformats.org/officeDocument/2006/relationships/image" Target="../media/image77.jpeg"/><Relationship Id="rId10" Type="http://schemas.openxmlformats.org/officeDocument/2006/relationships/image" Target="../media/image82.png"/><Relationship Id="rId4" Type="http://schemas.openxmlformats.org/officeDocument/2006/relationships/image" Target="../media/image76.png"/><Relationship Id="rId9" Type="http://schemas.openxmlformats.org/officeDocument/2006/relationships/image" Target="../media/image81.jpeg"/><Relationship Id="rId14" Type="http://schemas.openxmlformats.org/officeDocument/2006/relationships/image" Target="../media/image8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jpeg"/><Relationship Id="rId5" Type="http://schemas.openxmlformats.org/officeDocument/2006/relationships/image" Target="../media/image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jpeg"/><Relationship Id="rId12"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4.jpeg"/><Relationship Id="rId11" Type="http://schemas.openxmlformats.org/officeDocument/2006/relationships/image" Target="../media/image7.png"/><Relationship Id="rId5" Type="http://schemas.openxmlformats.org/officeDocument/2006/relationships/image" Target="../media/image13.jpeg"/><Relationship Id="rId10" Type="http://schemas.openxmlformats.org/officeDocument/2006/relationships/image" Target="../media/image6.jpeg"/><Relationship Id="rId4" Type="http://schemas.openxmlformats.org/officeDocument/2006/relationships/image" Target="../media/image12.jpe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jpeg"/><Relationship Id="rId9" Type="http://schemas.openxmlformats.org/officeDocument/2006/relationships/image" Target="../media/image25.png"/></Relationships>
</file>

<file path=ppt/slides/_rels/slide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9.png"/><Relationship Id="rId7" Type="http://schemas.openxmlformats.org/officeDocument/2006/relationships/image" Target="../media/image7.png"/><Relationship Id="rId12" Type="http://schemas.openxmlformats.org/officeDocument/2006/relationships/image" Target="../media/image36.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2.png"/><Relationship Id="rId11" Type="http://schemas.openxmlformats.org/officeDocument/2006/relationships/image" Target="../media/image35.jpeg"/><Relationship Id="rId5" Type="http://schemas.openxmlformats.org/officeDocument/2006/relationships/image" Target="../media/image31.png"/><Relationship Id="rId10" Type="http://schemas.openxmlformats.org/officeDocument/2006/relationships/image" Target="../media/image34.jpeg"/><Relationship Id="rId4" Type="http://schemas.openxmlformats.org/officeDocument/2006/relationships/image" Target="../media/image30.png"/><Relationship Id="rId9" Type="http://schemas.openxmlformats.org/officeDocument/2006/relationships/image" Target="../media/image28.jpeg"/></Relationships>
</file>

<file path=ppt/slides/_rels/slide9.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45.jpeg"/><Relationship Id="rId3" Type="http://schemas.openxmlformats.org/officeDocument/2006/relationships/image" Target="../media/image37.png"/><Relationship Id="rId7" Type="http://schemas.openxmlformats.org/officeDocument/2006/relationships/image" Target="../media/image40.png"/><Relationship Id="rId12" Type="http://schemas.openxmlformats.org/officeDocument/2006/relationships/image" Target="../media/image44.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43.png"/><Relationship Id="rId5" Type="http://schemas.openxmlformats.org/officeDocument/2006/relationships/image" Target="../media/image39.png"/><Relationship Id="rId10" Type="http://schemas.openxmlformats.org/officeDocument/2006/relationships/image" Target="../media/image42.png"/><Relationship Id="rId4" Type="http://schemas.openxmlformats.org/officeDocument/2006/relationships/image" Target="../media/image38.png"/><Relationship Id="rId9"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8CD013CA-1B40-4580-8953-A239446C5F60}"/>
              </a:ext>
            </a:extLst>
          </p:cNvPr>
          <p:cNvSpPr/>
          <p:nvPr/>
        </p:nvSpPr>
        <p:spPr>
          <a:xfrm>
            <a:off x="372108" y="2030948"/>
            <a:ext cx="8856984" cy="8402300"/>
          </a:xfrm>
          <a:prstGeom prst="rect">
            <a:avLst/>
          </a:prstGeom>
        </p:spPr>
        <p:txBody>
          <a:bodyPr wrap="square">
            <a:spAutoFit/>
          </a:bodyPr>
          <a:lstStyle/>
          <a:p>
            <a:pPr algn="ctr">
              <a:spcAft>
                <a:spcPts val="0"/>
              </a:spcAft>
            </a:pPr>
            <a:r>
              <a:rPr lang="en-GB" sz="4800" b="1">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rPr>
              <a:t>Revised FDI criteria (2022) for the evaluation of direct and indirect dental restorations</a:t>
            </a:r>
            <a:endParaRPr lang="en-GB" sz="2000" b="1">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endParaRPr lang="en-GB" sz="2000">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r>
              <a:rPr lang="en-GB" sz="2000">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rPr>
              <a:t>Update of the formerly published FDI-criteria by Hickel et al. (2007, 2010) </a:t>
            </a:r>
          </a:p>
          <a:p>
            <a:pPr algn="ctr">
              <a:spcAft>
                <a:spcPts val="0"/>
              </a:spcAft>
            </a:pPr>
            <a:endParaRPr lang="en-GB" sz="2000">
              <a:solidFill>
                <a:srgbClr val="000000"/>
              </a:solidFill>
              <a:effectLst/>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endParaRPr lang="en-GB" sz="2000">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endParaRPr lang="en-GB" sz="2000">
              <a:solidFill>
                <a:srgbClr val="000000"/>
              </a:solidFill>
              <a:effectLst/>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endParaRPr lang="en-GB" sz="2000">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endParaRPr lang="en-GB" sz="2000">
              <a:solidFill>
                <a:srgbClr val="000000"/>
              </a:solidFill>
              <a:effectLst/>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endParaRPr lang="en-GB" sz="2000">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endParaRPr lang="en-GB" sz="2000">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endParaRPr lang="en-GB" sz="2000">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endParaRPr lang="en-GB" sz="2000">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endParaRPr lang="en-GB" sz="2000">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endParaRPr lang="en-GB" sz="2000">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endParaRPr lang="en-GB" sz="2000">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endParaRPr lang="en-GB" sz="2000">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endParaRPr lang="en-GB" sz="2000">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endParaRPr lang="en-GB" sz="2000">
              <a:solidFill>
                <a:srgbClr val="000000"/>
              </a:solidFill>
              <a:effectLst/>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endParaRPr lang="en-GB" sz="2000">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a:p>
            <a:pPr algn="ctr">
              <a:spcAft>
                <a:spcPts val="0"/>
              </a:spcAft>
            </a:pPr>
            <a:r>
              <a:rPr lang="en-GB" sz="3600" b="1">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rPr>
              <a:t>Illustrated criteria set</a:t>
            </a:r>
            <a:endParaRPr lang="en-GB" sz="1400" b="1">
              <a:solidFill>
                <a:srgbClr val="000000"/>
              </a:solidFill>
              <a:uFill>
                <a:solidFill>
                  <a:srgbClr val="000000"/>
                </a:solidFill>
              </a:uFill>
              <a:latin typeface="Calibri" panose="020F0502020204030204" pitchFamily="34" charset="0"/>
              <a:ea typeface="Arial Unicode MS" panose="020B0604020202020204" pitchFamily="34" charset="-128"/>
              <a:cs typeface="Arial Unicode MS" panose="020B0604020202020204" pitchFamily="34" charset="-128"/>
            </a:endParaRPr>
          </a:p>
        </p:txBody>
      </p:sp>
      <p:sp>
        <p:nvSpPr>
          <p:cNvPr id="4" name="Rechteck 3">
            <a:extLst>
              <a:ext uri="{FF2B5EF4-FFF2-40B4-BE49-F238E27FC236}">
                <a16:creationId xmlns:a16="http://schemas.microsoft.com/office/drawing/2014/main" id="{F51E912E-DEF8-40C0-9123-CF92C7363B84}"/>
              </a:ext>
            </a:extLst>
          </p:cNvPr>
          <p:cNvSpPr/>
          <p:nvPr/>
        </p:nvSpPr>
        <p:spPr>
          <a:xfrm>
            <a:off x="76678" y="132509"/>
            <a:ext cx="619466" cy="707886"/>
          </a:xfrm>
          <a:prstGeom prst="rect">
            <a:avLst/>
          </a:prstGeom>
        </p:spPr>
        <p:txBody>
          <a:bodyPr wrap="square">
            <a:spAutoFit/>
          </a:bodyPr>
          <a:lstStyle/>
          <a:p>
            <a:pPr lvl="0" algn="ctr" fontAlgn="base" hangingPunct="0">
              <a:defRPr/>
            </a:pPr>
            <a:r>
              <a:rPr lang="en-GB" sz="1200" dirty="0">
                <a:solidFill>
                  <a:schemeClr val="bg1">
                    <a:lumMod val="65000"/>
                  </a:schemeClr>
                </a:solidFill>
                <a:ea typeface="Calibri"/>
                <a:cs typeface="Arial"/>
              </a:rPr>
              <a:t>page</a:t>
            </a:r>
          </a:p>
          <a:p>
            <a:pPr lvl="0" algn="ctr" fontAlgn="base" hangingPunct="0">
              <a:defRPr/>
            </a:pPr>
            <a:r>
              <a:rPr lang="en-GB" sz="2800" dirty="0">
                <a:solidFill>
                  <a:schemeClr val="bg1">
                    <a:lumMod val="65000"/>
                  </a:schemeClr>
                </a:solidFill>
                <a:ea typeface="Calibri"/>
                <a:cs typeface="Arial"/>
              </a:rPr>
              <a:t>1</a:t>
            </a:r>
            <a:endParaRPr lang="en-GB" sz="4800" dirty="0">
              <a:solidFill>
                <a:schemeClr val="bg1">
                  <a:lumMod val="65000"/>
                </a:schemeClr>
              </a:solidFill>
              <a:ea typeface="Calibri"/>
              <a:cs typeface="Arial"/>
            </a:endParaRPr>
          </a:p>
        </p:txBody>
      </p:sp>
    </p:spTree>
    <p:extLst>
      <p:ext uri="{BB962C8B-B14F-4D97-AF65-F5344CB8AC3E}">
        <p14:creationId xmlns:p14="http://schemas.microsoft.com/office/powerpoint/2010/main" val="882336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ihandform: Form 10">
            <a:extLst>
              <a:ext uri="{FF2B5EF4-FFF2-40B4-BE49-F238E27FC236}">
                <a16:creationId xmlns:a16="http://schemas.microsoft.com/office/drawing/2014/main" id="{98D61088-430A-4B5E-925E-F9F0FC228068}"/>
              </a:ext>
            </a:extLst>
          </p:cNvPr>
          <p:cNvSpPr/>
          <p:nvPr/>
        </p:nvSpPr>
        <p:spPr>
          <a:xfrm>
            <a:off x="1827948" y="7947018"/>
            <a:ext cx="5780964" cy="4358438"/>
          </a:xfrm>
          <a:custGeom>
            <a:avLst/>
            <a:gdLst>
              <a:gd name="connsiteX0" fmla="*/ 15642 w 5273442"/>
              <a:gd name="connsiteY0" fmla="*/ 4284739 h 4358438"/>
              <a:gd name="connsiteX1" fmla="*/ 91842 w 5273442"/>
              <a:gd name="connsiteY1" fmla="*/ 4147579 h 4358438"/>
              <a:gd name="connsiteX2" fmla="*/ 716682 w 5273442"/>
              <a:gd name="connsiteY2" fmla="*/ 2501659 h 4358438"/>
              <a:gd name="connsiteX3" fmla="*/ 1295802 w 5273442"/>
              <a:gd name="connsiteY3" fmla="*/ 1160539 h 4358438"/>
              <a:gd name="connsiteX4" fmla="*/ 1051962 w 5273442"/>
              <a:gd name="connsiteY4" fmla="*/ 261379 h 4358438"/>
              <a:gd name="connsiteX5" fmla="*/ 899562 w 5273442"/>
              <a:gd name="connsiteY5" fmla="*/ 32779 h 4358438"/>
              <a:gd name="connsiteX6" fmla="*/ 2012082 w 5273442"/>
              <a:gd name="connsiteY6" fmla="*/ 855739 h 4358438"/>
              <a:gd name="connsiteX7" fmla="*/ 4069482 w 5273442"/>
              <a:gd name="connsiteY7" fmla="*/ 749059 h 4358438"/>
              <a:gd name="connsiteX8" fmla="*/ 4892442 w 5273442"/>
              <a:gd name="connsiteY8" fmla="*/ 169939 h 4358438"/>
              <a:gd name="connsiteX9" fmla="*/ 4557162 w 5273442"/>
              <a:gd name="connsiteY9" fmla="*/ 1008139 h 4358438"/>
              <a:gd name="connsiteX10" fmla="*/ 4496202 w 5273442"/>
              <a:gd name="connsiteY10" fmla="*/ 2013979 h 4358438"/>
              <a:gd name="connsiteX11" fmla="*/ 4983882 w 5273442"/>
              <a:gd name="connsiteY11" fmla="*/ 3278899 h 4358438"/>
              <a:gd name="connsiteX12" fmla="*/ 5273442 w 5273442"/>
              <a:gd name="connsiteY12" fmla="*/ 3797059 h 4358438"/>
              <a:gd name="connsiteX13" fmla="*/ 5273442 w 5273442"/>
              <a:gd name="connsiteY13" fmla="*/ 3797059 h 435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3442" h="4358438">
                <a:moveTo>
                  <a:pt x="15642" y="4284739"/>
                </a:moveTo>
                <a:cubicBezTo>
                  <a:pt x="-4678" y="4364749"/>
                  <a:pt x="-24998" y="4444759"/>
                  <a:pt x="91842" y="4147579"/>
                </a:cubicBezTo>
                <a:cubicBezTo>
                  <a:pt x="208682" y="3850399"/>
                  <a:pt x="516022" y="2999499"/>
                  <a:pt x="716682" y="2501659"/>
                </a:cubicBezTo>
                <a:cubicBezTo>
                  <a:pt x="917342" y="2003819"/>
                  <a:pt x="1239922" y="1533919"/>
                  <a:pt x="1295802" y="1160539"/>
                </a:cubicBezTo>
                <a:cubicBezTo>
                  <a:pt x="1351682" y="787159"/>
                  <a:pt x="1118002" y="449339"/>
                  <a:pt x="1051962" y="261379"/>
                </a:cubicBezTo>
                <a:cubicBezTo>
                  <a:pt x="985922" y="73419"/>
                  <a:pt x="739542" y="-66281"/>
                  <a:pt x="899562" y="32779"/>
                </a:cubicBezTo>
                <a:cubicBezTo>
                  <a:pt x="1059582" y="131839"/>
                  <a:pt x="1483762" y="736359"/>
                  <a:pt x="2012082" y="855739"/>
                </a:cubicBezTo>
                <a:cubicBezTo>
                  <a:pt x="2540402" y="975119"/>
                  <a:pt x="3589422" y="863359"/>
                  <a:pt x="4069482" y="749059"/>
                </a:cubicBezTo>
                <a:cubicBezTo>
                  <a:pt x="4549542" y="634759"/>
                  <a:pt x="4811162" y="126759"/>
                  <a:pt x="4892442" y="169939"/>
                </a:cubicBezTo>
                <a:cubicBezTo>
                  <a:pt x="4973722" y="213119"/>
                  <a:pt x="4623202" y="700799"/>
                  <a:pt x="4557162" y="1008139"/>
                </a:cubicBezTo>
                <a:cubicBezTo>
                  <a:pt x="4491122" y="1315479"/>
                  <a:pt x="4425082" y="1635519"/>
                  <a:pt x="4496202" y="2013979"/>
                </a:cubicBezTo>
                <a:cubicBezTo>
                  <a:pt x="4567322" y="2392439"/>
                  <a:pt x="4854342" y="2981719"/>
                  <a:pt x="4983882" y="3278899"/>
                </a:cubicBezTo>
                <a:cubicBezTo>
                  <a:pt x="5113422" y="3576079"/>
                  <a:pt x="5273442" y="3797059"/>
                  <a:pt x="5273442" y="3797059"/>
                </a:cubicBezTo>
                <a:lnTo>
                  <a:pt x="5273442" y="3797059"/>
                </a:lnTo>
              </a:path>
            </a:pathLst>
          </a:cu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ihandform: Form 12">
            <a:extLst>
              <a:ext uri="{FF2B5EF4-FFF2-40B4-BE49-F238E27FC236}">
                <a16:creationId xmlns:a16="http://schemas.microsoft.com/office/drawing/2014/main" id="{F6B73B50-B9D6-4A9D-8E3C-C689AACB6309}"/>
              </a:ext>
            </a:extLst>
          </p:cNvPr>
          <p:cNvSpPr/>
          <p:nvPr/>
        </p:nvSpPr>
        <p:spPr>
          <a:xfrm>
            <a:off x="2429124" y="9587235"/>
            <a:ext cx="4632960" cy="2443467"/>
          </a:xfrm>
          <a:custGeom>
            <a:avLst/>
            <a:gdLst>
              <a:gd name="connsiteX0" fmla="*/ 0 w 4632960"/>
              <a:gd name="connsiteY0" fmla="*/ 2443467 h 2443467"/>
              <a:gd name="connsiteX1" fmla="*/ 883920 w 4632960"/>
              <a:gd name="connsiteY1" fmla="*/ 736587 h 2443467"/>
              <a:gd name="connsiteX2" fmla="*/ 1356360 w 4632960"/>
              <a:gd name="connsiteY2" fmla="*/ 5067 h 2443467"/>
              <a:gd name="connsiteX3" fmla="*/ 2148840 w 4632960"/>
              <a:gd name="connsiteY3" fmla="*/ 416547 h 2443467"/>
              <a:gd name="connsiteX4" fmla="*/ 2743200 w 4632960"/>
              <a:gd name="connsiteY4" fmla="*/ 492747 h 2443467"/>
              <a:gd name="connsiteX5" fmla="*/ 3108960 w 4632960"/>
              <a:gd name="connsiteY5" fmla="*/ 370827 h 2443467"/>
              <a:gd name="connsiteX6" fmla="*/ 3413760 w 4632960"/>
              <a:gd name="connsiteY6" fmla="*/ 614667 h 2443467"/>
              <a:gd name="connsiteX7" fmla="*/ 4084320 w 4632960"/>
              <a:gd name="connsiteY7" fmla="*/ 1239507 h 2443467"/>
              <a:gd name="connsiteX8" fmla="*/ 4632960 w 4632960"/>
              <a:gd name="connsiteY8" fmla="*/ 2199627 h 2443467"/>
              <a:gd name="connsiteX0" fmla="*/ 0 w 4632960"/>
              <a:gd name="connsiteY0" fmla="*/ 2443467 h 2443467"/>
              <a:gd name="connsiteX1" fmla="*/ 883920 w 4632960"/>
              <a:gd name="connsiteY1" fmla="*/ 736587 h 2443467"/>
              <a:gd name="connsiteX2" fmla="*/ 1356360 w 4632960"/>
              <a:gd name="connsiteY2" fmla="*/ 5067 h 2443467"/>
              <a:gd name="connsiteX3" fmla="*/ 2148840 w 4632960"/>
              <a:gd name="connsiteY3" fmla="*/ 416547 h 2443467"/>
              <a:gd name="connsiteX4" fmla="*/ 2743200 w 4632960"/>
              <a:gd name="connsiteY4" fmla="*/ 492747 h 2443467"/>
              <a:gd name="connsiteX5" fmla="*/ 3108960 w 4632960"/>
              <a:gd name="connsiteY5" fmla="*/ 370827 h 2443467"/>
              <a:gd name="connsiteX6" fmla="*/ 3703320 w 4632960"/>
              <a:gd name="connsiteY6" fmla="*/ 492747 h 2443467"/>
              <a:gd name="connsiteX7" fmla="*/ 4084320 w 4632960"/>
              <a:gd name="connsiteY7" fmla="*/ 1239507 h 2443467"/>
              <a:gd name="connsiteX8" fmla="*/ 4632960 w 4632960"/>
              <a:gd name="connsiteY8" fmla="*/ 2199627 h 2443467"/>
              <a:gd name="connsiteX0" fmla="*/ 0 w 4632960"/>
              <a:gd name="connsiteY0" fmla="*/ 2443467 h 2443467"/>
              <a:gd name="connsiteX1" fmla="*/ 883920 w 4632960"/>
              <a:gd name="connsiteY1" fmla="*/ 736587 h 2443467"/>
              <a:gd name="connsiteX2" fmla="*/ 1356360 w 4632960"/>
              <a:gd name="connsiteY2" fmla="*/ 5067 h 2443467"/>
              <a:gd name="connsiteX3" fmla="*/ 2148840 w 4632960"/>
              <a:gd name="connsiteY3" fmla="*/ 416547 h 2443467"/>
              <a:gd name="connsiteX4" fmla="*/ 2743200 w 4632960"/>
              <a:gd name="connsiteY4" fmla="*/ 492747 h 2443467"/>
              <a:gd name="connsiteX5" fmla="*/ 3444240 w 4632960"/>
              <a:gd name="connsiteY5" fmla="*/ 157467 h 2443467"/>
              <a:gd name="connsiteX6" fmla="*/ 3703320 w 4632960"/>
              <a:gd name="connsiteY6" fmla="*/ 492747 h 2443467"/>
              <a:gd name="connsiteX7" fmla="*/ 4084320 w 4632960"/>
              <a:gd name="connsiteY7" fmla="*/ 1239507 h 2443467"/>
              <a:gd name="connsiteX8" fmla="*/ 4632960 w 4632960"/>
              <a:gd name="connsiteY8" fmla="*/ 2199627 h 2443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32960" h="2443467">
                <a:moveTo>
                  <a:pt x="0" y="2443467"/>
                </a:moveTo>
                <a:cubicBezTo>
                  <a:pt x="328930" y="1793227"/>
                  <a:pt x="657860" y="1142987"/>
                  <a:pt x="883920" y="736587"/>
                </a:cubicBezTo>
                <a:cubicBezTo>
                  <a:pt x="1109980" y="330187"/>
                  <a:pt x="1145540" y="58407"/>
                  <a:pt x="1356360" y="5067"/>
                </a:cubicBezTo>
                <a:cubicBezTo>
                  <a:pt x="1567180" y="-48273"/>
                  <a:pt x="1917700" y="335267"/>
                  <a:pt x="2148840" y="416547"/>
                </a:cubicBezTo>
                <a:cubicBezTo>
                  <a:pt x="2379980" y="497827"/>
                  <a:pt x="2527300" y="535927"/>
                  <a:pt x="2743200" y="492747"/>
                </a:cubicBezTo>
                <a:cubicBezTo>
                  <a:pt x="2959100" y="449567"/>
                  <a:pt x="3284220" y="157467"/>
                  <a:pt x="3444240" y="157467"/>
                </a:cubicBezTo>
                <a:cubicBezTo>
                  <a:pt x="3604260" y="157467"/>
                  <a:pt x="3596640" y="312407"/>
                  <a:pt x="3703320" y="492747"/>
                </a:cubicBezTo>
                <a:cubicBezTo>
                  <a:pt x="3810000" y="673087"/>
                  <a:pt x="3929380" y="955027"/>
                  <a:pt x="4084320" y="1239507"/>
                </a:cubicBezTo>
                <a:cubicBezTo>
                  <a:pt x="4239260" y="1523987"/>
                  <a:pt x="4460240" y="1851647"/>
                  <a:pt x="4632960" y="2199627"/>
                </a:cubicBezTo>
              </a:path>
            </a:pathLst>
          </a:cu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7" name="Freihandform 6"/>
          <p:cNvSpPr>
            <a:spLocks noChangeAspect="1"/>
          </p:cNvSpPr>
          <p:nvPr/>
        </p:nvSpPr>
        <p:spPr>
          <a:xfrm>
            <a:off x="3230580" y="4418459"/>
            <a:ext cx="3756875" cy="3232740"/>
          </a:xfrm>
          <a:custGeom>
            <a:avLst/>
            <a:gdLst>
              <a:gd name="connsiteX0" fmla="*/ 74198 w 2554667"/>
              <a:gd name="connsiteY0" fmla="*/ 0 h 3117064"/>
              <a:gd name="connsiteX1" fmla="*/ 17048 w 2554667"/>
              <a:gd name="connsiteY1" fmla="*/ 2400300 h 3117064"/>
              <a:gd name="connsiteX2" fmla="*/ 340898 w 2554667"/>
              <a:gd name="connsiteY2" fmla="*/ 2895600 h 3117064"/>
              <a:gd name="connsiteX3" fmla="*/ 2093498 w 2554667"/>
              <a:gd name="connsiteY3" fmla="*/ 3067050 h 3117064"/>
              <a:gd name="connsiteX4" fmla="*/ 2531648 w 2554667"/>
              <a:gd name="connsiteY4" fmla="*/ 2819400 h 3117064"/>
              <a:gd name="connsiteX5" fmla="*/ 2455448 w 2554667"/>
              <a:gd name="connsiteY5" fmla="*/ 209550 h 3117064"/>
              <a:gd name="connsiteX6" fmla="*/ 2131598 w 2554667"/>
              <a:gd name="connsiteY6" fmla="*/ 152400 h 3117064"/>
              <a:gd name="connsiteX7" fmla="*/ 131348 w 2554667"/>
              <a:gd name="connsiteY7" fmla="*/ 0 h 3117064"/>
              <a:gd name="connsiteX0" fmla="*/ 74198 w 2554667"/>
              <a:gd name="connsiteY0" fmla="*/ 0 h 3117064"/>
              <a:gd name="connsiteX1" fmla="*/ 17048 w 2554667"/>
              <a:gd name="connsiteY1" fmla="*/ 2400300 h 3117064"/>
              <a:gd name="connsiteX2" fmla="*/ 340898 w 2554667"/>
              <a:gd name="connsiteY2" fmla="*/ 2895600 h 3117064"/>
              <a:gd name="connsiteX3" fmla="*/ 2093498 w 2554667"/>
              <a:gd name="connsiteY3" fmla="*/ 3067050 h 3117064"/>
              <a:gd name="connsiteX4" fmla="*/ 2531648 w 2554667"/>
              <a:gd name="connsiteY4" fmla="*/ 2819400 h 3117064"/>
              <a:gd name="connsiteX5" fmla="*/ 2455448 w 2554667"/>
              <a:gd name="connsiteY5" fmla="*/ 209550 h 3117064"/>
              <a:gd name="connsiteX6" fmla="*/ 2131598 w 2554667"/>
              <a:gd name="connsiteY6" fmla="*/ 152400 h 3117064"/>
              <a:gd name="connsiteX7" fmla="*/ 131348 w 2554667"/>
              <a:gd name="connsiteY7" fmla="*/ 0 h 3117064"/>
              <a:gd name="connsiteX8" fmla="*/ 74198 w 2554667"/>
              <a:gd name="connsiteY8" fmla="*/ 0 h 3117064"/>
              <a:gd name="connsiteX0" fmla="*/ 74198 w 2556251"/>
              <a:gd name="connsiteY0" fmla="*/ 41557 h 3158621"/>
              <a:gd name="connsiteX1" fmla="*/ 17048 w 2556251"/>
              <a:gd name="connsiteY1" fmla="*/ 2441857 h 3158621"/>
              <a:gd name="connsiteX2" fmla="*/ 340898 w 2556251"/>
              <a:gd name="connsiteY2" fmla="*/ 2937157 h 3158621"/>
              <a:gd name="connsiteX3" fmla="*/ 2093498 w 2556251"/>
              <a:gd name="connsiteY3" fmla="*/ 3108607 h 3158621"/>
              <a:gd name="connsiteX4" fmla="*/ 2531648 w 2556251"/>
              <a:gd name="connsiteY4" fmla="*/ 2860957 h 3158621"/>
              <a:gd name="connsiteX5" fmla="*/ 2455448 w 2556251"/>
              <a:gd name="connsiteY5" fmla="*/ 251107 h 3158621"/>
              <a:gd name="connsiteX6" fmla="*/ 2074448 w 2556251"/>
              <a:gd name="connsiteY6" fmla="*/ 79657 h 3158621"/>
              <a:gd name="connsiteX7" fmla="*/ 131348 w 2556251"/>
              <a:gd name="connsiteY7" fmla="*/ 41557 h 3158621"/>
              <a:gd name="connsiteX8" fmla="*/ 74198 w 2556251"/>
              <a:gd name="connsiteY8" fmla="*/ 41557 h 3158621"/>
              <a:gd name="connsiteX0" fmla="*/ 74198 w 2777545"/>
              <a:gd name="connsiteY0" fmla="*/ 29084 h 3144968"/>
              <a:gd name="connsiteX1" fmla="*/ 17048 w 2777545"/>
              <a:gd name="connsiteY1" fmla="*/ 2429384 h 3144968"/>
              <a:gd name="connsiteX2" fmla="*/ 340898 w 2777545"/>
              <a:gd name="connsiteY2" fmla="*/ 2924684 h 3144968"/>
              <a:gd name="connsiteX3" fmla="*/ 2093498 w 2777545"/>
              <a:gd name="connsiteY3" fmla="*/ 3096134 h 3144968"/>
              <a:gd name="connsiteX4" fmla="*/ 2531648 w 2777545"/>
              <a:gd name="connsiteY4" fmla="*/ 2848484 h 3144968"/>
              <a:gd name="connsiteX5" fmla="*/ 2760248 w 2777545"/>
              <a:gd name="connsiteY5" fmla="*/ 257684 h 3144968"/>
              <a:gd name="connsiteX6" fmla="*/ 2074448 w 2777545"/>
              <a:gd name="connsiteY6" fmla="*/ 67184 h 3144968"/>
              <a:gd name="connsiteX7" fmla="*/ 131348 w 2777545"/>
              <a:gd name="connsiteY7" fmla="*/ 29084 h 3144968"/>
              <a:gd name="connsiteX8" fmla="*/ 74198 w 2777545"/>
              <a:gd name="connsiteY8" fmla="*/ 29084 h 3144968"/>
              <a:gd name="connsiteX0" fmla="*/ 74198 w 2825595"/>
              <a:gd name="connsiteY0" fmla="*/ 22526 h 3094974"/>
              <a:gd name="connsiteX1" fmla="*/ 17048 w 2825595"/>
              <a:gd name="connsiteY1" fmla="*/ 2422826 h 3094974"/>
              <a:gd name="connsiteX2" fmla="*/ 340898 w 2825595"/>
              <a:gd name="connsiteY2" fmla="*/ 2918126 h 3094974"/>
              <a:gd name="connsiteX3" fmla="*/ 2093498 w 2825595"/>
              <a:gd name="connsiteY3" fmla="*/ 3089576 h 3094974"/>
              <a:gd name="connsiteX4" fmla="*/ 2722148 w 2825595"/>
              <a:gd name="connsiteY4" fmla="*/ 2746676 h 3094974"/>
              <a:gd name="connsiteX5" fmla="*/ 2760248 w 2825595"/>
              <a:gd name="connsiteY5" fmla="*/ 251126 h 3094974"/>
              <a:gd name="connsiteX6" fmla="*/ 2074448 w 2825595"/>
              <a:gd name="connsiteY6" fmla="*/ 60626 h 3094974"/>
              <a:gd name="connsiteX7" fmla="*/ 131348 w 2825595"/>
              <a:gd name="connsiteY7" fmla="*/ 22526 h 3094974"/>
              <a:gd name="connsiteX8" fmla="*/ 74198 w 2825595"/>
              <a:gd name="connsiteY8" fmla="*/ 22526 h 3094974"/>
              <a:gd name="connsiteX0" fmla="*/ 74198 w 2760248"/>
              <a:gd name="connsiteY0" fmla="*/ 22526 h 3054125"/>
              <a:gd name="connsiteX1" fmla="*/ 17048 w 2760248"/>
              <a:gd name="connsiteY1" fmla="*/ 2422826 h 3054125"/>
              <a:gd name="connsiteX2" fmla="*/ 340898 w 2760248"/>
              <a:gd name="connsiteY2" fmla="*/ 2918126 h 3054125"/>
              <a:gd name="connsiteX3" fmla="*/ 1960148 w 2760248"/>
              <a:gd name="connsiteY3" fmla="*/ 3032426 h 3054125"/>
              <a:gd name="connsiteX4" fmla="*/ 2722148 w 2760248"/>
              <a:gd name="connsiteY4" fmla="*/ 2746676 h 3054125"/>
              <a:gd name="connsiteX5" fmla="*/ 2760248 w 2760248"/>
              <a:gd name="connsiteY5" fmla="*/ 251126 h 3054125"/>
              <a:gd name="connsiteX6" fmla="*/ 2074448 w 2760248"/>
              <a:gd name="connsiteY6" fmla="*/ 60626 h 3054125"/>
              <a:gd name="connsiteX7" fmla="*/ 131348 w 2760248"/>
              <a:gd name="connsiteY7" fmla="*/ 22526 h 3054125"/>
              <a:gd name="connsiteX8" fmla="*/ 74198 w 2760248"/>
              <a:gd name="connsiteY8" fmla="*/ 22526 h 3054125"/>
              <a:gd name="connsiteX0" fmla="*/ 74198 w 2841438"/>
              <a:gd name="connsiteY0" fmla="*/ 22526 h 3079532"/>
              <a:gd name="connsiteX1" fmla="*/ 17048 w 2841438"/>
              <a:gd name="connsiteY1" fmla="*/ 2422826 h 3079532"/>
              <a:gd name="connsiteX2" fmla="*/ 340898 w 2841438"/>
              <a:gd name="connsiteY2" fmla="*/ 2918126 h 3079532"/>
              <a:gd name="connsiteX3" fmla="*/ 1807748 w 2841438"/>
              <a:gd name="connsiteY3" fmla="*/ 3070526 h 3079532"/>
              <a:gd name="connsiteX4" fmla="*/ 2722148 w 2841438"/>
              <a:gd name="connsiteY4" fmla="*/ 2746676 h 3079532"/>
              <a:gd name="connsiteX5" fmla="*/ 2760248 w 2841438"/>
              <a:gd name="connsiteY5" fmla="*/ 251126 h 3079532"/>
              <a:gd name="connsiteX6" fmla="*/ 2074448 w 2841438"/>
              <a:gd name="connsiteY6" fmla="*/ 60626 h 3079532"/>
              <a:gd name="connsiteX7" fmla="*/ 131348 w 2841438"/>
              <a:gd name="connsiteY7" fmla="*/ 22526 h 3079532"/>
              <a:gd name="connsiteX8" fmla="*/ 74198 w 2841438"/>
              <a:gd name="connsiteY8" fmla="*/ 22526 h 3079532"/>
              <a:gd name="connsiteX0" fmla="*/ 92221 w 2859461"/>
              <a:gd name="connsiteY0" fmla="*/ 22526 h 3080911"/>
              <a:gd name="connsiteX1" fmla="*/ 35071 w 2859461"/>
              <a:gd name="connsiteY1" fmla="*/ 2422826 h 3080911"/>
              <a:gd name="connsiteX2" fmla="*/ 606571 w 2859461"/>
              <a:gd name="connsiteY2" fmla="*/ 2899076 h 3080911"/>
              <a:gd name="connsiteX3" fmla="*/ 1825771 w 2859461"/>
              <a:gd name="connsiteY3" fmla="*/ 3070526 h 3080911"/>
              <a:gd name="connsiteX4" fmla="*/ 2740171 w 2859461"/>
              <a:gd name="connsiteY4" fmla="*/ 2746676 h 3080911"/>
              <a:gd name="connsiteX5" fmla="*/ 2778271 w 2859461"/>
              <a:gd name="connsiteY5" fmla="*/ 251126 h 3080911"/>
              <a:gd name="connsiteX6" fmla="*/ 2092471 w 2859461"/>
              <a:gd name="connsiteY6" fmla="*/ 60626 h 3080911"/>
              <a:gd name="connsiteX7" fmla="*/ 149371 w 2859461"/>
              <a:gd name="connsiteY7" fmla="*/ 22526 h 3080911"/>
              <a:gd name="connsiteX8" fmla="*/ 92221 w 2859461"/>
              <a:gd name="connsiteY8" fmla="*/ 22526 h 3080911"/>
              <a:gd name="connsiteX0" fmla="*/ 92221 w 2859461"/>
              <a:gd name="connsiteY0" fmla="*/ 22526 h 3080911"/>
              <a:gd name="connsiteX1" fmla="*/ 35071 w 2859461"/>
              <a:gd name="connsiteY1" fmla="*/ 2422826 h 3080911"/>
              <a:gd name="connsiteX2" fmla="*/ 606571 w 2859461"/>
              <a:gd name="connsiteY2" fmla="*/ 2899076 h 3080911"/>
              <a:gd name="connsiteX3" fmla="*/ 1825771 w 2859461"/>
              <a:gd name="connsiteY3" fmla="*/ 3070526 h 3080911"/>
              <a:gd name="connsiteX4" fmla="*/ 2740171 w 2859461"/>
              <a:gd name="connsiteY4" fmla="*/ 2746676 h 3080911"/>
              <a:gd name="connsiteX5" fmla="*/ 2778271 w 2859461"/>
              <a:gd name="connsiteY5" fmla="*/ 251126 h 3080911"/>
              <a:gd name="connsiteX6" fmla="*/ 2092471 w 2859461"/>
              <a:gd name="connsiteY6" fmla="*/ 60626 h 3080911"/>
              <a:gd name="connsiteX7" fmla="*/ 149371 w 2859461"/>
              <a:gd name="connsiteY7" fmla="*/ 22526 h 3080911"/>
              <a:gd name="connsiteX8" fmla="*/ 92221 w 2859461"/>
              <a:gd name="connsiteY8" fmla="*/ 22526 h 3080911"/>
              <a:gd name="connsiteX0" fmla="*/ 92221 w 2859461"/>
              <a:gd name="connsiteY0" fmla="*/ 22526 h 3043651"/>
              <a:gd name="connsiteX1" fmla="*/ 35071 w 2859461"/>
              <a:gd name="connsiteY1" fmla="*/ 2422826 h 3043651"/>
              <a:gd name="connsiteX2" fmla="*/ 606571 w 2859461"/>
              <a:gd name="connsiteY2" fmla="*/ 2899076 h 3043651"/>
              <a:gd name="connsiteX3" fmla="*/ 1825771 w 2859461"/>
              <a:gd name="connsiteY3" fmla="*/ 3013376 h 3043651"/>
              <a:gd name="connsiteX4" fmla="*/ 2740171 w 2859461"/>
              <a:gd name="connsiteY4" fmla="*/ 2746676 h 3043651"/>
              <a:gd name="connsiteX5" fmla="*/ 2778271 w 2859461"/>
              <a:gd name="connsiteY5" fmla="*/ 251126 h 3043651"/>
              <a:gd name="connsiteX6" fmla="*/ 2092471 w 2859461"/>
              <a:gd name="connsiteY6" fmla="*/ 60626 h 3043651"/>
              <a:gd name="connsiteX7" fmla="*/ 149371 w 2859461"/>
              <a:gd name="connsiteY7" fmla="*/ 22526 h 3043651"/>
              <a:gd name="connsiteX8" fmla="*/ 92221 w 2859461"/>
              <a:gd name="connsiteY8" fmla="*/ 22526 h 3043651"/>
              <a:gd name="connsiteX0" fmla="*/ 92221 w 2865216"/>
              <a:gd name="connsiteY0" fmla="*/ 22526 h 3043651"/>
              <a:gd name="connsiteX1" fmla="*/ 35071 w 2865216"/>
              <a:gd name="connsiteY1" fmla="*/ 2422826 h 3043651"/>
              <a:gd name="connsiteX2" fmla="*/ 606571 w 2865216"/>
              <a:gd name="connsiteY2" fmla="*/ 2899076 h 3043651"/>
              <a:gd name="connsiteX3" fmla="*/ 1730521 w 2865216"/>
              <a:gd name="connsiteY3" fmla="*/ 3013376 h 3043651"/>
              <a:gd name="connsiteX4" fmla="*/ 2740171 w 2865216"/>
              <a:gd name="connsiteY4" fmla="*/ 2746676 h 3043651"/>
              <a:gd name="connsiteX5" fmla="*/ 2778271 w 2865216"/>
              <a:gd name="connsiteY5" fmla="*/ 251126 h 3043651"/>
              <a:gd name="connsiteX6" fmla="*/ 2092471 w 2865216"/>
              <a:gd name="connsiteY6" fmla="*/ 60626 h 3043651"/>
              <a:gd name="connsiteX7" fmla="*/ 149371 w 2865216"/>
              <a:gd name="connsiteY7" fmla="*/ 22526 h 3043651"/>
              <a:gd name="connsiteX8" fmla="*/ 92221 w 2865216"/>
              <a:gd name="connsiteY8" fmla="*/ 22526 h 3043651"/>
              <a:gd name="connsiteX0" fmla="*/ 92221 w 2865216"/>
              <a:gd name="connsiteY0" fmla="*/ 22526 h 3058971"/>
              <a:gd name="connsiteX1" fmla="*/ 35071 w 2865216"/>
              <a:gd name="connsiteY1" fmla="*/ 2422826 h 3058971"/>
              <a:gd name="connsiteX2" fmla="*/ 606571 w 2865216"/>
              <a:gd name="connsiteY2" fmla="*/ 2899076 h 3058971"/>
              <a:gd name="connsiteX3" fmla="*/ 1730521 w 2865216"/>
              <a:gd name="connsiteY3" fmla="*/ 3013376 h 3058971"/>
              <a:gd name="connsiteX4" fmla="*/ 2740171 w 2865216"/>
              <a:gd name="connsiteY4" fmla="*/ 2746676 h 3058971"/>
              <a:gd name="connsiteX5" fmla="*/ 2778271 w 2865216"/>
              <a:gd name="connsiteY5" fmla="*/ 251126 h 3058971"/>
              <a:gd name="connsiteX6" fmla="*/ 2092471 w 2865216"/>
              <a:gd name="connsiteY6" fmla="*/ 60626 h 3058971"/>
              <a:gd name="connsiteX7" fmla="*/ 149371 w 2865216"/>
              <a:gd name="connsiteY7" fmla="*/ 22526 h 3058971"/>
              <a:gd name="connsiteX8" fmla="*/ 92221 w 2865216"/>
              <a:gd name="connsiteY8" fmla="*/ 22526 h 3058971"/>
              <a:gd name="connsiteX0" fmla="*/ 85255 w 2858250"/>
              <a:gd name="connsiteY0" fmla="*/ 22526 h 3041147"/>
              <a:gd name="connsiteX1" fmla="*/ 28105 w 2858250"/>
              <a:gd name="connsiteY1" fmla="*/ 2422826 h 3041147"/>
              <a:gd name="connsiteX2" fmla="*/ 504355 w 2858250"/>
              <a:gd name="connsiteY2" fmla="*/ 2937176 h 3041147"/>
              <a:gd name="connsiteX3" fmla="*/ 1723555 w 2858250"/>
              <a:gd name="connsiteY3" fmla="*/ 3013376 h 3041147"/>
              <a:gd name="connsiteX4" fmla="*/ 2733205 w 2858250"/>
              <a:gd name="connsiteY4" fmla="*/ 2746676 h 3041147"/>
              <a:gd name="connsiteX5" fmla="*/ 2771305 w 2858250"/>
              <a:gd name="connsiteY5" fmla="*/ 251126 h 3041147"/>
              <a:gd name="connsiteX6" fmla="*/ 2085505 w 2858250"/>
              <a:gd name="connsiteY6" fmla="*/ 60626 h 3041147"/>
              <a:gd name="connsiteX7" fmla="*/ 142405 w 2858250"/>
              <a:gd name="connsiteY7" fmla="*/ 22526 h 3041147"/>
              <a:gd name="connsiteX8" fmla="*/ 85255 w 2858250"/>
              <a:gd name="connsiteY8" fmla="*/ 22526 h 3041147"/>
              <a:gd name="connsiteX0" fmla="*/ 85255 w 2858250"/>
              <a:gd name="connsiteY0" fmla="*/ 22526 h 3056385"/>
              <a:gd name="connsiteX1" fmla="*/ 28105 w 2858250"/>
              <a:gd name="connsiteY1" fmla="*/ 2422826 h 3056385"/>
              <a:gd name="connsiteX2" fmla="*/ 504355 w 2858250"/>
              <a:gd name="connsiteY2" fmla="*/ 2937176 h 3056385"/>
              <a:gd name="connsiteX3" fmla="*/ 1723555 w 2858250"/>
              <a:gd name="connsiteY3" fmla="*/ 3013376 h 3056385"/>
              <a:gd name="connsiteX4" fmla="*/ 2733205 w 2858250"/>
              <a:gd name="connsiteY4" fmla="*/ 2746676 h 3056385"/>
              <a:gd name="connsiteX5" fmla="*/ 2771305 w 2858250"/>
              <a:gd name="connsiteY5" fmla="*/ 251126 h 3056385"/>
              <a:gd name="connsiteX6" fmla="*/ 2085505 w 2858250"/>
              <a:gd name="connsiteY6" fmla="*/ 60626 h 3056385"/>
              <a:gd name="connsiteX7" fmla="*/ 142405 w 2858250"/>
              <a:gd name="connsiteY7" fmla="*/ 22526 h 3056385"/>
              <a:gd name="connsiteX8" fmla="*/ 85255 w 2858250"/>
              <a:gd name="connsiteY8" fmla="*/ 22526 h 3056385"/>
              <a:gd name="connsiteX0" fmla="*/ 85255 w 2824451"/>
              <a:gd name="connsiteY0" fmla="*/ 22526 h 3056385"/>
              <a:gd name="connsiteX1" fmla="*/ 28105 w 2824451"/>
              <a:gd name="connsiteY1" fmla="*/ 2422826 h 3056385"/>
              <a:gd name="connsiteX2" fmla="*/ 504355 w 2824451"/>
              <a:gd name="connsiteY2" fmla="*/ 2937176 h 3056385"/>
              <a:gd name="connsiteX3" fmla="*/ 1723555 w 2824451"/>
              <a:gd name="connsiteY3" fmla="*/ 3013376 h 3056385"/>
              <a:gd name="connsiteX4" fmla="*/ 2733205 w 2824451"/>
              <a:gd name="connsiteY4" fmla="*/ 2746676 h 3056385"/>
              <a:gd name="connsiteX5" fmla="*/ 2771305 w 2824451"/>
              <a:gd name="connsiteY5" fmla="*/ 251126 h 3056385"/>
              <a:gd name="connsiteX6" fmla="*/ 2085505 w 2824451"/>
              <a:gd name="connsiteY6" fmla="*/ 60626 h 3056385"/>
              <a:gd name="connsiteX7" fmla="*/ 142405 w 2824451"/>
              <a:gd name="connsiteY7" fmla="*/ 22526 h 3056385"/>
              <a:gd name="connsiteX8" fmla="*/ 85255 w 2824451"/>
              <a:gd name="connsiteY8" fmla="*/ 22526 h 3056385"/>
              <a:gd name="connsiteX0" fmla="*/ 85255 w 2824451"/>
              <a:gd name="connsiteY0" fmla="*/ 35414 h 3069273"/>
              <a:gd name="connsiteX1" fmla="*/ 28105 w 2824451"/>
              <a:gd name="connsiteY1" fmla="*/ 2435714 h 3069273"/>
              <a:gd name="connsiteX2" fmla="*/ 504355 w 2824451"/>
              <a:gd name="connsiteY2" fmla="*/ 2950064 h 3069273"/>
              <a:gd name="connsiteX3" fmla="*/ 1723555 w 2824451"/>
              <a:gd name="connsiteY3" fmla="*/ 3026264 h 3069273"/>
              <a:gd name="connsiteX4" fmla="*/ 2733205 w 2824451"/>
              <a:gd name="connsiteY4" fmla="*/ 2759564 h 3069273"/>
              <a:gd name="connsiteX5" fmla="*/ 2771305 w 2824451"/>
              <a:gd name="connsiteY5" fmla="*/ 264014 h 3069273"/>
              <a:gd name="connsiteX6" fmla="*/ 2085505 w 2824451"/>
              <a:gd name="connsiteY6" fmla="*/ 73514 h 3069273"/>
              <a:gd name="connsiteX7" fmla="*/ 142405 w 2824451"/>
              <a:gd name="connsiteY7" fmla="*/ 35414 h 3069273"/>
              <a:gd name="connsiteX8" fmla="*/ 85255 w 2824451"/>
              <a:gd name="connsiteY8" fmla="*/ 35414 h 3069273"/>
              <a:gd name="connsiteX0" fmla="*/ 85255 w 2824451"/>
              <a:gd name="connsiteY0" fmla="*/ 35414 h 3069273"/>
              <a:gd name="connsiteX1" fmla="*/ 28105 w 2824451"/>
              <a:gd name="connsiteY1" fmla="*/ 2435714 h 3069273"/>
              <a:gd name="connsiteX2" fmla="*/ 504355 w 2824451"/>
              <a:gd name="connsiteY2" fmla="*/ 2950064 h 3069273"/>
              <a:gd name="connsiteX3" fmla="*/ 1723555 w 2824451"/>
              <a:gd name="connsiteY3" fmla="*/ 3026264 h 3069273"/>
              <a:gd name="connsiteX4" fmla="*/ 2733205 w 2824451"/>
              <a:gd name="connsiteY4" fmla="*/ 2759564 h 3069273"/>
              <a:gd name="connsiteX5" fmla="*/ 2771305 w 2824451"/>
              <a:gd name="connsiteY5" fmla="*/ 264014 h 3069273"/>
              <a:gd name="connsiteX6" fmla="*/ 2085505 w 2824451"/>
              <a:gd name="connsiteY6" fmla="*/ 73514 h 3069273"/>
              <a:gd name="connsiteX7" fmla="*/ 142405 w 2824451"/>
              <a:gd name="connsiteY7" fmla="*/ 35414 h 3069273"/>
              <a:gd name="connsiteX8" fmla="*/ 85255 w 2824451"/>
              <a:gd name="connsiteY8" fmla="*/ 35414 h 3069273"/>
              <a:gd name="connsiteX0" fmla="*/ 85255 w 2863582"/>
              <a:gd name="connsiteY0" fmla="*/ 55961 h 3089820"/>
              <a:gd name="connsiteX1" fmla="*/ 28105 w 2863582"/>
              <a:gd name="connsiteY1" fmla="*/ 2456261 h 3089820"/>
              <a:gd name="connsiteX2" fmla="*/ 504355 w 2863582"/>
              <a:gd name="connsiteY2" fmla="*/ 2970611 h 3089820"/>
              <a:gd name="connsiteX3" fmla="*/ 1723555 w 2863582"/>
              <a:gd name="connsiteY3" fmla="*/ 3046811 h 3089820"/>
              <a:gd name="connsiteX4" fmla="*/ 2733205 w 2863582"/>
              <a:gd name="connsiteY4" fmla="*/ 2780111 h 3089820"/>
              <a:gd name="connsiteX5" fmla="*/ 2771305 w 2863582"/>
              <a:gd name="connsiteY5" fmla="*/ 284561 h 3089820"/>
              <a:gd name="connsiteX6" fmla="*/ 2002483 w 2863582"/>
              <a:gd name="connsiteY6" fmla="*/ 55961 h 3089820"/>
              <a:gd name="connsiteX7" fmla="*/ 142405 w 2863582"/>
              <a:gd name="connsiteY7" fmla="*/ 55961 h 3089820"/>
              <a:gd name="connsiteX8" fmla="*/ 85255 w 2863582"/>
              <a:gd name="connsiteY8" fmla="*/ 55961 h 3089820"/>
              <a:gd name="connsiteX0" fmla="*/ 85255 w 2863582"/>
              <a:gd name="connsiteY0" fmla="*/ 55961 h 3089820"/>
              <a:gd name="connsiteX1" fmla="*/ 28105 w 2863582"/>
              <a:gd name="connsiteY1" fmla="*/ 2456261 h 3089820"/>
              <a:gd name="connsiteX2" fmla="*/ 504355 w 2863582"/>
              <a:gd name="connsiteY2" fmla="*/ 2970611 h 3089820"/>
              <a:gd name="connsiteX3" fmla="*/ 1723555 w 2863582"/>
              <a:gd name="connsiteY3" fmla="*/ 3046811 h 3089820"/>
              <a:gd name="connsiteX4" fmla="*/ 2733205 w 2863582"/>
              <a:gd name="connsiteY4" fmla="*/ 2780111 h 3089820"/>
              <a:gd name="connsiteX5" fmla="*/ 2771305 w 2863582"/>
              <a:gd name="connsiteY5" fmla="*/ 284561 h 3089820"/>
              <a:gd name="connsiteX6" fmla="*/ 2002483 w 2863582"/>
              <a:gd name="connsiteY6" fmla="*/ 55961 h 3089820"/>
              <a:gd name="connsiteX7" fmla="*/ 142405 w 2863582"/>
              <a:gd name="connsiteY7" fmla="*/ 55961 h 3089820"/>
              <a:gd name="connsiteX8" fmla="*/ 85255 w 2863582"/>
              <a:gd name="connsiteY8" fmla="*/ 55961 h 3089820"/>
              <a:gd name="connsiteX0" fmla="*/ 85255 w 2863582"/>
              <a:gd name="connsiteY0" fmla="*/ 46541 h 3080400"/>
              <a:gd name="connsiteX1" fmla="*/ 28105 w 2863582"/>
              <a:gd name="connsiteY1" fmla="*/ 2446841 h 3080400"/>
              <a:gd name="connsiteX2" fmla="*/ 504355 w 2863582"/>
              <a:gd name="connsiteY2" fmla="*/ 2961191 h 3080400"/>
              <a:gd name="connsiteX3" fmla="*/ 1723555 w 2863582"/>
              <a:gd name="connsiteY3" fmla="*/ 3037391 h 3080400"/>
              <a:gd name="connsiteX4" fmla="*/ 2733205 w 2863582"/>
              <a:gd name="connsiteY4" fmla="*/ 2770691 h 3080400"/>
              <a:gd name="connsiteX5" fmla="*/ 2771305 w 2863582"/>
              <a:gd name="connsiteY5" fmla="*/ 275141 h 3080400"/>
              <a:gd name="connsiteX6" fmla="*/ 2002483 w 2863582"/>
              <a:gd name="connsiteY6" fmla="*/ 46541 h 3080400"/>
              <a:gd name="connsiteX7" fmla="*/ 2696195 w 2863582"/>
              <a:gd name="connsiteY7" fmla="*/ 122741 h 3080400"/>
              <a:gd name="connsiteX8" fmla="*/ 142405 w 2863582"/>
              <a:gd name="connsiteY8" fmla="*/ 46541 h 3080400"/>
              <a:gd name="connsiteX9" fmla="*/ 85255 w 2863582"/>
              <a:gd name="connsiteY9" fmla="*/ 46541 h 3080400"/>
              <a:gd name="connsiteX0" fmla="*/ 85255 w 2910882"/>
              <a:gd name="connsiteY0" fmla="*/ 4880 h 3038739"/>
              <a:gd name="connsiteX1" fmla="*/ 28105 w 2910882"/>
              <a:gd name="connsiteY1" fmla="*/ 2405180 h 3038739"/>
              <a:gd name="connsiteX2" fmla="*/ 504355 w 2910882"/>
              <a:gd name="connsiteY2" fmla="*/ 2919530 h 3038739"/>
              <a:gd name="connsiteX3" fmla="*/ 1723555 w 2910882"/>
              <a:gd name="connsiteY3" fmla="*/ 2995730 h 3038739"/>
              <a:gd name="connsiteX4" fmla="*/ 2733205 w 2910882"/>
              <a:gd name="connsiteY4" fmla="*/ 2729030 h 3038739"/>
              <a:gd name="connsiteX5" fmla="*/ 2771305 w 2910882"/>
              <a:gd name="connsiteY5" fmla="*/ 233480 h 3038739"/>
              <a:gd name="connsiteX6" fmla="*/ 2696195 w 2910882"/>
              <a:gd name="connsiteY6" fmla="*/ 81080 h 3038739"/>
              <a:gd name="connsiteX7" fmla="*/ 142405 w 2910882"/>
              <a:gd name="connsiteY7" fmla="*/ 4880 h 3038739"/>
              <a:gd name="connsiteX8" fmla="*/ 85255 w 2910882"/>
              <a:gd name="connsiteY8" fmla="*/ 4880 h 3038739"/>
              <a:gd name="connsiteX0" fmla="*/ 85255 w 2839064"/>
              <a:gd name="connsiteY0" fmla="*/ 1542 h 3035401"/>
              <a:gd name="connsiteX1" fmla="*/ 28105 w 2839064"/>
              <a:gd name="connsiteY1" fmla="*/ 2401842 h 3035401"/>
              <a:gd name="connsiteX2" fmla="*/ 504355 w 2839064"/>
              <a:gd name="connsiteY2" fmla="*/ 2916192 h 3035401"/>
              <a:gd name="connsiteX3" fmla="*/ 1723555 w 2839064"/>
              <a:gd name="connsiteY3" fmla="*/ 2992392 h 3035401"/>
              <a:gd name="connsiteX4" fmla="*/ 2733205 w 2839064"/>
              <a:gd name="connsiteY4" fmla="*/ 2725692 h 3035401"/>
              <a:gd name="connsiteX5" fmla="*/ 2771305 w 2839064"/>
              <a:gd name="connsiteY5" fmla="*/ 230142 h 3035401"/>
              <a:gd name="connsiteX6" fmla="*/ 2403959 w 2839064"/>
              <a:gd name="connsiteY6" fmla="*/ 85362 h 3035401"/>
              <a:gd name="connsiteX7" fmla="*/ 142405 w 2839064"/>
              <a:gd name="connsiteY7" fmla="*/ 1542 h 3035401"/>
              <a:gd name="connsiteX8" fmla="*/ 85255 w 2839064"/>
              <a:gd name="connsiteY8" fmla="*/ 1542 h 3035401"/>
              <a:gd name="connsiteX0" fmla="*/ 85255 w 2820291"/>
              <a:gd name="connsiteY0" fmla="*/ 0 h 3033859"/>
              <a:gd name="connsiteX1" fmla="*/ 28105 w 2820291"/>
              <a:gd name="connsiteY1" fmla="*/ 2400300 h 3033859"/>
              <a:gd name="connsiteX2" fmla="*/ 504355 w 2820291"/>
              <a:gd name="connsiteY2" fmla="*/ 2914650 h 3033859"/>
              <a:gd name="connsiteX3" fmla="*/ 1723555 w 2820291"/>
              <a:gd name="connsiteY3" fmla="*/ 2990850 h 3033859"/>
              <a:gd name="connsiteX4" fmla="*/ 2733205 w 2820291"/>
              <a:gd name="connsiteY4" fmla="*/ 2724150 h 3033859"/>
              <a:gd name="connsiteX5" fmla="*/ 2771305 w 2820291"/>
              <a:gd name="connsiteY5" fmla="*/ 228600 h 3033859"/>
              <a:gd name="connsiteX6" fmla="*/ 2772575 w 2820291"/>
              <a:gd name="connsiteY6" fmla="*/ 99060 h 3033859"/>
              <a:gd name="connsiteX7" fmla="*/ 2403959 w 2820291"/>
              <a:gd name="connsiteY7" fmla="*/ 83820 h 3033859"/>
              <a:gd name="connsiteX8" fmla="*/ 142405 w 2820291"/>
              <a:gd name="connsiteY8" fmla="*/ 0 h 3033859"/>
              <a:gd name="connsiteX9" fmla="*/ 85255 w 2820291"/>
              <a:gd name="connsiteY9" fmla="*/ 0 h 3033859"/>
              <a:gd name="connsiteX0" fmla="*/ 85255 w 2839064"/>
              <a:gd name="connsiteY0" fmla="*/ 1541 h 3035400"/>
              <a:gd name="connsiteX1" fmla="*/ 28105 w 2839064"/>
              <a:gd name="connsiteY1" fmla="*/ 2401841 h 3035400"/>
              <a:gd name="connsiteX2" fmla="*/ 504355 w 2839064"/>
              <a:gd name="connsiteY2" fmla="*/ 2916191 h 3035400"/>
              <a:gd name="connsiteX3" fmla="*/ 1723555 w 2839064"/>
              <a:gd name="connsiteY3" fmla="*/ 2992391 h 3035400"/>
              <a:gd name="connsiteX4" fmla="*/ 2733205 w 2839064"/>
              <a:gd name="connsiteY4" fmla="*/ 2725691 h 3035400"/>
              <a:gd name="connsiteX5" fmla="*/ 2771305 w 2839064"/>
              <a:gd name="connsiteY5" fmla="*/ 230141 h 3035400"/>
              <a:gd name="connsiteX6" fmla="*/ 2403959 w 2839064"/>
              <a:gd name="connsiteY6" fmla="*/ 85361 h 3035400"/>
              <a:gd name="connsiteX7" fmla="*/ 142405 w 2839064"/>
              <a:gd name="connsiteY7" fmla="*/ 1541 h 3035400"/>
              <a:gd name="connsiteX8" fmla="*/ 85255 w 2839064"/>
              <a:gd name="connsiteY8" fmla="*/ 1541 h 3035400"/>
              <a:gd name="connsiteX0" fmla="*/ 85255 w 2849544"/>
              <a:gd name="connsiteY0" fmla="*/ 0 h 3028382"/>
              <a:gd name="connsiteX1" fmla="*/ 28105 w 2849544"/>
              <a:gd name="connsiteY1" fmla="*/ 2400300 h 3028382"/>
              <a:gd name="connsiteX2" fmla="*/ 504355 w 2849544"/>
              <a:gd name="connsiteY2" fmla="*/ 2914650 h 3028382"/>
              <a:gd name="connsiteX3" fmla="*/ 1723555 w 2849544"/>
              <a:gd name="connsiteY3" fmla="*/ 2990850 h 3028382"/>
              <a:gd name="connsiteX4" fmla="*/ 2733205 w 2849544"/>
              <a:gd name="connsiteY4" fmla="*/ 2724150 h 3028382"/>
              <a:gd name="connsiteX5" fmla="*/ 2791230 w 2849544"/>
              <a:gd name="connsiteY5" fmla="*/ 327660 h 3028382"/>
              <a:gd name="connsiteX6" fmla="*/ 2403959 w 2849544"/>
              <a:gd name="connsiteY6" fmla="*/ 83820 h 3028382"/>
              <a:gd name="connsiteX7" fmla="*/ 142405 w 2849544"/>
              <a:gd name="connsiteY7" fmla="*/ 0 h 3028382"/>
              <a:gd name="connsiteX8" fmla="*/ 85255 w 2849544"/>
              <a:gd name="connsiteY8" fmla="*/ 0 h 3028382"/>
              <a:gd name="connsiteX0" fmla="*/ 85255 w 2833411"/>
              <a:gd name="connsiteY0" fmla="*/ 0 h 3028382"/>
              <a:gd name="connsiteX1" fmla="*/ 28105 w 2833411"/>
              <a:gd name="connsiteY1" fmla="*/ 2400300 h 3028382"/>
              <a:gd name="connsiteX2" fmla="*/ 504355 w 2833411"/>
              <a:gd name="connsiteY2" fmla="*/ 2914650 h 3028382"/>
              <a:gd name="connsiteX3" fmla="*/ 1723555 w 2833411"/>
              <a:gd name="connsiteY3" fmla="*/ 2990850 h 3028382"/>
              <a:gd name="connsiteX4" fmla="*/ 2733205 w 2833411"/>
              <a:gd name="connsiteY4" fmla="*/ 2724150 h 3028382"/>
              <a:gd name="connsiteX5" fmla="*/ 2791230 w 2833411"/>
              <a:gd name="connsiteY5" fmla="*/ 327660 h 3028382"/>
              <a:gd name="connsiteX6" fmla="*/ 2403959 w 2833411"/>
              <a:gd name="connsiteY6" fmla="*/ 83820 h 3028382"/>
              <a:gd name="connsiteX7" fmla="*/ 142405 w 2833411"/>
              <a:gd name="connsiteY7" fmla="*/ 0 h 3028382"/>
              <a:gd name="connsiteX8" fmla="*/ 85255 w 2833411"/>
              <a:gd name="connsiteY8" fmla="*/ 0 h 3028382"/>
              <a:gd name="connsiteX0" fmla="*/ 85255 w 2845311"/>
              <a:gd name="connsiteY0" fmla="*/ 0 h 3028382"/>
              <a:gd name="connsiteX1" fmla="*/ 28105 w 2845311"/>
              <a:gd name="connsiteY1" fmla="*/ 2400300 h 3028382"/>
              <a:gd name="connsiteX2" fmla="*/ 504355 w 2845311"/>
              <a:gd name="connsiteY2" fmla="*/ 2914650 h 3028382"/>
              <a:gd name="connsiteX3" fmla="*/ 1723555 w 2845311"/>
              <a:gd name="connsiteY3" fmla="*/ 2990850 h 3028382"/>
              <a:gd name="connsiteX4" fmla="*/ 2733205 w 2845311"/>
              <a:gd name="connsiteY4" fmla="*/ 2724150 h 3028382"/>
              <a:gd name="connsiteX5" fmla="*/ 2791230 w 2845311"/>
              <a:gd name="connsiteY5" fmla="*/ 327660 h 3028382"/>
              <a:gd name="connsiteX6" fmla="*/ 2473696 w 2845311"/>
              <a:gd name="connsiteY6" fmla="*/ 91440 h 3028382"/>
              <a:gd name="connsiteX7" fmla="*/ 2403959 w 2845311"/>
              <a:gd name="connsiteY7" fmla="*/ 83820 h 3028382"/>
              <a:gd name="connsiteX8" fmla="*/ 142405 w 2845311"/>
              <a:gd name="connsiteY8" fmla="*/ 0 h 3028382"/>
              <a:gd name="connsiteX9" fmla="*/ 85255 w 2845311"/>
              <a:gd name="connsiteY9" fmla="*/ 0 h 3028382"/>
              <a:gd name="connsiteX0" fmla="*/ 85255 w 2845311"/>
              <a:gd name="connsiteY0" fmla="*/ 0 h 3028382"/>
              <a:gd name="connsiteX1" fmla="*/ 28105 w 2845311"/>
              <a:gd name="connsiteY1" fmla="*/ 2400300 h 3028382"/>
              <a:gd name="connsiteX2" fmla="*/ 504355 w 2845311"/>
              <a:gd name="connsiteY2" fmla="*/ 2914650 h 3028382"/>
              <a:gd name="connsiteX3" fmla="*/ 1723555 w 2845311"/>
              <a:gd name="connsiteY3" fmla="*/ 2990850 h 3028382"/>
              <a:gd name="connsiteX4" fmla="*/ 2733205 w 2845311"/>
              <a:gd name="connsiteY4" fmla="*/ 2724150 h 3028382"/>
              <a:gd name="connsiteX5" fmla="*/ 2791230 w 2845311"/>
              <a:gd name="connsiteY5" fmla="*/ 327660 h 3028382"/>
              <a:gd name="connsiteX6" fmla="*/ 2473696 w 2845311"/>
              <a:gd name="connsiteY6" fmla="*/ 91440 h 3028382"/>
              <a:gd name="connsiteX7" fmla="*/ 2403959 w 2845311"/>
              <a:gd name="connsiteY7" fmla="*/ 83820 h 3028382"/>
              <a:gd name="connsiteX8" fmla="*/ 142405 w 2845311"/>
              <a:gd name="connsiteY8" fmla="*/ 0 h 3028382"/>
              <a:gd name="connsiteX9" fmla="*/ 85255 w 2845311"/>
              <a:gd name="connsiteY9" fmla="*/ 0 h 3028382"/>
              <a:gd name="connsiteX0" fmla="*/ 85255 w 2845311"/>
              <a:gd name="connsiteY0" fmla="*/ 0 h 3028382"/>
              <a:gd name="connsiteX1" fmla="*/ 28105 w 2845311"/>
              <a:gd name="connsiteY1" fmla="*/ 2400300 h 3028382"/>
              <a:gd name="connsiteX2" fmla="*/ 504355 w 2845311"/>
              <a:gd name="connsiteY2" fmla="*/ 2914650 h 3028382"/>
              <a:gd name="connsiteX3" fmla="*/ 1723555 w 2845311"/>
              <a:gd name="connsiteY3" fmla="*/ 2990850 h 3028382"/>
              <a:gd name="connsiteX4" fmla="*/ 2733205 w 2845311"/>
              <a:gd name="connsiteY4" fmla="*/ 2724150 h 3028382"/>
              <a:gd name="connsiteX5" fmla="*/ 2791230 w 2845311"/>
              <a:gd name="connsiteY5" fmla="*/ 327660 h 3028382"/>
              <a:gd name="connsiteX6" fmla="*/ 2473696 w 2845311"/>
              <a:gd name="connsiteY6" fmla="*/ 91440 h 3028382"/>
              <a:gd name="connsiteX7" fmla="*/ 2118364 w 2845311"/>
              <a:gd name="connsiteY7" fmla="*/ 99060 h 3028382"/>
              <a:gd name="connsiteX8" fmla="*/ 142405 w 2845311"/>
              <a:gd name="connsiteY8" fmla="*/ 0 h 3028382"/>
              <a:gd name="connsiteX9" fmla="*/ 85255 w 2845311"/>
              <a:gd name="connsiteY9" fmla="*/ 0 h 3028382"/>
              <a:gd name="connsiteX0" fmla="*/ 85255 w 2867930"/>
              <a:gd name="connsiteY0" fmla="*/ 0 h 3028382"/>
              <a:gd name="connsiteX1" fmla="*/ 28105 w 2867930"/>
              <a:gd name="connsiteY1" fmla="*/ 2400300 h 3028382"/>
              <a:gd name="connsiteX2" fmla="*/ 504355 w 2867930"/>
              <a:gd name="connsiteY2" fmla="*/ 2914650 h 3028382"/>
              <a:gd name="connsiteX3" fmla="*/ 1723555 w 2867930"/>
              <a:gd name="connsiteY3" fmla="*/ 2990850 h 3028382"/>
              <a:gd name="connsiteX4" fmla="*/ 2733205 w 2867930"/>
              <a:gd name="connsiteY4" fmla="*/ 2724150 h 3028382"/>
              <a:gd name="connsiteX5" fmla="*/ 2791230 w 2867930"/>
              <a:gd name="connsiteY5" fmla="*/ 327660 h 3028382"/>
              <a:gd name="connsiteX6" fmla="*/ 2118364 w 2867930"/>
              <a:gd name="connsiteY6" fmla="*/ 99060 h 3028382"/>
              <a:gd name="connsiteX7" fmla="*/ 142405 w 2867930"/>
              <a:gd name="connsiteY7" fmla="*/ 0 h 3028382"/>
              <a:gd name="connsiteX8" fmla="*/ 85255 w 2867930"/>
              <a:gd name="connsiteY8" fmla="*/ 0 h 3028382"/>
              <a:gd name="connsiteX0" fmla="*/ 85255 w 2837978"/>
              <a:gd name="connsiteY0" fmla="*/ 0 h 3028382"/>
              <a:gd name="connsiteX1" fmla="*/ 28105 w 2837978"/>
              <a:gd name="connsiteY1" fmla="*/ 2400300 h 3028382"/>
              <a:gd name="connsiteX2" fmla="*/ 504355 w 2837978"/>
              <a:gd name="connsiteY2" fmla="*/ 2914650 h 3028382"/>
              <a:gd name="connsiteX3" fmla="*/ 1723555 w 2837978"/>
              <a:gd name="connsiteY3" fmla="*/ 2990850 h 3028382"/>
              <a:gd name="connsiteX4" fmla="*/ 2733205 w 2837978"/>
              <a:gd name="connsiteY4" fmla="*/ 2724150 h 3028382"/>
              <a:gd name="connsiteX5" fmla="*/ 2791230 w 2837978"/>
              <a:gd name="connsiteY5" fmla="*/ 327660 h 3028382"/>
              <a:gd name="connsiteX6" fmla="*/ 2599888 w 2837978"/>
              <a:gd name="connsiteY6" fmla="*/ 83820 h 3028382"/>
              <a:gd name="connsiteX7" fmla="*/ 2118364 w 2837978"/>
              <a:gd name="connsiteY7" fmla="*/ 99060 h 3028382"/>
              <a:gd name="connsiteX8" fmla="*/ 142405 w 2837978"/>
              <a:gd name="connsiteY8" fmla="*/ 0 h 3028382"/>
              <a:gd name="connsiteX9" fmla="*/ 85255 w 2837978"/>
              <a:gd name="connsiteY9" fmla="*/ 0 h 3028382"/>
              <a:gd name="connsiteX0" fmla="*/ 85255 w 2837978"/>
              <a:gd name="connsiteY0" fmla="*/ 0 h 3028382"/>
              <a:gd name="connsiteX1" fmla="*/ 28105 w 2837978"/>
              <a:gd name="connsiteY1" fmla="*/ 2400300 h 3028382"/>
              <a:gd name="connsiteX2" fmla="*/ 504355 w 2837978"/>
              <a:gd name="connsiteY2" fmla="*/ 2914650 h 3028382"/>
              <a:gd name="connsiteX3" fmla="*/ 1723555 w 2837978"/>
              <a:gd name="connsiteY3" fmla="*/ 2990850 h 3028382"/>
              <a:gd name="connsiteX4" fmla="*/ 2733205 w 2837978"/>
              <a:gd name="connsiteY4" fmla="*/ 2724150 h 3028382"/>
              <a:gd name="connsiteX5" fmla="*/ 2791230 w 2837978"/>
              <a:gd name="connsiteY5" fmla="*/ 327660 h 3028382"/>
              <a:gd name="connsiteX6" fmla="*/ 2599888 w 2837978"/>
              <a:gd name="connsiteY6" fmla="*/ 83820 h 3028382"/>
              <a:gd name="connsiteX7" fmla="*/ 2118364 w 2837978"/>
              <a:gd name="connsiteY7" fmla="*/ 99060 h 3028382"/>
              <a:gd name="connsiteX8" fmla="*/ 142405 w 2837978"/>
              <a:gd name="connsiteY8" fmla="*/ 0 h 3028382"/>
              <a:gd name="connsiteX9" fmla="*/ 85255 w 2837978"/>
              <a:gd name="connsiteY9" fmla="*/ 0 h 3028382"/>
              <a:gd name="connsiteX0" fmla="*/ 85255 w 2837978"/>
              <a:gd name="connsiteY0" fmla="*/ 0 h 3028382"/>
              <a:gd name="connsiteX1" fmla="*/ 28105 w 2837978"/>
              <a:gd name="connsiteY1" fmla="*/ 2400300 h 3028382"/>
              <a:gd name="connsiteX2" fmla="*/ 504355 w 2837978"/>
              <a:gd name="connsiteY2" fmla="*/ 2914650 h 3028382"/>
              <a:gd name="connsiteX3" fmla="*/ 1723555 w 2837978"/>
              <a:gd name="connsiteY3" fmla="*/ 2990850 h 3028382"/>
              <a:gd name="connsiteX4" fmla="*/ 2733205 w 2837978"/>
              <a:gd name="connsiteY4" fmla="*/ 2724150 h 3028382"/>
              <a:gd name="connsiteX5" fmla="*/ 2791230 w 2837978"/>
              <a:gd name="connsiteY5" fmla="*/ 327660 h 3028382"/>
              <a:gd name="connsiteX6" fmla="*/ 2599888 w 2837978"/>
              <a:gd name="connsiteY6" fmla="*/ 83820 h 3028382"/>
              <a:gd name="connsiteX7" fmla="*/ 2118364 w 2837978"/>
              <a:gd name="connsiteY7" fmla="*/ 99060 h 3028382"/>
              <a:gd name="connsiteX8" fmla="*/ 142405 w 2837978"/>
              <a:gd name="connsiteY8" fmla="*/ 0 h 3028382"/>
              <a:gd name="connsiteX9" fmla="*/ 85255 w 2837978"/>
              <a:gd name="connsiteY9" fmla="*/ 0 h 3028382"/>
              <a:gd name="connsiteX0" fmla="*/ 85255 w 2835759"/>
              <a:gd name="connsiteY0" fmla="*/ 0 h 3028382"/>
              <a:gd name="connsiteX1" fmla="*/ 28105 w 2835759"/>
              <a:gd name="connsiteY1" fmla="*/ 2400300 h 3028382"/>
              <a:gd name="connsiteX2" fmla="*/ 504355 w 2835759"/>
              <a:gd name="connsiteY2" fmla="*/ 2914650 h 3028382"/>
              <a:gd name="connsiteX3" fmla="*/ 1723555 w 2835759"/>
              <a:gd name="connsiteY3" fmla="*/ 2990850 h 3028382"/>
              <a:gd name="connsiteX4" fmla="*/ 2733205 w 2835759"/>
              <a:gd name="connsiteY4" fmla="*/ 2724150 h 3028382"/>
              <a:gd name="connsiteX5" fmla="*/ 2791230 w 2835759"/>
              <a:gd name="connsiteY5" fmla="*/ 327660 h 3028382"/>
              <a:gd name="connsiteX6" fmla="*/ 2599888 w 2835759"/>
              <a:gd name="connsiteY6" fmla="*/ 83820 h 3028382"/>
              <a:gd name="connsiteX7" fmla="*/ 2118364 w 2835759"/>
              <a:gd name="connsiteY7" fmla="*/ 99060 h 3028382"/>
              <a:gd name="connsiteX8" fmla="*/ 142405 w 2835759"/>
              <a:gd name="connsiteY8" fmla="*/ 0 h 3028382"/>
              <a:gd name="connsiteX9" fmla="*/ 85255 w 2835759"/>
              <a:gd name="connsiteY9" fmla="*/ 0 h 3028382"/>
              <a:gd name="connsiteX0" fmla="*/ 85255 w 2835759"/>
              <a:gd name="connsiteY0" fmla="*/ 0 h 3028382"/>
              <a:gd name="connsiteX1" fmla="*/ 28105 w 2835759"/>
              <a:gd name="connsiteY1" fmla="*/ 2400300 h 3028382"/>
              <a:gd name="connsiteX2" fmla="*/ 504355 w 2835759"/>
              <a:gd name="connsiteY2" fmla="*/ 2914650 h 3028382"/>
              <a:gd name="connsiteX3" fmla="*/ 1723555 w 2835759"/>
              <a:gd name="connsiteY3" fmla="*/ 2990850 h 3028382"/>
              <a:gd name="connsiteX4" fmla="*/ 2733205 w 2835759"/>
              <a:gd name="connsiteY4" fmla="*/ 2724150 h 3028382"/>
              <a:gd name="connsiteX5" fmla="*/ 2791230 w 2835759"/>
              <a:gd name="connsiteY5" fmla="*/ 327660 h 3028382"/>
              <a:gd name="connsiteX6" fmla="*/ 2599888 w 2835759"/>
              <a:gd name="connsiteY6" fmla="*/ 83820 h 3028382"/>
              <a:gd name="connsiteX7" fmla="*/ 2118364 w 2835759"/>
              <a:gd name="connsiteY7" fmla="*/ 99060 h 3028382"/>
              <a:gd name="connsiteX8" fmla="*/ 142405 w 2835759"/>
              <a:gd name="connsiteY8" fmla="*/ 0 h 3028382"/>
              <a:gd name="connsiteX9" fmla="*/ 85255 w 2835759"/>
              <a:gd name="connsiteY9" fmla="*/ 0 h 3028382"/>
              <a:gd name="connsiteX0" fmla="*/ 85255 w 2846498"/>
              <a:gd name="connsiteY0" fmla="*/ 0 h 3021198"/>
              <a:gd name="connsiteX1" fmla="*/ 28105 w 2846498"/>
              <a:gd name="connsiteY1" fmla="*/ 2400300 h 3021198"/>
              <a:gd name="connsiteX2" fmla="*/ 504355 w 2846498"/>
              <a:gd name="connsiteY2" fmla="*/ 2914650 h 3021198"/>
              <a:gd name="connsiteX3" fmla="*/ 1723555 w 2846498"/>
              <a:gd name="connsiteY3" fmla="*/ 2990850 h 3021198"/>
              <a:gd name="connsiteX4" fmla="*/ 2746489 w 2846498"/>
              <a:gd name="connsiteY4" fmla="*/ 2533650 h 3021198"/>
              <a:gd name="connsiteX5" fmla="*/ 2791230 w 2846498"/>
              <a:gd name="connsiteY5" fmla="*/ 327660 h 3021198"/>
              <a:gd name="connsiteX6" fmla="*/ 2599888 w 2846498"/>
              <a:gd name="connsiteY6" fmla="*/ 83820 h 3021198"/>
              <a:gd name="connsiteX7" fmla="*/ 2118364 w 2846498"/>
              <a:gd name="connsiteY7" fmla="*/ 99060 h 3021198"/>
              <a:gd name="connsiteX8" fmla="*/ 142405 w 2846498"/>
              <a:gd name="connsiteY8" fmla="*/ 0 h 3021198"/>
              <a:gd name="connsiteX9" fmla="*/ 85255 w 2846498"/>
              <a:gd name="connsiteY9" fmla="*/ 0 h 3021198"/>
              <a:gd name="connsiteX0" fmla="*/ 85255 w 2844183"/>
              <a:gd name="connsiteY0" fmla="*/ 0 h 3039727"/>
              <a:gd name="connsiteX1" fmla="*/ 28105 w 2844183"/>
              <a:gd name="connsiteY1" fmla="*/ 2400300 h 3039727"/>
              <a:gd name="connsiteX2" fmla="*/ 504355 w 2844183"/>
              <a:gd name="connsiteY2" fmla="*/ 2914650 h 3039727"/>
              <a:gd name="connsiteX3" fmla="*/ 1756764 w 2844183"/>
              <a:gd name="connsiteY3" fmla="*/ 3013710 h 3039727"/>
              <a:gd name="connsiteX4" fmla="*/ 2746489 w 2844183"/>
              <a:gd name="connsiteY4" fmla="*/ 2533650 h 3039727"/>
              <a:gd name="connsiteX5" fmla="*/ 2791230 w 2844183"/>
              <a:gd name="connsiteY5" fmla="*/ 327660 h 3039727"/>
              <a:gd name="connsiteX6" fmla="*/ 2599888 w 2844183"/>
              <a:gd name="connsiteY6" fmla="*/ 83820 h 3039727"/>
              <a:gd name="connsiteX7" fmla="*/ 2118364 w 2844183"/>
              <a:gd name="connsiteY7" fmla="*/ 99060 h 3039727"/>
              <a:gd name="connsiteX8" fmla="*/ 142405 w 2844183"/>
              <a:gd name="connsiteY8" fmla="*/ 0 h 3039727"/>
              <a:gd name="connsiteX9" fmla="*/ 85255 w 2844183"/>
              <a:gd name="connsiteY9" fmla="*/ 0 h 3039727"/>
              <a:gd name="connsiteX0" fmla="*/ 85255 w 2844183"/>
              <a:gd name="connsiteY0" fmla="*/ 0 h 3050962"/>
              <a:gd name="connsiteX1" fmla="*/ 28105 w 2844183"/>
              <a:gd name="connsiteY1" fmla="*/ 2087880 h 3050962"/>
              <a:gd name="connsiteX2" fmla="*/ 504355 w 2844183"/>
              <a:gd name="connsiteY2" fmla="*/ 2914650 h 3050962"/>
              <a:gd name="connsiteX3" fmla="*/ 1756764 w 2844183"/>
              <a:gd name="connsiteY3" fmla="*/ 3013710 h 3050962"/>
              <a:gd name="connsiteX4" fmla="*/ 2746489 w 2844183"/>
              <a:gd name="connsiteY4" fmla="*/ 2533650 h 3050962"/>
              <a:gd name="connsiteX5" fmla="*/ 2791230 w 2844183"/>
              <a:gd name="connsiteY5" fmla="*/ 327660 h 3050962"/>
              <a:gd name="connsiteX6" fmla="*/ 2599888 w 2844183"/>
              <a:gd name="connsiteY6" fmla="*/ 83820 h 3050962"/>
              <a:gd name="connsiteX7" fmla="*/ 2118364 w 2844183"/>
              <a:gd name="connsiteY7" fmla="*/ 99060 h 3050962"/>
              <a:gd name="connsiteX8" fmla="*/ 142405 w 2844183"/>
              <a:gd name="connsiteY8" fmla="*/ 0 h 3050962"/>
              <a:gd name="connsiteX9" fmla="*/ 85255 w 2844183"/>
              <a:gd name="connsiteY9" fmla="*/ 0 h 3050962"/>
              <a:gd name="connsiteX0" fmla="*/ 85255 w 3002594"/>
              <a:gd name="connsiteY0" fmla="*/ 0 h 3052080"/>
              <a:gd name="connsiteX1" fmla="*/ 28105 w 3002594"/>
              <a:gd name="connsiteY1" fmla="*/ 2087880 h 3052080"/>
              <a:gd name="connsiteX2" fmla="*/ 504355 w 3002594"/>
              <a:gd name="connsiteY2" fmla="*/ 2914650 h 3052080"/>
              <a:gd name="connsiteX3" fmla="*/ 1756764 w 3002594"/>
              <a:gd name="connsiteY3" fmla="*/ 3013710 h 3052080"/>
              <a:gd name="connsiteX4" fmla="*/ 2945741 w 3002594"/>
              <a:gd name="connsiteY4" fmla="*/ 2518410 h 3052080"/>
              <a:gd name="connsiteX5" fmla="*/ 2791230 w 3002594"/>
              <a:gd name="connsiteY5" fmla="*/ 327660 h 3052080"/>
              <a:gd name="connsiteX6" fmla="*/ 2599888 w 3002594"/>
              <a:gd name="connsiteY6" fmla="*/ 83820 h 3052080"/>
              <a:gd name="connsiteX7" fmla="*/ 2118364 w 3002594"/>
              <a:gd name="connsiteY7" fmla="*/ 99060 h 3052080"/>
              <a:gd name="connsiteX8" fmla="*/ 142405 w 3002594"/>
              <a:gd name="connsiteY8" fmla="*/ 0 h 3052080"/>
              <a:gd name="connsiteX9" fmla="*/ 85255 w 3002594"/>
              <a:gd name="connsiteY9" fmla="*/ 0 h 3052080"/>
              <a:gd name="connsiteX0" fmla="*/ 172956 w 3090295"/>
              <a:gd name="connsiteY0" fmla="*/ 0 h 3051105"/>
              <a:gd name="connsiteX1" fmla="*/ 16180 w 3090295"/>
              <a:gd name="connsiteY1" fmla="*/ 2110740 h 3051105"/>
              <a:gd name="connsiteX2" fmla="*/ 592056 w 3090295"/>
              <a:gd name="connsiteY2" fmla="*/ 2914650 h 3051105"/>
              <a:gd name="connsiteX3" fmla="*/ 1844465 w 3090295"/>
              <a:gd name="connsiteY3" fmla="*/ 3013710 h 3051105"/>
              <a:gd name="connsiteX4" fmla="*/ 3033442 w 3090295"/>
              <a:gd name="connsiteY4" fmla="*/ 2518410 h 3051105"/>
              <a:gd name="connsiteX5" fmla="*/ 2878931 w 3090295"/>
              <a:gd name="connsiteY5" fmla="*/ 327660 h 3051105"/>
              <a:gd name="connsiteX6" fmla="*/ 2687589 w 3090295"/>
              <a:gd name="connsiteY6" fmla="*/ 83820 h 3051105"/>
              <a:gd name="connsiteX7" fmla="*/ 2206065 w 3090295"/>
              <a:gd name="connsiteY7" fmla="*/ 99060 h 3051105"/>
              <a:gd name="connsiteX8" fmla="*/ 230106 w 3090295"/>
              <a:gd name="connsiteY8" fmla="*/ 0 h 3051105"/>
              <a:gd name="connsiteX9" fmla="*/ 172956 w 3090295"/>
              <a:gd name="connsiteY9" fmla="*/ 0 h 3051105"/>
              <a:gd name="connsiteX0" fmla="*/ 172956 w 3090580"/>
              <a:gd name="connsiteY0" fmla="*/ 0 h 3051105"/>
              <a:gd name="connsiteX1" fmla="*/ 16180 w 3090580"/>
              <a:gd name="connsiteY1" fmla="*/ 2110740 h 3051105"/>
              <a:gd name="connsiteX2" fmla="*/ 592056 w 3090580"/>
              <a:gd name="connsiteY2" fmla="*/ 2914650 h 3051105"/>
              <a:gd name="connsiteX3" fmla="*/ 1844465 w 3090580"/>
              <a:gd name="connsiteY3" fmla="*/ 3013710 h 3051105"/>
              <a:gd name="connsiteX4" fmla="*/ 3033442 w 3090580"/>
              <a:gd name="connsiteY4" fmla="*/ 2518410 h 3051105"/>
              <a:gd name="connsiteX5" fmla="*/ 2878931 w 3090580"/>
              <a:gd name="connsiteY5" fmla="*/ 327660 h 3051105"/>
              <a:gd name="connsiteX6" fmla="*/ 2674306 w 3090580"/>
              <a:gd name="connsiteY6" fmla="*/ 60960 h 3051105"/>
              <a:gd name="connsiteX7" fmla="*/ 2206065 w 3090580"/>
              <a:gd name="connsiteY7" fmla="*/ 99060 h 3051105"/>
              <a:gd name="connsiteX8" fmla="*/ 230106 w 3090580"/>
              <a:gd name="connsiteY8" fmla="*/ 0 h 3051105"/>
              <a:gd name="connsiteX9" fmla="*/ 172956 w 3090580"/>
              <a:gd name="connsiteY9" fmla="*/ 0 h 3051105"/>
              <a:gd name="connsiteX0" fmla="*/ 172956 w 3090580"/>
              <a:gd name="connsiteY0" fmla="*/ 0 h 3051105"/>
              <a:gd name="connsiteX1" fmla="*/ 16180 w 3090580"/>
              <a:gd name="connsiteY1" fmla="*/ 2110740 h 3051105"/>
              <a:gd name="connsiteX2" fmla="*/ 592056 w 3090580"/>
              <a:gd name="connsiteY2" fmla="*/ 2914650 h 3051105"/>
              <a:gd name="connsiteX3" fmla="*/ 1844465 w 3090580"/>
              <a:gd name="connsiteY3" fmla="*/ 3013710 h 3051105"/>
              <a:gd name="connsiteX4" fmla="*/ 3033442 w 3090580"/>
              <a:gd name="connsiteY4" fmla="*/ 2518410 h 3051105"/>
              <a:gd name="connsiteX5" fmla="*/ 2878931 w 3090580"/>
              <a:gd name="connsiteY5" fmla="*/ 327660 h 3051105"/>
              <a:gd name="connsiteX6" fmla="*/ 2674306 w 3090580"/>
              <a:gd name="connsiteY6" fmla="*/ 60960 h 3051105"/>
              <a:gd name="connsiteX7" fmla="*/ 1495399 w 3090580"/>
              <a:gd name="connsiteY7" fmla="*/ 198120 h 3051105"/>
              <a:gd name="connsiteX8" fmla="*/ 230106 w 3090580"/>
              <a:gd name="connsiteY8" fmla="*/ 0 h 3051105"/>
              <a:gd name="connsiteX9" fmla="*/ 172956 w 3090580"/>
              <a:gd name="connsiteY9" fmla="*/ 0 h 305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90580" h="3051105">
                <a:moveTo>
                  <a:pt x="172956" y="0"/>
                </a:moveTo>
                <a:cubicBezTo>
                  <a:pt x="122156" y="958850"/>
                  <a:pt x="-53670" y="1624965"/>
                  <a:pt x="16180" y="2110740"/>
                </a:cubicBezTo>
                <a:cubicBezTo>
                  <a:pt x="86030" y="2596515"/>
                  <a:pt x="287342" y="2764155"/>
                  <a:pt x="592056" y="2914650"/>
                </a:cubicBezTo>
                <a:cubicBezTo>
                  <a:pt x="896770" y="3065145"/>
                  <a:pt x="1437567" y="3079750"/>
                  <a:pt x="1844465" y="3013710"/>
                </a:cubicBezTo>
                <a:cubicBezTo>
                  <a:pt x="2251363" y="2947670"/>
                  <a:pt x="2861031" y="2966085"/>
                  <a:pt x="3033442" y="2518410"/>
                </a:cubicBezTo>
                <a:cubicBezTo>
                  <a:pt x="3205853" y="2070735"/>
                  <a:pt x="2938787" y="737235"/>
                  <a:pt x="2878931" y="327660"/>
                </a:cubicBezTo>
                <a:cubicBezTo>
                  <a:pt x="2819075" y="-81915"/>
                  <a:pt x="2859510" y="30480"/>
                  <a:pt x="2674306" y="60960"/>
                </a:cubicBezTo>
                <a:cubicBezTo>
                  <a:pt x="2522312" y="68580"/>
                  <a:pt x="1904979" y="212090"/>
                  <a:pt x="1495399" y="198120"/>
                </a:cubicBezTo>
                <a:cubicBezTo>
                  <a:pt x="1185386" y="198120"/>
                  <a:pt x="665263" y="12700"/>
                  <a:pt x="230106" y="0"/>
                </a:cubicBezTo>
                <a:lnTo>
                  <a:pt x="172956" y="0"/>
                </a:lnTo>
                <a:close/>
              </a:path>
            </a:pathLst>
          </a:custGeom>
          <a:solidFill>
            <a:srgbClr val="2DA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reihandform 2"/>
          <p:cNvSpPr/>
          <p:nvPr/>
        </p:nvSpPr>
        <p:spPr>
          <a:xfrm>
            <a:off x="277286" y="4013290"/>
            <a:ext cx="3112551" cy="4848358"/>
          </a:xfrm>
          <a:custGeom>
            <a:avLst/>
            <a:gdLst>
              <a:gd name="connsiteX0" fmla="*/ 400607 w 3242723"/>
              <a:gd name="connsiteY0" fmla="*/ 3079938 h 3079938"/>
              <a:gd name="connsiteX1" fmla="*/ 557 w 3242723"/>
              <a:gd name="connsiteY1" fmla="*/ 1346388 h 3079938"/>
              <a:gd name="connsiteX2" fmla="*/ 476807 w 3242723"/>
              <a:gd name="connsiteY2" fmla="*/ 165288 h 3079938"/>
              <a:gd name="connsiteX3" fmla="*/ 1753157 w 3242723"/>
              <a:gd name="connsiteY3" fmla="*/ 50988 h 3079938"/>
              <a:gd name="connsiteX4" fmla="*/ 3010457 w 3242723"/>
              <a:gd name="connsiteY4" fmla="*/ 565338 h 3079938"/>
              <a:gd name="connsiteX5" fmla="*/ 3239057 w 3242723"/>
              <a:gd name="connsiteY5" fmla="*/ 832038 h 3079938"/>
              <a:gd name="connsiteX0" fmla="*/ 1166961 w 3266127"/>
              <a:gd name="connsiteY0" fmla="*/ 5442138 h 5442138"/>
              <a:gd name="connsiteX1" fmla="*/ 23961 w 3266127"/>
              <a:gd name="connsiteY1" fmla="*/ 1346388 h 5442138"/>
              <a:gd name="connsiteX2" fmla="*/ 500211 w 3266127"/>
              <a:gd name="connsiteY2" fmla="*/ 165288 h 5442138"/>
              <a:gd name="connsiteX3" fmla="*/ 1776561 w 3266127"/>
              <a:gd name="connsiteY3" fmla="*/ 50988 h 5442138"/>
              <a:gd name="connsiteX4" fmla="*/ 3033861 w 3266127"/>
              <a:gd name="connsiteY4" fmla="*/ 565338 h 5442138"/>
              <a:gd name="connsiteX5" fmla="*/ 3262461 w 3266127"/>
              <a:gd name="connsiteY5" fmla="*/ 832038 h 5442138"/>
              <a:gd name="connsiteX0" fmla="*/ 1166961 w 3266127"/>
              <a:gd name="connsiteY0" fmla="*/ 5505924 h 5505924"/>
              <a:gd name="connsiteX1" fmla="*/ 23961 w 3266127"/>
              <a:gd name="connsiteY1" fmla="*/ 2438874 h 5505924"/>
              <a:gd name="connsiteX2" fmla="*/ 500211 w 3266127"/>
              <a:gd name="connsiteY2" fmla="*/ 229074 h 5505924"/>
              <a:gd name="connsiteX3" fmla="*/ 1776561 w 3266127"/>
              <a:gd name="connsiteY3" fmla="*/ 114774 h 5505924"/>
              <a:gd name="connsiteX4" fmla="*/ 3033861 w 3266127"/>
              <a:gd name="connsiteY4" fmla="*/ 629124 h 5505924"/>
              <a:gd name="connsiteX5" fmla="*/ 3262461 w 3266127"/>
              <a:gd name="connsiteY5" fmla="*/ 895824 h 5505924"/>
              <a:gd name="connsiteX0" fmla="*/ 1253172 w 3352338"/>
              <a:gd name="connsiteY0" fmla="*/ 5400451 h 5400451"/>
              <a:gd name="connsiteX1" fmla="*/ 110172 w 3352338"/>
              <a:gd name="connsiteY1" fmla="*/ 2333401 h 5400451"/>
              <a:gd name="connsiteX2" fmla="*/ 243522 w 3352338"/>
              <a:gd name="connsiteY2" fmla="*/ 371251 h 5400451"/>
              <a:gd name="connsiteX3" fmla="*/ 1862772 w 3352338"/>
              <a:gd name="connsiteY3" fmla="*/ 9301 h 5400451"/>
              <a:gd name="connsiteX4" fmla="*/ 3120072 w 3352338"/>
              <a:gd name="connsiteY4" fmla="*/ 523651 h 5400451"/>
              <a:gd name="connsiteX5" fmla="*/ 3348672 w 3352338"/>
              <a:gd name="connsiteY5" fmla="*/ 790351 h 5400451"/>
              <a:gd name="connsiteX0" fmla="*/ 1249317 w 3349813"/>
              <a:gd name="connsiteY0" fmla="*/ 5490687 h 5490687"/>
              <a:gd name="connsiteX1" fmla="*/ 106317 w 3349813"/>
              <a:gd name="connsiteY1" fmla="*/ 2423637 h 5490687"/>
              <a:gd name="connsiteX2" fmla="*/ 239667 w 3349813"/>
              <a:gd name="connsiteY2" fmla="*/ 461487 h 5490687"/>
              <a:gd name="connsiteX3" fmla="*/ 1782717 w 3349813"/>
              <a:gd name="connsiteY3" fmla="*/ 4287 h 5490687"/>
              <a:gd name="connsiteX4" fmla="*/ 3116217 w 3349813"/>
              <a:gd name="connsiteY4" fmla="*/ 613887 h 5490687"/>
              <a:gd name="connsiteX5" fmla="*/ 3344817 w 3349813"/>
              <a:gd name="connsiteY5" fmla="*/ 880587 h 5490687"/>
              <a:gd name="connsiteX0" fmla="*/ 1249317 w 3345622"/>
              <a:gd name="connsiteY0" fmla="*/ 5486652 h 5486652"/>
              <a:gd name="connsiteX1" fmla="*/ 106317 w 3345622"/>
              <a:gd name="connsiteY1" fmla="*/ 2419602 h 5486652"/>
              <a:gd name="connsiteX2" fmla="*/ 239667 w 3345622"/>
              <a:gd name="connsiteY2" fmla="*/ 457452 h 5486652"/>
              <a:gd name="connsiteX3" fmla="*/ 1782717 w 3345622"/>
              <a:gd name="connsiteY3" fmla="*/ 252 h 5486652"/>
              <a:gd name="connsiteX4" fmla="*/ 3020967 w 3345622"/>
              <a:gd name="connsiteY4" fmla="*/ 400302 h 5486652"/>
              <a:gd name="connsiteX5" fmla="*/ 3344817 w 3345622"/>
              <a:gd name="connsiteY5" fmla="*/ 876552 h 5486652"/>
              <a:gd name="connsiteX0" fmla="*/ 1249317 w 6297593"/>
              <a:gd name="connsiteY0" fmla="*/ 5486717 h 5486717"/>
              <a:gd name="connsiteX1" fmla="*/ 106317 w 6297593"/>
              <a:gd name="connsiteY1" fmla="*/ 2419667 h 5486717"/>
              <a:gd name="connsiteX2" fmla="*/ 239667 w 6297593"/>
              <a:gd name="connsiteY2" fmla="*/ 457517 h 5486717"/>
              <a:gd name="connsiteX3" fmla="*/ 1782717 w 6297593"/>
              <a:gd name="connsiteY3" fmla="*/ 317 h 5486717"/>
              <a:gd name="connsiteX4" fmla="*/ 3020967 w 6297593"/>
              <a:gd name="connsiteY4" fmla="*/ 400367 h 5486717"/>
              <a:gd name="connsiteX5" fmla="*/ 6297567 w 6297593"/>
              <a:gd name="connsiteY5" fmla="*/ 1219517 h 5486717"/>
              <a:gd name="connsiteX0" fmla="*/ 1249317 w 6297595"/>
              <a:gd name="connsiteY0" fmla="*/ 5487001 h 5487001"/>
              <a:gd name="connsiteX1" fmla="*/ 106317 w 6297595"/>
              <a:gd name="connsiteY1" fmla="*/ 2419951 h 5487001"/>
              <a:gd name="connsiteX2" fmla="*/ 239667 w 6297595"/>
              <a:gd name="connsiteY2" fmla="*/ 457801 h 5487001"/>
              <a:gd name="connsiteX3" fmla="*/ 1782717 w 6297595"/>
              <a:gd name="connsiteY3" fmla="*/ 601 h 5487001"/>
              <a:gd name="connsiteX4" fmla="*/ 3211467 w 6297595"/>
              <a:gd name="connsiteY4" fmla="*/ 381601 h 5487001"/>
              <a:gd name="connsiteX5" fmla="*/ 6297567 w 6297595"/>
              <a:gd name="connsiteY5" fmla="*/ 1219801 h 5487001"/>
              <a:gd name="connsiteX0" fmla="*/ 1249317 w 3211467"/>
              <a:gd name="connsiteY0" fmla="*/ 5487001 h 5487001"/>
              <a:gd name="connsiteX1" fmla="*/ 106317 w 3211467"/>
              <a:gd name="connsiteY1" fmla="*/ 2419951 h 5487001"/>
              <a:gd name="connsiteX2" fmla="*/ 239667 w 3211467"/>
              <a:gd name="connsiteY2" fmla="*/ 457801 h 5487001"/>
              <a:gd name="connsiteX3" fmla="*/ 1782717 w 3211467"/>
              <a:gd name="connsiteY3" fmla="*/ 601 h 5487001"/>
              <a:gd name="connsiteX4" fmla="*/ 3211467 w 3211467"/>
              <a:gd name="connsiteY4" fmla="*/ 381601 h 5487001"/>
              <a:gd name="connsiteX0" fmla="*/ 1249317 w 3106900"/>
              <a:gd name="connsiteY0" fmla="*/ 5486875 h 5486875"/>
              <a:gd name="connsiteX1" fmla="*/ 106317 w 3106900"/>
              <a:gd name="connsiteY1" fmla="*/ 2419825 h 5486875"/>
              <a:gd name="connsiteX2" fmla="*/ 239667 w 3106900"/>
              <a:gd name="connsiteY2" fmla="*/ 457675 h 5486875"/>
              <a:gd name="connsiteX3" fmla="*/ 1782717 w 3106900"/>
              <a:gd name="connsiteY3" fmla="*/ 475 h 5486875"/>
              <a:gd name="connsiteX4" fmla="*/ 3106900 w 3106900"/>
              <a:gd name="connsiteY4" fmla="*/ 389095 h 5486875"/>
              <a:gd name="connsiteX0" fmla="*/ 1249317 w 3167897"/>
              <a:gd name="connsiteY0" fmla="*/ 5486533 h 5486533"/>
              <a:gd name="connsiteX1" fmla="*/ 106317 w 3167897"/>
              <a:gd name="connsiteY1" fmla="*/ 2419483 h 5486533"/>
              <a:gd name="connsiteX2" fmla="*/ 239667 w 3167897"/>
              <a:gd name="connsiteY2" fmla="*/ 457333 h 5486533"/>
              <a:gd name="connsiteX3" fmla="*/ 1782717 w 3167897"/>
              <a:gd name="connsiteY3" fmla="*/ 133 h 5486533"/>
              <a:gd name="connsiteX4" fmla="*/ 3167897 w 3167897"/>
              <a:gd name="connsiteY4" fmla="*/ 419233 h 5486533"/>
              <a:gd name="connsiteX0" fmla="*/ 794691 w 3138074"/>
              <a:gd name="connsiteY0" fmla="*/ 4619758 h 4619758"/>
              <a:gd name="connsiteX1" fmla="*/ 76494 w 3138074"/>
              <a:gd name="connsiteY1" fmla="*/ 2419483 h 4619758"/>
              <a:gd name="connsiteX2" fmla="*/ 209844 w 3138074"/>
              <a:gd name="connsiteY2" fmla="*/ 457333 h 4619758"/>
              <a:gd name="connsiteX3" fmla="*/ 1752894 w 3138074"/>
              <a:gd name="connsiteY3" fmla="*/ 133 h 4619758"/>
              <a:gd name="connsiteX4" fmla="*/ 3138074 w 3138074"/>
              <a:gd name="connsiteY4" fmla="*/ 419233 h 4619758"/>
              <a:gd name="connsiteX0" fmla="*/ 911161 w 3145620"/>
              <a:gd name="connsiteY0" fmla="*/ 4619758 h 4619758"/>
              <a:gd name="connsiteX1" fmla="*/ 84040 w 3145620"/>
              <a:gd name="connsiteY1" fmla="*/ 2419483 h 4619758"/>
              <a:gd name="connsiteX2" fmla="*/ 217390 w 3145620"/>
              <a:gd name="connsiteY2" fmla="*/ 457333 h 4619758"/>
              <a:gd name="connsiteX3" fmla="*/ 1760440 w 3145620"/>
              <a:gd name="connsiteY3" fmla="*/ 133 h 4619758"/>
              <a:gd name="connsiteX4" fmla="*/ 3145620 w 3145620"/>
              <a:gd name="connsiteY4" fmla="*/ 419233 h 4619758"/>
              <a:gd name="connsiteX0" fmla="*/ 948248 w 3182707"/>
              <a:gd name="connsiteY0" fmla="*/ 4619758 h 4619758"/>
              <a:gd name="connsiteX1" fmla="*/ 121127 w 3182707"/>
              <a:gd name="connsiteY1" fmla="*/ 2419483 h 4619758"/>
              <a:gd name="connsiteX2" fmla="*/ 254477 w 3182707"/>
              <a:gd name="connsiteY2" fmla="*/ 457333 h 4619758"/>
              <a:gd name="connsiteX3" fmla="*/ 1797527 w 3182707"/>
              <a:gd name="connsiteY3" fmla="*/ 133 h 4619758"/>
              <a:gd name="connsiteX4" fmla="*/ 3182707 w 3182707"/>
              <a:gd name="connsiteY4" fmla="*/ 419233 h 4619758"/>
              <a:gd name="connsiteX0" fmla="*/ 1310234 w 3171953"/>
              <a:gd name="connsiteY0" fmla="*/ 4848358 h 4848358"/>
              <a:gd name="connsiteX1" fmla="*/ 110373 w 3171953"/>
              <a:gd name="connsiteY1" fmla="*/ 2419483 h 4848358"/>
              <a:gd name="connsiteX2" fmla="*/ 243723 w 3171953"/>
              <a:gd name="connsiteY2" fmla="*/ 457333 h 4848358"/>
              <a:gd name="connsiteX3" fmla="*/ 1786773 w 3171953"/>
              <a:gd name="connsiteY3" fmla="*/ 133 h 4848358"/>
              <a:gd name="connsiteX4" fmla="*/ 3171953 w 3171953"/>
              <a:gd name="connsiteY4" fmla="*/ 419233 h 48483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1953" h="4848358">
                <a:moveTo>
                  <a:pt x="1310234" y="4848358"/>
                </a:moveTo>
                <a:cubicBezTo>
                  <a:pt x="1103859" y="4224470"/>
                  <a:pt x="288125" y="3151320"/>
                  <a:pt x="110373" y="2419483"/>
                </a:cubicBezTo>
                <a:cubicBezTo>
                  <a:pt x="-67379" y="1687646"/>
                  <a:pt x="-35677" y="860558"/>
                  <a:pt x="243723" y="457333"/>
                </a:cubicBezTo>
                <a:cubicBezTo>
                  <a:pt x="523123" y="54108"/>
                  <a:pt x="1298735" y="6483"/>
                  <a:pt x="1786773" y="133"/>
                </a:cubicBezTo>
                <a:cubicBezTo>
                  <a:pt x="2274811" y="-6217"/>
                  <a:pt x="2419478" y="216033"/>
                  <a:pt x="3171953" y="419233"/>
                </a:cubicBezTo>
              </a:path>
            </a:pathLst>
          </a:custGeom>
          <a:noFill/>
          <a:ln w="63500">
            <a:solidFill>
              <a:srgbClr val="EFE1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ihandform 4"/>
          <p:cNvSpPr>
            <a:spLocks noChangeAspect="1"/>
          </p:cNvSpPr>
          <p:nvPr/>
        </p:nvSpPr>
        <p:spPr>
          <a:xfrm>
            <a:off x="3327321" y="4432523"/>
            <a:ext cx="3545791" cy="3131820"/>
          </a:xfrm>
          <a:custGeom>
            <a:avLst/>
            <a:gdLst>
              <a:gd name="connsiteX0" fmla="*/ 74198 w 2554667"/>
              <a:gd name="connsiteY0" fmla="*/ 0 h 3117064"/>
              <a:gd name="connsiteX1" fmla="*/ 17048 w 2554667"/>
              <a:gd name="connsiteY1" fmla="*/ 2400300 h 3117064"/>
              <a:gd name="connsiteX2" fmla="*/ 340898 w 2554667"/>
              <a:gd name="connsiteY2" fmla="*/ 2895600 h 3117064"/>
              <a:gd name="connsiteX3" fmla="*/ 2093498 w 2554667"/>
              <a:gd name="connsiteY3" fmla="*/ 3067050 h 3117064"/>
              <a:gd name="connsiteX4" fmla="*/ 2531648 w 2554667"/>
              <a:gd name="connsiteY4" fmla="*/ 2819400 h 3117064"/>
              <a:gd name="connsiteX5" fmla="*/ 2455448 w 2554667"/>
              <a:gd name="connsiteY5" fmla="*/ 209550 h 3117064"/>
              <a:gd name="connsiteX6" fmla="*/ 2131598 w 2554667"/>
              <a:gd name="connsiteY6" fmla="*/ 152400 h 3117064"/>
              <a:gd name="connsiteX7" fmla="*/ 131348 w 2554667"/>
              <a:gd name="connsiteY7" fmla="*/ 0 h 3117064"/>
              <a:gd name="connsiteX0" fmla="*/ 74198 w 2554667"/>
              <a:gd name="connsiteY0" fmla="*/ 0 h 3117064"/>
              <a:gd name="connsiteX1" fmla="*/ 17048 w 2554667"/>
              <a:gd name="connsiteY1" fmla="*/ 2400300 h 3117064"/>
              <a:gd name="connsiteX2" fmla="*/ 340898 w 2554667"/>
              <a:gd name="connsiteY2" fmla="*/ 2895600 h 3117064"/>
              <a:gd name="connsiteX3" fmla="*/ 2093498 w 2554667"/>
              <a:gd name="connsiteY3" fmla="*/ 3067050 h 3117064"/>
              <a:gd name="connsiteX4" fmla="*/ 2531648 w 2554667"/>
              <a:gd name="connsiteY4" fmla="*/ 2819400 h 3117064"/>
              <a:gd name="connsiteX5" fmla="*/ 2455448 w 2554667"/>
              <a:gd name="connsiteY5" fmla="*/ 209550 h 3117064"/>
              <a:gd name="connsiteX6" fmla="*/ 2131598 w 2554667"/>
              <a:gd name="connsiteY6" fmla="*/ 152400 h 3117064"/>
              <a:gd name="connsiteX7" fmla="*/ 131348 w 2554667"/>
              <a:gd name="connsiteY7" fmla="*/ 0 h 3117064"/>
              <a:gd name="connsiteX8" fmla="*/ 74198 w 2554667"/>
              <a:gd name="connsiteY8" fmla="*/ 0 h 3117064"/>
              <a:gd name="connsiteX0" fmla="*/ 74198 w 2556251"/>
              <a:gd name="connsiteY0" fmla="*/ 41557 h 3158621"/>
              <a:gd name="connsiteX1" fmla="*/ 17048 w 2556251"/>
              <a:gd name="connsiteY1" fmla="*/ 2441857 h 3158621"/>
              <a:gd name="connsiteX2" fmla="*/ 340898 w 2556251"/>
              <a:gd name="connsiteY2" fmla="*/ 2937157 h 3158621"/>
              <a:gd name="connsiteX3" fmla="*/ 2093498 w 2556251"/>
              <a:gd name="connsiteY3" fmla="*/ 3108607 h 3158621"/>
              <a:gd name="connsiteX4" fmla="*/ 2531648 w 2556251"/>
              <a:gd name="connsiteY4" fmla="*/ 2860957 h 3158621"/>
              <a:gd name="connsiteX5" fmla="*/ 2455448 w 2556251"/>
              <a:gd name="connsiteY5" fmla="*/ 251107 h 3158621"/>
              <a:gd name="connsiteX6" fmla="*/ 2074448 w 2556251"/>
              <a:gd name="connsiteY6" fmla="*/ 79657 h 3158621"/>
              <a:gd name="connsiteX7" fmla="*/ 131348 w 2556251"/>
              <a:gd name="connsiteY7" fmla="*/ 41557 h 3158621"/>
              <a:gd name="connsiteX8" fmla="*/ 74198 w 2556251"/>
              <a:gd name="connsiteY8" fmla="*/ 41557 h 3158621"/>
              <a:gd name="connsiteX0" fmla="*/ 74198 w 2777545"/>
              <a:gd name="connsiteY0" fmla="*/ 29084 h 3144968"/>
              <a:gd name="connsiteX1" fmla="*/ 17048 w 2777545"/>
              <a:gd name="connsiteY1" fmla="*/ 2429384 h 3144968"/>
              <a:gd name="connsiteX2" fmla="*/ 340898 w 2777545"/>
              <a:gd name="connsiteY2" fmla="*/ 2924684 h 3144968"/>
              <a:gd name="connsiteX3" fmla="*/ 2093498 w 2777545"/>
              <a:gd name="connsiteY3" fmla="*/ 3096134 h 3144968"/>
              <a:gd name="connsiteX4" fmla="*/ 2531648 w 2777545"/>
              <a:gd name="connsiteY4" fmla="*/ 2848484 h 3144968"/>
              <a:gd name="connsiteX5" fmla="*/ 2760248 w 2777545"/>
              <a:gd name="connsiteY5" fmla="*/ 257684 h 3144968"/>
              <a:gd name="connsiteX6" fmla="*/ 2074448 w 2777545"/>
              <a:gd name="connsiteY6" fmla="*/ 67184 h 3144968"/>
              <a:gd name="connsiteX7" fmla="*/ 131348 w 2777545"/>
              <a:gd name="connsiteY7" fmla="*/ 29084 h 3144968"/>
              <a:gd name="connsiteX8" fmla="*/ 74198 w 2777545"/>
              <a:gd name="connsiteY8" fmla="*/ 29084 h 3144968"/>
              <a:gd name="connsiteX0" fmla="*/ 74198 w 2825595"/>
              <a:gd name="connsiteY0" fmla="*/ 22526 h 3094974"/>
              <a:gd name="connsiteX1" fmla="*/ 17048 w 2825595"/>
              <a:gd name="connsiteY1" fmla="*/ 2422826 h 3094974"/>
              <a:gd name="connsiteX2" fmla="*/ 340898 w 2825595"/>
              <a:gd name="connsiteY2" fmla="*/ 2918126 h 3094974"/>
              <a:gd name="connsiteX3" fmla="*/ 2093498 w 2825595"/>
              <a:gd name="connsiteY3" fmla="*/ 3089576 h 3094974"/>
              <a:gd name="connsiteX4" fmla="*/ 2722148 w 2825595"/>
              <a:gd name="connsiteY4" fmla="*/ 2746676 h 3094974"/>
              <a:gd name="connsiteX5" fmla="*/ 2760248 w 2825595"/>
              <a:gd name="connsiteY5" fmla="*/ 251126 h 3094974"/>
              <a:gd name="connsiteX6" fmla="*/ 2074448 w 2825595"/>
              <a:gd name="connsiteY6" fmla="*/ 60626 h 3094974"/>
              <a:gd name="connsiteX7" fmla="*/ 131348 w 2825595"/>
              <a:gd name="connsiteY7" fmla="*/ 22526 h 3094974"/>
              <a:gd name="connsiteX8" fmla="*/ 74198 w 2825595"/>
              <a:gd name="connsiteY8" fmla="*/ 22526 h 3094974"/>
              <a:gd name="connsiteX0" fmla="*/ 74198 w 2760248"/>
              <a:gd name="connsiteY0" fmla="*/ 22526 h 3054125"/>
              <a:gd name="connsiteX1" fmla="*/ 17048 w 2760248"/>
              <a:gd name="connsiteY1" fmla="*/ 2422826 h 3054125"/>
              <a:gd name="connsiteX2" fmla="*/ 340898 w 2760248"/>
              <a:gd name="connsiteY2" fmla="*/ 2918126 h 3054125"/>
              <a:gd name="connsiteX3" fmla="*/ 1960148 w 2760248"/>
              <a:gd name="connsiteY3" fmla="*/ 3032426 h 3054125"/>
              <a:gd name="connsiteX4" fmla="*/ 2722148 w 2760248"/>
              <a:gd name="connsiteY4" fmla="*/ 2746676 h 3054125"/>
              <a:gd name="connsiteX5" fmla="*/ 2760248 w 2760248"/>
              <a:gd name="connsiteY5" fmla="*/ 251126 h 3054125"/>
              <a:gd name="connsiteX6" fmla="*/ 2074448 w 2760248"/>
              <a:gd name="connsiteY6" fmla="*/ 60626 h 3054125"/>
              <a:gd name="connsiteX7" fmla="*/ 131348 w 2760248"/>
              <a:gd name="connsiteY7" fmla="*/ 22526 h 3054125"/>
              <a:gd name="connsiteX8" fmla="*/ 74198 w 2760248"/>
              <a:gd name="connsiteY8" fmla="*/ 22526 h 3054125"/>
              <a:gd name="connsiteX0" fmla="*/ 74198 w 2841438"/>
              <a:gd name="connsiteY0" fmla="*/ 22526 h 3079532"/>
              <a:gd name="connsiteX1" fmla="*/ 17048 w 2841438"/>
              <a:gd name="connsiteY1" fmla="*/ 2422826 h 3079532"/>
              <a:gd name="connsiteX2" fmla="*/ 340898 w 2841438"/>
              <a:gd name="connsiteY2" fmla="*/ 2918126 h 3079532"/>
              <a:gd name="connsiteX3" fmla="*/ 1807748 w 2841438"/>
              <a:gd name="connsiteY3" fmla="*/ 3070526 h 3079532"/>
              <a:gd name="connsiteX4" fmla="*/ 2722148 w 2841438"/>
              <a:gd name="connsiteY4" fmla="*/ 2746676 h 3079532"/>
              <a:gd name="connsiteX5" fmla="*/ 2760248 w 2841438"/>
              <a:gd name="connsiteY5" fmla="*/ 251126 h 3079532"/>
              <a:gd name="connsiteX6" fmla="*/ 2074448 w 2841438"/>
              <a:gd name="connsiteY6" fmla="*/ 60626 h 3079532"/>
              <a:gd name="connsiteX7" fmla="*/ 131348 w 2841438"/>
              <a:gd name="connsiteY7" fmla="*/ 22526 h 3079532"/>
              <a:gd name="connsiteX8" fmla="*/ 74198 w 2841438"/>
              <a:gd name="connsiteY8" fmla="*/ 22526 h 3079532"/>
              <a:gd name="connsiteX0" fmla="*/ 92221 w 2859461"/>
              <a:gd name="connsiteY0" fmla="*/ 22526 h 3080911"/>
              <a:gd name="connsiteX1" fmla="*/ 35071 w 2859461"/>
              <a:gd name="connsiteY1" fmla="*/ 2422826 h 3080911"/>
              <a:gd name="connsiteX2" fmla="*/ 606571 w 2859461"/>
              <a:gd name="connsiteY2" fmla="*/ 2899076 h 3080911"/>
              <a:gd name="connsiteX3" fmla="*/ 1825771 w 2859461"/>
              <a:gd name="connsiteY3" fmla="*/ 3070526 h 3080911"/>
              <a:gd name="connsiteX4" fmla="*/ 2740171 w 2859461"/>
              <a:gd name="connsiteY4" fmla="*/ 2746676 h 3080911"/>
              <a:gd name="connsiteX5" fmla="*/ 2778271 w 2859461"/>
              <a:gd name="connsiteY5" fmla="*/ 251126 h 3080911"/>
              <a:gd name="connsiteX6" fmla="*/ 2092471 w 2859461"/>
              <a:gd name="connsiteY6" fmla="*/ 60626 h 3080911"/>
              <a:gd name="connsiteX7" fmla="*/ 149371 w 2859461"/>
              <a:gd name="connsiteY7" fmla="*/ 22526 h 3080911"/>
              <a:gd name="connsiteX8" fmla="*/ 92221 w 2859461"/>
              <a:gd name="connsiteY8" fmla="*/ 22526 h 3080911"/>
              <a:gd name="connsiteX0" fmla="*/ 92221 w 2859461"/>
              <a:gd name="connsiteY0" fmla="*/ 22526 h 3080911"/>
              <a:gd name="connsiteX1" fmla="*/ 35071 w 2859461"/>
              <a:gd name="connsiteY1" fmla="*/ 2422826 h 3080911"/>
              <a:gd name="connsiteX2" fmla="*/ 606571 w 2859461"/>
              <a:gd name="connsiteY2" fmla="*/ 2899076 h 3080911"/>
              <a:gd name="connsiteX3" fmla="*/ 1825771 w 2859461"/>
              <a:gd name="connsiteY3" fmla="*/ 3070526 h 3080911"/>
              <a:gd name="connsiteX4" fmla="*/ 2740171 w 2859461"/>
              <a:gd name="connsiteY4" fmla="*/ 2746676 h 3080911"/>
              <a:gd name="connsiteX5" fmla="*/ 2778271 w 2859461"/>
              <a:gd name="connsiteY5" fmla="*/ 251126 h 3080911"/>
              <a:gd name="connsiteX6" fmla="*/ 2092471 w 2859461"/>
              <a:gd name="connsiteY6" fmla="*/ 60626 h 3080911"/>
              <a:gd name="connsiteX7" fmla="*/ 149371 w 2859461"/>
              <a:gd name="connsiteY7" fmla="*/ 22526 h 3080911"/>
              <a:gd name="connsiteX8" fmla="*/ 92221 w 2859461"/>
              <a:gd name="connsiteY8" fmla="*/ 22526 h 3080911"/>
              <a:gd name="connsiteX0" fmla="*/ 92221 w 2859461"/>
              <a:gd name="connsiteY0" fmla="*/ 22526 h 3043651"/>
              <a:gd name="connsiteX1" fmla="*/ 35071 w 2859461"/>
              <a:gd name="connsiteY1" fmla="*/ 2422826 h 3043651"/>
              <a:gd name="connsiteX2" fmla="*/ 606571 w 2859461"/>
              <a:gd name="connsiteY2" fmla="*/ 2899076 h 3043651"/>
              <a:gd name="connsiteX3" fmla="*/ 1825771 w 2859461"/>
              <a:gd name="connsiteY3" fmla="*/ 3013376 h 3043651"/>
              <a:gd name="connsiteX4" fmla="*/ 2740171 w 2859461"/>
              <a:gd name="connsiteY4" fmla="*/ 2746676 h 3043651"/>
              <a:gd name="connsiteX5" fmla="*/ 2778271 w 2859461"/>
              <a:gd name="connsiteY5" fmla="*/ 251126 h 3043651"/>
              <a:gd name="connsiteX6" fmla="*/ 2092471 w 2859461"/>
              <a:gd name="connsiteY6" fmla="*/ 60626 h 3043651"/>
              <a:gd name="connsiteX7" fmla="*/ 149371 w 2859461"/>
              <a:gd name="connsiteY7" fmla="*/ 22526 h 3043651"/>
              <a:gd name="connsiteX8" fmla="*/ 92221 w 2859461"/>
              <a:gd name="connsiteY8" fmla="*/ 22526 h 3043651"/>
              <a:gd name="connsiteX0" fmla="*/ 92221 w 2865216"/>
              <a:gd name="connsiteY0" fmla="*/ 22526 h 3043651"/>
              <a:gd name="connsiteX1" fmla="*/ 35071 w 2865216"/>
              <a:gd name="connsiteY1" fmla="*/ 2422826 h 3043651"/>
              <a:gd name="connsiteX2" fmla="*/ 606571 w 2865216"/>
              <a:gd name="connsiteY2" fmla="*/ 2899076 h 3043651"/>
              <a:gd name="connsiteX3" fmla="*/ 1730521 w 2865216"/>
              <a:gd name="connsiteY3" fmla="*/ 3013376 h 3043651"/>
              <a:gd name="connsiteX4" fmla="*/ 2740171 w 2865216"/>
              <a:gd name="connsiteY4" fmla="*/ 2746676 h 3043651"/>
              <a:gd name="connsiteX5" fmla="*/ 2778271 w 2865216"/>
              <a:gd name="connsiteY5" fmla="*/ 251126 h 3043651"/>
              <a:gd name="connsiteX6" fmla="*/ 2092471 w 2865216"/>
              <a:gd name="connsiteY6" fmla="*/ 60626 h 3043651"/>
              <a:gd name="connsiteX7" fmla="*/ 149371 w 2865216"/>
              <a:gd name="connsiteY7" fmla="*/ 22526 h 3043651"/>
              <a:gd name="connsiteX8" fmla="*/ 92221 w 2865216"/>
              <a:gd name="connsiteY8" fmla="*/ 22526 h 3043651"/>
              <a:gd name="connsiteX0" fmla="*/ 92221 w 2865216"/>
              <a:gd name="connsiteY0" fmla="*/ 22526 h 3058971"/>
              <a:gd name="connsiteX1" fmla="*/ 35071 w 2865216"/>
              <a:gd name="connsiteY1" fmla="*/ 2422826 h 3058971"/>
              <a:gd name="connsiteX2" fmla="*/ 606571 w 2865216"/>
              <a:gd name="connsiteY2" fmla="*/ 2899076 h 3058971"/>
              <a:gd name="connsiteX3" fmla="*/ 1730521 w 2865216"/>
              <a:gd name="connsiteY3" fmla="*/ 3013376 h 3058971"/>
              <a:gd name="connsiteX4" fmla="*/ 2740171 w 2865216"/>
              <a:gd name="connsiteY4" fmla="*/ 2746676 h 3058971"/>
              <a:gd name="connsiteX5" fmla="*/ 2778271 w 2865216"/>
              <a:gd name="connsiteY5" fmla="*/ 251126 h 3058971"/>
              <a:gd name="connsiteX6" fmla="*/ 2092471 w 2865216"/>
              <a:gd name="connsiteY6" fmla="*/ 60626 h 3058971"/>
              <a:gd name="connsiteX7" fmla="*/ 149371 w 2865216"/>
              <a:gd name="connsiteY7" fmla="*/ 22526 h 3058971"/>
              <a:gd name="connsiteX8" fmla="*/ 92221 w 2865216"/>
              <a:gd name="connsiteY8" fmla="*/ 22526 h 3058971"/>
              <a:gd name="connsiteX0" fmla="*/ 85255 w 2858250"/>
              <a:gd name="connsiteY0" fmla="*/ 22526 h 3041147"/>
              <a:gd name="connsiteX1" fmla="*/ 28105 w 2858250"/>
              <a:gd name="connsiteY1" fmla="*/ 2422826 h 3041147"/>
              <a:gd name="connsiteX2" fmla="*/ 504355 w 2858250"/>
              <a:gd name="connsiteY2" fmla="*/ 2937176 h 3041147"/>
              <a:gd name="connsiteX3" fmla="*/ 1723555 w 2858250"/>
              <a:gd name="connsiteY3" fmla="*/ 3013376 h 3041147"/>
              <a:gd name="connsiteX4" fmla="*/ 2733205 w 2858250"/>
              <a:gd name="connsiteY4" fmla="*/ 2746676 h 3041147"/>
              <a:gd name="connsiteX5" fmla="*/ 2771305 w 2858250"/>
              <a:gd name="connsiteY5" fmla="*/ 251126 h 3041147"/>
              <a:gd name="connsiteX6" fmla="*/ 2085505 w 2858250"/>
              <a:gd name="connsiteY6" fmla="*/ 60626 h 3041147"/>
              <a:gd name="connsiteX7" fmla="*/ 142405 w 2858250"/>
              <a:gd name="connsiteY7" fmla="*/ 22526 h 3041147"/>
              <a:gd name="connsiteX8" fmla="*/ 85255 w 2858250"/>
              <a:gd name="connsiteY8" fmla="*/ 22526 h 3041147"/>
              <a:gd name="connsiteX0" fmla="*/ 85255 w 2858250"/>
              <a:gd name="connsiteY0" fmla="*/ 22526 h 3056385"/>
              <a:gd name="connsiteX1" fmla="*/ 28105 w 2858250"/>
              <a:gd name="connsiteY1" fmla="*/ 2422826 h 3056385"/>
              <a:gd name="connsiteX2" fmla="*/ 504355 w 2858250"/>
              <a:gd name="connsiteY2" fmla="*/ 2937176 h 3056385"/>
              <a:gd name="connsiteX3" fmla="*/ 1723555 w 2858250"/>
              <a:gd name="connsiteY3" fmla="*/ 3013376 h 3056385"/>
              <a:gd name="connsiteX4" fmla="*/ 2733205 w 2858250"/>
              <a:gd name="connsiteY4" fmla="*/ 2746676 h 3056385"/>
              <a:gd name="connsiteX5" fmla="*/ 2771305 w 2858250"/>
              <a:gd name="connsiteY5" fmla="*/ 251126 h 3056385"/>
              <a:gd name="connsiteX6" fmla="*/ 2085505 w 2858250"/>
              <a:gd name="connsiteY6" fmla="*/ 60626 h 3056385"/>
              <a:gd name="connsiteX7" fmla="*/ 142405 w 2858250"/>
              <a:gd name="connsiteY7" fmla="*/ 22526 h 3056385"/>
              <a:gd name="connsiteX8" fmla="*/ 85255 w 2858250"/>
              <a:gd name="connsiteY8" fmla="*/ 22526 h 3056385"/>
              <a:gd name="connsiteX0" fmla="*/ 85255 w 2824451"/>
              <a:gd name="connsiteY0" fmla="*/ 22526 h 3056385"/>
              <a:gd name="connsiteX1" fmla="*/ 28105 w 2824451"/>
              <a:gd name="connsiteY1" fmla="*/ 2422826 h 3056385"/>
              <a:gd name="connsiteX2" fmla="*/ 504355 w 2824451"/>
              <a:gd name="connsiteY2" fmla="*/ 2937176 h 3056385"/>
              <a:gd name="connsiteX3" fmla="*/ 1723555 w 2824451"/>
              <a:gd name="connsiteY3" fmla="*/ 3013376 h 3056385"/>
              <a:gd name="connsiteX4" fmla="*/ 2733205 w 2824451"/>
              <a:gd name="connsiteY4" fmla="*/ 2746676 h 3056385"/>
              <a:gd name="connsiteX5" fmla="*/ 2771305 w 2824451"/>
              <a:gd name="connsiteY5" fmla="*/ 251126 h 3056385"/>
              <a:gd name="connsiteX6" fmla="*/ 2085505 w 2824451"/>
              <a:gd name="connsiteY6" fmla="*/ 60626 h 3056385"/>
              <a:gd name="connsiteX7" fmla="*/ 142405 w 2824451"/>
              <a:gd name="connsiteY7" fmla="*/ 22526 h 3056385"/>
              <a:gd name="connsiteX8" fmla="*/ 85255 w 2824451"/>
              <a:gd name="connsiteY8" fmla="*/ 22526 h 3056385"/>
              <a:gd name="connsiteX0" fmla="*/ 85255 w 2824451"/>
              <a:gd name="connsiteY0" fmla="*/ 35414 h 3069273"/>
              <a:gd name="connsiteX1" fmla="*/ 28105 w 2824451"/>
              <a:gd name="connsiteY1" fmla="*/ 2435714 h 3069273"/>
              <a:gd name="connsiteX2" fmla="*/ 504355 w 2824451"/>
              <a:gd name="connsiteY2" fmla="*/ 2950064 h 3069273"/>
              <a:gd name="connsiteX3" fmla="*/ 1723555 w 2824451"/>
              <a:gd name="connsiteY3" fmla="*/ 3026264 h 3069273"/>
              <a:gd name="connsiteX4" fmla="*/ 2733205 w 2824451"/>
              <a:gd name="connsiteY4" fmla="*/ 2759564 h 3069273"/>
              <a:gd name="connsiteX5" fmla="*/ 2771305 w 2824451"/>
              <a:gd name="connsiteY5" fmla="*/ 264014 h 3069273"/>
              <a:gd name="connsiteX6" fmla="*/ 2085505 w 2824451"/>
              <a:gd name="connsiteY6" fmla="*/ 73514 h 3069273"/>
              <a:gd name="connsiteX7" fmla="*/ 142405 w 2824451"/>
              <a:gd name="connsiteY7" fmla="*/ 35414 h 3069273"/>
              <a:gd name="connsiteX8" fmla="*/ 85255 w 2824451"/>
              <a:gd name="connsiteY8" fmla="*/ 35414 h 3069273"/>
              <a:gd name="connsiteX0" fmla="*/ 85255 w 2824451"/>
              <a:gd name="connsiteY0" fmla="*/ 35414 h 3069273"/>
              <a:gd name="connsiteX1" fmla="*/ 28105 w 2824451"/>
              <a:gd name="connsiteY1" fmla="*/ 2435714 h 3069273"/>
              <a:gd name="connsiteX2" fmla="*/ 504355 w 2824451"/>
              <a:gd name="connsiteY2" fmla="*/ 2950064 h 3069273"/>
              <a:gd name="connsiteX3" fmla="*/ 1723555 w 2824451"/>
              <a:gd name="connsiteY3" fmla="*/ 3026264 h 3069273"/>
              <a:gd name="connsiteX4" fmla="*/ 2733205 w 2824451"/>
              <a:gd name="connsiteY4" fmla="*/ 2759564 h 3069273"/>
              <a:gd name="connsiteX5" fmla="*/ 2771305 w 2824451"/>
              <a:gd name="connsiteY5" fmla="*/ 264014 h 3069273"/>
              <a:gd name="connsiteX6" fmla="*/ 2085505 w 2824451"/>
              <a:gd name="connsiteY6" fmla="*/ 73514 h 3069273"/>
              <a:gd name="connsiteX7" fmla="*/ 142405 w 2824451"/>
              <a:gd name="connsiteY7" fmla="*/ 35414 h 3069273"/>
              <a:gd name="connsiteX8" fmla="*/ 85255 w 2824451"/>
              <a:gd name="connsiteY8" fmla="*/ 35414 h 3069273"/>
              <a:gd name="connsiteX0" fmla="*/ 85255 w 2863582"/>
              <a:gd name="connsiteY0" fmla="*/ 55961 h 3089820"/>
              <a:gd name="connsiteX1" fmla="*/ 28105 w 2863582"/>
              <a:gd name="connsiteY1" fmla="*/ 2456261 h 3089820"/>
              <a:gd name="connsiteX2" fmla="*/ 504355 w 2863582"/>
              <a:gd name="connsiteY2" fmla="*/ 2970611 h 3089820"/>
              <a:gd name="connsiteX3" fmla="*/ 1723555 w 2863582"/>
              <a:gd name="connsiteY3" fmla="*/ 3046811 h 3089820"/>
              <a:gd name="connsiteX4" fmla="*/ 2733205 w 2863582"/>
              <a:gd name="connsiteY4" fmla="*/ 2780111 h 3089820"/>
              <a:gd name="connsiteX5" fmla="*/ 2771305 w 2863582"/>
              <a:gd name="connsiteY5" fmla="*/ 284561 h 3089820"/>
              <a:gd name="connsiteX6" fmla="*/ 2002483 w 2863582"/>
              <a:gd name="connsiteY6" fmla="*/ 55961 h 3089820"/>
              <a:gd name="connsiteX7" fmla="*/ 142405 w 2863582"/>
              <a:gd name="connsiteY7" fmla="*/ 55961 h 3089820"/>
              <a:gd name="connsiteX8" fmla="*/ 85255 w 2863582"/>
              <a:gd name="connsiteY8" fmla="*/ 55961 h 3089820"/>
              <a:gd name="connsiteX0" fmla="*/ 85255 w 2863582"/>
              <a:gd name="connsiteY0" fmla="*/ 55961 h 3089820"/>
              <a:gd name="connsiteX1" fmla="*/ 28105 w 2863582"/>
              <a:gd name="connsiteY1" fmla="*/ 2456261 h 3089820"/>
              <a:gd name="connsiteX2" fmla="*/ 504355 w 2863582"/>
              <a:gd name="connsiteY2" fmla="*/ 2970611 h 3089820"/>
              <a:gd name="connsiteX3" fmla="*/ 1723555 w 2863582"/>
              <a:gd name="connsiteY3" fmla="*/ 3046811 h 3089820"/>
              <a:gd name="connsiteX4" fmla="*/ 2733205 w 2863582"/>
              <a:gd name="connsiteY4" fmla="*/ 2780111 h 3089820"/>
              <a:gd name="connsiteX5" fmla="*/ 2771305 w 2863582"/>
              <a:gd name="connsiteY5" fmla="*/ 284561 h 3089820"/>
              <a:gd name="connsiteX6" fmla="*/ 2002483 w 2863582"/>
              <a:gd name="connsiteY6" fmla="*/ 55961 h 3089820"/>
              <a:gd name="connsiteX7" fmla="*/ 142405 w 2863582"/>
              <a:gd name="connsiteY7" fmla="*/ 55961 h 3089820"/>
              <a:gd name="connsiteX8" fmla="*/ 85255 w 2863582"/>
              <a:gd name="connsiteY8" fmla="*/ 55961 h 3089820"/>
              <a:gd name="connsiteX0" fmla="*/ 85255 w 2863582"/>
              <a:gd name="connsiteY0" fmla="*/ 46541 h 3080400"/>
              <a:gd name="connsiteX1" fmla="*/ 28105 w 2863582"/>
              <a:gd name="connsiteY1" fmla="*/ 2446841 h 3080400"/>
              <a:gd name="connsiteX2" fmla="*/ 504355 w 2863582"/>
              <a:gd name="connsiteY2" fmla="*/ 2961191 h 3080400"/>
              <a:gd name="connsiteX3" fmla="*/ 1723555 w 2863582"/>
              <a:gd name="connsiteY3" fmla="*/ 3037391 h 3080400"/>
              <a:gd name="connsiteX4" fmla="*/ 2733205 w 2863582"/>
              <a:gd name="connsiteY4" fmla="*/ 2770691 h 3080400"/>
              <a:gd name="connsiteX5" fmla="*/ 2771305 w 2863582"/>
              <a:gd name="connsiteY5" fmla="*/ 275141 h 3080400"/>
              <a:gd name="connsiteX6" fmla="*/ 2002483 w 2863582"/>
              <a:gd name="connsiteY6" fmla="*/ 46541 h 3080400"/>
              <a:gd name="connsiteX7" fmla="*/ 2696195 w 2863582"/>
              <a:gd name="connsiteY7" fmla="*/ 122741 h 3080400"/>
              <a:gd name="connsiteX8" fmla="*/ 142405 w 2863582"/>
              <a:gd name="connsiteY8" fmla="*/ 46541 h 3080400"/>
              <a:gd name="connsiteX9" fmla="*/ 85255 w 2863582"/>
              <a:gd name="connsiteY9" fmla="*/ 46541 h 3080400"/>
              <a:gd name="connsiteX0" fmla="*/ 85255 w 2910882"/>
              <a:gd name="connsiteY0" fmla="*/ 4880 h 3038739"/>
              <a:gd name="connsiteX1" fmla="*/ 28105 w 2910882"/>
              <a:gd name="connsiteY1" fmla="*/ 2405180 h 3038739"/>
              <a:gd name="connsiteX2" fmla="*/ 504355 w 2910882"/>
              <a:gd name="connsiteY2" fmla="*/ 2919530 h 3038739"/>
              <a:gd name="connsiteX3" fmla="*/ 1723555 w 2910882"/>
              <a:gd name="connsiteY3" fmla="*/ 2995730 h 3038739"/>
              <a:gd name="connsiteX4" fmla="*/ 2733205 w 2910882"/>
              <a:gd name="connsiteY4" fmla="*/ 2729030 h 3038739"/>
              <a:gd name="connsiteX5" fmla="*/ 2771305 w 2910882"/>
              <a:gd name="connsiteY5" fmla="*/ 233480 h 3038739"/>
              <a:gd name="connsiteX6" fmla="*/ 2696195 w 2910882"/>
              <a:gd name="connsiteY6" fmla="*/ 81080 h 3038739"/>
              <a:gd name="connsiteX7" fmla="*/ 142405 w 2910882"/>
              <a:gd name="connsiteY7" fmla="*/ 4880 h 3038739"/>
              <a:gd name="connsiteX8" fmla="*/ 85255 w 2910882"/>
              <a:gd name="connsiteY8" fmla="*/ 4880 h 3038739"/>
              <a:gd name="connsiteX0" fmla="*/ 85255 w 2839064"/>
              <a:gd name="connsiteY0" fmla="*/ 1542 h 3035401"/>
              <a:gd name="connsiteX1" fmla="*/ 28105 w 2839064"/>
              <a:gd name="connsiteY1" fmla="*/ 2401842 h 3035401"/>
              <a:gd name="connsiteX2" fmla="*/ 504355 w 2839064"/>
              <a:gd name="connsiteY2" fmla="*/ 2916192 h 3035401"/>
              <a:gd name="connsiteX3" fmla="*/ 1723555 w 2839064"/>
              <a:gd name="connsiteY3" fmla="*/ 2992392 h 3035401"/>
              <a:gd name="connsiteX4" fmla="*/ 2733205 w 2839064"/>
              <a:gd name="connsiteY4" fmla="*/ 2725692 h 3035401"/>
              <a:gd name="connsiteX5" fmla="*/ 2771305 w 2839064"/>
              <a:gd name="connsiteY5" fmla="*/ 230142 h 3035401"/>
              <a:gd name="connsiteX6" fmla="*/ 2403959 w 2839064"/>
              <a:gd name="connsiteY6" fmla="*/ 85362 h 3035401"/>
              <a:gd name="connsiteX7" fmla="*/ 142405 w 2839064"/>
              <a:gd name="connsiteY7" fmla="*/ 1542 h 3035401"/>
              <a:gd name="connsiteX8" fmla="*/ 85255 w 2839064"/>
              <a:gd name="connsiteY8" fmla="*/ 1542 h 3035401"/>
              <a:gd name="connsiteX0" fmla="*/ 85255 w 2820291"/>
              <a:gd name="connsiteY0" fmla="*/ 0 h 3033859"/>
              <a:gd name="connsiteX1" fmla="*/ 28105 w 2820291"/>
              <a:gd name="connsiteY1" fmla="*/ 2400300 h 3033859"/>
              <a:gd name="connsiteX2" fmla="*/ 504355 w 2820291"/>
              <a:gd name="connsiteY2" fmla="*/ 2914650 h 3033859"/>
              <a:gd name="connsiteX3" fmla="*/ 1723555 w 2820291"/>
              <a:gd name="connsiteY3" fmla="*/ 2990850 h 3033859"/>
              <a:gd name="connsiteX4" fmla="*/ 2733205 w 2820291"/>
              <a:gd name="connsiteY4" fmla="*/ 2724150 h 3033859"/>
              <a:gd name="connsiteX5" fmla="*/ 2771305 w 2820291"/>
              <a:gd name="connsiteY5" fmla="*/ 228600 h 3033859"/>
              <a:gd name="connsiteX6" fmla="*/ 2772575 w 2820291"/>
              <a:gd name="connsiteY6" fmla="*/ 99060 h 3033859"/>
              <a:gd name="connsiteX7" fmla="*/ 2403959 w 2820291"/>
              <a:gd name="connsiteY7" fmla="*/ 83820 h 3033859"/>
              <a:gd name="connsiteX8" fmla="*/ 142405 w 2820291"/>
              <a:gd name="connsiteY8" fmla="*/ 0 h 3033859"/>
              <a:gd name="connsiteX9" fmla="*/ 85255 w 2820291"/>
              <a:gd name="connsiteY9" fmla="*/ 0 h 3033859"/>
              <a:gd name="connsiteX0" fmla="*/ 85255 w 2839064"/>
              <a:gd name="connsiteY0" fmla="*/ 1541 h 3035400"/>
              <a:gd name="connsiteX1" fmla="*/ 28105 w 2839064"/>
              <a:gd name="connsiteY1" fmla="*/ 2401841 h 3035400"/>
              <a:gd name="connsiteX2" fmla="*/ 504355 w 2839064"/>
              <a:gd name="connsiteY2" fmla="*/ 2916191 h 3035400"/>
              <a:gd name="connsiteX3" fmla="*/ 1723555 w 2839064"/>
              <a:gd name="connsiteY3" fmla="*/ 2992391 h 3035400"/>
              <a:gd name="connsiteX4" fmla="*/ 2733205 w 2839064"/>
              <a:gd name="connsiteY4" fmla="*/ 2725691 h 3035400"/>
              <a:gd name="connsiteX5" fmla="*/ 2771305 w 2839064"/>
              <a:gd name="connsiteY5" fmla="*/ 230141 h 3035400"/>
              <a:gd name="connsiteX6" fmla="*/ 2403959 w 2839064"/>
              <a:gd name="connsiteY6" fmla="*/ 85361 h 3035400"/>
              <a:gd name="connsiteX7" fmla="*/ 142405 w 2839064"/>
              <a:gd name="connsiteY7" fmla="*/ 1541 h 3035400"/>
              <a:gd name="connsiteX8" fmla="*/ 85255 w 2839064"/>
              <a:gd name="connsiteY8" fmla="*/ 1541 h 3035400"/>
              <a:gd name="connsiteX0" fmla="*/ 85255 w 2849544"/>
              <a:gd name="connsiteY0" fmla="*/ 0 h 3028382"/>
              <a:gd name="connsiteX1" fmla="*/ 28105 w 2849544"/>
              <a:gd name="connsiteY1" fmla="*/ 2400300 h 3028382"/>
              <a:gd name="connsiteX2" fmla="*/ 504355 w 2849544"/>
              <a:gd name="connsiteY2" fmla="*/ 2914650 h 3028382"/>
              <a:gd name="connsiteX3" fmla="*/ 1723555 w 2849544"/>
              <a:gd name="connsiteY3" fmla="*/ 2990850 h 3028382"/>
              <a:gd name="connsiteX4" fmla="*/ 2733205 w 2849544"/>
              <a:gd name="connsiteY4" fmla="*/ 2724150 h 3028382"/>
              <a:gd name="connsiteX5" fmla="*/ 2791230 w 2849544"/>
              <a:gd name="connsiteY5" fmla="*/ 327660 h 3028382"/>
              <a:gd name="connsiteX6" fmla="*/ 2403959 w 2849544"/>
              <a:gd name="connsiteY6" fmla="*/ 83820 h 3028382"/>
              <a:gd name="connsiteX7" fmla="*/ 142405 w 2849544"/>
              <a:gd name="connsiteY7" fmla="*/ 0 h 3028382"/>
              <a:gd name="connsiteX8" fmla="*/ 85255 w 2849544"/>
              <a:gd name="connsiteY8" fmla="*/ 0 h 3028382"/>
              <a:gd name="connsiteX0" fmla="*/ 85255 w 2833411"/>
              <a:gd name="connsiteY0" fmla="*/ 0 h 3028382"/>
              <a:gd name="connsiteX1" fmla="*/ 28105 w 2833411"/>
              <a:gd name="connsiteY1" fmla="*/ 2400300 h 3028382"/>
              <a:gd name="connsiteX2" fmla="*/ 504355 w 2833411"/>
              <a:gd name="connsiteY2" fmla="*/ 2914650 h 3028382"/>
              <a:gd name="connsiteX3" fmla="*/ 1723555 w 2833411"/>
              <a:gd name="connsiteY3" fmla="*/ 2990850 h 3028382"/>
              <a:gd name="connsiteX4" fmla="*/ 2733205 w 2833411"/>
              <a:gd name="connsiteY4" fmla="*/ 2724150 h 3028382"/>
              <a:gd name="connsiteX5" fmla="*/ 2791230 w 2833411"/>
              <a:gd name="connsiteY5" fmla="*/ 327660 h 3028382"/>
              <a:gd name="connsiteX6" fmla="*/ 2403959 w 2833411"/>
              <a:gd name="connsiteY6" fmla="*/ 83820 h 3028382"/>
              <a:gd name="connsiteX7" fmla="*/ 142405 w 2833411"/>
              <a:gd name="connsiteY7" fmla="*/ 0 h 3028382"/>
              <a:gd name="connsiteX8" fmla="*/ 85255 w 2833411"/>
              <a:gd name="connsiteY8" fmla="*/ 0 h 3028382"/>
              <a:gd name="connsiteX0" fmla="*/ 85255 w 2845311"/>
              <a:gd name="connsiteY0" fmla="*/ 0 h 3028382"/>
              <a:gd name="connsiteX1" fmla="*/ 28105 w 2845311"/>
              <a:gd name="connsiteY1" fmla="*/ 2400300 h 3028382"/>
              <a:gd name="connsiteX2" fmla="*/ 504355 w 2845311"/>
              <a:gd name="connsiteY2" fmla="*/ 2914650 h 3028382"/>
              <a:gd name="connsiteX3" fmla="*/ 1723555 w 2845311"/>
              <a:gd name="connsiteY3" fmla="*/ 2990850 h 3028382"/>
              <a:gd name="connsiteX4" fmla="*/ 2733205 w 2845311"/>
              <a:gd name="connsiteY4" fmla="*/ 2724150 h 3028382"/>
              <a:gd name="connsiteX5" fmla="*/ 2791230 w 2845311"/>
              <a:gd name="connsiteY5" fmla="*/ 327660 h 3028382"/>
              <a:gd name="connsiteX6" fmla="*/ 2473696 w 2845311"/>
              <a:gd name="connsiteY6" fmla="*/ 91440 h 3028382"/>
              <a:gd name="connsiteX7" fmla="*/ 2403959 w 2845311"/>
              <a:gd name="connsiteY7" fmla="*/ 83820 h 3028382"/>
              <a:gd name="connsiteX8" fmla="*/ 142405 w 2845311"/>
              <a:gd name="connsiteY8" fmla="*/ 0 h 3028382"/>
              <a:gd name="connsiteX9" fmla="*/ 85255 w 2845311"/>
              <a:gd name="connsiteY9" fmla="*/ 0 h 3028382"/>
              <a:gd name="connsiteX0" fmla="*/ 85255 w 2845311"/>
              <a:gd name="connsiteY0" fmla="*/ 0 h 3028382"/>
              <a:gd name="connsiteX1" fmla="*/ 28105 w 2845311"/>
              <a:gd name="connsiteY1" fmla="*/ 2400300 h 3028382"/>
              <a:gd name="connsiteX2" fmla="*/ 504355 w 2845311"/>
              <a:gd name="connsiteY2" fmla="*/ 2914650 h 3028382"/>
              <a:gd name="connsiteX3" fmla="*/ 1723555 w 2845311"/>
              <a:gd name="connsiteY3" fmla="*/ 2990850 h 3028382"/>
              <a:gd name="connsiteX4" fmla="*/ 2733205 w 2845311"/>
              <a:gd name="connsiteY4" fmla="*/ 2724150 h 3028382"/>
              <a:gd name="connsiteX5" fmla="*/ 2791230 w 2845311"/>
              <a:gd name="connsiteY5" fmla="*/ 327660 h 3028382"/>
              <a:gd name="connsiteX6" fmla="*/ 2473696 w 2845311"/>
              <a:gd name="connsiteY6" fmla="*/ 91440 h 3028382"/>
              <a:gd name="connsiteX7" fmla="*/ 2403959 w 2845311"/>
              <a:gd name="connsiteY7" fmla="*/ 83820 h 3028382"/>
              <a:gd name="connsiteX8" fmla="*/ 142405 w 2845311"/>
              <a:gd name="connsiteY8" fmla="*/ 0 h 3028382"/>
              <a:gd name="connsiteX9" fmla="*/ 85255 w 2845311"/>
              <a:gd name="connsiteY9" fmla="*/ 0 h 3028382"/>
              <a:gd name="connsiteX0" fmla="*/ 85255 w 2845311"/>
              <a:gd name="connsiteY0" fmla="*/ 0 h 3028382"/>
              <a:gd name="connsiteX1" fmla="*/ 28105 w 2845311"/>
              <a:gd name="connsiteY1" fmla="*/ 2400300 h 3028382"/>
              <a:gd name="connsiteX2" fmla="*/ 504355 w 2845311"/>
              <a:gd name="connsiteY2" fmla="*/ 2914650 h 3028382"/>
              <a:gd name="connsiteX3" fmla="*/ 1723555 w 2845311"/>
              <a:gd name="connsiteY3" fmla="*/ 2990850 h 3028382"/>
              <a:gd name="connsiteX4" fmla="*/ 2733205 w 2845311"/>
              <a:gd name="connsiteY4" fmla="*/ 2724150 h 3028382"/>
              <a:gd name="connsiteX5" fmla="*/ 2791230 w 2845311"/>
              <a:gd name="connsiteY5" fmla="*/ 327660 h 3028382"/>
              <a:gd name="connsiteX6" fmla="*/ 2473696 w 2845311"/>
              <a:gd name="connsiteY6" fmla="*/ 91440 h 3028382"/>
              <a:gd name="connsiteX7" fmla="*/ 2118364 w 2845311"/>
              <a:gd name="connsiteY7" fmla="*/ 99060 h 3028382"/>
              <a:gd name="connsiteX8" fmla="*/ 142405 w 2845311"/>
              <a:gd name="connsiteY8" fmla="*/ 0 h 3028382"/>
              <a:gd name="connsiteX9" fmla="*/ 85255 w 2845311"/>
              <a:gd name="connsiteY9" fmla="*/ 0 h 3028382"/>
              <a:gd name="connsiteX0" fmla="*/ 85255 w 2867930"/>
              <a:gd name="connsiteY0" fmla="*/ 0 h 3028382"/>
              <a:gd name="connsiteX1" fmla="*/ 28105 w 2867930"/>
              <a:gd name="connsiteY1" fmla="*/ 2400300 h 3028382"/>
              <a:gd name="connsiteX2" fmla="*/ 504355 w 2867930"/>
              <a:gd name="connsiteY2" fmla="*/ 2914650 h 3028382"/>
              <a:gd name="connsiteX3" fmla="*/ 1723555 w 2867930"/>
              <a:gd name="connsiteY3" fmla="*/ 2990850 h 3028382"/>
              <a:gd name="connsiteX4" fmla="*/ 2733205 w 2867930"/>
              <a:gd name="connsiteY4" fmla="*/ 2724150 h 3028382"/>
              <a:gd name="connsiteX5" fmla="*/ 2791230 w 2867930"/>
              <a:gd name="connsiteY5" fmla="*/ 327660 h 3028382"/>
              <a:gd name="connsiteX6" fmla="*/ 2118364 w 2867930"/>
              <a:gd name="connsiteY6" fmla="*/ 99060 h 3028382"/>
              <a:gd name="connsiteX7" fmla="*/ 142405 w 2867930"/>
              <a:gd name="connsiteY7" fmla="*/ 0 h 3028382"/>
              <a:gd name="connsiteX8" fmla="*/ 85255 w 2867930"/>
              <a:gd name="connsiteY8" fmla="*/ 0 h 3028382"/>
              <a:gd name="connsiteX0" fmla="*/ 85255 w 2837978"/>
              <a:gd name="connsiteY0" fmla="*/ 0 h 3028382"/>
              <a:gd name="connsiteX1" fmla="*/ 28105 w 2837978"/>
              <a:gd name="connsiteY1" fmla="*/ 2400300 h 3028382"/>
              <a:gd name="connsiteX2" fmla="*/ 504355 w 2837978"/>
              <a:gd name="connsiteY2" fmla="*/ 2914650 h 3028382"/>
              <a:gd name="connsiteX3" fmla="*/ 1723555 w 2837978"/>
              <a:gd name="connsiteY3" fmla="*/ 2990850 h 3028382"/>
              <a:gd name="connsiteX4" fmla="*/ 2733205 w 2837978"/>
              <a:gd name="connsiteY4" fmla="*/ 2724150 h 3028382"/>
              <a:gd name="connsiteX5" fmla="*/ 2791230 w 2837978"/>
              <a:gd name="connsiteY5" fmla="*/ 327660 h 3028382"/>
              <a:gd name="connsiteX6" fmla="*/ 2599888 w 2837978"/>
              <a:gd name="connsiteY6" fmla="*/ 83820 h 3028382"/>
              <a:gd name="connsiteX7" fmla="*/ 2118364 w 2837978"/>
              <a:gd name="connsiteY7" fmla="*/ 99060 h 3028382"/>
              <a:gd name="connsiteX8" fmla="*/ 142405 w 2837978"/>
              <a:gd name="connsiteY8" fmla="*/ 0 h 3028382"/>
              <a:gd name="connsiteX9" fmla="*/ 85255 w 2837978"/>
              <a:gd name="connsiteY9" fmla="*/ 0 h 3028382"/>
              <a:gd name="connsiteX0" fmla="*/ 85255 w 2837978"/>
              <a:gd name="connsiteY0" fmla="*/ 0 h 3028382"/>
              <a:gd name="connsiteX1" fmla="*/ 28105 w 2837978"/>
              <a:gd name="connsiteY1" fmla="*/ 2400300 h 3028382"/>
              <a:gd name="connsiteX2" fmla="*/ 504355 w 2837978"/>
              <a:gd name="connsiteY2" fmla="*/ 2914650 h 3028382"/>
              <a:gd name="connsiteX3" fmla="*/ 1723555 w 2837978"/>
              <a:gd name="connsiteY3" fmla="*/ 2990850 h 3028382"/>
              <a:gd name="connsiteX4" fmla="*/ 2733205 w 2837978"/>
              <a:gd name="connsiteY4" fmla="*/ 2724150 h 3028382"/>
              <a:gd name="connsiteX5" fmla="*/ 2791230 w 2837978"/>
              <a:gd name="connsiteY5" fmla="*/ 327660 h 3028382"/>
              <a:gd name="connsiteX6" fmla="*/ 2599888 w 2837978"/>
              <a:gd name="connsiteY6" fmla="*/ 83820 h 3028382"/>
              <a:gd name="connsiteX7" fmla="*/ 2118364 w 2837978"/>
              <a:gd name="connsiteY7" fmla="*/ 99060 h 3028382"/>
              <a:gd name="connsiteX8" fmla="*/ 142405 w 2837978"/>
              <a:gd name="connsiteY8" fmla="*/ 0 h 3028382"/>
              <a:gd name="connsiteX9" fmla="*/ 85255 w 2837978"/>
              <a:gd name="connsiteY9" fmla="*/ 0 h 3028382"/>
              <a:gd name="connsiteX0" fmla="*/ 85255 w 2837978"/>
              <a:gd name="connsiteY0" fmla="*/ 0 h 3028382"/>
              <a:gd name="connsiteX1" fmla="*/ 28105 w 2837978"/>
              <a:gd name="connsiteY1" fmla="*/ 2400300 h 3028382"/>
              <a:gd name="connsiteX2" fmla="*/ 504355 w 2837978"/>
              <a:gd name="connsiteY2" fmla="*/ 2914650 h 3028382"/>
              <a:gd name="connsiteX3" fmla="*/ 1723555 w 2837978"/>
              <a:gd name="connsiteY3" fmla="*/ 2990850 h 3028382"/>
              <a:gd name="connsiteX4" fmla="*/ 2733205 w 2837978"/>
              <a:gd name="connsiteY4" fmla="*/ 2724150 h 3028382"/>
              <a:gd name="connsiteX5" fmla="*/ 2791230 w 2837978"/>
              <a:gd name="connsiteY5" fmla="*/ 327660 h 3028382"/>
              <a:gd name="connsiteX6" fmla="*/ 2599888 w 2837978"/>
              <a:gd name="connsiteY6" fmla="*/ 83820 h 3028382"/>
              <a:gd name="connsiteX7" fmla="*/ 2118364 w 2837978"/>
              <a:gd name="connsiteY7" fmla="*/ 99060 h 3028382"/>
              <a:gd name="connsiteX8" fmla="*/ 142405 w 2837978"/>
              <a:gd name="connsiteY8" fmla="*/ 0 h 3028382"/>
              <a:gd name="connsiteX9" fmla="*/ 85255 w 2837978"/>
              <a:gd name="connsiteY9" fmla="*/ 0 h 3028382"/>
              <a:gd name="connsiteX0" fmla="*/ 85255 w 2835759"/>
              <a:gd name="connsiteY0" fmla="*/ 0 h 3028382"/>
              <a:gd name="connsiteX1" fmla="*/ 28105 w 2835759"/>
              <a:gd name="connsiteY1" fmla="*/ 2400300 h 3028382"/>
              <a:gd name="connsiteX2" fmla="*/ 504355 w 2835759"/>
              <a:gd name="connsiteY2" fmla="*/ 2914650 h 3028382"/>
              <a:gd name="connsiteX3" fmla="*/ 1723555 w 2835759"/>
              <a:gd name="connsiteY3" fmla="*/ 2990850 h 3028382"/>
              <a:gd name="connsiteX4" fmla="*/ 2733205 w 2835759"/>
              <a:gd name="connsiteY4" fmla="*/ 2724150 h 3028382"/>
              <a:gd name="connsiteX5" fmla="*/ 2791230 w 2835759"/>
              <a:gd name="connsiteY5" fmla="*/ 327660 h 3028382"/>
              <a:gd name="connsiteX6" fmla="*/ 2599888 w 2835759"/>
              <a:gd name="connsiteY6" fmla="*/ 83820 h 3028382"/>
              <a:gd name="connsiteX7" fmla="*/ 2118364 w 2835759"/>
              <a:gd name="connsiteY7" fmla="*/ 99060 h 3028382"/>
              <a:gd name="connsiteX8" fmla="*/ 142405 w 2835759"/>
              <a:gd name="connsiteY8" fmla="*/ 0 h 3028382"/>
              <a:gd name="connsiteX9" fmla="*/ 85255 w 2835759"/>
              <a:gd name="connsiteY9" fmla="*/ 0 h 3028382"/>
              <a:gd name="connsiteX0" fmla="*/ 85255 w 2835759"/>
              <a:gd name="connsiteY0" fmla="*/ 0 h 3028382"/>
              <a:gd name="connsiteX1" fmla="*/ 28105 w 2835759"/>
              <a:gd name="connsiteY1" fmla="*/ 2400300 h 3028382"/>
              <a:gd name="connsiteX2" fmla="*/ 504355 w 2835759"/>
              <a:gd name="connsiteY2" fmla="*/ 2914650 h 3028382"/>
              <a:gd name="connsiteX3" fmla="*/ 1723555 w 2835759"/>
              <a:gd name="connsiteY3" fmla="*/ 2990850 h 3028382"/>
              <a:gd name="connsiteX4" fmla="*/ 2733205 w 2835759"/>
              <a:gd name="connsiteY4" fmla="*/ 2724150 h 3028382"/>
              <a:gd name="connsiteX5" fmla="*/ 2791230 w 2835759"/>
              <a:gd name="connsiteY5" fmla="*/ 327660 h 3028382"/>
              <a:gd name="connsiteX6" fmla="*/ 2599888 w 2835759"/>
              <a:gd name="connsiteY6" fmla="*/ 83820 h 3028382"/>
              <a:gd name="connsiteX7" fmla="*/ 2118364 w 2835759"/>
              <a:gd name="connsiteY7" fmla="*/ 99060 h 3028382"/>
              <a:gd name="connsiteX8" fmla="*/ 142405 w 2835759"/>
              <a:gd name="connsiteY8" fmla="*/ 0 h 3028382"/>
              <a:gd name="connsiteX9" fmla="*/ 85255 w 2835759"/>
              <a:gd name="connsiteY9" fmla="*/ 0 h 3028382"/>
              <a:gd name="connsiteX0" fmla="*/ 85255 w 2846498"/>
              <a:gd name="connsiteY0" fmla="*/ 0 h 3021198"/>
              <a:gd name="connsiteX1" fmla="*/ 28105 w 2846498"/>
              <a:gd name="connsiteY1" fmla="*/ 2400300 h 3021198"/>
              <a:gd name="connsiteX2" fmla="*/ 504355 w 2846498"/>
              <a:gd name="connsiteY2" fmla="*/ 2914650 h 3021198"/>
              <a:gd name="connsiteX3" fmla="*/ 1723555 w 2846498"/>
              <a:gd name="connsiteY3" fmla="*/ 2990850 h 3021198"/>
              <a:gd name="connsiteX4" fmla="*/ 2746489 w 2846498"/>
              <a:gd name="connsiteY4" fmla="*/ 2533650 h 3021198"/>
              <a:gd name="connsiteX5" fmla="*/ 2791230 w 2846498"/>
              <a:gd name="connsiteY5" fmla="*/ 327660 h 3021198"/>
              <a:gd name="connsiteX6" fmla="*/ 2599888 w 2846498"/>
              <a:gd name="connsiteY6" fmla="*/ 83820 h 3021198"/>
              <a:gd name="connsiteX7" fmla="*/ 2118364 w 2846498"/>
              <a:gd name="connsiteY7" fmla="*/ 99060 h 3021198"/>
              <a:gd name="connsiteX8" fmla="*/ 142405 w 2846498"/>
              <a:gd name="connsiteY8" fmla="*/ 0 h 3021198"/>
              <a:gd name="connsiteX9" fmla="*/ 85255 w 2846498"/>
              <a:gd name="connsiteY9" fmla="*/ 0 h 3021198"/>
              <a:gd name="connsiteX0" fmla="*/ 85255 w 2844183"/>
              <a:gd name="connsiteY0" fmla="*/ 0 h 3039727"/>
              <a:gd name="connsiteX1" fmla="*/ 28105 w 2844183"/>
              <a:gd name="connsiteY1" fmla="*/ 2400300 h 3039727"/>
              <a:gd name="connsiteX2" fmla="*/ 504355 w 2844183"/>
              <a:gd name="connsiteY2" fmla="*/ 2914650 h 3039727"/>
              <a:gd name="connsiteX3" fmla="*/ 1756764 w 2844183"/>
              <a:gd name="connsiteY3" fmla="*/ 3013710 h 3039727"/>
              <a:gd name="connsiteX4" fmla="*/ 2746489 w 2844183"/>
              <a:gd name="connsiteY4" fmla="*/ 2533650 h 3039727"/>
              <a:gd name="connsiteX5" fmla="*/ 2791230 w 2844183"/>
              <a:gd name="connsiteY5" fmla="*/ 327660 h 3039727"/>
              <a:gd name="connsiteX6" fmla="*/ 2599888 w 2844183"/>
              <a:gd name="connsiteY6" fmla="*/ 83820 h 3039727"/>
              <a:gd name="connsiteX7" fmla="*/ 2118364 w 2844183"/>
              <a:gd name="connsiteY7" fmla="*/ 99060 h 3039727"/>
              <a:gd name="connsiteX8" fmla="*/ 142405 w 2844183"/>
              <a:gd name="connsiteY8" fmla="*/ 0 h 3039727"/>
              <a:gd name="connsiteX9" fmla="*/ 85255 w 2844183"/>
              <a:gd name="connsiteY9" fmla="*/ 0 h 3039727"/>
              <a:gd name="connsiteX0" fmla="*/ 85255 w 2844183"/>
              <a:gd name="connsiteY0" fmla="*/ 0 h 3050962"/>
              <a:gd name="connsiteX1" fmla="*/ 28105 w 2844183"/>
              <a:gd name="connsiteY1" fmla="*/ 2087880 h 3050962"/>
              <a:gd name="connsiteX2" fmla="*/ 504355 w 2844183"/>
              <a:gd name="connsiteY2" fmla="*/ 2914650 h 3050962"/>
              <a:gd name="connsiteX3" fmla="*/ 1756764 w 2844183"/>
              <a:gd name="connsiteY3" fmla="*/ 3013710 h 3050962"/>
              <a:gd name="connsiteX4" fmla="*/ 2746489 w 2844183"/>
              <a:gd name="connsiteY4" fmla="*/ 2533650 h 3050962"/>
              <a:gd name="connsiteX5" fmla="*/ 2791230 w 2844183"/>
              <a:gd name="connsiteY5" fmla="*/ 327660 h 3050962"/>
              <a:gd name="connsiteX6" fmla="*/ 2599888 w 2844183"/>
              <a:gd name="connsiteY6" fmla="*/ 83820 h 3050962"/>
              <a:gd name="connsiteX7" fmla="*/ 2118364 w 2844183"/>
              <a:gd name="connsiteY7" fmla="*/ 99060 h 3050962"/>
              <a:gd name="connsiteX8" fmla="*/ 142405 w 2844183"/>
              <a:gd name="connsiteY8" fmla="*/ 0 h 3050962"/>
              <a:gd name="connsiteX9" fmla="*/ 85255 w 2844183"/>
              <a:gd name="connsiteY9" fmla="*/ 0 h 3050962"/>
              <a:gd name="connsiteX0" fmla="*/ 85255 w 3002594"/>
              <a:gd name="connsiteY0" fmla="*/ 0 h 3052080"/>
              <a:gd name="connsiteX1" fmla="*/ 28105 w 3002594"/>
              <a:gd name="connsiteY1" fmla="*/ 2087880 h 3052080"/>
              <a:gd name="connsiteX2" fmla="*/ 504355 w 3002594"/>
              <a:gd name="connsiteY2" fmla="*/ 2914650 h 3052080"/>
              <a:gd name="connsiteX3" fmla="*/ 1756764 w 3002594"/>
              <a:gd name="connsiteY3" fmla="*/ 3013710 h 3052080"/>
              <a:gd name="connsiteX4" fmla="*/ 2945741 w 3002594"/>
              <a:gd name="connsiteY4" fmla="*/ 2518410 h 3052080"/>
              <a:gd name="connsiteX5" fmla="*/ 2791230 w 3002594"/>
              <a:gd name="connsiteY5" fmla="*/ 327660 h 3052080"/>
              <a:gd name="connsiteX6" fmla="*/ 2599888 w 3002594"/>
              <a:gd name="connsiteY6" fmla="*/ 83820 h 3052080"/>
              <a:gd name="connsiteX7" fmla="*/ 2118364 w 3002594"/>
              <a:gd name="connsiteY7" fmla="*/ 99060 h 3052080"/>
              <a:gd name="connsiteX8" fmla="*/ 142405 w 3002594"/>
              <a:gd name="connsiteY8" fmla="*/ 0 h 3052080"/>
              <a:gd name="connsiteX9" fmla="*/ 85255 w 3002594"/>
              <a:gd name="connsiteY9" fmla="*/ 0 h 3052080"/>
              <a:gd name="connsiteX0" fmla="*/ 172956 w 3090295"/>
              <a:gd name="connsiteY0" fmla="*/ 0 h 3051105"/>
              <a:gd name="connsiteX1" fmla="*/ 16180 w 3090295"/>
              <a:gd name="connsiteY1" fmla="*/ 2110740 h 3051105"/>
              <a:gd name="connsiteX2" fmla="*/ 592056 w 3090295"/>
              <a:gd name="connsiteY2" fmla="*/ 2914650 h 3051105"/>
              <a:gd name="connsiteX3" fmla="*/ 1844465 w 3090295"/>
              <a:gd name="connsiteY3" fmla="*/ 3013710 h 3051105"/>
              <a:gd name="connsiteX4" fmla="*/ 3033442 w 3090295"/>
              <a:gd name="connsiteY4" fmla="*/ 2518410 h 3051105"/>
              <a:gd name="connsiteX5" fmla="*/ 2878931 w 3090295"/>
              <a:gd name="connsiteY5" fmla="*/ 327660 h 3051105"/>
              <a:gd name="connsiteX6" fmla="*/ 2687589 w 3090295"/>
              <a:gd name="connsiteY6" fmla="*/ 83820 h 3051105"/>
              <a:gd name="connsiteX7" fmla="*/ 2206065 w 3090295"/>
              <a:gd name="connsiteY7" fmla="*/ 99060 h 3051105"/>
              <a:gd name="connsiteX8" fmla="*/ 230106 w 3090295"/>
              <a:gd name="connsiteY8" fmla="*/ 0 h 3051105"/>
              <a:gd name="connsiteX9" fmla="*/ 172956 w 3090295"/>
              <a:gd name="connsiteY9" fmla="*/ 0 h 3051105"/>
              <a:gd name="connsiteX0" fmla="*/ 172956 w 3090580"/>
              <a:gd name="connsiteY0" fmla="*/ 0 h 3051105"/>
              <a:gd name="connsiteX1" fmla="*/ 16180 w 3090580"/>
              <a:gd name="connsiteY1" fmla="*/ 2110740 h 3051105"/>
              <a:gd name="connsiteX2" fmla="*/ 592056 w 3090580"/>
              <a:gd name="connsiteY2" fmla="*/ 2914650 h 3051105"/>
              <a:gd name="connsiteX3" fmla="*/ 1844465 w 3090580"/>
              <a:gd name="connsiteY3" fmla="*/ 3013710 h 3051105"/>
              <a:gd name="connsiteX4" fmla="*/ 3033442 w 3090580"/>
              <a:gd name="connsiteY4" fmla="*/ 2518410 h 3051105"/>
              <a:gd name="connsiteX5" fmla="*/ 2878931 w 3090580"/>
              <a:gd name="connsiteY5" fmla="*/ 327660 h 3051105"/>
              <a:gd name="connsiteX6" fmla="*/ 2674306 w 3090580"/>
              <a:gd name="connsiteY6" fmla="*/ 60960 h 3051105"/>
              <a:gd name="connsiteX7" fmla="*/ 2206065 w 3090580"/>
              <a:gd name="connsiteY7" fmla="*/ 99060 h 3051105"/>
              <a:gd name="connsiteX8" fmla="*/ 230106 w 3090580"/>
              <a:gd name="connsiteY8" fmla="*/ 0 h 3051105"/>
              <a:gd name="connsiteX9" fmla="*/ 172956 w 3090580"/>
              <a:gd name="connsiteY9" fmla="*/ 0 h 3051105"/>
              <a:gd name="connsiteX0" fmla="*/ 172956 w 3090580"/>
              <a:gd name="connsiteY0" fmla="*/ 0 h 3051105"/>
              <a:gd name="connsiteX1" fmla="*/ 16180 w 3090580"/>
              <a:gd name="connsiteY1" fmla="*/ 2110740 h 3051105"/>
              <a:gd name="connsiteX2" fmla="*/ 592056 w 3090580"/>
              <a:gd name="connsiteY2" fmla="*/ 2914650 h 3051105"/>
              <a:gd name="connsiteX3" fmla="*/ 1844465 w 3090580"/>
              <a:gd name="connsiteY3" fmla="*/ 3013710 h 3051105"/>
              <a:gd name="connsiteX4" fmla="*/ 3033442 w 3090580"/>
              <a:gd name="connsiteY4" fmla="*/ 2518410 h 3051105"/>
              <a:gd name="connsiteX5" fmla="*/ 2878931 w 3090580"/>
              <a:gd name="connsiteY5" fmla="*/ 327660 h 3051105"/>
              <a:gd name="connsiteX6" fmla="*/ 2674306 w 3090580"/>
              <a:gd name="connsiteY6" fmla="*/ 60960 h 3051105"/>
              <a:gd name="connsiteX7" fmla="*/ 1495399 w 3090580"/>
              <a:gd name="connsiteY7" fmla="*/ 198120 h 3051105"/>
              <a:gd name="connsiteX8" fmla="*/ 230106 w 3090580"/>
              <a:gd name="connsiteY8" fmla="*/ 0 h 3051105"/>
              <a:gd name="connsiteX9" fmla="*/ 172956 w 3090580"/>
              <a:gd name="connsiteY9" fmla="*/ 0 h 305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90580" h="3051105">
                <a:moveTo>
                  <a:pt x="172956" y="0"/>
                </a:moveTo>
                <a:cubicBezTo>
                  <a:pt x="122156" y="958850"/>
                  <a:pt x="-53670" y="1624965"/>
                  <a:pt x="16180" y="2110740"/>
                </a:cubicBezTo>
                <a:cubicBezTo>
                  <a:pt x="86030" y="2596515"/>
                  <a:pt x="287342" y="2764155"/>
                  <a:pt x="592056" y="2914650"/>
                </a:cubicBezTo>
                <a:cubicBezTo>
                  <a:pt x="896770" y="3065145"/>
                  <a:pt x="1437567" y="3079750"/>
                  <a:pt x="1844465" y="3013710"/>
                </a:cubicBezTo>
                <a:cubicBezTo>
                  <a:pt x="2251363" y="2947670"/>
                  <a:pt x="2861031" y="2966085"/>
                  <a:pt x="3033442" y="2518410"/>
                </a:cubicBezTo>
                <a:cubicBezTo>
                  <a:pt x="3205853" y="2070735"/>
                  <a:pt x="2938787" y="737235"/>
                  <a:pt x="2878931" y="327660"/>
                </a:cubicBezTo>
                <a:cubicBezTo>
                  <a:pt x="2819075" y="-81915"/>
                  <a:pt x="2859510" y="30480"/>
                  <a:pt x="2674306" y="60960"/>
                </a:cubicBezTo>
                <a:cubicBezTo>
                  <a:pt x="2522312" y="68580"/>
                  <a:pt x="1904979" y="212090"/>
                  <a:pt x="1495399" y="198120"/>
                </a:cubicBezTo>
                <a:cubicBezTo>
                  <a:pt x="1185386" y="198120"/>
                  <a:pt x="665263" y="12700"/>
                  <a:pt x="230106" y="0"/>
                </a:cubicBezTo>
                <a:lnTo>
                  <a:pt x="17295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reihandform 5"/>
          <p:cNvSpPr/>
          <p:nvPr/>
        </p:nvSpPr>
        <p:spPr>
          <a:xfrm flipH="1">
            <a:off x="6715719" y="3986992"/>
            <a:ext cx="2719909" cy="4711085"/>
          </a:xfrm>
          <a:custGeom>
            <a:avLst/>
            <a:gdLst>
              <a:gd name="connsiteX0" fmla="*/ 400607 w 3242723"/>
              <a:gd name="connsiteY0" fmla="*/ 3079938 h 3079938"/>
              <a:gd name="connsiteX1" fmla="*/ 557 w 3242723"/>
              <a:gd name="connsiteY1" fmla="*/ 1346388 h 3079938"/>
              <a:gd name="connsiteX2" fmla="*/ 476807 w 3242723"/>
              <a:gd name="connsiteY2" fmla="*/ 165288 h 3079938"/>
              <a:gd name="connsiteX3" fmla="*/ 1753157 w 3242723"/>
              <a:gd name="connsiteY3" fmla="*/ 50988 h 3079938"/>
              <a:gd name="connsiteX4" fmla="*/ 3010457 w 3242723"/>
              <a:gd name="connsiteY4" fmla="*/ 565338 h 3079938"/>
              <a:gd name="connsiteX5" fmla="*/ 3239057 w 3242723"/>
              <a:gd name="connsiteY5" fmla="*/ 832038 h 3079938"/>
              <a:gd name="connsiteX0" fmla="*/ 1166961 w 3266127"/>
              <a:gd name="connsiteY0" fmla="*/ 5442138 h 5442138"/>
              <a:gd name="connsiteX1" fmla="*/ 23961 w 3266127"/>
              <a:gd name="connsiteY1" fmla="*/ 1346388 h 5442138"/>
              <a:gd name="connsiteX2" fmla="*/ 500211 w 3266127"/>
              <a:gd name="connsiteY2" fmla="*/ 165288 h 5442138"/>
              <a:gd name="connsiteX3" fmla="*/ 1776561 w 3266127"/>
              <a:gd name="connsiteY3" fmla="*/ 50988 h 5442138"/>
              <a:gd name="connsiteX4" fmla="*/ 3033861 w 3266127"/>
              <a:gd name="connsiteY4" fmla="*/ 565338 h 5442138"/>
              <a:gd name="connsiteX5" fmla="*/ 3262461 w 3266127"/>
              <a:gd name="connsiteY5" fmla="*/ 832038 h 5442138"/>
              <a:gd name="connsiteX0" fmla="*/ 1166961 w 3266127"/>
              <a:gd name="connsiteY0" fmla="*/ 5505924 h 5505924"/>
              <a:gd name="connsiteX1" fmla="*/ 23961 w 3266127"/>
              <a:gd name="connsiteY1" fmla="*/ 2438874 h 5505924"/>
              <a:gd name="connsiteX2" fmla="*/ 500211 w 3266127"/>
              <a:gd name="connsiteY2" fmla="*/ 229074 h 5505924"/>
              <a:gd name="connsiteX3" fmla="*/ 1776561 w 3266127"/>
              <a:gd name="connsiteY3" fmla="*/ 114774 h 5505924"/>
              <a:gd name="connsiteX4" fmla="*/ 3033861 w 3266127"/>
              <a:gd name="connsiteY4" fmla="*/ 629124 h 5505924"/>
              <a:gd name="connsiteX5" fmla="*/ 3262461 w 3266127"/>
              <a:gd name="connsiteY5" fmla="*/ 895824 h 5505924"/>
              <a:gd name="connsiteX0" fmla="*/ 1253172 w 3352338"/>
              <a:gd name="connsiteY0" fmla="*/ 5400451 h 5400451"/>
              <a:gd name="connsiteX1" fmla="*/ 110172 w 3352338"/>
              <a:gd name="connsiteY1" fmla="*/ 2333401 h 5400451"/>
              <a:gd name="connsiteX2" fmla="*/ 243522 w 3352338"/>
              <a:gd name="connsiteY2" fmla="*/ 371251 h 5400451"/>
              <a:gd name="connsiteX3" fmla="*/ 1862772 w 3352338"/>
              <a:gd name="connsiteY3" fmla="*/ 9301 h 5400451"/>
              <a:gd name="connsiteX4" fmla="*/ 3120072 w 3352338"/>
              <a:gd name="connsiteY4" fmla="*/ 523651 h 5400451"/>
              <a:gd name="connsiteX5" fmla="*/ 3348672 w 3352338"/>
              <a:gd name="connsiteY5" fmla="*/ 790351 h 5400451"/>
              <a:gd name="connsiteX0" fmla="*/ 1249317 w 3349813"/>
              <a:gd name="connsiteY0" fmla="*/ 5490687 h 5490687"/>
              <a:gd name="connsiteX1" fmla="*/ 106317 w 3349813"/>
              <a:gd name="connsiteY1" fmla="*/ 2423637 h 5490687"/>
              <a:gd name="connsiteX2" fmla="*/ 239667 w 3349813"/>
              <a:gd name="connsiteY2" fmla="*/ 461487 h 5490687"/>
              <a:gd name="connsiteX3" fmla="*/ 1782717 w 3349813"/>
              <a:gd name="connsiteY3" fmla="*/ 4287 h 5490687"/>
              <a:gd name="connsiteX4" fmla="*/ 3116217 w 3349813"/>
              <a:gd name="connsiteY4" fmla="*/ 613887 h 5490687"/>
              <a:gd name="connsiteX5" fmla="*/ 3344817 w 3349813"/>
              <a:gd name="connsiteY5" fmla="*/ 880587 h 5490687"/>
              <a:gd name="connsiteX0" fmla="*/ 1249317 w 3345622"/>
              <a:gd name="connsiteY0" fmla="*/ 5486652 h 5486652"/>
              <a:gd name="connsiteX1" fmla="*/ 106317 w 3345622"/>
              <a:gd name="connsiteY1" fmla="*/ 2419602 h 5486652"/>
              <a:gd name="connsiteX2" fmla="*/ 239667 w 3345622"/>
              <a:gd name="connsiteY2" fmla="*/ 457452 h 5486652"/>
              <a:gd name="connsiteX3" fmla="*/ 1782717 w 3345622"/>
              <a:gd name="connsiteY3" fmla="*/ 252 h 5486652"/>
              <a:gd name="connsiteX4" fmla="*/ 3020967 w 3345622"/>
              <a:gd name="connsiteY4" fmla="*/ 400302 h 5486652"/>
              <a:gd name="connsiteX5" fmla="*/ 3344817 w 3345622"/>
              <a:gd name="connsiteY5" fmla="*/ 876552 h 5486652"/>
              <a:gd name="connsiteX0" fmla="*/ 1249317 w 6297593"/>
              <a:gd name="connsiteY0" fmla="*/ 5486717 h 5486717"/>
              <a:gd name="connsiteX1" fmla="*/ 106317 w 6297593"/>
              <a:gd name="connsiteY1" fmla="*/ 2419667 h 5486717"/>
              <a:gd name="connsiteX2" fmla="*/ 239667 w 6297593"/>
              <a:gd name="connsiteY2" fmla="*/ 457517 h 5486717"/>
              <a:gd name="connsiteX3" fmla="*/ 1782717 w 6297593"/>
              <a:gd name="connsiteY3" fmla="*/ 317 h 5486717"/>
              <a:gd name="connsiteX4" fmla="*/ 3020967 w 6297593"/>
              <a:gd name="connsiteY4" fmla="*/ 400367 h 5486717"/>
              <a:gd name="connsiteX5" fmla="*/ 6297567 w 6297593"/>
              <a:gd name="connsiteY5" fmla="*/ 1219517 h 5486717"/>
              <a:gd name="connsiteX0" fmla="*/ 1249317 w 6297595"/>
              <a:gd name="connsiteY0" fmla="*/ 5487001 h 5487001"/>
              <a:gd name="connsiteX1" fmla="*/ 106317 w 6297595"/>
              <a:gd name="connsiteY1" fmla="*/ 2419951 h 5487001"/>
              <a:gd name="connsiteX2" fmla="*/ 239667 w 6297595"/>
              <a:gd name="connsiteY2" fmla="*/ 457801 h 5487001"/>
              <a:gd name="connsiteX3" fmla="*/ 1782717 w 6297595"/>
              <a:gd name="connsiteY3" fmla="*/ 601 h 5487001"/>
              <a:gd name="connsiteX4" fmla="*/ 3211467 w 6297595"/>
              <a:gd name="connsiteY4" fmla="*/ 381601 h 5487001"/>
              <a:gd name="connsiteX5" fmla="*/ 6297567 w 6297595"/>
              <a:gd name="connsiteY5" fmla="*/ 1219801 h 5487001"/>
              <a:gd name="connsiteX0" fmla="*/ 1249317 w 3211467"/>
              <a:gd name="connsiteY0" fmla="*/ 5487001 h 5487001"/>
              <a:gd name="connsiteX1" fmla="*/ 106317 w 3211467"/>
              <a:gd name="connsiteY1" fmla="*/ 2419951 h 5487001"/>
              <a:gd name="connsiteX2" fmla="*/ 239667 w 3211467"/>
              <a:gd name="connsiteY2" fmla="*/ 457801 h 5487001"/>
              <a:gd name="connsiteX3" fmla="*/ 1782717 w 3211467"/>
              <a:gd name="connsiteY3" fmla="*/ 601 h 5487001"/>
              <a:gd name="connsiteX4" fmla="*/ 3211467 w 3211467"/>
              <a:gd name="connsiteY4" fmla="*/ 381601 h 5487001"/>
              <a:gd name="connsiteX0" fmla="*/ 1249317 w 3345069"/>
              <a:gd name="connsiteY0" fmla="*/ 5486420 h 5486420"/>
              <a:gd name="connsiteX1" fmla="*/ 106317 w 3345069"/>
              <a:gd name="connsiteY1" fmla="*/ 2419370 h 5486420"/>
              <a:gd name="connsiteX2" fmla="*/ 239667 w 3345069"/>
              <a:gd name="connsiteY2" fmla="*/ 457220 h 5486420"/>
              <a:gd name="connsiteX3" fmla="*/ 1782717 w 3345069"/>
              <a:gd name="connsiteY3" fmla="*/ 20 h 5486420"/>
              <a:gd name="connsiteX4" fmla="*/ 3345069 w 3345069"/>
              <a:gd name="connsiteY4" fmla="*/ 441980 h 5486420"/>
              <a:gd name="connsiteX0" fmla="*/ 1130075 w 3337163"/>
              <a:gd name="connsiteY0" fmla="*/ 4619645 h 4619645"/>
              <a:gd name="connsiteX1" fmla="*/ 98411 w 3337163"/>
              <a:gd name="connsiteY1" fmla="*/ 2419370 h 4619645"/>
              <a:gd name="connsiteX2" fmla="*/ 231761 w 3337163"/>
              <a:gd name="connsiteY2" fmla="*/ 457220 h 4619645"/>
              <a:gd name="connsiteX3" fmla="*/ 1774811 w 3337163"/>
              <a:gd name="connsiteY3" fmla="*/ 20 h 4619645"/>
              <a:gd name="connsiteX4" fmla="*/ 3337163 w 3337163"/>
              <a:gd name="connsiteY4" fmla="*/ 441980 h 4619645"/>
              <a:gd name="connsiteX0" fmla="*/ 1091421 w 3298509"/>
              <a:gd name="connsiteY0" fmla="*/ 4619645 h 4619645"/>
              <a:gd name="connsiteX1" fmla="*/ 530898 w 3298509"/>
              <a:gd name="connsiteY1" fmla="*/ 3417331 h 4619645"/>
              <a:gd name="connsiteX2" fmla="*/ 59757 w 3298509"/>
              <a:gd name="connsiteY2" fmla="*/ 2419370 h 4619645"/>
              <a:gd name="connsiteX3" fmla="*/ 193107 w 3298509"/>
              <a:gd name="connsiteY3" fmla="*/ 457220 h 4619645"/>
              <a:gd name="connsiteX4" fmla="*/ 1736157 w 3298509"/>
              <a:gd name="connsiteY4" fmla="*/ 20 h 4619645"/>
              <a:gd name="connsiteX5" fmla="*/ 3298509 w 3298509"/>
              <a:gd name="connsiteY5" fmla="*/ 441980 h 4619645"/>
              <a:gd name="connsiteX0" fmla="*/ 1091421 w 3298509"/>
              <a:gd name="connsiteY0" fmla="*/ 4619645 h 4619645"/>
              <a:gd name="connsiteX1" fmla="*/ 530898 w 3298509"/>
              <a:gd name="connsiteY1" fmla="*/ 3417331 h 4619645"/>
              <a:gd name="connsiteX2" fmla="*/ 59757 w 3298509"/>
              <a:gd name="connsiteY2" fmla="*/ 2419370 h 4619645"/>
              <a:gd name="connsiteX3" fmla="*/ 193107 w 3298509"/>
              <a:gd name="connsiteY3" fmla="*/ 457220 h 4619645"/>
              <a:gd name="connsiteX4" fmla="*/ 1736157 w 3298509"/>
              <a:gd name="connsiteY4" fmla="*/ 20 h 4619645"/>
              <a:gd name="connsiteX5" fmla="*/ 3298509 w 3298509"/>
              <a:gd name="connsiteY5" fmla="*/ 441980 h 4619645"/>
              <a:gd name="connsiteX0" fmla="*/ 1087013 w 3294101"/>
              <a:gd name="connsiteY0" fmla="*/ 4619645 h 4619645"/>
              <a:gd name="connsiteX1" fmla="*/ 459689 w 3294101"/>
              <a:gd name="connsiteY1" fmla="*/ 3464956 h 4619645"/>
              <a:gd name="connsiteX2" fmla="*/ 55349 w 3294101"/>
              <a:gd name="connsiteY2" fmla="*/ 2419370 h 4619645"/>
              <a:gd name="connsiteX3" fmla="*/ 188699 w 3294101"/>
              <a:gd name="connsiteY3" fmla="*/ 457220 h 4619645"/>
              <a:gd name="connsiteX4" fmla="*/ 1731749 w 3294101"/>
              <a:gd name="connsiteY4" fmla="*/ 20 h 4619645"/>
              <a:gd name="connsiteX5" fmla="*/ 3294101 w 3294101"/>
              <a:gd name="connsiteY5" fmla="*/ 441980 h 4619645"/>
              <a:gd name="connsiteX0" fmla="*/ 1087013 w 3294101"/>
              <a:gd name="connsiteY0" fmla="*/ 4619645 h 4619645"/>
              <a:gd name="connsiteX1" fmla="*/ 459689 w 3294101"/>
              <a:gd name="connsiteY1" fmla="*/ 3464956 h 4619645"/>
              <a:gd name="connsiteX2" fmla="*/ 55349 w 3294101"/>
              <a:gd name="connsiteY2" fmla="*/ 2419370 h 4619645"/>
              <a:gd name="connsiteX3" fmla="*/ 188699 w 3294101"/>
              <a:gd name="connsiteY3" fmla="*/ 457220 h 4619645"/>
              <a:gd name="connsiteX4" fmla="*/ 1731749 w 3294101"/>
              <a:gd name="connsiteY4" fmla="*/ 20 h 4619645"/>
              <a:gd name="connsiteX5" fmla="*/ 3294101 w 3294101"/>
              <a:gd name="connsiteY5" fmla="*/ 441980 h 4619645"/>
              <a:gd name="connsiteX0" fmla="*/ 1130074 w 3337162"/>
              <a:gd name="connsiteY0" fmla="*/ 4619645 h 4619645"/>
              <a:gd name="connsiteX1" fmla="*/ 98410 w 3337162"/>
              <a:gd name="connsiteY1" fmla="*/ 2419370 h 4619645"/>
              <a:gd name="connsiteX2" fmla="*/ 231760 w 3337162"/>
              <a:gd name="connsiteY2" fmla="*/ 457220 h 4619645"/>
              <a:gd name="connsiteX3" fmla="*/ 1774810 w 3337162"/>
              <a:gd name="connsiteY3" fmla="*/ 20 h 4619645"/>
              <a:gd name="connsiteX4" fmla="*/ 3337162 w 3337162"/>
              <a:gd name="connsiteY4" fmla="*/ 441980 h 4619645"/>
              <a:gd name="connsiteX0" fmla="*/ 1115453 w 3322541"/>
              <a:gd name="connsiteY0" fmla="*/ 4619645 h 4619645"/>
              <a:gd name="connsiteX1" fmla="*/ 106056 w 3322541"/>
              <a:gd name="connsiteY1" fmla="*/ 2476520 h 4619645"/>
              <a:gd name="connsiteX2" fmla="*/ 217139 w 3322541"/>
              <a:gd name="connsiteY2" fmla="*/ 457220 h 4619645"/>
              <a:gd name="connsiteX3" fmla="*/ 1760189 w 3322541"/>
              <a:gd name="connsiteY3" fmla="*/ 20 h 4619645"/>
              <a:gd name="connsiteX4" fmla="*/ 3322541 w 3322541"/>
              <a:gd name="connsiteY4" fmla="*/ 441980 h 4619645"/>
              <a:gd name="connsiteX0" fmla="*/ 1699905 w 3360881"/>
              <a:gd name="connsiteY0" fmla="*/ 4711085 h 4711085"/>
              <a:gd name="connsiteX1" fmla="*/ 144396 w 3360881"/>
              <a:gd name="connsiteY1" fmla="*/ 2476520 h 4711085"/>
              <a:gd name="connsiteX2" fmla="*/ 255479 w 3360881"/>
              <a:gd name="connsiteY2" fmla="*/ 457220 h 4711085"/>
              <a:gd name="connsiteX3" fmla="*/ 1798529 w 3360881"/>
              <a:gd name="connsiteY3" fmla="*/ 20 h 4711085"/>
              <a:gd name="connsiteX4" fmla="*/ 3360881 w 3360881"/>
              <a:gd name="connsiteY4" fmla="*/ 441980 h 471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0881" h="4711085">
                <a:moveTo>
                  <a:pt x="1699905" y="4711085"/>
                </a:moveTo>
                <a:cubicBezTo>
                  <a:pt x="1484975" y="4252695"/>
                  <a:pt x="385134" y="3185498"/>
                  <a:pt x="144396" y="2476520"/>
                </a:cubicBezTo>
                <a:cubicBezTo>
                  <a:pt x="-96342" y="1767543"/>
                  <a:pt x="-20210" y="869970"/>
                  <a:pt x="255479" y="457220"/>
                </a:cubicBezTo>
                <a:cubicBezTo>
                  <a:pt x="531168" y="44470"/>
                  <a:pt x="1280962" y="2560"/>
                  <a:pt x="1798529" y="20"/>
                </a:cubicBezTo>
                <a:cubicBezTo>
                  <a:pt x="2316096" y="-2520"/>
                  <a:pt x="2608406" y="238780"/>
                  <a:pt x="3360881" y="441980"/>
                </a:cubicBezTo>
              </a:path>
            </a:pathLst>
          </a:custGeom>
          <a:noFill/>
          <a:ln w="63500">
            <a:solidFill>
              <a:srgbClr val="EFE1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ihandform 7"/>
          <p:cNvSpPr/>
          <p:nvPr/>
        </p:nvSpPr>
        <p:spPr>
          <a:xfrm>
            <a:off x="3200100" y="4398988"/>
            <a:ext cx="3820068" cy="3276619"/>
          </a:xfrm>
          <a:custGeom>
            <a:avLst/>
            <a:gdLst>
              <a:gd name="connsiteX0" fmla="*/ 135080 w 3899360"/>
              <a:gd name="connsiteY0" fmla="*/ 129540 h 3406158"/>
              <a:gd name="connsiteX1" fmla="*/ 173180 w 3899360"/>
              <a:gd name="connsiteY1" fmla="*/ 731520 h 3406158"/>
              <a:gd name="connsiteX2" fmla="*/ 28400 w 3899360"/>
              <a:gd name="connsiteY2" fmla="*/ 1790700 h 3406158"/>
              <a:gd name="connsiteX3" fmla="*/ 28400 w 3899360"/>
              <a:gd name="connsiteY3" fmla="*/ 2621280 h 3406158"/>
              <a:gd name="connsiteX4" fmla="*/ 325580 w 3899360"/>
              <a:gd name="connsiteY4" fmla="*/ 3063240 h 3406158"/>
              <a:gd name="connsiteX5" fmla="*/ 912320 w 3899360"/>
              <a:gd name="connsiteY5" fmla="*/ 3307080 h 3406158"/>
              <a:gd name="connsiteX6" fmla="*/ 1590500 w 3899360"/>
              <a:gd name="connsiteY6" fmla="*/ 3406140 h 3406158"/>
              <a:gd name="connsiteX7" fmla="*/ 2664920 w 3899360"/>
              <a:gd name="connsiteY7" fmla="*/ 3314700 h 3406158"/>
              <a:gd name="connsiteX8" fmla="*/ 3228800 w 3899360"/>
              <a:gd name="connsiteY8" fmla="*/ 3238500 h 3406158"/>
              <a:gd name="connsiteX9" fmla="*/ 3625040 w 3899360"/>
              <a:gd name="connsiteY9" fmla="*/ 3040380 h 3406158"/>
              <a:gd name="connsiteX10" fmla="*/ 3807920 w 3899360"/>
              <a:gd name="connsiteY10" fmla="*/ 2621280 h 3406158"/>
              <a:gd name="connsiteX11" fmla="*/ 3800300 w 3899360"/>
              <a:gd name="connsiteY11" fmla="*/ 1950720 h 3406158"/>
              <a:gd name="connsiteX12" fmla="*/ 3655520 w 3899360"/>
              <a:gd name="connsiteY12" fmla="*/ 967740 h 3406158"/>
              <a:gd name="connsiteX13" fmla="*/ 3487880 w 3899360"/>
              <a:gd name="connsiteY13" fmla="*/ 144780 h 3406158"/>
              <a:gd name="connsiteX14" fmla="*/ 3533600 w 3899360"/>
              <a:gd name="connsiteY14" fmla="*/ 137160 h 3406158"/>
              <a:gd name="connsiteX15" fmla="*/ 3686000 w 3899360"/>
              <a:gd name="connsiteY15" fmla="*/ 68580 h 3406158"/>
              <a:gd name="connsiteX16" fmla="*/ 3899360 w 3899360"/>
              <a:gd name="connsiteY16" fmla="*/ 0 h 3406158"/>
              <a:gd name="connsiteX0" fmla="*/ 135080 w 3899360"/>
              <a:gd name="connsiteY0" fmla="*/ 129540 h 3406158"/>
              <a:gd name="connsiteX1" fmla="*/ 173180 w 3899360"/>
              <a:gd name="connsiteY1" fmla="*/ 731520 h 3406158"/>
              <a:gd name="connsiteX2" fmla="*/ 28400 w 3899360"/>
              <a:gd name="connsiteY2" fmla="*/ 1790700 h 3406158"/>
              <a:gd name="connsiteX3" fmla="*/ 28400 w 3899360"/>
              <a:gd name="connsiteY3" fmla="*/ 2621280 h 3406158"/>
              <a:gd name="connsiteX4" fmla="*/ 325580 w 3899360"/>
              <a:gd name="connsiteY4" fmla="*/ 3063240 h 3406158"/>
              <a:gd name="connsiteX5" fmla="*/ 912320 w 3899360"/>
              <a:gd name="connsiteY5" fmla="*/ 3307080 h 3406158"/>
              <a:gd name="connsiteX6" fmla="*/ 1590500 w 3899360"/>
              <a:gd name="connsiteY6" fmla="*/ 3406140 h 3406158"/>
              <a:gd name="connsiteX7" fmla="*/ 2664920 w 3899360"/>
              <a:gd name="connsiteY7" fmla="*/ 3314700 h 3406158"/>
              <a:gd name="connsiteX8" fmla="*/ 3228800 w 3899360"/>
              <a:gd name="connsiteY8" fmla="*/ 3238500 h 3406158"/>
              <a:gd name="connsiteX9" fmla="*/ 3625040 w 3899360"/>
              <a:gd name="connsiteY9" fmla="*/ 3040380 h 3406158"/>
              <a:gd name="connsiteX10" fmla="*/ 3807920 w 3899360"/>
              <a:gd name="connsiteY10" fmla="*/ 2621280 h 3406158"/>
              <a:gd name="connsiteX11" fmla="*/ 3800300 w 3899360"/>
              <a:gd name="connsiteY11" fmla="*/ 1950720 h 3406158"/>
              <a:gd name="connsiteX12" fmla="*/ 3655520 w 3899360"/>
              <a:gd name="connsiteY12" fmla="*/ 967740 h 3406158"/>
              <a:gd name="connsiteX13" fmla="*/ 3487880 w 3899360"/>
              <a:gd name="connsiteY13" fmla="*/ 144780 h 3406158"/>
              <a:gd name="connsiteX14" fmla="*/ 3686000 w 3899360"/>
              <a:gd name="connsiteY14" fmla="*/ 68580 h 3406158"/>
              <a:gd name="connsiteX15" fmla="*/ 3899360 w 3899360"/>
              <a:gd name="connsiteY15" fmla="*/ 0 h 3406158"/>
              <a:gd name="connsiteX0" fmla="*/ 135080 w 3899360"/>
              <a:gd name="connsiteY0" fmla="*/ 129540 h 3406158"/>
              <a:gd name="connsiteX1" fmla="*/ 173180 w 3899360"/>
              <a:gd name="connsiteY1" fmla="*/ 731520 h 3406158"/>
              <a:gd name="connsiteX2" fmla="*/ 28400 w 3899360"/>
              <a:gd name="connsiteY2" fmla="*/ 1790700 h 3406158"/>
              <a:gd name="connsiteX3" fmla="*/ 28400 w 3899360"/>
              <a:gd name="connsiteY3" fmla="*/ 2621280 h 3406158"/>
              <a:gd name="connsiteX4" fmla="*/ 325580 w 3899360"/>
              <a:gd name="connsiteY4" fmla="*/ 3063240 h 3406158"/>
              <a:gd name="connsiteX5" fmla="*/ 912320 w 3899360"/>
              <a:gd name="connsiteY5" fmla="*/ 3307080 h 3406158"/>
              <a:gd name="connsiteX6" fmla="*/ 1590500 w 3899360"/>
              <a:gd name="connsiteY6" fmla="*/ 3406140 h 3406158"/>
              <a:gd name="connsiteX7" fmla="*/ 2664920 w 3899360"/>
              <a:gd name="connsiteY7" fmla="*/ 3314700 h 3406158"/>
              <a:gd name="connsiteX8" fmla="*/ 3228800 w 3899360"/>
              <a:gd name="connsiteY8" fmla="*/ 3238500 h 3406158"/>
              <a:gd name="connsiteX9" fmla="*/ 3625040 w 3899360"/>
              <a:gd name="connsiteY9" fmla="*/ 3040380 h 3406158"/>
              <a:gd name="connsiteX10" fmla="*/ 3807920 w 3899360"/>
              <a:gd name="connsiteY10" fmla="*/ 2621280 h 3406158"/>
              <a:gd name="connsiteX11" fmla="*/ 3800300 w 3899360"/>
              <a:gd name="connsiteY11" fmla="*/ 1950720 h 3406158"/>
              <a:gd name="connsiteX12" fmla="*/ 3655520 w 3899360"/>
              <a:gd name="connsiteY12" fmla="*/ 967740 h 3406158"/>
              <a:gd name="connsiteX13" fmla="*/ 3487880 w 3899360"/>
              <a:gd name="connsiteY13" fmla="*/ 144780 h 3406158"/>
              <a:gd name="connsiteX14" fmla="*/ 3899360 w 3899360"/>
              <a:gd name="connsiteY14" fmla="*/ 0 h 3406158"/>
              <a:gd name="connsiteX0" fmla="*/ 135080 w 3825195"/>
              <a:gd name="connsiteY0" fmla="*/ 0 h 3276618"/>
              <a:gd name="connsiteX1" fmla="*/ 173180 w 3825195"/>
              <a:gd name="connsiteY1" fmla="*/ 601980 h 3276618"/>
              <a:gd name="connsiteX2" fmla="*/ 28400 w 3825195"/>
              <a:gd name="connsiteY2" fmla="*/ 1661160 h 3276618"/>
              <a:gd name="connsiteX3" fmla="*/ 28400 w 3825195"/>
              <a:gd name="connsiteY3" fmla="*/ 2491740 h 3276618"/>
              <a:gd name="connsiteX4" fmla="*/ 325580 w 3825195"/>
              <a:gd name="connsiteY4" fmla="*/ 2933700 h 3276618"/>
              <a:gd name="connsiteX5" fmla="*/ 912320 w 3825195"/>
              <a:gd name="connsiteY5" fmla="*/ 3177540 h 3276618"/>
              <a:gd name="connsiteX6" fmla="*/ 1590500 w 3825195"/>
              <a:gd name="connsiteY6" fmla="*/ 3276600 h 3276618"/>
              <a:gd name="connsiteX7" fmla="*/ 2664920 w 3825195"/>
              <a:gd name="connsiteY7" fmla="*/ 3185160 h 3276618"/>
              <a:gd name="connsiteX8" fmla="*/ 3228800 w 3825195"/>
              <a:gd name="connsiteY8" fmla="*/ 3108960 h 3276618"/>
              <a:gd name="connsiteX9" fmla="*/ 3625040 w 3825195"/>
              <a:gd name="connsiteY9" fmla="*/ 2910840 h 3276618"/>
              <a:gd name="connsiteX10" fmla="*/ 3807920 w 3825195"/>
              <a:gd name="connsiteY10" fmla="*/ 2491740 h 3276618"/>
              <a:gd name="connsiteX11" fmla="*/ 3800300 w 3825195"/>
              <a:gd name="connsiteY11" fmla="*/ 1821180 h 3276618"/>
              <a:gd name="connsiteX12" fmla="*/ 3655520 w 3825195"/>
              <a:gd name="connsiteY12" fmla="*/ 838200 h 3276618"/>
              <a:gd name="connsiteX13" fmla="*/ 3487880 w 3825195"/>
              <a:gd name="connsiteY13" fmla="*/ 15240 h 3276618"/>
              <a:gd name="connsiteX0" fmla="*/ 135080 w 3825195"/>
              <a:gd name="connsiteY0" fmla="*/ 0 h 3276618"/>
              <a:gd name="connsiteX1" fmla="*/ 173180 w 3825195"/>
              <a:gd name="connsiteY1" fmla="*/ 601980 h 3276618"/>
              <a:gd name="connsiteX2" fmla="*/ 28400 w 3825195"/>
              <a:gd name="connsiteY2" fmla="*/ 1661160 h 3276618"/>
              <a:gd name="connsiteX3" fmla="*/ 28400 w 3825195"/>
              <a:gd name="connsiteY3" fmla="*/ 2491740 h 3276618"/>
              <a:gd name="connsiteX4" fmla="*/ 325580 w 3825195"/>
              <a:gd name="connsiteY4" fmla="*/ 2933700 h 3276618"/>
              <a:gd name="connsiteX5" fmla="*/ 912320 w 3825195"/>
              <a:gd name="connsiteY5" fmla="*/ 3177540 h 3276618"/>
              <a:gd name="connsiteX6" fmla="*/ 1590500 w 3825195"/>
              <a:gd name="connsiteY6" fmla="*/ 3276600 h 3276618"/>
              <a:gd name="connsiteX7" fmla="*/ 2664920 w 3825195"/>
              <a:gd name="connsiteY7" fmla="*/ 3185160 h 3276618"/>
              <a:gd name="connsiteX8" fmla="*/ 3228800 w 3825195"/>
              <a:gd name="connsiteY8" fmla="*/ 3108960 h 3276618"/>
              <a:gd name="connsiteX9" fmla="*/ 3625040 w 3825195"/>
              <a:gd name="connsiteY9" fmla="*/ 2910840 h 3276618"/>
              <a:gd name="connsiteX10" fmla="*/ 3807920 w 3825195"/>
              <a:gd name="connsiteY10" fmla="*/ 2491740 h 3276618"/>
              <a:gd name="connsiteX11" fmla="*/ 3800300 w 3825195"/>
              <a:gd name="connsiteY11" fmla="*/ 1821180 h 3276618"/>
              <a:gd name="connsiteX12" fmla="*/ 3655520 w 3825195"/>
              <a:gd name="connsiteY12" fmla="*/ 838200 h 3276618"/>
              <a:gd name="connsiteX13" fmla="*/ 3518360 w 3825195"/>
              <a:gd name="connsiteY13" fmla="*/ 0 h 3276618"/>
              <a:gd name="connsiteX0" fmla="*/ 135080 w 3825195"/>
              <a:gd name="connsiteY0" fmla="*/ 0 h 3276618"/>
              <a:gd name="connsiteX1" fmla="*/ 173180 w 3825195"/>
              <a:gd name="connsiteY1" fmla="*/ 601980 h 3276618"/>
              <a:gd name="connsiteX2" fmla="*/ 28400 w 3825195"/>
              <a:gd name="connsiteY2" fmla="*/ 1661160 h 3276618"/>
              <a:gd name="connsiteX3" fmla="*/ 28400 w 3825195"/>
              <a:gd name="connsiteY3" fmla="*/ 2491740 h 3276618"/>
              <a:gd name="connsiteX4" fmla="*/ 325580 w 3825195"/>
              <a:gd name="connsiteY4" fmla="*/ 2933700 h 3276618"/>
              <a:gd name="connsiteX5" fmla="*/ 912320 w 3825195"/>
              <a:gd name="connsiteY5" fmla="*/ 3177540 h 3276618"/>
              <a:gd name="connsiteX6" fmla="*/ 1590500 w 3825195"/>
              <a:gd name="connsiteY6" fmla="*/ 3276600 h 3276618"/>
              <a:gd name="connsiteX7" fmla="*/ 2664920 w 3825195"/>
              <a:gd name="connsiteY7" fmla="*/ 3185160 h 3276618"/>
              <a:gd name="connsiteX8" fmla="*/ 3228800 w 3825195"/>
              <a:gd name="connsiteY8" fmla="*/ 3108960 h 3276618"/>
              <a:gd name="connsiteX9" fmla="*/ 3625040 w 3825195"/>
              <a:gd name="connsiteY9" fmla="*/ 2910840 h 3276618"/>
              <a:gd name="connsiteX10" fmla="*/ 3807920 w 3825195"/>
              <a:gd name="connsiteY10" fmla="*/ 2491740 h 3276618"/>
              <a:gd name="connsiteX11" fmla="*/ 3800300 w 3825195"/>
              <a:gd name="connsiteY11" fmla="*/ 1821180 h 3276618"/>
              <a:gd name="connsiteX12" fmla="*/ 3655520 w 3825195"/>
              <a:gd name="connsiteY12" fmla="*/ 838200 h 3276618"/>
              <a:gd name="connsiteX13" fmla="*/ 3518360 w 3825195"/>
              <a:gd name="connsiteY13" fmla="*/ 0 h 3276618"/>
              <a:gd name="connsiteX0" fmla="*/ 211280 w 3825195"/>
              <a:gd name="connsiteY0" fmla="*/ 0 h 3276618"/>
              <a:gd name="connsiteX1" fmla="*/ 173180 w 3825195"/>
              <a:gd name="connsiteY1" fmla="*/ 601980 h 3276618"/>
              <a:gd name="connsiteX2" fmla="*/ 28400 w 3825195"/>
              <a:gd name="connsiteY2" fmla="*/ 1661160 h 3276618"/>
              <a:gd name="connsiteX3" fmla="*/ 28400 w 3825195"/>
              <a:gd name="connsiteY3" fmla="*/ 2491740 h 3276618"/>
              <a:gd name="connsiteX4" fmla="*/ 325580 w 3825195"/>
              <a:gd name="connsiteY4" fmla="*/ 2933700 h 3276618"/>
              <a:gd name="connsiteX5" fmla="*/ 912320 w 3825195"/>
              <a:gd name="connsiteY5" fmla="*/ 3177540 h 3276618"/>
              <a:gd name="connsiteX6" fmla="*/ 1590500 w 3825195"/>
              <a:gd name="connsiteY6" fmla="*/ 3276600 h 3276618"/>
              <a:gd name="connsiteX7" fmla="*/ 2664920 w 3825195"/>
              <a:gd name="connsiteY7" fmla="*/ 3185160 h 3276618"/>
              <a:gd name="connsiteX8" fmla="*/ 3228800 w 3825195"/>
              <a:gd name="connsiteY8" fmla="*/ 3108960 h 3276618"/>
              <a:gd name="connsiteX9" fmla="*/ 3625040 w 3825195"/>
              <a:gd name="connsiteY9" fmla="*/ 2910840 h 3276618"/>
              <a:gd name="connsiteX10" fmla="*/ 3807920 w 3825195"/>
              <a:gd name="connsiteY10" fmla="*/ 2491740 h 3276618"/>
              <a:gd name="connsiteX11" fmla="*/ 3800300 w 3825195"/>
              <a:gd name="connsiteY11" fmla="*/ 1821180 h 3276618"/>
              <a:gd name="connsiteX12" fmla="*/ 3655520 w 3825195"/>
              <a:gd name="connsiteY12" fmla="*/ 838200 h 3276618"/>
              <a:gd name="connsiteX13" fmla="*/ 3518360 w 3825195"/>
              <a:gd name="connsiteY13" fmla="*/ 0 h 3276618"/>
              <a:gd name="connsiteX0" fmla="*/ 211280 w 3825195"/>
              <a:gd name="connsiteY0" fmla="*/ 0 h 3276618"/>
              <a:gd name="connsiteX1" fmla="*/ 173180 w 3825195"/>
              <a:gd name="connsiteY1" fmla="*/ 601980 h 3276618"/>
              <a:gd name="connsiteX2" fmla="*/ 28400 w 3825195"/>
              <a:gd name="connsiteY2" fmla="*/ 1661160 h 3276618"/>
              <a:gd name="connsiteX3" fmla="*/ 28400 w 3825195"/>
              <a:gd name="connsiteY3" fmla="*/ 2491740 h 3276618"/>
              <a:gd name="connsiteX4" fmla="*/ 325580 w 3825195"/>
              <a:gd name="connsiteY4" fmla="*/ 2933700 h 3276618"/>
              <a:gd name="connsiteX5" fmla="*/ 912320 w 3825195"/>
              <a:gd name="connsiteY5" fmla="*/ 3177540 h 3276618"/>
              <a:gd name="connsiteX6" fmla="*/ 1590500 w 3825195"/>
              <a:gd name="connsiteY6" fmla="*/ 3276600 h 3276618"/>
              <a:gd name="connsiteX7" fmla="*/ 2664920 w 3825195"/>
              <a:gd name="connsiteY7" fmla="*/ 3185160 h 3276618"/>
              <a:gd name="connsiteX8" fmla="*/ 3228800 w 3825195"/>
              <a:gd name="connsiteY8" fmla="*/ 3108960 h 3276618"/>
              <a:gd name="connsiteX9" fmla="*/ 3625040 w 3825195"/>
              <a:gd name="connsiteY9" fmla="*/ 2910840 h 3276618"/>
              <a:gd name="connsiteX10" fmla="*/ 3807920 w 3825195"/>
              <a:gd name="connsiteY10" fmla="*/ 2491740 h 3276618"/>
              <a:gd name="connsiteX11" fmla="*/ 3800300 w 3825195"/>
              <a:gd name="connsiteY11" fmla="*/ 1821180 h 3276618"/>
              <a:gd name="connsiteX12" fmla="*/ 3655520 w 3825195"/>
              <a:gd name="connsiteY12" fmla="*/ 838200 h 3276618"/>
              <a:gd name="connsiteX13" fmla="*/ 3518360 w 3825195"/>
              <a:gd name="connsiteY13" fmla="*/ 0 h 3276618"/>
              <a:gd name="connsiteX0" fmla="*/ 210511 w 3824426"/>
              <a:gd name="connsiteY0" fmla="*/ 0 h 3276618"/>
              <a:gd name="connsiteX1" fmla="*/ 157171 w 3824426"/>
              <a:gd name="connsiteY1" fmla="*/ 601980 h 3276618"/>
              <a:gd name="connsiteX2" fmla="*/ 27631 w 3824426"/>
              <a:gd name="connsiteY2" fmla="*/ 1661160 h 3276618"/>
              <a:gd name="connsiteX3" fmla="*/ 27631 w 3824426"/>
              <a:gd name="connsiteY3" fmla="*/ 2491740 h 3276618"/>
              <a:gd name="connsiteX4" fmla="*/ 324811 w 3824426"/>
              <a:gd name="connsiteY4" fmla="*/ 2933700 h 3276618"/>
              <a:gd name="connsiteX5" fmla="*/ 911551 w 3824426"/>
              <a:gd name="connsiteY5" fmla="*/ 3177540 h 3276618"/>
              <a:gd name="connsiteX6" fmla="*/ 1589731 w 3824426"/>
              <a:gd name="connsiteY6" fmla="*/ 3276600 h 3276618"/>
              <a:gd name="connsiteX7" fmla="*/ 2664151 w 3824426"/>
              <a:gd name="connsiteY7" fmla="*/ 3185160 h 3276618"/>
              <a:gd name="connsiteX8" fmla="*/ 3228031 w 3824426"/>
              <a:gd name="connsiteY8" fmla="*/ 3108960 h 3276618"/>
              <a:gd name="connsiteX9" fmla="*/ 3624271 w 3824426"/>
              <a:gd name="connsiteY9" fmla="*/ 2910840 h 3276618"/>
              <a:gd name="connsiteX10" fmla="*/ 3807151 w 3824426"/>
              <a:gd name="connsiteY10" fmla="*/ 2491740 h 3276618"/>
              <a:gd name="connsiteX11" fmla="*/ 3799531 w 3824426"/>
              <a:gd name="connsiteY11" fmla="*/ 1821180 h 3276618"/>
              <a:gd name="connsiteX12" fmla="*/ 3654751 w 3824426"/>
              <a:gd name="connsiteY12" fmla="*/ 838200 h 3276618"/>
              <a:gd name="connsiteX13" fmla="*/ 3517591 w 3824426"/>
              <a:gd name="connsiteY13" fmla="*/ 0 h 3276618"/>
              <a:gd name="connsiteX0" fmla="*/ 205518 w 3819433"/>
              <a:gd name="connsiteY0" fmla="*/ 0 h 3276618"/>
              <a:gd name="connsiteX1" fmla="*/ 152178 w 3819433"/>
              <a:gd name="connsiteY1" fmla="*/ 601980 h 3276618"/>
              <a:gd name="connsiteX2" fmla="*/ 22638 w 3819433"/>
              <a:gd name="connsiteY2" fmla="*/ 1661160 h 3276618"/>
              <a:gd name="connsiteX3" fmla="*/ 30258 w 3819433"/>
              <a:gd name="connsiteY3" fmla="*/ 2385060 h 3276618"/>
              <a:gd name="connsiteX4" fmla="*/ 319818 w 3819433"/>
              <a:gd name="connsiteY4" fmla="*/ 2933700 h 3276618"/>
              <a:gd name="connsiteX5" fmla="*/ 906558 w 3819433"/>
              <a:gd name="connsiteY5" fmla="*/ 3177540 h 3276618"/>
              <a:gd name="connsiteX6" fmla="*/ 1584738 w 3819433"/>
              <a:gd name="connsiteY6" fmla="*/ 3276600 h 3276618"/>
              <a:gd name="connsiteX7" fmla="*/ 2659158 w 3819433"/>
              <a:gd name="connsiteY7" fmla="*/ 3185160 h 3276618"/>
              <a:gd name="connsiteX8" fmla="*/ 3223038 w 3819433"/>
              <a:gd name="connsiteY8" fmla="*/ 3108960 h 3276618"/>
              <a:gd name="connsiteX9" fmla="*/ 3619278 w 3819433"/>
              <a:gd name="connsiteY9" fmla="*/ 2910840 h 3276618"/>
              <a:gd name="connsiteX10" fmla="*/ 3802158 w 3819433"/>
              <a:gd name="connsiteY10" fmla="*/ 2491740 h 3276618"/>
              <a:gd name="connsiteX11" fmla="*/ 3794538 w 3819433"/>
              <a:gd name="connsiteY11" fmla="*/ 1821180 h 3276618"/>
              <a:gd name="connsiteX12" fmla="*/ 3649758 w 3819433"/>
              <a:gd name="connsiteY12" fmla="*/ 838200 h 3276618"/>
              <a:gd name="connsiteX13" fmla="*/ 3512598 w 3819433"/>
              <a:gd name="connsiteY13" fmla="*/ 0 h 3276618"/>
              <a:gd name="connsiteX0" fmla="*/ 203979 w 3817894"/>
              <a:gd name="connsiteY0" fmla="*/ 0 h 3276618"/>
              <a:gd name="connsiteX1" fmla="*/ 150639 w 3817894"/>
              <a:gd name="connsiteY1" fmla="*/ 601980 h 3276618"/>
              <a:gd name="connsiteX2" fmla="*/ 21099 w 3817894"/>
              <a:gd name="connsiteY2" fmla="*/ 1661160 h 3276618"/>
              <a:gd name="connsiteX3" fmla="*/ 28719 w 3817894"/>
              <a:gd name="connsiteY3" fmla="*/ 2385060 h 3276618"/>
              <a:gd name="connsiteX4" fmla="*/ 295419 w 3817894"/>
              <a:gd name="connsiteY4" fmla="*/ 2865120 h 3276618"/>
              <a:gd name="connsiteX5" fmla="*/ 905019 w 3817894"/>
              <a:gd name="connsiteY5" fmla="*/ 3177540 h 3276618"/>
              <a:gd name="connsiteX6" fmla="*/ 1583199 w 3817894"/>
              <a:gd name="connsiteY6" fmla="*/ 3276600 h 3276618"/>
              <a:gd name="connsiteX7" fmla="*/ 2657619 w 3817894"/>
              <a:gd name="connsiteY7" fmla="*/ 3185160 h 3276618"/>
              <a:gd name="connsiteX8" fmla="*/ 3221499 w 3817894"/>
              <a:gd name="connsiteY8" fmla="*/ 3108960 h 3276618"/>
              <a:gd name="connsiteX9" fmla="*/ 3617739 w 3817894"/>
              <a:gd name="connsiteY9" fmla="*/ 2910840 h 3276618"/>
              <a:gd name="connsiteX10" fmla="*/ 3800619 w 3817894"/>
              <a:gd name="connsiteY10" fmla="*/ 2491740 h 3276618"/>
              <a:gd name="connsiteX11" fmla="*/ 3792999 w 3817894"/>
              <a:gd name="connsiteY11" fmla="*/ 1821180 h 3276618"/>
              <a:gd name="connsiteX12" fmla="*/ 3648219 w 3817894"/>
              <a:gd name="connsiteY12" fmla="*/ 838200 h 3276618"/>
              <a:gd name="connsiteX13" fmla="*/ 3511059 w 3817894"/>
              <a:gd name="connsiteY13" fmla="*/ 0 h 3276618"/>
              <a:gd name="connsiteX0" fmla="*/ 203979 w 3817894"/>
              <a:gd name="connsiteY0" fmla="*/ 0 h 3276618"/>
              <a:gd name="connsiteX1" fmla="*/ 150639 w 3817894"/>
              <a:gd name="connsiteY1" fmla="*/ 601980 h 3276618"/>
              <a:gd name="connsiteX2" fmla="*/ 21099 w 3817894"/>
              <a:gd name="connsiteY2" fmla="*/ 1661160 h 3276618"/>
              <a:gd name="connsiteX3" fmla="*/ 28719 w 3817894"/>
              <a:gd name="connsiteY3" fmla="*/ 2385060 h 3276618"/>
              <a:gd name="connsiteX4" fmla="*/ 295419 w 3817894"/>
              <a:gd name="connsiteY4" fmla="*/ 2865120 h 3276618"/>
              <a:gd name="connsiteX5" fmla="*/ 905019 w 3817894"/>
              <a:gd name="connsiteY5" fmla="*/ 3177540 h 3276618"/>
              <a:gd name="connsiteX6" fmla="*/ 1583199 w 3817894"/>
              <a:gd name="connsiteY6" fmla="*/ 3276600 h 3276618"/>
              <a:gd name="connsiteX7" fmla="*/ 2657619 w 3817894"/>
              <a:gd name="connsiteY7" fmla="*/ 3185160 h 3276618"/>
              <a:gd name="connsiteX8" fmla="*/ 3221499 w 3817894"/>
              <a:gd name="connsiteY8" fmla="*/ 3108960 h 3276618"/>
              <a:gd name="connsiteX9" fmla="*/ 3617739 w 3817894"/>
              <a:gd name="connsiteY9" fmla="*/ 2910840 h 3276618"/>
              <a:gd name="connsiteX10" fmla="*/ 3800619 w 3817894"/>
              <a:gd name="connsiteY10" fmla="*/ 2491740 h 3276618"/>
              <a:gd name="connsiteX11" fmla="*/ 3792999 w 3817894"/>
              <a:gd name="connsiteY11" fmla="*/ 1821180 h 3276618"/>
              <a:gd name="connsiteX12" fmla="*/ 3648219 w 3817894"/>
              <a:gd name="connsiteY12" fmla="*/ 838200 h 3276618"/>
              <a:gd name="connsiteX13" fmla="*/ 3511059 w 3817894"/>
              <a:gd name="connsiteY13" fmla="*/ 0 h 3276618"/>
              <a:gd name="connsiteX0" fmla="*/ 203979 w 3820068"/>
              <a:gd name="connsiteY0" fmla="*/ 0 h 3276618"/>
              <a:gd name="connsiteX1" fmla="*/ 150639 w 3820068"/>
              <a:gd name="connsiteY1" fmla="*/ 601980 h 3276618"/>
              <a:gd name="connsiteX2" fmla="*/ 21099 w 3820068"/>
              <a:gd name="connsiteY2" fmla="*/ 1661160 h 3276618"/>
              <a:gd name="connsiteX3" fmla="*/ 28719 w 3820068"/>
              <a:gd name="connsiteY3" fmla="*/ 2385060 h 3276618"/>
              <a:gd name="connsiteX4" fmla="*/ 295419 w 3820068"/>
              <a:gd name="connsiteY4" fmla="*/ 2865120 h 3276618"/>
              <a:gd name="connsiteX5" fmla="*/ 905019 w 3820068"/>
              <a:gd name="connsiteY5" fmla="*/ 3177540 h 3276618"/>
              <a:gd name="connsiteX6" fmla="*/ 1583199 w 3820068"/>
              <a:gd name="connsiteY6" fmla="*/ 3276600 h 3276618"/>
              <a:gd name="connsiteX7" fmla="*/ 2657619 w 3820068"/>
              <a:gd name="connsiteY7" fmla="*/ 3185160 h 3276618"/>
              <a:gd name="connsiteX8" fmla="*/ 3221499 w 3820068"/>
              <a:gd name="connsiteY8" fmla="*/ 3108960 h 3276618"/>
              <a:gd name="connsiteX9" fmla="*/ 3587259 w 3820068"/>
              <a:gd name="connsiteY9" fmla="*/ 2895600 h 3276618"/>
              <a:gd name="connsiteX10" fmla="*/ 3800619 w 3820068"/>
              <a:gd name="connsiteY10" fmla="*/ 2491740 h 3276618"/>
              <a:gd name="connsiteX11" fmla="*/ 3792999 w 3820068"/>
              <a:gd name="connsiteY11" fmla="*/ 1821180 h 3276618"/>
              <a:gd name="connsiteX12" fmla="*/ 3648219 w 3820068"/>
              <a:gd name="connsiteY12" fmla="*/ 838200 h 3276618"/>
              <a:gd name="connsiteX13" fmla="*/ 3511059 w 3820068"/>
              <a:gd name="connsiteY13" fmla="*/ 0 h 3276618"/>
              <a:gd name="connsiteX0" fmla="*/ 203979 w 3820068"/>
              <a:gd name="connsiteY0" fmla="*/ 0 h 3276619"/>
              <a:gd name="connsiteX1" fmla="*/ 150639 w 3820068"/>
              <a:gd name="connsiteY1" fmla="*/ 601980 h 3276619"/>
              <a:gd name="connsiteX2" fmla="*/ 21099 w 3820068"/>
              <a:gd name="connsiteY2" fmla="*/ 1661160 h 3276619"/>
              <a:gd name="connsiteX3" fmla="*/ 28719 w 3820068"/>
              <a:gd name="connsiteY3" fmla="*/ 2385060 h 3276619"/>
              <a:gd name="connsiteX4" fmla="*/ 295419 w 3820068"/>
              <a:gd name="connsiteY4" fmla="*/ 2865120 h 3276619"/>
              <a:gd name="connsiteX5" fmla="*/ 905019 w 3820068"/>
              <a:gd name="connsiteY5" fmla="*/ 3177540 h 3276619"/>
              <a:gd name="connsiteX6" fmla="*/ 1583199 w 3820068"/>
              <a:gd name="connsiteY6" fmla="*/ 3276600 h 3276619"/>
              <a:gd name="connsiteX7" fmla="*/ 2657619 w 3820068"/>
              <a:gd name="connsiteY7" fmla="*/ 3185160 h 3276619"/>
              <a:gd name="connsiteX8" fmla="*/ 3206259 w 3820068"/>
              <a:gd name="connsiteY8" fmla="*/ 3086100 h 3276619"/>
              <a:gd name="connsiteX9" fmla="*/ 3587259 w 3820068"/>
              <a:gd name="connsiteY9" fmla="*/ 2895600 h 3276619"/>
              <a:gd name="connsiteX10" fmla="*/ 3800619 w 3820068"/>
              <a:gd name="connsiteY10" fmla="*/ 2491740 h 3276619"/>
              <a:gd name="connsiteX11" fmla="*/ 3792999 w 3820068"/>
              <a:gd name="connsiteY11" fmla="*/ 1821180 h 3276619"/>
              <a:gd name="connsiteX12" fmla="*/ 3648219 w 3820068"/>
              <a:gd name="connsiteY12" fmla="*/ 838200 h 3276619"/>
              <a:gd name="connsiteX13" fmla="*/ 3511059 w 3820068"/>
              <a:gd name="connsiteY13" fmla="*/ 0 h 327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20068" h="3276619">
                <a:moveTo>
                  <a:pt x="203979" y="0"/>
                </a:moveTo>
                <a:cubicBezTo>
                  <a:pt x="170959" y="452120"/>
                  <a:pt x="181119" y="325120"/>
                  <a:pt x="150639" y="601980"/>
                </a:cubicBezTo>
                <a:cubicBezTo>
                  <a:pt x="120159" y="878840"/>
                  <a:pt x="41419" y="1363980"/>
                  <a:pt x="21099" y="1661160"/>
                </a:cubicBezTo>
                <a:cubicBezTo>
                  <a:pt x="779" y="1958340"/>
                  <a:pt x="-17001" y="2184400"/>
                  <a:pt x="28719" y="2385060"/>
                </a:cubicBezTo>
                <a:cubicBezTo>
                  <a:pt x="74439" y="2585720"/>
                  <a:pt x="141749" y="2702560"/>
                  <a:pt x="295419" y="2865120"/>
                </a:cubicBezTo>
                <a:cubicBezTo>
                  <a:pt x="449089" y="3027680"/>
                  <a:pt x="690389" y="3108960"/>
                  <a:pt x="905019" y="3177540"/>
                </a:cubicBezTo>
                <a:cubicBezTo>
                  <a:pt x="1119649" y="3246120"/>
                  <a:pt x="1291099" y="3275330"/>
                  <a:pt x="1583199" y="3276600"/>
                </a:cubicBezTo>
                <a:cubicBezTo>
                  <a:pt x="1875299" y="3277870"/>
                  <a:pt x="2387109" y="3216910"/>
                  <a:pt x="2657619" y="3185160"/>
                </a:cubicBezTo>
                <a:cubicBezTo>
                  <a:pt x="2928129" y="3153410"/>
                  <a:pt x="3051319" y="3134360"/>
                  <a:pt x="3206259" y="3086100"/>
                </a:cubicBezTo>
                <a:cubicBezTo>
                  <a:pt x="3361199" y="3037840"/>
                  <a:pt x="3488199" y="2994660"/>
                  <a:pt x="3587259" y="2895600"/>
                </a:cubicBezTo>
                <a:cubicBezTo>
                  <a:pt x="3686319" y="2796540"/>
                  <a:pt x="3766329" y="2670810"/>
                  <a:pt x="3800619" y="2491740"/>
                </a:cubicBezTo>
                <a:cubicBezTo>
                  <a:pt x="3834909" y="2312670"/>
                  <a:pt x="3818399" y="2096770"/>
                  <a:pt x="3792999" y="1821180"/>
                </a:cubicBezTo>
                <a:cubicBezTo>
                  <a:pt x="3767599" y="1545590"/>
                  <a:pt x="3695209" y="1141730"/>
                  <a:pt x="3648219" y="838200"/>
                </a:cubicBezTo>
                <a:cubicBezTo>
                  <a:pt x="3601229" y="534670"/>
                  <a:pt x="3569479" y="382270"/>
                  <a:pt x="3511059" y="0"/>
                </a:cubicBezTo>
              </a:path>
            </a:pathLst>
          </a:custGeom>
          <a:noFill/>
          <a:ln w="63500">
            <a:solidFill>
              <a:srgbClr val="EFE1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feld 8"/>
          <p:cNvSpPr txBox="1"/>
          <p:nvPr/>
        </p:nvSpPr>
        <p:spPr>
          <a:xfrm>
            <a:off x="3936504" y="6360730"/>
            <a:ext cx="1964124" cy="400110"/>
          </a:xfrm>
          <a:prstGeom prst="rect">
            <a:avLst/>
          </a:prstGeom>
          <a:noFill/>
        </p:spPr>
        <p:txBody>
          <a:bodyPr wrap="square" rtlCol="0">
            <a:spAutoFit/>
          </a:bodyPr>
          <a:lstStyle/>
          <a:p>
            <a:r>
              <a:rPr lang="en-GB" sz="2000" b="1">
                <a:solidFill>
                  <a:schemeClr val="bg1"/>
                </a:solidFill>
              </a:rPr>
              <a:t>Restoration</a:t>
            </a:r>
          </a:p>
        </p:txBody>
      </p:sp>
      <p:sp>
        <p:nvSpPr>
          <p:cNvPr id="10" name="Textfeld 9"/>
          <p:cNvSpPr txBox="1"/>
          <p:nvPr/>
        </p:nvSpPr>
        <p:spPr>
          <a:xfrm>
            <a:off x="4467994" y="5412770"/>
            <a:ext cx="2780878" cy="400110"/>
          </a:xfrm>
          <a:prstGeom prst="rect">
            <a:avLst/>
          </a:prstGeom>
          <a:noFill/>
        </p:spPr>
        <p:txBody>
          <a:bodyPr wrap="square" rtlCol="0">
            <a:spAutoFit/>
          </a:bodyPr>
          <a:lstStyle/>
          <a:p>
            <a:r>
              <a:rPr lang="en-GB" sz="2000" b="1">
                <a:solidFill>
                  <a:schemeClr val="bg1"/>
                </a:solidFill>
              </a:rPr>
              <a:t>Adhesive/ Cement</a:t>
            </a:r>
          </a:p>
        </p:txBody>
      </p:sp>
      <p:cxnSp>
        <p:nvCxnSpPr>
          <p:cNvPr id="12" name="Gerade Verbindung 11"/>
          <p:cNvCxnSpPr/>
          <p:nvPr/>
        </p:nvCxnSpPr>
        <p:spPr>
          <a:xfrm>
            <a:off x="6293802" y="5765304"/>
            <a:ext cx="555432" cy="27545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7443317" y="6365159"/>
            <a:ext cx="1104335" cy="564001"/>
          </a:xfrm>
          <a:prstGeom prst="rect">
            <a:avLst/>
          </a:prstGeom>
          <a:noFill/>
        </p:spPr>
        <p:txBody>
          <a:bodyPr wrap="square" rtlCol="0">
            <a:spAutoFit/>
          </a:bodyPr>
          <a:lstStyle/>
          <a:p>
            <a:pPr algn="ctr">
              <a:lnSpc>
                <a:spcPts val="1800"/>
              </a:lnSpc>
            </a:pPr>
            <a:r>
              <a:rPr lang="en-GB" sz="2000" b="1"/>
              <a:t>Cavity wall</a:t>
            </a:r>
          </a:p>
        </p:txBody>
      </p:sp>
      <p:cxnSp>
        <p:nvCxnSpPr>
          <p:cNvPr id="20" name="Gerade Verbindung 19"/>
          <p:cNvCxnSpPr/>
          <p:nvPr/>
        </p:nvCxnSpPr>
        <p:spPr>
          <a:xfrm flipH="1" flipV="1">
            <a:off x="7017935" y="6414796"/>
            <a:ext cx="539293" cy="704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feld 21"/>
          <p:cNvSpPr txBox="1"/>
          <p:nvPr/>
        </p:nvSpPr>
        <p:spPr>
          <a:xfrm>
            <a:off x="7156956" y="7440850"/>
            <a:ext cx="1964124" cy="400110"/>
          </a:xfrm>
          <a:prstGeom prst="rect">
            <a:avLst/>
          </a:prstGeom>
          <a:noFill/>
        </p:spPr>
        <p:txBody>
          <a:bodyPr wrap="square" rtlCol="0">
            <a:spAutoFit/>
          </a:bodyPr>
          <a:lstStyle/>
          <a:p>
            <a:r>
              <a:rPr lang="en-GB" sz="2000" b="1"/>
              <a:t>Cavity floor</a:t>
            </a:r>
          </a:p>
        </p:txBody>
      </p:sp>
      <p:cxnSp>
        <p:nvCxnSpPr>
          <p:cNvPr id="23" name="Gerade Verbindung 22"/>
          <p:cNvCxnSpPr/>
          <p:nvPr/>
        </p:nvCxnSpPr>
        <p:spPr>
          <a:xfrm>
            <a:off x="6492980" y="7353692"/>
            <a:ext cx="621656" cy="34325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reihandform 28"/>
          <p:cNvSpPr/>
          <p:nvPr/>
        </p:nvSpPr>
        <p:spPr>
          <a:xfrm>
            <a:off x="6711729" y="4327748"/>
            <a:ext cx="457200" cy="1447800"/>
          </a:xfrm>
          <a:custGeom>
            <a:avLst/>
            <a:gdLst>
              <a:gd name="connsiteX0" fmla="*/ 0 w 457200"/>
              <a:gd name="connsiteY0" fmla="*/ 104775 h 1447800"/>
              <a:gd name="connsiteX1" fmla="*/ 114300 w 457200"/>
              <a:gd name="connsiteY1" fmla="*/ 781050 h 1447800"/>
              <a:gd name="connsiteX2" fmla="*/ 190500 w 457200"/>
              <a:gd name="connsiteY2" fmla="*/ 1200150 h 1447800"/>
              <a:gd name="connsiteX3" fmla="*/ 219075 w 457200"/>
              <a:gd name="connsiteY3" fmla="*/ 1447800 h 1447800"/>
              <a:gd name="connsiteX4" fmla="*/ 314325 w 457200"/>
              <a:gd name="connsiteY4" fmla="*/ 1152525 h 1447800"/>
              <a:gd name="connsiteX5" fmla="*/ 257175 w 457200"/>
              <a:gd name="connsiteY5" fmla="*/ 981075 h 1447800"/>
              <a:gd name="connsiteX6" fmla="*/ 352425 w 457200"/>
              <a:gd name="connsiteY6" fmla="*/ 885825 h 1447800"/>
              <a:gd name="connsiteX7" fmla="*/ 333375 w 457200"/>
              <a:gd name="connsiteY7" fmla="*/ 733425 h 1447800"/>
              <a:gd name="connsiteX8" fmla="*/ 371475 w 457200"/>
              <a:gd name="connsiteY8" fmla="*/ 647700 h 1447800"/>
              <a:gd name="connsiteX9" fmla="*/ 428625 w 457200"/>
              <a:gd name="connsiteY9" fmla="*/ 495300 h 1447800"/>
              <a:gd name="connsiteX10" fmla="*/ 400050 w 457200"/>
              <a:gd name="connsiteY10" fmla="*/ 333375 h 1447800"/>
              <a:gd name="connsiteX11" fmla="*/ 295275 w 457200"/>
              <a:gd name="connsiteY11" fmla="*/ 276225 h 1447800"/>
              <a:gd name="connsiteX12" fmla="*/ 457200 w 457200"/>
              <a:gd name="connsiteY12" fmla="*/ 180975 h 1447800"/>
              <a:gd name="connsiteX13" fmla="*/ 409575 w 457200"/>
              <a:gd name="connsiteY13" fmla="*/ 104775 h 1447800"/>
              <a:gd name="connsiteX14" fmla="*/ 390525 w 457200"/>
              <a:gd name="connsiteY14" fmla="*/ 66675 h 1447800"/>
              <a:gd name="connsiteX15" fmla="*/ 314325 w 457200"/>
              <a:gd name="connsiteY15" fmla="*/ 0 h 1447800"/>
              <a:gd name="connsiteX16" fmla="*/ 0 w 457200"/>
              <a:gd name="connsiteY16" fmla="*/ 104775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 h="1447800">
                <a:moveTo>
                  <a:pt x="0" y="104775"/>
                </a:moveTo>
                <a:lnTo>
                  <a:pt x="114300" y="781050"/>
                </a:lnTo>
                <a:lnTo>
                  <a:pt x="190500" y="1200150"/>
                </a:lnTo>
                <a:lnTo>
                  <a:pt x="219075" y="1447800"/>
                </a:lnTo>
                <a:lnTo>
                  <a:pt x="314325" y="1152525"/>
                </a:lnTo>
                <a:lnTo>
                  <a:pt x="257175" y="981075"/>
                </a:lnTo>
                <a:lnTo>
                  <a:pt x="352425" y="885825"/>
                </a:lnTo>
                <a:lnTo>
                  <a:pt x="333375" y="733425"/>
                </a:lnTo>
                <a:lnTo>
                  <a:pt x="371475" y="647700"/>
                </a:lnTo>
                <a:lnTo>
                  <a:pt x="428625" y="495300"/>
                </a:lnTo>
                <a:lnTo>
                  <a:pt x="400050" y="333375"/>
                </a:lnTo>
                <a:lnTo>
                  <a:pt x="295275" y="276225"/>
                </a:lnTo>
                <a:lnTo>
                  <a:pt x="457200" y="180975"/>
                </a:lnTo>
                <a:lnTo>
                  <a:pt x="409575" y="104775"/>
                </a:lnTo>
                <a:lnTo>
                  <a:pt x="390525" y="66675"/>
                </a:lnTo>
                <a:lnTo>
                  <a:pt x="314325" y="0"/>
                </a:lnTo>
                <a:lnTo>
                  <a:pt x="0" y="104775"/>
                </a:lnTo>
                <a:close/>
              </a:path>
            </a:pathLst>
          </a:custGeom>
          <a:solidFill>
            <a:srgbClr val="E2D200"/>
          </a:solidFill>
          <a:ln>
            <a:solidFill>
              <a:srgbClr val="FA97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Freihandform 36"/>
          <p:cNvSpPr/>
          <p:nvPr/>
        </p:nvSpPr>
        <p:spPr>
          <a:xfrm>
            <a:off x="2311204" y="4394423"/>
            <a:ext cx="1104900" cy="2066991"/>
          </a:xfrm>
          <a:custGeom>
            <a:avLst/>
            <a:gdLst>
              <a:gd name="connsiteX0" fmla="*/ 847725 w 990600"/>
              <a:gd name="connsiteY0" fmla="*/ 0 h 2038350"/>
              <a:gd name="connsiteX1" fmla="*/ 838200 w 990600"/>
              <a:gd name="connsiteY1" fmla="*/ 276225 h 2038350"/>
              <a:gd name="connsiteX2" fmla="*/ 733425 w 990600"/>
              <a:gd name="connsiteY2" fmla="*/ 295275 h 2038350"/>
              <a:gd name="connsiteX3" fmla="*/ 762000 w 990600"/>
              <a:gd name="connsiteY3" fmla="*/ 581025 h 2038350"/>
              <a:gd name="connsiteX4" fmla="*/ 800100 w 990600"/>
              <a:gd name="connsiteY4" fmla="*/ 647700 h 2038350"/>
              <a:gd name="connsiteX5" fmla="*/ 752475 w 990600"/>
              <a:gd name="connsiteY5" fmla="*/ 762000 h 2038350"/>
              <a:gd name="connsiteX6" fmla="*/ 752475 w 990600"/>
              <a:gd name="connsiteY6" fmla="*/ 828675 h 2038350"/>
              <a:gd name="connsiteX7" fmla="*/ 600075 w 990600"/>
              <a:gd name="connsiteY7" fmla="*/ 942975 h 2038350"/>
              <a:gd name="connsiteX8" fmla="*/ 647700 w 990600"/>
              <a:gd name="connsiteY8" fmla="*/ 1028700 h 2038350"/>
              <a:gd name="connsiteX9" fmla="*/ 638175 w 990600"/>
              <a:gd name="connsiteY9" fmla="*/ 1190625 h 2038350"/>
              <a:gd name="connsiteX10" fmla="*/ 523875 w 990600"/>
              <a:gd name="connsiteY10" fmla="*/ 1266825 h 2038350"/>
              <a:gd name="connsiteX11" fmla="*/ 523875 w 990600"/>
              <a:gd name="connsiteY11" fmla="*/ 1266825 h 2038350"/>
              <a:gd name="connsiteX12" fmla="*/ 428625 w 990600"/>
              <a:gd name="connsiteY12" fmla="*/ 1352550 h 2038350"/>
              <a:gd name="connsiteX13" fmla="*/ 276225 w 990600"/>
              <a:gd name="connsiteY13" fmla="*/ 1409700 h 2038350"/>
              <a:gd name="connsiteX14" fmla="*/ 238125 w 990600"/>
              <a:gd name="connsiteY14" fmla="*/ 1409700 h 2038350"/>
              <a:gd name="connsiteX15" fmla="*/ 28575 w 990600"/>
              <a:gd name="connsiteY15" fmla="*/ 1457325 h 2038350"/>
              <a:gd name="connsiteX16" fmla="*/ 0 w 990600"/>
              <a:gd name="connsiteY16" fmla="*/ 1809750 h 2038350"/>
              <a:gd name="connsiteX17" fmla="*/ 85725 w 990600"/>
              <a:gd name="connsiteY17" fmla="*/ 1971675 h 2038350"/>
              <a:gd name="connsiteX18" fmla="*/ 171450 w 990600"/>
              <a:gd name="connsiteY18" fmla="*/ 2038350 h 2038350"/>
              <a:gd name="connsiteX19" fmla="*/ 447675 w 990600"/>
              <a:gd name="connsiteY19" fmla="*/ 1885950 h 2038350"/>
              <a:gd name="connsiteX20" fmla="*/ 571500 w 990600"/>
              <a:gd name="connsiteY20" fmla="*/ 2028825 h 2038350"/>
              <a:gd name="connsiteX21" fmla="*/ 638175 w 990600"/>
              <a:gd name="connsiteY21" fmla="*/ 1962150 h 2038350"/>
              <a:gd name="connsiteX22" fmla="*/ 695325 w 990600"/>
              <a:gd name="connsiteY22" fmla="*/ 1914525 h 2038350"/>
              <a:gd name="connsiteX23" fmla="*/ 790575 w 990600"/>
              <a:gd name="connsiteY23" fmla="*/ 1762125 h 2038350"/>
              <a:gd name="connsiteX24" fmla="*/ 895350 w 990600"/>
              <a:gd name="connsiteY24" fmla="*/ 914400 h 2038350"/>
              <a:gd name="connsiteX25" fmla="*/ 971550 w 990600"/>
              <a:gd name="connsiteY25" fmla="*/ 323850 h 2038350"/>
              <a:gd name="connsiteX26" fmla="*/ 990600 w 990600"/>
              <a:gd name="connsiteY26" fmla="*/ 38100 h 2038350"/>
              <a:gd name="connsiteX27" fmla="*/ 847725 w 990600"/>
              <a:gd name="connsiteY27" fmla="*/ 0 h 2038350"/>
              <a:gd name="connsiteX0" fmla="*/ 847725 w 990600"/>
              <a:gd name="connsiteY0" fmla="*/ 0 h 2038350"/>
              <a:gd name="connsiteX1" fmla="*/ 838200 w 990600"/>
              <a:gd name="connsiteY1" fmla="*/ 276225 h 2038350"/>
              <a:gd name="connsiteX2" fmla="*/ 733425 w 990600"/>
              <a:gd name="connsiteY2" fmla="*/ 295275 h 2038350"/>
              <a:gd name="connsiteX3" fmla="*/ 762000 w 990600"/>
              <a:gd name="connsiteY3" fmla="*/ 581025 h 2038350"/>
              <a:gd name="connsiteX4" fmla="*/ 800100 w 990600"/>
              <a:gd name="connsiteY4" fmla="*/ 647700 h 2038350"/>
              <a:gd name="connsiteX5" fmla="*/ 752475 w 990600"/>
              <a:gd name="connsiteY5" fmla="*/ 762000 h 2038350"/>
              <a:gd name="connsiteX6" fmla="*/ 752475 w 990600"/>
              <a:gd name="connsiteY6" fmla="*/ 828675 h 2038350"/>
              <a:gd name="connsiteX7" fmla="*/ 600075 w 990600"/>
              <a:gd name="connsiteY7" fmla="*/ 942975 h 2038350"/>
              <a:gd name="connsiteX8" fmla="*/ 647700 w 990600"/>
              <a:gd name="connsiteY8" fmla="*/ 1028700 h 2038350"/>
              <a:gd name="connsiteX9" fmla="*/ 638175 w 990600"/>
              <a:gd name="connsiteY9" fmla="*/ 1190625 h 2038350"/>
              <a:gd name="connsiteX10" fmla="*/ 523875 w 990600"/>
              <a:gd name="connsiteY10" fmla="*/ 1266825 h 2038350"/>
              <a:gd name="connsiteX11" fmla="*/ 523875 w 990600"/>
              <a:gd name="connsiteY11" fmla="*/ 1266825 h 2038350"/>
              <a:gd name="connsiteX12" fmla="*/ 428625 w 990600"/>
              <a:gd name="connsiteY12" fmla="*/ 1352550 h 2038350"/>
              <a:gd name="connsiteX13" fmla="*/ 276225 w 990600"/>
              <a:gd name="connsiteY13" fmla="*/ 1409700 h 2038350"/>
              <a:gd name="connsiteX14" fmla="*/ 238125 w 990600"/>
              <a:gd name="connsiteY14" fmla="*/ 1409700 h 2038350"/>
              <a:gd name="connsiteX15" fmla="*/ 28575 w 990600"/>
              <a:gd name="connsiteY15" fmla="*/ 1457325 h 2038350"/>
              <a:gd name="connsiteX16" fmla="*/ 0 w 990600"/>
              <a:gd name="connsiteY16" fmla="*/ 1809750 h 2038350"/>
              <a:gd name="connsiteX17" fmla="*/ 85725 w 990600"/>
              <a:gd name="connsiteY17" fmla="*/ 1971675 h 2038350"/>
              <a:gd name="connsiteX18" fmla="*/ 171450 w 990600"/>
              <a:gd name="connsiteY18" fmla="*/ 2038350 h 2038350"/>
              <a:gd name="connsiteX19" fmla="*/ 447675 w 990600"/>
              <a:gd name="connsiteY19" fmla="*/ 1885950 h 2038350"/>
              <a:gd name="connsiteX20" fmla="*/ 571500 w 990600"/>
              <a:gd name="connsiteY20" fmla="*/ 2028825 h 2038350"/>
              <a:gd name="connsiteX21" fmla="*/ 638175 w 990600"/>
              <a:gd name="connsiteY21" fmla="*/ 1962150 h 2038350"/>
              <a:gd name="connsiteX22" fmla="*/ 723900 w 990600"/>
              <a:gd name="connsiteY22" fmla="*/ 1905000 h 2038350"/>
              <a:gd name="connsiteX23" fmla="*/ 790575 w 990600"/>
              <a:gd name="connsiteY23" fmla="*/ 1762125 h 2038350"/>
              <a:gd name="connsiteX24" fmla="*/ 895350 w 990600"/>
              <a:gd name="connsiteY24" fmla="*/ 914400 h 2038350"/>
              <a:gd name="connsiteX25" fmla="*/ 971550 w 990600"/>
              <a:gd name="connsiteY25" fmla="*/ 323850 h 2038350"/>
              <a:gd name="connsiteX26" fmla="*/ 990600 w 990600"/>
              <a:gd name="connsiteY26" fmla="*/ 38100 h 2038350"/>
              <a:gd name="connsiteX27" fmla="*/ 847725 w 990600"/>
              <a:gd name="connsiteY27" fmla="*/ 0 h 2038350"/>
              <a:gd name="connsiteX0" fmla="*/ 847725 w 990600"/>
              <a:gd name="connsiteY0" fmla="*/ 0 h 2038350"/>
              <a:gd name="connsiteX1" fmla="*/ 838200 w 990600"/>
              <a:gd name="connsiteY1" fmla="*/ 276225 h 2038350"/>
              <a:gd name="connsiteX2" fmla="*/ 733425 w 990600"/>
              <a:gd name="connsiteY2" fmla="*/ 295275 h 2038350"/>
              <a:gd name="connsiteX3" fmla="*/ 762000 w 990600"/>
              <a:gd name="connsiteY3" fmla="*/ 581025 h 2038350"/>
              <a:gd name="connsiteX4" fmla="*/ 800100 w 990600"/>
              <a:gd name="connsiteY4" fmla="*/ 647700 h 2038350"/>
              <a:gd name="connsiteX5" fmla="*/ 752475 w 990600"/>
              <a:gd name="connsiteY5" fmla="*/ 762000 h 2038350"/>
              <a:gd name="connsiteX6" fmla="*/ 752475 w 990600"/>
              <a:gd name="connsiteY6" fmla="*/ 828675 h 2038350"/>
              <a:gd name="connsiteX7" fmla="*/ 600075 w 990600"/>
              <a:gd name="connsiteY7" fmla="*/ 942975 h 2038350"/>
              <a:gd name="connsiteX8" fmla="*/ 647700 w 990600"/>
              <a:gd name="connsiteY8" fmla="*/ 1028700 h 2038350"/>
              <a:gd name="connsiteX9" fmla="*/ 638175 w 990600"/>
              <a:gd name="connsiteY9" fmla="*/ 1190625 h 2038350"/>
              <a:gd name="connsiteX10" fmla="*/ 523875 w 990600"/>
              <a:gd name="connsiteY10" fmla="*/ 1266825 h 2038350"/>
              <a:gd name="connsiteX11" fmla="*/ 523875 w 990600"/>
              <a:gd name="connsiteY11" fmla="*/ 1266825 h 2038350"/>
              <a:gd name="connsiteX12" fmla="*/ 295275 w 990600"/>
              <a:gd name="connsiteY12" fmla="*/ 1123950 h 2038350"/>
              <a:gd name="connsiteX13" fmla="*/ 276225 w 990600"/>
              <a:gd name="connsiteY13" fmla="*/ 1409700 h 2038350"/>
              <a:gd name="connsiteX14" fmla="*/ 238125 w 990600"/>
              <a:gd name="connsiteY14" fmla="*/ 1409700 h 2038350"/>
              <a:gd name="connsiteX15" fmla="*/ 28575 w 990600"/>
              <a:gd name="connsiteY15" fmla="*/ 1457325 h 2038350"/>
              <a:gd name="connsiteX16" fmla="*/ 0 w 990600"/>
              <a:gd name="connsiteY16" fmla="*/ 1809750 h 2038350"/>
              <a:gd name="connsiteX17" fmla="*/ 85725 w 990600"/>
              <a:gd name="connsiteY17" fmla="*/ 1971675 h 2038350"/>
              <a:gd name="connsiteX18" fmla="*/ 171450 w 990600"/>
              <a:gd name="connsiteY18" fmla="*/ 2038350 h 2038350"/>
              <a:gd name="connsiteX19" fmla="*/ 447675 w 990600"/>
              <a:gd name="connsiteY19" fmla="*/ 1885950 h 2038350"/>
              <a:gd name="connsiteX20" fmla="*/ 571500 w 990600"/>
              <a:gd name="connsiteY20" fmla="*/ 2028825 h 2038350"/>
              <a:gd name="connsiteX21" fmla="*/ 638175 w 990600"/>
              <a:gd name="connsiteY21" fmla="*/ 1962150 h 2038350"/>
              <a:gd name="connsiteX22" fmla="*/ 723900 w 990600"/>
              <a:gd name="connsiteY22" fmla="*/ 1905000 h 2038350"/>
              <a:gd name="connsiteX23" fmla="*/ 790575 w 990600"/>
              <a:gd name="connsiteY23" fmla="*/ 1762125 h 2038350"/>
              <a:gd name="connsiteX24" fmla="*/ 895350 w 990600"/>
              <a:gd name="connsiteY24" fmla="*/ 914400 h 2038350"/>
              <a:gd name="connsiteX25" fmla="*/ 971550 w 990600"/>
              <a:gd name="connsiteY25" fmla="*/ 323850 h 2038350"/>
              <a:gd name="connsiteX26" fmla="*/ 990600 w 990600"/>
              <a:gd name="connsiteY26" fmla="*/ 38100 h 2038350"/>
              <a:gd name="connsiteX27" fmla="*/ 847725 w 990600"/>
              <a:gd name="connsiteY27" fmla="*/ 0 h 2038350"/>
              <a:gd name="connsiteX0" fmla="*/ 847725 w 990600"/>
              <a:gd name="connsiteY0" fmla="*/ 0 h 2038350"/>
              <a:gd name="connsiteX1" fmla="*/ 838200 w 990600"/>
              <a:gd name="connsiteY1" fmla="*/ 276225 h 2038350"/>
              <a:gd name="connsiteX2" fmla="*/ 733425 w 990600"/>
              <a:gd name="connsiteY2" fmla="*/ 295275 h 2038350"/>
              <a:gd name="connsiteX3" fmla="*/ 762000 w 990600"/>
              <a:gd name="connsiteY3" fmla="*/ 581025 h 2038350"/>
              <a:gd name="connsiteX4" fmla="*/ 800100 w 990600"/>
              <a:gd name="connsiteY4" fmla="*/ 647700 h 2038350"/>
              <a:gd name="connsiteX5" fmla="*/ 752475 w 990600"/>
              <a:gd name="connsiteY5" fmla="*/ 762000 h 2038350"/>
              <a:gd name="connsiteX6" fmla="*/ 752475 w 990600"/>
              <a:gd name="connsiteY6" fmla="*/ 828675 h 2038350"/>
              <a:gd name="connsiteX7" fmla="*/ 600075 w 990600"/>
              <a:gd name="connsiteY7" fmla="*/ 942975 h 2038350"/>
              <a:gd name="connsiteX8" fmla="*/ 647700 w 990600"/>
              <a:gd name="connsiteY8" fmla="*/ 1028700 h 2038350"/>
              <a:gd name="connsiteX9" fmla="*/ 638175 w 990600"/>
              <a:gd name="connsiteY9" fmla="*/ 1190625 h 2038350"/>
              <a:gd name="connsiteX10" fmla="*/ 523875 w 990600"/>
              <a:gd name="connsiteY10" fmla="*/ 1266825 h 2038350"/>
              <a:gd name="connsiteX11" fmla="*/ 523875 w 990600"/>
              <a:gd name="connsiteY11" fmla="*/ 1266825 h 2038350"/>
              <a:gd name="connsiteX12" fmla="*/ 295275 w 990600"/>
              <a:gd name="connsiteY12" fmla="*/ 1123950 h 2038350"/>
              <a:gd name="connsiteX13" fmla="*/ 276225 w 990600"/>
              <a:gd name="connsiteY13" fmla="*/ 1409700 h 2038350"/>
              <a:gd name="connsiteX14" fmla="*/ 114300 w 990600"/>
              <a:gd name="connsiteY14" fmla="*/ 1266825 h 2038350"/>
              <a:gd name="connsiteX15" fmla="*/ 28575 w 990600"/>
              <a:gd name="connsiteY15" fmla="*/ 1457325 h 2038350"/>
              <a:gd name="connsiteX16" fmla="*/ 0 w 990600"/>
              <a:gd name="connsiteY16" fmla="*/ 1809750 h 2038350"/>
              <a:gd name="connsiteX17" fmla="*/ 85725 w 990600"/>
              <a:gd name="connsiteY17" fmla="*/ 1971675 h 2038350"/>
              <a:gd name="connsiteX18" fmla="*/ 171450 w 990600"/>
              <a:gd name="connsiteY18" fmla="*/ 2038350 h 2038350"/>
              <a:gd name="connsiteX19" fmla="*/ 447675 w 990600"/>
              <a:gd name="connsiteY19" fmla="*/ 1885950 h 2038350"/>
              <a:gd name="connsiteX20" fmla="*/ 571500 w 990600"/>
              <a:gd name="connsiteY20" fmla="*/ 2028825 h 2038350"/>
              <a:gd name="connsiteX21" fmla="*/ 638175 w 990600"/>
              <a:gd name="connsiteY21" fmla="*/ 1962150 h 2038350"/>
              <a:gd name="connsiteX22" fmla="*/ 723900 w 990600"/>
              <a:gd name="connsiteY22" fmla="*/ 1905000 h 2038350"/>
              <a:gd name="connsiteX23" fmla="*/ 790575 w 990600"/>
              <a:gd name="connsiteY23" fmla="*/ 1762125 h 2038350"/>
              <a:gd name="connsiteX24" fmla="*/ 895350 w 990600"/>
              <a:gd name="connsiteY24" fmla="*/ 914400 h 2038350"/>
              <a:gd name="connsiteX25" fmla="*/ 971550 w 990600"/>
              <a:gd name="connsiteY25" fmla="*/ 323850 h 2038350"/>
              <a:gd name="connsiteX26" fmla="*/ 990600 w 990600"/>
              <a:gd name="connsiteY26" fmla="*/ 38100 h 2038350"/>
              <a:gd name="connsiteX27" fmla="*/ 847725 w 990600"/>
              <a:gd name="connsiteY27" fmla="*/ 0 h 2038350"/>
              <a:gd name="connsiteX0" fmla="*/ 847725 w 990600"/>
              <a:gd name="connsiteY0" fmla="*/ 0 h 2038350"/>
              <a:gd name="connsiteX1" fmla="*/ 838200 w 990600"/>
              <a:gd name="connsiteY1" fmla="*/ 276225 h 2038350"/>
              <a:gd name="connsiteX2" fmla="*/ 733425 w 990600"/>
              <a:gd name="connsiteY2" fmla="*/ 295275 h 2038350"/>
              <a:gd name="connsiteX3" fmla="*/ 762000 w 990600"/>
              <a:gd name="connsiteY3" fmla="*/ 581025 h 2038350"/>
              <a:gd name="connsiteX4" fmla="*/ 800100 w 990600"/>
              <a:gd name="connsiteY4" fmla="*/ 647700 h 2038350"/>
              <a:gd name="connsiteX5" fmla="*/ 752475 w 990600"/>
              <a:gd name="connsiteY5" fmla="*/ 762000 h 2038350"/>
              <a:gd name="connsiteX6" fmla="*/ 752475 w 990600"/>
              <a:gd name="connsiteY6" fmla="*/ 828675 h 2038350"/>
              <a:gd name="connsiteX7" fmla="*/ 600075 w 990600"/>
              <a:gd name="connsiteY7" fmla="*/ 942975 h 2038350"/>
              <a:gd name="connsiteX8" fmla="*/ 647700 w 990600"/>
              <a:gd name="connsiteY8" fmla="*/ 1028700 h 2038350"/>
              <a:gd name="connsiteX9" fmla="*/ 638175 w 990600"/>
              <a:gd name="connsiteY9" fmla="*/ 1190625 h 2038350"/>
              <a:gd name="connsiteX10" fmla="*/ 523875 w 990600"/>
              <a:gd name="connsiteY10" fmla="*/ 1266825 h 2038350"/>
              <a:gd name="connsiteX11" fmla="*/ 523875 w 990600"/>
              <a:gd name="connsiteY11" fmla="*/ 1266825 h 2038350"/>
              <a:gd name="connsiteX12" fmla="*/ 295275 w 990600"/>
              <a:gd name="connsiteY12" fmla="*/ 1123950 h 2038350"/>
              <a:gd name="connsiteX13" fmla="*/ 200025 w 990600"/>
              <a:gd name="connsiteY13" fmla="*/ 1285875 h 2038350"/>
              <a:gd name="connsiteX14" fmla="*/ 114300 w 990600"/>
              <a:gd name="connsiteY14" fmla="*/ 1266825 h 2038350"/>
              <a:gd name="connsiteX15" fmla="*/ 28575 w 990600"/>
              <a:gd name="connsiteY15" fmla="*/ 1457325 h 2038350"/>
              <a:gd name="connsiteX16" fmla="*/ 0 w 990600"/>
              <a:gd name="connsiteY16" fmla="*/ 1809750 h 2038350"/>
              <a:gd name="connsiteX17" fmla="*/ 85725 w 990600"/>
              <a:gd name="connsiteY17" fmla="*/ 1971675 h 2038350"/>
              <a:gd name="connsiteX18" fmla="*/ 171450 w 990600"/>
              <a:gd name="connsiteY18" fmla="*/ 2038350 h 2038350"/>
              <a:gd name="connsiteX19" fmla="*/ 447675 w 990600"/>
              <a:gd name="connsiteY19" fmla="*/ 1885950 h 2038350"/>
              <a:gd name="connsiteX20" fmla="*/ 571500 w 990600"/>
              <a:gd name="connsiteY20" fmla="*/ 2028825 h 2038350"/>
              <a:gd name="connsiteX21" fmla="*/ 638175 w 990600"/>
              <a:gd name="connsiteY21" fmla="*/ 1962150 h 2038350"/>
              <a:gd name="connsiteX22" fmla="*/ 723900 w 990600"/>
              <a:gd name="connsiteY22" fmla="*/ 1905000 h 2038350"/>
              <a:gd name="connsiteX23" fmla="*/ 790575 w 990600"/>
              <a:gd name="connsiteY23" fmla="*/ 1762125 h 2038350"/>
              <a:gd name="connsiteX24" fmla="*/ 895350 w 990600"/>
              <a:gd name="connsiteY24" fmla="*/ 914400 h 2038350"/>
              <a:gd name="connsiteX25" fmla="*/ 971550 w 990600"/>
              <a:gd name="connsiteY25" fmla="*/ 323850 h 2038350"/>
              <a:gd name="connsiteX26" fmla="*/ 990600 w 990600"/>
              <a:gd name="connsiteY26" fmla="*/ 38100 h 2038350"/>
              <a:gd name="connsiteX27" fmla="*/ 847725 w 990600"/>
              <a:gd name="connsiteY27" fmla="*/ 0 h 2038350"/>
              <a:gd name="connsiteX0" fmla="*/ 847725 w 990600"/>
              <a:gd name="connsiteY0" fmla="*/ 0 h 2038350"/>
              <a:gd name="connsiteX1" fmla="*/ 838200 w 990600"/>
              <a:gd name="connsiteY1" fmla="*/ 276225 h 2038350"/>
              <a:gd name="connsiteX2" fmla="*/ 733425 w 990600"/>
              <a:gd name="connsiteY2" fmla="*/ 295275 h 2038350"/>
              <a:gd name="connsiteX3" fmla="*/ 762000 w 990600"/>
              <a:gd name="connsiteY3" fmla="*/ 581025 h 2038350"/>
              <a:gd name="connsiteX4" fmla="*/ 800100 w 990600"/>
              <a:gd name="connsiteY4" fmla="*/ 647700 h 2038350"/>
              <a:gd name="connsiteX5" fmla="*/ 752475 w 990600"/>
              <a:gd name="connsiteY5" fmla="*/ 762000 h 2038350"/>
              <a:gd name="connsiteX6" fmla="*/ 752475 w 990600"/>
              <a:gd name="connsiteY6" fmla="*/ 828675 h 2038350"/>
              <a:gd name="connsiteX7" fmla="*/ 600075 w 990600"/>
              <a:gd name="connsiteY7" fmla="*/ 942975 h 2038350"/>
              <a:gd name="connsiteX8" fmla="*/ 647700 w 990600"/>
              <a:gd name="connsiteY8" fmla="*/ 1028700 h 2038350"/>
              <a:gd name="connsiteX9" fmla="*/ 638175 w 990600"/>
              <a:gd name="connsiteY9" fmla="*/ 1190625 h 2038350"/>
              <a:gd name="connsiteX10" fmla="*/ 523875 w 990600"/>
              <a:gd name="connsiteY10" fmla="*/ 1266825 h 2038350"/>
              <a:gd name="connsiteX11" fmla="*/ 523875 w 990600"/>
              <a:gd name="connsiteY11" fmla="*/ 1266825 h 2038350"/>
              <a:gd name="connsiteX12" fmla="*/ 466725 w 990600"/>
              <a:gd name="connsiteY12" fmla="*/ 1133475 h 2038350"/>
              <a:gd name="connsiteX13" fmla="*/ 295275 w 990600"/>
              <a:gd name="connsiteY13" fmla="*/ 1123950 h 2038350"/>
              <a:gd name="connsiteX14" fmla="*/ 200025 w 990600"/>
              <a:gd name="connsiteY14" fmla="*/ 1285875 h 2038350"/>
              <a:gd name="connsiteX15" fmla="*/ 114300 w 990600"/>
              <a:gd name="connsiteY15" fmla="*/ 1266825 h 2038350"/>
              <a:gd name="connsiteX16" fmla="*/ 28575 w 990600"/>
              <a:gd name="connsiteY16" fmla="*/ 1457325 h 2038350"/>
              <a:gd name="connsiteX17" fmla="*/ 0 w 990600"/>
              <a:gd name="connsiteY17" fmla="*/ 1809750 h 2038350"/>
              <a:gd name="connsiteX18" fmla="*/ 85725 w 990600"/>
              <a:gd name="connsiteY18" fmla="*/ 1971675 h 2038350"/>
              <a:gd name="connsiteX19" fmla="*/ 171450 w 990600"/>
              <a:gd name="connsiteY19" fmla="*/ 2038350 h 2038350"/>
              <a:gd name="connsiteX20" fmla="*/ 447675 w 990600"/>
              <a:gd name="connsiteY20" fmla="*/ 1885950 h 2038350"/>
              <a:gd name="connsiteX21" fmla="*/ 571500 w 990600"/>
              <a:gd name="connsiteY21" fmla="*/ 2028825 h 2038350"/>
              <a:gd name="connsiteX22" fmla="*/ 638175 w 990600"/>
              <a:gd name="connsiteY22" fmla="*/ 1962150 h 2038350"/>
              <a:gd name="connsiteX23" fmla="*/ 723900 w 990600"/>
              <a:gd name="connsiteY23" fmla="*/ 1905000 h 2038350"/>
              <a:gd name="connsiteX24" fmla="*/ 790575 w 990600"/>
              <a:gd name="connsiteY24" fmla="*/ 1762125 h 2038350"/>
              <a:gd name="connsiteX25" fmla="*/ 895350 w 990600"/>
              <a:gd name="connsiteY25" fmla="*/ 914400 h 2038350"/>
              <a:gd name="connsiteX26" fmla="*/ 971550 w 990600"/>
              <a:gd name="connsiteY26" fmla="*/ 323850 h 2038350"/>
              <a:gd name="connsiteX27" fmla="*/ 990600 w 990600"/>
              <a:gd name="connsiteY27" fmla="*/ 38100 h 2038350"/>
              <a:gd name="connsiteX28" fmla="*/ 847725 w 990600"/>
              <a:gd name="connsiteY28" fmla="*/ 0 h 2038350"/>
              <a:gd name="connsiteX0" fmla="*/ 847725 w 990600"/>
              <a:gd name="connsiteY0" fmla="*/ 0 h 2038350"/>
              <a:gd name="connsiteX1" fmla="*/ 838200 w 990600"/>
              <a:gd name="connsiteY1" fmla="*/ 276225 h 2038350"/>
              <a:gd name="connsiteX2" fmla="*/ 733425 w 990600"/>
              <a:gd name="connsiteY2" fmla="*/ 295275 h 2038350"/>
              <a:gd name="connsiteX3" fmla="*/ 762000 w 990600"/>
              <a:gd name="connsiteY3" fmla="*/ 581025 h 2038350"/>
              <a:gd name="connsiteX4" fmla="*/ 800100 w 990600"/>
              <a:gd name="connsiteY4" fmla="*/ 647700 h 2038350"/>
              <a:gd name="connsiteX5" fmla="*/ 752475 w 990600"/>
              <a:gd name="connsiteY5" fmla="*/ 762000 h 2038350"/>
              <a:gd name="connsiteX6" fmla="*/ 752475 w 990600"/>
              <a:gd name="connsiteY6" fmla="*/ 828675 h 2038350"/>
              <a:gd name="connsiteX7" fmla="*/ 600075 w 990600"/>
              <a:gd name="connsiteY7" fmla="*/ 942975 h 2038350"/>
              <a:gd name="connsiteX8" fmla="*/ 647700 w 990600"/>
              <a:gd name="connsiteY8" fmla="*/ 1028700 h 2038350"/>
              <a:gd name="connsiteX9" fmla="*/ 638175 w 990600"/>
              <a:gd name="connsiteY9" fmla="*/ 1190625 h 2038350"/>
              <a:gd name="connsiteX10" fmla="*/ 523875 w 990600"/>
              <a:gd name="connsiteY10" fmla="*/ 1266825 h 2038350"/>
              <a:gd name="connsiteX11" fmla="*/ 523875 w 990600"/>
              <a:gd name="connsiteY11" fmla="*/ 1266825 h 2038350"/>
              <a:gd name="connsiteX12" fmla="*/ 466725 w 990600"/>
              <a:gd name="connsiteY12" fmla="*/ 1133475 h 2038350"/>
              <a:gd name="connsiteX13" fmla="*/ 295275 w 990600"/>
              <a:gd name="connsiteY13" fmla="*/ 1123950 h 2038350"/>
              <a:gd name="connsiteX14" fmla="*/ 200025 w 990600"/>
              <a:gd name="connsiteY14" fmla="*/ 1285875 h 2038350"/>
              <a:gd name="connsiteX15" fmla="*/ 114300 w 990600"/>
              <a:gd name="connsiteY15" fmla="*/ 1266825 h 2038350"/>
              <a:gd name="connsiteX16" fmla="*/ 28575 w 990600"/>
              <a:gd name="connsiteY16" fmla="*/ 1457325 h 2038350"/>
              <a:gd name="connsiteX17" fmla="*/ 0 w 990600"/>
              <a:gd name="connsiteY17" fmla="*/ 1809750 h 2038350"/>
              <a:gd name="connsiteX18" fmla="*/ 85725 w 990600"/>
              <a:gd name="connsiteY18" fmla="*/ 1971675 h 2038350"/>
              <a:gd name="connsiteX19" fmla="*/ 171450 w 990600"/>
              <a:gd name="connsiteY19" fmla="*/ 2038350 h 2038350"/>
              <a:gd name="connsiteX20" fmla="*/ 447675 w 990600"/>
              <a:gd name="connsiteY20" fmla="*/ 1885950 h 2038350"/>
              <a:gd name="connsiteX21" fmla="*/ 571500 w 990600"/>
              <a:gd name="connsiteY21" fmla="*/ 2028825 h 2038350"/>
              <a:gd name="connsiteX22" fmla="*/ 723900 w 990600"/>
              <a:gd name="connsiteY22" fmla="*/ 1905000 h 2038350"/>
              <a:gd name="connsiteX23" fmla="*/ 790575 w 990600"/>
              <a:gd name="connsiteY23" fmla="*/ 1762125 h 2038350"/>
              <a:gd name="connsiteX24" fmla="*/ 895350 w 990600"/>
              <a:gd name="connsiteY24" fmla="*/ 914400 h 2038350"/>
              <a:gd name="connsiteX25" fmla="*/ 971550 w 990600"/>
              <a:gd name="connsiteY25" fmla="*/ 323850 h 2038350"/>
              <a:gd name="connsiteX26" fmla="*/ 990600 w 990600"/>
              <a:gd name="connsiteY26" fmla="*/ 38100 h 2038350"/>
              <a:gd name="connsiteX27" fmla="*/ 847725 w 990600"/>
              <a:gd name="connsiteY27" fmla="*/ 0 h 2038350"/>
              <a:gd name="connsiteX0" fmla="*/ 847725 w 990600"/>
              <a:gd name="connsiteY0" fmla="*/ 0 h 2057400"/>
              <a:gd name="connsiteX1" fmla="*/ 838200 w 990600"/>
              <a:gd name="connsiteY1" fmla="*/ 276225 h 2057400"/>
              <a:gd name="connsiteX2" fmla="*/ 733425 w 990600"/>
              <a:gd name="connsiteY2" fmla="*/ 295275 h 2057400"/>
              <a:gd name="connsiteX3" fmla="*/ 762000 w 990600"/>
              <a:gd name="connsiteY3" fmla="*/ 581025 h 2057400"/>
              <a:gd name="connsiteX4" fmla="*/ 800100 w 990600"/>
              <a:gd name="connsiteY4" fmla="*/ 647700 h 2057400"/>
              <a:gd name="connsiteX5" fmla="*/ 752475 w 990600"/>
              <a:gd name="connsiteY5" fmla="*/ 762000 h 2057400"/>
              <a:gd name="connsiteX6" fmla="*/ 752475 w 990600"/>
              <a:gd name="connsiteY6" fmla="*/ 828675 h 2057400"/>
              <a:gd name="connsiteX7" fmla="*/ 600075 w 990600"/>
              <a:gd name="connsiteY7" fmla="*/ 942975 h 2057400"/>
              <a:gd name="connsiteX8" fmla="*/ 647700 w 990600"/>
              <a:gd name="connsiteY8" fmla="*/ 1028700 h 2057400"/>
              <a:gd name="connsiteX9" fmla="*/ 638175 w 990600"/>
              <a:gd name="connsiteY9" fmla="*/ 1190625 h 2057400"/>
              <a:gd name="connsiteX10" fmla="*/ 523875 w 990600"/>
              <a:gd name="connsiteY10" fmla="*/ 1266825 h 2057400"/>
              <a:gd name="connsiteX11" fmla="*/ 523875 w 990600"/>
              <a:gd name="connsiteY11" fmla="*/ 1266825 h 2057400"/>
              <a:gd name="connsiteX12" fmla="*/ 466725 w 990600"/>
              <a:gd name="connsiteY12" fmla="*/ 1133475 h 2057400"/>
              <a:gd name="connsiteX13" fmla="*/ 295275 w 990600"/>
              <a:gd name="connsiteY13" fmla="*/ 1123950 h 2057400"/>
              <a:gd name="connsiteX14" fmla="*/ 200025 w 990600"/>
              <a:gd name="connsiteY14" fmla="*/ 1285875 h 2057400"/>
              <a:gd name="connsiteX15" fmla="*/ 114300 w 990600"/>
              <a:gd name="connsiteY15" fmla="*/ 1266825 h 2057400"/>
              <a:gd name="connsiteX16" fmla="*/ 28575 w 990600"/>
              <a:gd name="connsiteY16" fmla="*/ 1457325 h 2057400"/>
              <a:gd name="connsiteX17" fmla="*/ 0 w 990600"/>
              <a:gd name="connsiteY17" fmla="*/ 1809750 h 2057400"/>
              <a:gd name="connsiteX18" fmla="*/ 85725 w 990600"/>
              <a:gd name="connsiteY18" fmla="*/ 1971675 h 2057400"/>
              <a:gd name="connsiteX19" fmla="*/ 171450 w 990600"/>
              <a:gd name="connsiteY19" fmla="*/ 2038350 h 2057400"/>
              <a:gd name="connsiteX20" fmla="*/ 352425 w 990600"/>
              <a:gd name="connsiteY20" fmla="*/ 2057400 h 2057400"/>
              <a:gd name="connsiteX21" fmla="*/ 571500 w 990600"/>
              <a:gd name="connsiteY21" fmla="*/ 2028825 h 2057400"/>
              <a:gd name="connsiteX22" fmla="*/ 723900 w 990600"/>
              <a:gd name="connsiteY22" fmla="*/ 1905000 h 2057400"/>
              <a:gd name="connsiteX23" fmla="*/ 790575 w 990600"/>
              <a:gd name="connsiteY23" fmla="*/ 1762125 h 2057400"/>
              <a:gd name="connsiteX24" fmla="*/ 895350 w 990600"/>
              <a:gd name="connsiteY24" fmla="*/ 914400 h 2057400"/>
              <a:gd name="connsiteX25" fmla="*/ 971550 w 990600"/>
              <a:gd name="connsiteY25" fmla="*/ 323850 h 2057400"/>
              <a:gd name="connsiteX26" fmla="*/ 990600 w 990600"/>
              <a:gd name="connsiteY26" fmla="*/ 38100 h 2057400"/>
              <a:gd name="connsiteX27" fmla="*/ 847725 w 990600"/>
              <a:gd name="connsiteY27" fmla="*/ 0 h 2057400"/>
              <a:gd name="connsiteX0" fmla="*/ 847725 w 990600"/>
              <a:gd name="connsiteY0" fmla="*/ 0 h 2066986"/>
              <a:gd name="connsiteX1" fmla="*/ 838200 w 990600"/>
              <a:gd name="connsiteY1" fmla="*/ 276225 h 2066986"/>
              <a:gd name="connsiteX2" fmla="*/ 733425 w 990600"/>
              <a:gd name="connsiteY2" fmla="*/ 295275 h 2066986"/>
              <a:gd name="connsiteX3" fmla="*/ 762000 w 990600"/>
              <a:gd name="connsiteY3" fmla="*/ 581025 h 2066986"/>
              <a:gd name="connsiteX4" fmla="*/ 800100 w 990600"/>
              <a:gd name="connsiteY4" fmla="*/ 647700 h 2066986"/>
              <a:gd name="connsiteX5" fmla="*/ 752475 w 990600"/>
              <a:gd name="connsiteY5" fmla="*/ 762000 h 2066986"/>
              <a:gd name="connsiteX6" fmla="*/ 752475 w 990600"/>
              <a:gd name="connsiteY6" fmla="*/ 828675 h 2066986"/>
              <a:gd name="connsiteX7" fmla="*/ 600075 w 990600"/>
              <a:gd name="connsiteY7" fmla="*/ 942975 h 2066986"/>
              <a:gd name="connsiteX8" fmla="*/ 647700 w 990600"/>
              <a:gd name="connsiteY8" fmla="*/ 1028700 h 2066986"/>
              <a:gd name="connsiteX9" fmla="*/ 638175 w 990600"/>
              <a:gd name="connsiteY9" fmla="*/ 1190625 h 2066986"/>
              <a:gd name="connsiteX10" fmla="*/ 523875 w 990600"/>
              <a:gd name="connsiteY10" fmla="*/ 1266825 h 2066986"/>
              <a:gd name="connsiteX11" fmla="*/ 523875 w 990600"/>
              <a:gd name="connsiteY11" fmla="*/ 1266825 h 2066986"/>
              <a:gd name="connsiteX12" fmla="*/ 466725 w 990600"/>
              <a:gd name="connsiteY12" fmla="*/ 1133475 h 2066986"/>
              <a:gd name="connsiteX13" fmla="*/ 295275 w 990600"/>
              <a:gd name="connsiteY13" fmla="*/ 1123950 h 2066986"/>
              <a:gd name="connsiteX14" fmla="*/ 200025 w 990600"/>
              <a:gd name="connsiteY14" fmla="*/ 1285875 h 2066986"/>
              <a:gd name="connsiteX15" fmla="*/ 114300 w 990600"/>
              <a:gd name="connsiteY15" fmla="*/ 1266825 h 2066986"/>
              <a:gd name="connsiteX16" fmla="*/ 28575 w 990600"/>
              <a:gd name="connsiteY16" fmla="*/ 1457325 h 2066986"/>
              <a:gd name="connsiteX17" fmla="*/ 0 w 990600"/>
              <a:gd name="connsiteY17" fmla="*/ 1809750 h 2066986"/>
              <a:gd name="connsiteX18" fmla="*/ 85725 w 990600"/>
              <a:gd name="connsiteY18" fmla="*/ 1971675 h 2066986"/>
              <a:gd name="connsiteX19" fmla="*/ 171450 w 990600"/>
              <a:gd name="connsiteY19" fmla="*/ 2038350 h 2066986"/>
              <a:gd name="connsiteX20" fmla="*/ 352425 w 990600"/>
              <a:gd name="connsiteY20" fmla="*/ 2057400 h 2066986"/>
              <a:gd name="connsiteX21" fmla="*/ 723900 w 990600"/>
              <a:gd name="connsiteY21" fmla="*/ 2066925 h 2066986"/>
              <a:gd name="connsiteX22" fmla="*/ 723900 w 990600"/>
              <a:gd name="connsiteY22" fmla="*/ 1905000 h 2066986"/>
              <a:gd name="connsiteX23" fmla="*/ 790575 w 990600"/>
              <a:gd name="connsiteY23" fmla="*/ 1762125 h 2066986"/>
              <a:gd name="connsiteX24" fmla="*/ 895350 w 990600"/>
              <a:gd name="connsiteY24" fmla="*/ 914400 h 2066986"/>
              <a:gd name="connsiteX25" fmla="*/ 971550 w 990600"/>
              <a:gd name="connsiteY25" fmla="*/ 323850 h 2066986"/>
              <a:gd name="connsiteX26" fmla="*/ 990600 w 990600"/>
              <a:gd name="connsiteY26" fmla="*/ 38100 h 2066986"/>
              <a:gd name="connsiteX27" fmla="*/ 847725 w 990600"/>
              <a:gd name="connsiteY27" fmla="*/ 0 h 2066986"/>
              <a:gd name="connsiteX0" fmla="*/ 847725 w 990600"/>
              <a:gd name="connsiteY0" fmla="*/ 0 h 2066991"/>
              <a:gd name="connsiteX1" fmla="*/ 838200 w 990600"/>
              <a:gd name="connsiteY1" fmla="*/ 276225 h 2066991"/>
              <a:gd name="connsiteX2" fmla="*/ 733425 w 990600"/>
              <a:gd name="connsiteY2" fmla="*/ 295275 h 2066991"/>
              <a:gd name="connsiteX3" fmla="*/ 762000 w 990600"/>
              <a:gd name="connsiteY3" fmla="*/ 581025 h 2066991"/>
              <a:gd name="connsiteX4" fmla="*/ 800100 w 990600"/>
              <a:gd name="connsiteY4" fmla="*/ 647700 h 2066991"/>
              <a:gd name="connsiteX5" fmla="*/ 752475 w 990600"/>
              <a:gd name="connsiteY5" fmla="*/ 762000 h 2066991"/>
              <a:gd name="connsiteX6" fmla="*/ 752475 w 990600"/>
              <a:gd name="connsiteY6" fmla="*/ 828675 h 2066991"/>
              <a:gd name="connsiteX7" fmla="*/ 600075 w 990600"/>
              <a:gd name="connsiteY7" fmla="*/ 942975 h 2066991"/>
              <a:gd name="connsiteX8" fmla="*/ 647700 w 990600"/>
              <a:gd name="connsiteY8" fmla="*/ 1028700 h 2066991"/>
              <a:gd name="connsiteX9" fmla="*/ 638175 w 990600"/>
              <a:gd name="connsiteY9" fmla="*/ 1190625 h 2066991"/>
              <a:gd name="connsiteX10" fmla="*/ 523875 w 990600"/>
              <a:gd name="connsiteY10" fmla="*/ 1266825 h 2066991"/>
              <a:gd name="connsiteX11" fmla="*/ 523875 w 990600"/>
              <a:gd name="connsiteY11" fmla="*/ 1266825 h 2066991"/>
              <a:gd name="connsiteX12" fmla="*/ 466725 w 990600"/>
              <a:gd name="connsiteY12" fmla="*/ 1133475 h 2066991"/>
              <a:gd name="connsiteX13" fmla="*/ 295275 w 990600"/>
              <a:gd name="connsiteY13" fmla="*/ 1123950 h 2066991"/>
              <a:gd name="connsiteX14" fmla="*/ 200025 w 990600"/>
              <a:gd name="connsiteY14" fmla="*/ 1285875 h 2066991"/>
              <a:gd name="connsiteX15" fmla="*/ 114300 w 990600"/>
              <a:gd name="connsiteY15" fmla="*/ 1266825 h 2066991"/>
              <a:gd name="connsiteX16" fmla="*/ 28575 w 990600"/>
              <a:gd name="connsiteY16" fmla="*/ 1457325 h 2066991"/>
              <a:gd name="connsiteX17" fmla="*/ 0 w 990600"/>
              <a:gd name="connsiteY17" fmla="*/ 1809750 h 2066991"/>
              <a:gd name="connsiteX18" fmla="*/ 85725 w 990600"/>
              <a:gd name="connsiteY18" fmla="*/ 1971675 h 2066991"/>
              <a:gd name="connsiteX19" fmla="*/ 171450 w 990600"/>
              <a:gd name="connsiteY19" fmla="*/ 2038350 h 2066991"/>
              <a:gd name="connsiteX20" fmla="*/ 352425 w 990600"/>
              <a:gd name="connsiteY20" fmla="*/ 2057400 h 2066991"/>
              <a:gd name="connsiteX21" fmla="*/ 723900 w 990600"/>
              <a:gd name="connsiteY21" fmla="*/ 2066925 h 2066991"/>
              <a:gd name="connsiteX22" fmla="*/ 790575 w 990600"/>
              <a:gd name="connsiteY22" fmla="*/ 1914525 h 2066991"/>
              <a:gd name="connsiteX23" fmla="*/ 790575 w 990600"/>
              <a:gd name="connsiteY23" fmla="*/ 1762125 h 2066991"/>
              <a:gd name="connsiteX24" fmla="*/ 895350 w 990600"/>
              <a:gd name="connsiteY24" fmla="*/ 914400 h 2066991"/>
              <a:gd name="connsiteX25" fmla="*/ 971550 w 990600"/>
              <a:gd name="connsiteY25" fmla="*/ 323850 h 2066991"/>
              <a:gd name="connsiteX26" fmla="*/ 990600 w 990600"/>
              <a:gd name="connsiteY26" fmla="*/ 38100 h 2066991"/>
              <a:gd name="connsiteX27" fmla="*/ 847725 w 990600"/>
              <a:gd name="connsiteY27" fmla="*/ 0 h 2066991"/>
              <a:gd name="connsiteX0" fmla="*/ 847725 w 990600"/>
              <a:gd name="connsiteY0" fmla="*/ 0 h 2066991"/>
              <a:gd name="connsiteX1" fmla="*/ 838200 w 990600"/>
              <a:gd name="connsiteY1" fmla="*/ 276225 h 2066991"/>
              <a:gd name="connsiteX2" fmla="*/ 733425 w 990600"/>
              <a:gd name="connsiteY2" fmla="*/ 295275 h 2066991"/>
              <a:gd name="connsiteX3" fmla="*/ 762000 w 990600"/>
              <a:gd name="connsiteY3" fmla="*/ 581025 h 2066991"/>
              <a:gd name="connsiteX4" fmla="*/ 800100 w 990600"/>
              <a:gd name="connsiteY4" fmla="*/ 647700 h 2066991"/>
              <a:gd name="connsiteX5" fmla="*/ 752475 w 990600"/>
              <a:gd name="connsiteY5" fmla="*/ 762000 h 2066991"/>
              <a:gd name="connsiteX6" fmla="*/ 752475 w 990600"/>
              <a:gd name="connsiteY6" fmla="*/ 828675 h 2066991"/>
              <a:gd name="connsiteX7" fmla="*/ 600075 w 990600"/>
              <a:gd name="connsiteY7" fmla="*/ 942975 h 2066991"/>
              <a:gd name="connsiteX8" fmla="*/ 647700 w 990600"/>
              <a:gd name="connsiteY8" fmla="*/ 1028700 h 2066991"/>
              <a:gd name="connsiteX9" fmla="*/ 638175 w 990600"/>
              <a:gd name="connsiteY9" fmla="*/ 1190625 h 2066991"/>
              <a:gd name="connsiteX10" fmla="*/ 523875 w 990600"/>
              <a:gd name="connsiteY10" fmla="*/ 1266825 h 2066991"/>
              <a:gd name="connsiteX11" fmla="*/ 523875 w 990600"/>
              <a:gd name="connsiteY11" fmla="*/ 1266825 h 2066991"/>
              <a:gd name="connsiteX12" fmla="*/ 466725 w 990600"/>
              <a:gd name="connsiteY12" fmla="*/ 1133475 h 2066991"/>
              <a:gd name="connsiteX13" fmla="*/ 295275 w 990600"/>
              <a:gd name="connsiteY13" fmla="*/ 1123950 h 2066991"/>
              <a:gd name="connsiteX14" fmla="*/ 200025 w 990600"/>
              <a:gd name="connsiteY14" fmla="*/ 1285875 h 2066991"/>
              <a:gd name="connsiteX15" fmla="*/ 114300 w 990600"/>
              <a:gd name="connsiteY15" fmla="*/ 1266825 h 2066991"/>
              <a:gd name="connsiteX16" fmla="*/ 28575 w 990600"/>
              <a:gd name="connsiteY16" fmla="*/ 1457325 h 2066991"/>
              <a:gd name="connsiteX17" fmla="*/ 0 w 990600"/>
              <a:gd name="connsiteY17" fmla="*/ 1809750 h 2066991"/>
              <a:gd name="connsiteX18" fmla="*/ 85725 w 990600"/>
              <a:gd name="connsiteY18" fmla="*/ 1971675 h 2066991"/>
              <a:gd name="connsiteX19" fmla="*/ 171450 w 990600"/>
              <a:gd name="connsiteY19" fmla="*/ 2038350 h 2066991"/>
              <a:gd name="connsiteX20" fmla="*/ 352425 w 990600"/>
              <a:gd name="connsiteY20" fmla="*/ 2057400 h 2066991"/>
              <a:gd name="connsiteX21" fmla="*/ 457200 w 990600"/>
              <a:gd name="connsiteY21" fmla="*/ 2000250 h 2066991"/>
              <a:gd name="connsiteX22" fmla="*/ 723900 w 990600"/>
              <a:gd name="connsiteY22" fmla="*/ 2066925 h 2066991"/>
              <a:gd name="connsiteX23" fmla="*/ 790575 w 990600"/>
              <a:gd name="connsiteY23" fmla="*/ 1914525 h 2066991"/>
              <a:gd name="connsiteX24" fmla="*/ 790575 w 990600"/>
              <a:gd name="connsiteY24" fmla="*/ 1762125 h 2066991"/>
              <a:gd name="connsiteX25" fmla="*/ 895350 w 990600"/>
              <a:gd name="connsiteY25" fmla="*/ 914400 h 2066991"/>
              <a:gd name="connsiteX26" fmla="*/ 971550 w 990600"/>
              <a:gd name="connsiteY26" fmla="*/ 323850 h 2066991"/>
              <a:gd name="connsiteX27" fmla="*/ 990600 w 990600"/>
              <a:gd name="connsiteY27" fmla="*/ 38100 h 2066991"/>
              <a:gd name="connsiteX28" fmla="*/ 847725 w 990600"/>
              <a:gd name="connsiteY28" fmla="*/ 0 h 2066991"/>
              <a:gd name="connsiteX0" fmla="*/ 962025 w 1104900"/>
              <a:gd name="connsiteY0" fmla="*/ 0 h 2066991"/>
              <a:gd name="connsiteX1" fmla="*/ 952500 w 1104900"/>
              <a:gd name="connsiteY1" fmla="*/ 276225 h 2066991"/>
              <a:gd name="connsiteX2" fmla="*/ 847725 w 1104900"/>
              <a:gd name="connsiteY2" fmla="*/ 295275 h 2066991"/>
              <a:gd name="connsiteX3" fmla="*/ 876300 w 1104900"/>
              <a:gd name="connsiteY3" fmla="*/ 581025 h 2066991"/>
              <a:gd name="connsiteX4" fmla="*/ 914400 w 1104900"/>
              <a:gd name="connsiteY4" fmla="*/ 647700 h 2066991"/>
              <a:gd name="connsiteX5" fmla="*/ 866775 w 1104900"/>
              <a:gd name="connsiteY5" fmla="*/ 762000 h 2066991"/>
              <a:gd name="connsiteX6" fmla="*/ 866775 w 1104900"/>
              <a:gd name="connsiteY6" fmla="*/ 828675 h 2066991"/>
              <a:gd name="connsiteX7" fmla="*/ 714375 w 1104900"/>
              <a:gd name="connsiteY7" fmla="*/ 942975 h 2066991"/>
              <a:gd name="connsiteX8" fmla="*/ 762000 w 1104900"/>
              <a:gd name="connsiteY8" fmla="*/ 1028700 h 2066991"/>
              <a:gd name="connsiteX9" fmla="*/ 752475 w 1104900"/>
              <a:gd name="connsiteY9" fmla="*/ 1190625 h 2066991"/>
              <a:gd name="connsiteX10" fmla="*/ 638175 w 1104900"/>
              <a:gd name="connsiteY10" fmla="*/ 1266825 h 2066991"/>
              <a:gd name="connsiteX11" fmla="*/ 638175 w 1104900"/>
              <a:gd name="connsiteY11" fmla="*/ 1266825 h 2066991"/>
              <a:gd name="connsiteX12" fmla="*/ 581025 w 1104900"/>
              <a:gd name="connsiteY12" fmla="*/ 1133475 h 2066991"/>
              <a:gd name="connsiteX13" fmla="*/ 409575 w 1104900"/>
              <a:gd name="connsiteY13" fmla="*/ 1123950 h 2066991"/>
              <a:gd name="connsiteX14" fmla="*/ 314325 w 1104900"/>
              <a:gd name="connsiteY14" fmla="*/ 1285875 h 2066991"/>
              <a:gd name="connsiteX15" fmla="*/ 228600 w 1104900"/>
              <a:gd name="connsiteY15" fmla="*/ 1266825 h 2066991"/>
              <a:gd name="connsiteX16" fmla="*/ 142875 w 1104900"/>
              <a:gd name="connsiteY16" fmla="*/ 1457325 h 2066991"/>
              <a:gd name="connsiteX17" fmla="*/ 0 w 1104900"/>
              <a:gd name="connsiteY17" fmla="*/ 1800225 h 2066991"/>
              <a:gd name="connsiteX18" fmla="*/ 200025 w 1104900"/>
              <a:gd name="connsiteY18" fmla="*/ 1971675 h 2066991"/>
              <a:gd name="connsiteX19" fmla="*/ 285750 w 1104900"/>
              <a:gd name="connsiteY19" fmla="*/ 2038350 h 2066991"/>
              <a:gd name="connsiteX20" fmla="*/ 466725 w 1104900"/>
              <a:gd name="connsiteY20" fmla="*/ 2057400 h 2066991"/>
              <a:gd name="connsiteX21" fmla="*/ 571500 w 1104900"/>
              <a:gd name="connsiteY21" fmla="*/ 2000250 h 2066991"/>
              <a:gd name="connsiteX22" fmla="*/ 838200 w 1104900"/>
              <a:gd name="connsiteY22" fmla="*/ 2066925 h 2066991"/>
              <a:gd name="connsiteX23" fmla="*/ 904875 w 1104900"/>
              <a:gd name="connsiteY23" fmla="*/ 1914525 h 2066991"/>
              <a:gd name="connsiteX24" fmla="*/ 904875 w 1104900"/>
              <a:gd name="connsiteY24" fmla="*/ 1762125 h 2066991"/>
              <a:gd name="connsiteX25" fmla="*/ 1009650 w 1104900"/>
              <a:gd name="connsiteY25" fmla="*/ 914400 h 2066991"/>
              <a:gd name="connsiteX26" fmla="*/ 1085850 w 1104900"/>
              <a:gd name="connsiteY26" fmla="*/ 323850 h 2066991"/>
              <a:gd name="connsiteX27" fmla="*/ 1104900 w 1104900"/>
              <a:gd name="connsiteY27" fmla="*/ 38100 h 2066991"/>
              <a:gd name="connsiteX28" fmla="*/ 962025 w 1104900"/>
              <a:gd name="connsiteY28" fmla="*/ 0 h 2066991"/>
              <a:gd name="connsiteX0" fmla="*/ 962025 w 1104900"/>
              <a:gd name="connsiteY0" fmla="*/ 0 h 2066991"/>
              <a:gd name="connsiteX1" fmla="*/ 952500 w 1104900"/>
              <a:gd name="connsiteY1" fmla="*/ 276225 h 2066991"/>
              <a:gd name="connsiteX2" fmla="*/ 847725 w 1104900"/>
              <a:gd name="connsiteY2" fmla="*/ 295275 h 2066991"/>
              <a:gd name="connsiteX3" fmla="*/ 876300 w 1104900"/>
              <a:gd name="connsiteY3" fmla="*/ 581025 h 2066991"/>
              <a:gd name="connsiteX4" fmla="*/ 914400 w 1104900"/>
              <a:gd name="connsiteY4" fmla="*/ 647700 h 2066991"/>
              <a:gd name="connsiteX5" fmla="*/ 866775 w 1104900"/>
              <a:gd name="connsiteY5" fmla="*/ 762000 h 2066991"/>
              <a:gd name="connsiteX6" fmla="*/ 866775 w 1104900"/>
              <a:gd name="connsiteY6" fmla="*/ 828675 h 2066991"/>
              <a:gd name="connsiteX7" fmla="*/ 714375 w 1104900"/>
              <a:gd name="connsiteY7" fmla="*/ 942975 h 2066991"/>
              <a:gd name="connsiteX8" fmla="*/ 762000 w 1104900"/>
              <a:gd name="connsiteY8" fmla="*/ 1028700 h 2066991"/>
              <a:gd name="connsiteX9" fmla="*/ 752475 w 1104900"/>
              <a:gd name="connsiteY9" fmla="*/ 1190625 h 2066991"/>
              <a:gd name="connsiteX10" fmla="*/ 638175 w 1104900"/>
              <a:gd name="connsiteY10" fmla="*/ 1266825 h 2066991"/>
              <a:gd name="connsiteX11" fmla="*/ 638175 w 1104900"/>
              <a:gd name="connsiteY11" fmla="*/ 1266825 h 2066991"/>
              <a:gd name="connsiteX12" fmla="*/ 581025 w 1104900"/>
              <a:gd name="connsiteY12" fmla="*/ 1133475 h 2066991"/>
              <a:gd name="connsiteX13" fmla="*/ 409575 w 1104900"/>
              <a:gd name="connsiteY13" fmla="*/ 1123950 h 2066991"/>
              <a:gd name="connsiteX14" fmla="*/ 314325 w 1104900"/>
              <a:gd name="connsiteY14" fmla="*/ 1285875 h 2066991"/>
              <a:gd name="connsiteX15" fmla="*/ 228600 w 1104900"/>
              <a:gd name="connsiteY15" fmla="*/ 1266825 h 2066991"/>
              <a:gd name="connsiteX16" fmla="*/ 142875 w 1104900"/>
              <a:gd name="connsiteY16" fmla="*/ 1457325 h 2066991"/>
              <a:gd name="connsiteX17" fmla="*/ 19050 w 1104900"/>
              <a:gd name="connsiteY17" fmla="*/ 1419225 h 2066991"/>
              <a:gd name="connsiteX18" fmla="*/ 0 w 1104900"/>
              <a:gd name="connsiteY18" fmla="*/ 1800225 h 2066991"/>
              <a:gd name="connsiteX19" fmla="*/ 200025 w 1104900"/>
              <a:gd name="connsiteY19" fmla="*/ 1971675 h 2066991"/>
              <a:gd name="connsiteX20" fmla="*/ 285750 w 1104900"/>
              <a:gd name="connsiteY20" fmla="*/ 2038350 h 2066991"/>
              <a:gd name="connsiteX21" fmla="*/ 466725 w 1104900"/>
              <a:gd name="connsiteY21" fmla="*/ 2057400 h 2066991"/>
              <a:gd name="connsiteX22" fmla="*/ 571500 w 1104900"/>
              <a:gd name="connsiteY22" fmla="*/ 2000250 h 2066991"/>
              <a:gd name="connsiteX23" fmla="*/ 838200 w 1104900"/>
              <a:gd name="connsiteY23" fmla="*/ 2066925 h 2066991"/>
              <a:gd name="connsiteX24" fmla="*/ 904875 w 1104900"/>
              <a:gd name="connsiteY24" fmla="*/ 1914525 h 2066991"/>
              <a:gd name="connsiteX25" fmla="*/ 904875 w 1104900"/>
              <a:gd name="connsiteY25" fmla="*/ 1762125 h 2066991"/>
              <a:gd name="connsiteX26" fmla="*/ 1009650 w 1104900"/>
              <a:gd name="connsiteY26" fmla="*/ 914400 h 2066991"/>
              <a:gd name="connsiteX27" fmla="*/ 1085850 w 1104900"/>
              <a:gd name="connsiteY27" fmla="*/ 323850 h 2066991"/>
              <a:gd name="connsiteX28" fmla="*/ 1104900 w 1104900"/>
              <a:gd name="connsiteY28" fmla="*/ 38100 h 2066991"/>
              <a:gd name="connsiteX29" fmla="*/ 962025 w 1104900"/>
              <a:gd name="connsiteY29" fmla="*/ 0 h 2066991"/>
              <a:gd name="connsiteX0" fmla="*/ 962025 w 1104900"/>
              <a:gd name="connsiteY0" fmla="*/ 0 h 2066991"/>
              <a:gd name="connsiteX1" fmla="*/ 952500 w 1104900"/>
              <a:gd name="connsiteY1" fmla="*/ 276225 h 2066991"/>
              <a:gd name="connsiteX2" fmla="*/ 847725 w 1104900"/>
              <a:gd name="connsiteY2" fmla="*/ 295275 h 2066991"/>
              <a:gd name="connsiteX3" fmla="*/ 876300 w 1104900"/>
              <a:gd name="connsiteY3" fmla="*/ 581025 h 2066991"/>
              <a:gd name="connsiteX4" fmla="*/ 914400 w 1104900"/>
              <a:gd name="connsiteY4" fmla="*/ 647700 h 2066991"/>
              <a:gd name="connsiteX5" fmla="*/ 866775 w 1104900"/>
              <a:gd name="connsiteY5" fmla="*/ 762000 h 2066991"/>
              <a:gd name="connsiteX6" fmla="*/ 866775 w 1104900"/>
              <a:gd name="connsiteY6" fmla="*/ 828675 h 2066991"/>
              <a:gd name="connsiteX7" fmla="*/ 714375 w 1104900"/>
              <a:gd name="connsiteY7" fmla="*/ 942975 h 2066991"/>
              <a:gd name="connsiteX8" fmla="*/ 762000 w 1104900"/>
              <a:gd name="connsiteY8" fmla="*/ 1028700 h 2066991"/>
              <a:gd name="connsiteX9" fmla="*/ 752475 w 1104900"/>
              <a:gd name="connsiteY9" fmla="*/ 1190625 h 2066991"/>
              <a:gd name="connsiteX10" fmla="*/ 638175 w 1104900"/>
              <a:gd name="connsiteY10" fmla="*/ 1266825 h 2066991"/>
              <a:gd name="connsiteX11" fmla="*/ 638175 w 1104900"/>
              <a:gd name="connsiteY11" fmla="*/ 1266825 h 2066991"/>
              <a:gd name="connsiteX12" fmla="*/ 581025 w 1104900"/>
              <a:gd name="connsiteY12" fmla="*/ 1133475 h 2066991"/>
              <a:gd name="connsiteX13" fmla="*/ 409575 w 1104900"/>
              <a:gd name="connsiteY13" fmla="*/ 1123950 h 2066991"/>
              <a:gd name="connsiteX14" fmla="*/ 314325 w 1104900"/>
              <a:gd name="connsiteY14" fmla="*/ 1285875 h 2066991"/>
              <a:gd name="connsiteX15" fmla="*/ 228600 w 1104900"/>
              <a:gd name="connsiteY15" fmla="*/ 1266825 h 2066991"/>
              <a:gd name="connsiteX16" fmla="*/ 161925 w 1104900"/>
              <a:gd name="connsiteY16" fmla="*/ 1419225 h 2066991"/>
              <a:gd name="connsiteX17" fmla="*/ 19050 w 1104900"/>
              <a:gd name="connsiteY17" fmla="*/ 1419225 h 2066991"/>
              <a:gd name="connsiteX18" fmla="*/ 0 w 1104900"/>
              <a:gd name="connsiteY18" fmla="*/ 1800225 h 2066991"/>
              <a:gd name="connsiteX19" fmla="*/ 200025 w 1104900"/>
              <a:gd name="connsiteY19" fmla="*/ 1971675 h 2066991"/>
              <a:gd name="connsiteX20" fmla="*/ 285750 w 1104900"/>
              <a:gd name="connsiteY20" fmla="*/ 2038350 h 2066991"/>
              <a:gd name="connsiteX21" fmla="*/ 466725 w 1104900"/>
              <a:gd name="connsiteY21" fmla="*/ 2057400 h 2066991"/>
              <a:gd name="connsiteX22" fmla="*/ 571500 w 1104900"/>
              <a:gd name="connsiteY22" fmla="*/ 2000250 h 2066991"/>
              <a:gd name="connsiteX23" fmla="*/ 838200 w 1104900"/>
              <a:gd name="connsiteY23" fmla="*/ 2066925 h 2066991"/>
              <a:gd name="connsiteX24" fmla="*/ 904875 w 1104900"/>
              <a:gd name="connsiteY24" fmla="*/ 1914525 h 2066991"/>
              <a:gd name="connsiteX25" fmla="*/ 904875 w 1104900"/>
              <a:gd name="connsiteY25" fmla="*/ 1762125 h 2066991"/>
              <a:gd name="connsiteX26" fmla="*/ 1009650 w 1104900"/>
              <a:gd name="connsiteY26" fmla="*/ 914400 h 2066991"/>
              <a:gd name="connsiteX27" fmla="*/ 1085850 w 1104900"/>
              <a:gd name="connsiteY27" fmla="*/ 323850 h 2066991"/>
              <a:gd name="connsiteX28" fmla="*/ 1104900 w 1104900"/>
              <a:gd name="connsiteY28" fmla="*/ 38100 h 2066991"/>
              <a:gd name="connsiteX29" fmla="*/ 962025 w 1104900"/>
              <a:gd name="connsiteY29" fmla="*/ 0 h 206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104900" h="2066991">
                <a:moveTo>
                  <a:pt x="962025" y="0"/>
                </a:moveTo>
                <a:lnTo>
                  <a:pt x="952500" y="276225"/>
                </a:lnTo>
                <a:lnTo>
                  <a:pt x="847725" y="295275"/>
                </a:lnTo>
                <a:lnTo>
                  <a:pt x="876300" y="581025"/>
                </a:lnTo>
                <a:lnTo>
                  <a:pt x="914400" y="647700"/>
                </a:lnTo>
                <a:lnTo>
                  <a:pt x="866775" y="762000"/>
                </a:lnTo>
                <a:lnTo>
                  <a:pt x="866775" y="828675"/>
                </a:lnTo>
                <a:lnTo>
                  <a:pt x="714375" y="942975"/>
                </a:lnTo>
                <a:cubicBezTo>
                  <a:pt x="765691" y="1014817"/>
                  <a:pt x="762000" y="982338"/>
                  <a:pt x="762000" y="1028700"/>
                </a:cubicBezTo>
                <a:lnTo>
                  <a:pt x="752475" y="1190625"/>
                </a:lnTo>
                <a:lnTo>
                  <a:pt x="638175" y="1266825"/>
                </a:lnTo>
                <a:lnTo>
                  <a:pt x="638175" y="1266825"/>
                </a:lnTo>
                <a:cubicBezTo>
                  <a:pt x="628650" y="1244600"/>
                  <a:pt x="590550" y="1149350"/>
                  <a:pt x="581025" y="1133475"/>
                </a:cubicBezTo>
                <a:lnTo>
                  <a:pt x="409575" y="1123950"/>
                </a:lnTo>
                <a:lnTo>
                  <a:pt x="314325" y="1285875"/>
                </a:lnTo>
                <a:lnTo>
                  <a:pt x="228600" y="1266825"/>
                </a:lnTo>
                <a:lnTo>
                  <a:pt x="161925" y="1419225"/>
                </a:lnTo>
                <a:cubicBezTo>
                  <a:pt x="149225" y="1428750"/>
                  <a:pt x="31750" y="1409700"/>
                  <a:pt x="19050" y="1419225"/>
                </a:cubicBezTo>
                <a:lnTo>
                  <a:pt x="0" y="1800225"/>
                </a:lnTo>
                <a:lnTo>
                  <a:pt x="200025" y="1971675"/>
                </a:lnTo>
                <a:lnTo>
                  <a:pt x="285750" y="2038350"/>
                </a:lnTo>
                <a:lnTo>
                  <a:pt x="466725" y="2057400"/>
                </a:lnTo>
                <a:cubicBezTo>
                  <a:pt x="476250" y="2060575"/>
                  <a:pt x="561975" y="1997075"/>
                  <a:pt x="571500" y="2000250"/>
                </a:cubicBezTo>
                <a:lnTo>
                  <a:pt x="838200" y="2066925"/>
                </a:lnTo>
                <a:cubicBezTo>
                  <a:pt x="884237" y="2070100"/>
                  <a:pt x="868363" y="1958975"/>
                  <a:pt x="904875" y="1914525"/>
                </a:cubicBezTo>
                <a:lnTo>
                  <a:pt x="904875" y="1762125"/>
                </a:lnTo>
                <a:lnTo>
                  <a:pt x="1009650" y="914400"/>
                </a:lnTo>
                <a:lnTo>
                  <a:pt x="1085850" y="323850"/>
                </a:lnTo>
                <a:lnTo>
                  <a:pt x="1104900" y="38100"/>
                </a:lnTo>
                <a:lnTo>
                  <a:pt x="962025" y="0"/>
                </a:lnTo>
                <a:close/>
              </a:path>
            </a:pathLst>
          </a:custGeom>
          <a:solidFill>
            <a:srgbClr val="BC5908"/>
          </a:solidFill>
          <a:ln>
            <a:solidFill>
              <a:schemeClr val="accent2">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feld 37"/>
          <p:cNvSpPr txBox="1"/>
          <p:nvPr/>
        </p:nvSpPr>
        <p:spPr>
          <a:xfrm>
            <a:off x="-383976" y="4312568"/>
            <a:ext cx="2932229" cy="1117614"/>
          </a:xfrm>
          <a:prstGeom prst="rect">
            <a:avLst/>
          </a:prstGeom>
          <a:noFill/>
        </p:spPr>
        <p:txBody>
          <a:bodyPr wrap="square" rtlCol="0" anchor="ctr">
            <a:spAutoFit/>
          </a:bodyPr>
          <a:lstStyle/>
          <a:p>
            <a:pPr algn="r">
              <a:lnSpc>
                <a:spcPts val="2600"/>
              </a:lnSpc>
            </a:pPr>
            <a:r>
              <a:rPr lang="en-GB" sz="3200" b="1"/>
              <a:t>Caries at restoration margin (B1)</a:t>
            </a:r>
          </a:p>
        </p:txBody>
      </p:sp>
      <p:sp>
        <p:nvSpPr>
          <p:cNvPr id="26" name="Textfeld 25">
            <a:extLst>
              <a:ext uri="{FF2B5EF4-FFF2-40B4-BE49-F238E27FC236}">
                <a16:creationId xmlns:a16="http://schemas.microsoft.com/office/drawing/2014/main" id="{9891413F-BA9D-49FF-961E-6273F132CF4D}"/>
              </a:ext>
            </a:extLst>
          </p:cNvPr>
          <p:cNvSpPr txBox="1"/>
          <p:nvPr/>
        </p:nvSpPr>
        <p:spPr>
          <a:xfrm>
            <a:off x="6987455" y="2974923"/>
            <a:ext cx="2974965" cy="784189"/>
          </a:xfrm>
          <a:prstGeom prst="rect">
            <a:avLst/>
          </a:prstGeom>
          <a:noFill/>
        </p:spPr>
        <p:txBody>
          <a:bodyPr wrap="square" rtlCol="0" anchor="ctr">
            <a:spAutoFit/>
          </a:bodyPr>
          <a:lstStyle/>
          <a:p>
            <a:pPr>
              <a:lnSpc>
                <a:spcPts val="2600"/>
              </a:lnSpc>
            </a:pPr>
            <a:r>
              <a:rPr lang="en-GB" sz="3200" b="1"/>
              <a:t>Hard tissue</a:t>
            </a:r>
          </a:p>
          <a:p>
            <a:pPr>
              <a:lnSpc>
                <a:spcPts val="2600"/>
              </a:lnSpc>
            </a:pPr>
            <a:r>
              <a:rPr lang="en-GB" sz="3200" b="1"/>
              <a:t>Fracture (B2)</a:t>
            </a:r>
          </a:p>
        </p:txBody>
      </p:sp>
      <p:sp>
        <p:nvSpPr>
          <p:cNvPr id="27" name="Textfeld 26">
            <a:extLst>
              <a:ext uri="{FF2B5EF4-FFF2-40B4-BE49-F238E27FC236}">
                <a16:creationId xmlns:a16="http://schemas.microsoft.com/office/drawing/2014/main" id="{231F7680-96A3-4A97-835F-67248F83EA1A}"/>
              </a:ext>
            </a:extLst>
          </p:cNvPr>
          <p:cNvSpPr txBox="1"/>
          <p:nvPr/>
        </p:nvSpPr>
        <p:spPr>
          <a:xfrm>
            <a:off x="902544" y="1002466"/>
            <a:ext cx="7848872" cy="1437894"/>
          </a:xfrm>
          <a:prstGeom prst="rect">
            <a:avLst/>
          </a:prstGeom>
          <a:noFill/>
        </p:spPr>
        <p:txBody>
          <a:bodyPr wrap="square" rtlCol="0">
            <a:spAutoFit/>
          </a:bodyPr>
          <a:lstStyle/>
          <a:p>
            <a:pPr algn="ctr">
              <a:lnSpc>
                <a:spcPts val="5000"/>
              </a:lnSpc>
            </a:pPr>
            <a:r>
              <a:rPr lang="en-GB" sz="6600" b="1">
                <a:solidFill>
                  <a:schemeClr val="bg1">
                    <a:lumMod val="65000"/>
                  </a:schemeClr>
                </a:solidFill>
              </a:rPr>
              <a:t>Domain B</a:t>
            </a:r>
          </a:p>
          <a:p>
            <a:pPr algn="ctr">
              <a:lnSpc>
                <a:spcPts val="5000"/>
              </a:lnSpc>
            </a:pPr>
            <a:r>
              <a:rPr lang="en-GB" sz="6600" b="1">
                <a:effectLst>
                  <a:outerShdw blurRad="38100" dist="38100" dir="2700000" algn="tl">
                    <a:srgbClr val="000000">
                      <a:alpha val="43137"/>
                    </a:srgbClr>
                  </a:outerShdw>
                </a:effectLst>
              </a:rPr>
              <a:t>Biology</a:t>
            </a:r>
          </a:p>
        </p:txBody>
      </p:sp>
      <p:cxnSp>
        <p:nvCxnSpPr>
          <p:cNvPr id="25" name="Gerade Verbindung 19">
            <a:extLst>
              <a:ext uri="{FF2B5EF4-FFF2-40B4-BE49-F238E27FC236}">
                <a16:creationId xmlns:a16="http://schemas.microsoft.com/office/drawing/2014/main" id="{E2A8893B-9F36-407B-A8F8-468796F2A182}"/>
              </a:ext>
            </a:extLst>
          </p:cNvPr>
          <p:cNvCxnSpPr>
            <a:cxnSpLocks/>
          </p:cNvCxnSpPr>
          <p:nvPr/>
        </p:nvCxnSpPr>
        <p:spPr>
          <a:xfrm flipH="1">
            <a:off x="6838404" y="3808749"/>
            <a:ext cx="657512" cy="71984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 Verbindung 19">
            <a:extLst>
              <a:ext uri="{FF2B5EF4-FFF2-40B4-BE49-F238E27FC236}">
                <a16:creationId xmlns:a16="http://schemas.microsoft.com/office/drawing/2014/main" id="{ACA0384C-3161-443A-AFDC-9ABAEEAED7A1}"/>
              </a:ext>
            </a:extLst>
          </p:cNvPr>
          <p:cNvCxnSpPr>
            <a:cxnSpLocks/>
          </p:cNvCxnSpPr>
          <p:nvPr/>
        </p:nvCxnSpPr>
        <p:spPr>
          <a:xfrm>
            <a:off x="2712368" y="5015391"/>
            <a:ext cx="367465" cy="73733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feld 30">
            <a:extLst>
              <a:ext uri="{FF2B5EF4-FFF2-40B4-BE49-F238E27FC236}">
                <a16:creationId xmlns:a16="http://schemas.microsoft.com/office/drawing/2014/main" id="{874523A1-CEF3-4915-B3A0-50A26D998AFA}"/>
              </a:ext>
            </a:extLst>
          </p:cNvPr>
          <p:cNvSpPr txBox="1"/>
          <p:nvPr/>
        </p:nvSpPr>
        <p:spPr>
          <a:xfrm>
            <a:off x="2960740" y="7746371"/>
            <a:ext cx="4248472" cy="784189"/>
          </a:xfrm>
          <a:prstGeom prst="rect">
            <a:avLst/>
          </a:prstGeom>
          <a:noFill/>
        </p:spPr>
        <p:txBody>
          <a:bodyPr wrap="square" rtlCol="0" anchor="ctr">
            <a:spAutoFit/>
          </a:bodyPr>
          <a:lstStyle/>
          <a:p>
            <a:pPr algn="ctr">
              <a:lnSpc>
                <a:spcPts val="2600"/>
              </a:lnSpc>
            </a:pPr>
            <a:r>
              <a:rPr lang="en-GB" sz="3200" b="1"/>
              <a:t>Post-operative hypersensitivity (B3)</a:t>
            </a:r>
          </a:p>
        </p:txBody>
      </p:sp>
      <p:sp>
        <p:nvSpPr>
          <p:cNvPr id="2" name="Freihandform: Form 1">
            <a:extLst>
              <a:ext uri="{FF2B5EF4-FFF2-40B4-BE49-F238E27FC236}">
                <a16:creationId xmlns:a16="http://schemas.microsoft.com/office/drawing/2014/main" id="{61A451CD-5CA9-4101-AFFF-26DCF1561C8C}"/>
              </a:ext>
            </a:extLst>
          </p:cNvPr>
          <p:cNvSpPr/>
          <p:nvPr/>
        </p:nvSpPr>
        <p:spPr>
          <a:xfrm rot="21227201">
            <a:off x="590793" y="8303197"/>
            <a:ext cx="1292224" cy="4262761"/>
          </a:xfrm>
          <a:custGeom>
            <a:avLst/>
            <a:gdLst>
              <a:gd name="connsiteX0" fmla="*/ 1066800 w 1066800"/>
              <a:gd name="connsiteY0" fmla="*/ 0 h 4145280"/>
              <a:gd name="connsiteX1" fmla="*/ 487680 w 1066800"/>
              <a:gd name="connsiteY1" fmla="*/ 1219200 h 4145280"/>
              <a:gd name="connsiteX2" fmla="*/ 121920 w 1066800"/>
              <a:gd name="connsiteY2" fmla="*/ 2179320 h 4145280"/>
              <a:gd name="connsiteX3" fmla="*/ 0 w 1066800"/>
              <a:gd name="connsiteY3" fmla="*/ 3459480 h 4145280"/>
              <a:gd name="connsiteX4" fmla="*/ 121920 w 1066800"/>
              <a:gd name="connsiteY4" fmla="*/ 4145280 h 4145280"/>
              <a:gd name="connsiteX0" fmla="*/ 1066800 w 1066800"/>
              <a:gd name="connsiteY0" fmla="*/ 0 h 3459480"/>
              <a:gd name="connsiteX1" fmla="*/ 487680 w 1066800"/>
              <a:gd name="connsiteY1" fmla="*/ 1219200 h 3459480"/>
              <a:gd name="connsiteX2" fmla="*/ 121920 w 1066800"/>
              <a:gd name="connsiteY2" fmla="*/ 2179320 h 3459480"/>
              <a:gd name="connsiteX3" fmla="*/ 0 w 1066800"/>
              <a:gd name="connsiteY3" fmla="*/ 3459480 h 3459480"/>
              <a:gd name="connsiteX0" fmla="*/ 947629 w 947629"/>
              <a:gd name="connsiteY0" fmla="*/ 0 h 3845878"/>
              <a:gd name="connsiteX1" fmla="*/ 368509 w 947629"/>
              <a:gd name="connsiteY1" fmla="*/ 1219200 h 3845878"/>
              <a:gd name="connsiteX2" fmla="*/ 2749 w 947629"/>
              <a:gd name="connsiteY2" fmla="*/ 2179320 h 3845878"/>
              <a:gd name="connsiteX3" fmla="*/ 191353 w 947629"/>
              <a:gd name="connsiteY3" fmla="*/ 3845878 h 3845878"/>
              <a:gd name="connsiteX0" fmla="*/ 1013143 w 1013143"/>
              <a:gd name="connsiteY0" fmla="*/ 0 h 3388676"/>
              <a:gd name="connsiteX1" fmla="*/ 434023 w 1013143"/>
              <a:gd name="connsiteY1" fmla="*/ 1219200 h 3388676"/>
              <a:gd name="connsiteX2" fmla="*/ 68263 w 1013143"/>
              <a:gd name="connsiteY2" fmla="*/ 2179320 h 3388676"/>
              <a:gd name="connsiteX3" fmla="*/ 42 w 1013143"/>
              <a:gd name="connsiteY3" fmla="*/ 3388676 h 3388676"/>
              <a:gd name="connsiteX0" fmla="*/ 1013101 w 1013101"/>
              <a:gd name="connsiteY0" fmla="*/ 0 h 3388676"/>
              <a:gd name="connsiteX1" fmla="*/ 433981 w 1013101"/>
              <a:gd name="connsiteY1" fmla="*/ 1219200 h 3388676"/>
              <a:gd name="connsiteX2" fmla="*/ 284023 w 1013101"/>
              <a:gd name="connsiteY2" fmla="*/ 1512463 h 3388676"/>
              <a:gd name="connsiteX3" fmla="*/ 68221 w 1013101"/>
              <a:gd name="connsiteY3" fmla="*/ 2179320 h 3388676"/>
              <a:gd name="connsiteX4" fmla="*/ 0 w 1013101"/>
              <a:gd name="connsiteY4" fmla="*/ 3388676 h 3388676"/>
              <a:gd name="connsiteX0" fmla="*/ 1292224 w 1292224"/>
              <a:gd name="connsiteY0" fmla="*/ 0 h 4262761"/>
              <a:gd name="connsiteX1" fmla="*/ 713104 w 1292224"/>
              <a:gd name="connsiteY1" fmla="*/ 1219200 h 4262761"/>
              <a:gd name="connsiteX2" fmla="*/ 563146 w 1292224"/>
              <a:gd name="connsiteY2" fmla="*/ 1512463 h 4262761"/>
              <a:gd name="connsiteX3" fmla="*/ 347344 w 1292224"/>
              <a:gd name="connsiteY3" fmla="*/ 2179320 h 4262761"/>
              <a:gd name="connsiteX4" fmla="*/ 0 w 1292224"/>
              <a:gd name="connsiteY4" fmla="*/ 4262761 h 4262761"/>
              <a:gd name="connsiteX0" fmla="*/ 1292224 w 1292224"/>
              <a:gd name="connsiteY0" fmla="*/ 0 h 4262761"/>
              <a:gd name="connsiteX1" fmla="*/ 713104 w 1292224"/>
              <a:gd name="connsiteY1" fmla="*/ 1219200 h 4262761"/>
              <a:gd name="connsiteX2" fmla="*/ 563146 w 1292224"/>
              <a:gd name="connsiteY2" fmla="*/ 1512463 h 4262761"/>
              <a:gd name="connsiteX3" fmla="*/ 198405 w 1292224"/>
              <a:gd name="connsiteY3" fmla="*/ 2561686 h 4262761"/>
              <a:gd name="connsiteX4" fmla="*/ 0 w 1292224"/>
              <a:gd name="connsiteY4" fmla="*/ 4262761 h 4262761"/>
              <a:gd name="connsiteX0" fmla="*/ 1292224 w 1292224"/>
              <a:gd name="connsiteY0" fmla="*/ 0 h 4262761"/>
              <a:gd name="connsiteX1" fmla="*/ 713104 w 1292224"/>
              <a:gd name="connsiteY1" fmla="*/ 1219200 h 4262761"/>
              <a:gd name="connsiteX2" fmla="*/ 489349 w 1292224"/>
              <a:gd name="connsiteY2" fmla="*/ 1627069 h 4262761"/>
              <a:gd name="connsiteX3" fmla="*/ 198405 w 1292224"/>
              <a:gd name="connsiteY3" fmla="*/ 2561686 h 4262761"/>
              <a:gd name="connsiteX4" fmla="*/ 0 w 1292224"/>
              <a:gd name="connsiteY4" fmla="*/ 4262761 h 4262761"/>
              <a:gd name="connsiteX0" fmla="*/ 1292224 w 1292224"/>
              <a:gd name="connsiteY0" fmla="*/ 0 h 4262761"/>
              <a:gd name="connsiteX1" fmla="*/ 713104 w 1292224"/>
              <a:gd name="connsiteY1" fmla="*/ 1219200 h 4262761"/>
              <a:gd name="connsiteX2" fmla="*/ 198405 w 1292224"/>
              <a:gd name="connsiteY2" fmla="*/ 2561686 h 4262761"/>
              <a:gd name="connsiteX3" fmla="*/ 0 w 1292224"/>
              <a:gd name="connsiteY3" fmla="*/ 4262761 h 4262761"/>
            </a:gdLst>
            <a:ahLst/>
            <a:cxnLst>
              <a:cxn ang="0">
                <a:pos x="connsiteX0" y="connsiteY0"/>
              </a:cxn>
              <a:cxn ang="0">
                <a:pos x="connsiteX1" y="connsiteY1"/>
              </a:cxn>
              <a:cxn ang="0">
                <a:pos x="connsiteX2" y="connsiteY2"/>
              </a:cxn>
              <a:cxn ang="0">
                <a:pos x="connsiteX3" y="connsiteY3"/>
              </a:cxn>
            </a:cxnLst>
            <a:rect l="l" t="t" r="r" b="b"/>
            <a:pathLst>
              <a:path w="1292224" h="4262761">
                <a:moveTo>
                  <a:pt x="1292224" y="0"/>
                </a:moveTo>
                <a:cubicBezTo>
                  <a:pt x="1081404" y="427990"/>
                  <a:pt x="895407" y="792252"/>
                  <a:pt x="713104" y="1219200"/>
                </a:cubicBezTo>
                <a:cubicBezTo>
                  <a:pt x="530801" y="1646148"/>
                  <a:pt x="317256" y="2054426"/>
                  <a:pt x="198405" y="2561686"/>
                </a:cubicBezTo>
                <a:cubicBezTo>
                  <a:pt x="116847" y="3000968"/>
                  <a:pt x="0" y="3935101"/>
                  <a:pt x="0" y="4262761"/>
                </a:cubicBezTo>
              </a:path>
            </a:pathLst>
          </a:custGeom>
          <a:noFill/>
          <a:ln w="63500">
            <a:solidFill>
              <a:srgbClr val="EFE18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4" name="Freihandform: Form 23">
            <a:extLst>
              <a:ext uri="{FF2B5EF4-FFF2-40B4-BE49-F238E27FC236}">
                <a16:creationId xmlns:a16="http://schemas.microsoft.com/office/drawing/2014/main" id="{B0814950-9482-4ED4-88DC-C027732E8D5B}"/>
              </a:ext>
            </a:extLst>
          </p:cNvPr>
          <p:cNvSpPr/>
          <p:nvPr/>
        </p:nvSpPr>
        <p:spPr>
          <a:xfrm rot="470078" flipH="1">
            <a:off x="7734424" y="8247661"/>
            <a:ext cx="1120674" cy="3576106"/>
          </a:xfrm>
          <a:custGeom>
            <a:avLst/>
            <a:gdLst>
              <a:gd name="connsiteX0" fmla="*/ 1066800 w 1066800"/>
              <a:gd name="connsiteY0" fmla="*/ 0 h 4145280"/>
              <a:gd name="connsiteX1" fmla="*/ 487680 w 1066800"/>
              <a:gd name="connsiteY1" fmla="*/ 1219200 h 4145280"/>
              <a:gd name="connsiteX2" fmla="*/ 121920 w 1066800"/>
              <a:gd name="connsiteY2" fmla="*/ 2179320 h 4145280"/>
              <a:gd name="connsiteX3" fmla="*/ 0 w 1066800"/>
              <a:gd name="connsiteY3" fmla="*/ 3459480 h 4145280"/>
              <a:gd name="connsiteX4" fmla="*/ 121920 w 1066800"/>
              <a:gd name="connsiteY4" fmla="*/ 4145280 h 4145280"/>
              <a:gd name="connsiteX0" fmla="*/ 1066800 w 1066800"/>
              <a:gd name="connsiteY0" fmla="*/ 0 h 4145280"/>
              <a:gd name="connsiteX1" fmla="*/ 544472 w 1066800"/>
              <a:gd name="connsiteY1" fmla="*/ 1365467 h 4145280"/>
              <a:gd name="connsiteX2" fmla="*/ 121920 w 1066800"/>
              <a:gd name="connsiteY2" fmla="*/ 2179320 h 4145280"/>
              <a:gd name="connsiteX3" fmla="*/ 0 w 1066800"/>
              <a:gd name="connsiteY3" fmla="*/ 3459480 h 4145280"/>
              <a:gd name="connsiteX4" fmla="*/ 121920 w 1066800"/>
              <a:gd name="connsiteY4" fmla="*/ 4145280 h 4145280"/>
              <a:gd name="connsiteX0" fmla="*/ 1069216 w 1069216"/>
              <a:gd name="connsiteY0" fmla="*/ 0 h 4145280"/>
              <a:gd name="connsiteX1" fmla="*/ 546888 w 1069216"/>
              <a:gd name="connsiteY1" fmla="*/ 1365467 h 4145280"/>
              <a:gd name="connsiteX2" fmla="*/ 227532 w 1069216"/>
              <a:gd name="connsiteY2" fmla="*/ 2547342 h 4145280"/>
              <a:gd name="connsiteX3" fmla="*/ 2416 w 1069216"/>
              <a:gd name="connsiteY3" fmla="*/ 3459480 h 4145280"/>
              <a:gd name="connsiteX4" fmla="*/ 124336 w 1069216"/>
              <a:gd name="connsiteY4" fmla="*/ 4145280 h 4145280"/>
              <a:gd name="connsiteX0" fmla="*/ 995235 w 995235"/>
              <a:gd name="connsiteY0" fmla="*/ 0 h 4145280"/>
              <a:gd name="connsiteX1" fmla="*/ 472907 w 995235"/>
              <a:gd name="connsiteY1" fmla="*/ 1365467 h 4145280"/>
              <a:gd name="connsiteX2" fmla="*/ 153551 w 995235"/>
              <a:gd name="connsiteY2" fmla="*/ 2547342 h 4145280"/>
              <a:gd name="connsiteX3" fmla="*/ 11267 w 995235"/>
              <a:gd name="connsiteY3" fmla="*/ 3640097 h 4145280"/>
              <a:gd name="connsiteX4" fmla="*/ 50355 w 995235"/>
              <a:gd name="connsiteY4" fmla="*/ 4145280 h 4145280"/>
              <a:gd name="connsiteX0" fmla="*/ 1171558 w 1171558"/>
              <a:gd name="connsiteY0" fmla="*/ 0 h 4361915"/>
              <a:gd name="connsiteX1" fmla="*/ 649230 w 1171558"/>
              <a:gd name="connsiteY1" fmla="*/ 1365467 h 4361915"/>
              <a:gd name="connsiteX2" fmla="*/ 329874 w 1171558"/>
              <a:gd name="connsiteY2" fmla="*/ 2547342 h 4361915"/>
              <a:gd name="connsiteX3" fmla="*/ 187590 w 1171558"/>
              <a:gd name="connsiteY3" fmla="*/ 3640097 h 4361915"/>
              <a:gd name="connsiteX4" fmla="*/ 12266 w 1171558"/>
              <a:gd name="connsiteY4" fmla="*/ 4361915 h 4361915"/>
              <a:gd name="connsiteX0" fmla="*/ 1175242 w 1175242"/>
              <a:gd name="connsiteY0" fmla="*/ 0 h 4361915"/>
              <a:gd name="connsiteX1" fmla="*/ 652914 w 1175242"/>
              <a:gd name="connsiteY1" fmla="*/ 1365467 h 4361915"/>
              <a:gd name="connsiteX2" fmla="*/ 679285 w 1175242"/>
              <a:gd name="connsiteY2" fmla="*/ 2717983 h 4361915"/>
              <a:gd name="connsiteX3" fmla="*/ 191274 w 1175242"/>
              <a:gd name="connsiteY3" fmla="*/ 3640097 h 4361915"/>
              <a:gd name="connsiteX4" fmla="*/ 15950 w 1175242"/>
              <a:gd name="connsiteY4" fmla="*/ 4361915 h 4361915"/>
              <a:gd name="connsiteX0" fmla="*/ 1175242 w 1175242"/>
              <a:gd name="connsiteY0" fmla="*/ 0 h 4361915"/>
              <a:gd name="connsiteX1" fmla="*/ 942404 w 1175242"/>
              <a:gd name="connsiteY1" fmla="*/ 1497602 h 4361915"/>
              <a:gd name="connsiteX2" fmla="*/ 679285 w 1175242"/>
              <a:gd name="connsiteY2" fmla="*/ 2717983 h 4361915"/>
              <a:gd name="connsiteX3" fmla="*/ 191274 w 1175242"/>
              <a:gd name="connsiteY3" fmla="*/ 3640097 h 4361915"/>
              <a:gd name="connsiteX4" fmla="*/ 15950 w 1175242"/>
              <a:gd name="connsiteY4" fmla="*/ 4361915 h 4361915"/>
              <a:gd name="connsiteX0" fmla="*/ 1166890 w 1166890"/>
              <a:gd name="connsiteY0" fmla="*/ 0 h 4361915"/>
              <a:gd name="connsiteX1" fmla="*/ 934052 w 1166890"/>
              <a:gd name="connsiteY1" fmla="*/ 1497602 h 4361915"/>
              <a:gd name="connsiteX2" fmla="*/ 670933 w 1166890"/>
              <a:gd name="connsiteY2" fmla="*/ 2717983 h 4361915"/>
              <a:gd name="connsiteX3" fmla="*/ 379749 w 1166890"/>
              <a:gd name="connsiteY3" fmla="*/ 3774865 h 4361915"/>
              <a:gd name="connsiteX4" fmla="*/ 7598 w 1166890"/>
              <a:gd name="connsiteY4" fmla="*/ 4361915 h 4361915"/>
              <a:gd name="connsiteX0" fmla="*/ 787141 w 787141"/>
              <a:gd name="connsiteY0" fmla="*/ 0 h 3774865"/>
              <a:gd name="connsiteX1" fmla="*/ 554303 w 787141"/>
              <a:gd name="connsiteY1" fmla="*/ 1497602 h 3774865"/>
              <a:gd name="connsiteX2" fmla="*/ 291184 w 787141"/>
              <a:gd name="connsiteY2" fmla="*/ 2717983 h 3774865"/>
              <a:gd name="connsiteX3" fmla="*/ 0 w 787141"/>
              <a:gd name="connsiteY3" fmla="*/ 3774865 h 3774865"/>
              <a:gd name="connsiteX0" fmla="*/ 787141 w 787141"/>
              <a:gd name="connsiteY0" fmla="*/ 0 h 3774865"/>
              <a:gd name="connsiteX1" fmla="*/ 364820 w 787141"/>
              <a:gd name="connsiteY1" fmla="*/ 1533064 h 3774865"/>
              <a:gd name="connsiteX2" fmla="*/ 291184 w 787141"/>
              <a:gd name="connsiteY2" fmla="*/ 2717983 h 3774865"/>
              <a:gd name="connsiteX3" fmla="*/ 0 w 787141"/>
              <a:gd name="connsiteY3" fmla="*/ 3774865 h 3774865"/>
              <a:gd name="connsiteX0" fmla="*/ 1113615 w 1113615"/>
              <a:gd name="connsiteY0" fmla="*/ 0 h 3576106"/>
              <a:gd name="connsiteX1" fmla="*/ 364820 w 1113615"/>
              <a:gd name="connsiteY1" fmla="*/ 1334305 h 3576106"/>
              <a:gd name="connsiteX2" fmla="*/ 291184 w 1113615"/>
              <a:gd name="connsiteY2" fmla="*/ 2519224 h 3576106"/>
              <a:gd name="connsiteX3" fmla="*/ 0 w 1113615"/>
              <a:gd name="connsiteY3" fmla="*/ 3576106 h 3576106"/>
              <a:gd name="connsiteX0" fmla="*/ 1113615 w 1113615"/>
              <a:gd name="connsiteY0" fmla="*/ 0 h 3576106"/>
              <a:gd name="connsiteX1" fmla="*/ 364820 w 1113615"/>
              <a:gd name="connsiteY1" fmla="*/ 1334305 h 3576106"/>
              <a:gd name="connsiteX2" fmla="*/ 46021 w 1113615"/>
              <a:gd name="connsiteY2" fmla="*/ 2623942 h 3576106"/>
              <a:gd name="connsiteX3" fmla="*/ 0 w 1113615"/>
              <a:gd name="connsiteY3" fmla="*/ 3576106 h 3576106"/>
              <a:gd name="connsiteX0" fmla="*/ 1113615 w 1113615"/>
              <a:gd name="connsiteY0" fmla="*/ 0 h 3576106"/>
              <a:gd name="connsiteX1" fmla="*/ 364820 w 1113615"/>
              <a:gd name="connsiteY1" fmla="*/ 1334305 h 3576106"/>
              <a:gd name="connsiteX2" fmla="*/ 81893 w 1113615"/>
              <a:gd name="connsiteY2" fmla="*/ 2475042 h 3576106"/>
              <a:gd name="connsiteX3" fmla="*/ 0 w 1113615"/>
              <a:gd name="connsiteY3" fmla="*/ 3576106 h 3576106"/>
              <a:gd name="connsiteX0" fmla="*/ 1113615 w 1113615"/>
              <a:gd name="connsiteY0" fmla="*/ 0 h 3576106"/>
              <a:gd name="connsiteX1" fmla="*/ 364820 w 1113615"/>
              <a:gd name="connsiteY1" fmla="*/ 1334305 h 3576106"/>
              <a:gd name="connsiteX2" fmla="*/ 81893 w 1113615"/>
              <a:gd name="connsiteY2" fmla="*/ 2475042 h 3576106"/>
              <a:gd name="connsiteX3" fmla="*/ 0 w 1113615"/>
              <a:gd name="connsiteY3" fmla="*/ 3576106 h 3576106"/>
              <a:gd name="connsiteX0" fmla="*/ 1120674 w 1120674"/>
              <a:gd name="connsiteY0" fmla="*/ 0 h 3576106"/>
              <a:gd name="connsiteX1" fmla="*/ 371879 w 1120674"/>
              <a:gd name="connsiteY1" fmla="*/ 1334305 h 3576106"/>
              <a:gd name="connsiteX2" fmla="*/ 88952 w 1120674"/>
              <a:gd name="connsiteY2" fmla="*/ 2475042 h 3576106"/>
              <a:gd name="connsiteX3" fmla="*/ 7059 w 1120674"/>
              <a:gd name="connsiteY3" fmla="*/ 3576106 h 3576106"/>
            </a:gdLst>
            <a:ahLst/>
            <a:cxnLst>
              <a:cxn ang="0">
                <a:pos x="connsiteX0" y="connsiteY0"/>
              </a:cxn>
              <a:cxn ang="0">
                <a:pos x="connsiteX1" y="connsiteY1"/>
              </a:cxn>
              <a:cxn ang="0">
                <a:pos x="connsiteX2" y="connsiteY2"/>
              </a:cxn>
              <a:cxn ang="0">
                <a:pos x="connsiteX3" y="connsiteY3"/>
              </a:cxn>
            </a:cxnLst>
            <a:rect l="l" t="t" r="r" b="b"/>
            <a:pathLst>
              <a:path w="1120674" h="3576106">
                <a:moveTo>
                  <a:pt x="1120674" y="0"/>
                </a:moveTo>
                <a:cubicBezTo>
                  <a:pt x="909854" y="427990"/>
                  <a:pt x="543833" y="921798"/>
                  <a:pt x="371879" y="1334305"/>
                </a:cubicBezTo>
                <a:cubicBezTo>
                  <a:pt x="199925" y="1746812"/>
                  <a:pt x="149755" y="2101409"/>
                  <a:pt x="88952" y="2475042"/>
                </a:cubicBezTo>
                <a:cubicBezTo>
                  <a:pt x="28149" y="2848676"/>
                  <a:pt x="-18265" y="3283420"/>
                  <a:pt x="7059" y="3576106"/>
                </a:cubicBezTo>
              </a:path>
            </a:pathLst>
          </a:custGeom>
          <a:noFill/>
          <a:ln w="63500">
            <a:solidFill>
              <a:srgbClr val="EFE18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0" name="Rechteck 29">
            <a:extLst>
              <a:ext uri="{FF2B5EF4-FFF2-40B4-BE49-F238E27FC236}">
                <a16:creationId xmlns:a16="http://schemas.microsoft.com/office/drawing/2014/main" id="{8DDD27D6-0357-4956-B0C5-1C364784ED8C}"/>
              </a:ext>
            </a:extLst>
          </p:cNvPr>
          <p:cNvSpPr/>
          <p:nvPr/>
        </p:nvSpPr>
        <p:spPr>
          <a:xfrm>
            <a:off x="76678" y="132509"/>
            <a:ext cx="619466" cy="707886"/>
          </a:xfrm>
          <a:prstGeom prst="rect">
            <a:avLst/>
          </a:prstGeom>
        </p:spPr>
        <p:txBody>
          <a:bodyPr wrap="square">
            <a:spAutoFit/>
          </a:bodyPr>
          <a:lstStyle/>
          <a:p>
            <a:pPr lvl="0" algn="ctr" fontAlgn="base" hangingPunct="0">
              <a:defRPr/>
            </a:pPr>
            <a:r>
              <a:rPr lang="en-GB" sz="1200" dirty="0">
                <a:solidFill>
                  <a:schemeClr val="tx1">
                    <a:lumMod val="75000"/>
                    <a:lumOff val="25000"/>
                  </a:schemeClr>
                </a:solidFill>
                <a:ea typeface="Calibri"/>
                <a:cs typeface="Arial"/>
              </a:rPr>
              <a:t>page</a:t>
            </a:r>
          </a:p>
          <a:p>
            <a:pPr lvl="0" algn="ctr" fontAlgn="base" hangingPunct="0">
              <a:defRPr/>
            </a:pPr>
            <a:r>
              <a:rPr lang="en-GB" sz="2800" dirty="0">
                <a:solidFill>
                  <a:schemeClr val="tx1">
                    <a:lumMod val="75000"/>
                    <a:lumOff val="25000"/>
                  </a:schemeClr>
                </a:solidFill>
                <a:ea typeface="Calibri"/>
                <a:cs typeface="Arial"/>
              </a:rPr>
              <a:t>10</a:t>
            </a:r>
            <a:endParaRPr lang="en-GB" sz="4800" dirty="0">
              <a:solidFill>
                <a:schemeClr val="tx1">
                  <a:lumMod val="75000"/>
                  <a:lumOff val="25000"/>
                </a:schemeClr>
              </a:solidFill>
              <a:ea typeface="Calibri"/>
              <a:cs typeface="Arial"/>
            </a:endParaRPr>
          </a:p>
        </p:txBody>
      </p:sp>
    </p:spTree>
    <p:extLst>
      <p:ext uri="{BB962C8B-B14F-4D97-AF65-F5344CB8AC3E}">
        <p14:creationId xmlns:p14="http://schemas.microsoft.com/office/powerpoint/2010/main" val="1745977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494170782"/>
              </p:ext>
            </p:extLst>
          </p:nvPr>
        </p:nvGraphicFramePr>
        <p:xfrm>
          <a:off x="54422" y="64096"/>
          <a:ext cx="9495978" cy="12673800"/>
        </p:xfrm>
        <a:graphic>
          <a:graphicData uri="http://schemas.openxmlformats.org/drawingml/2006/table">
            <a:tbl>
              <a:tblPr firstRow="1" firstCol="1" bandRow="1" bandCol="1">
                <a:tableStyleId>{5C22544A-7EE6-4342-B048-85BDC9FD1C3A}</a:tableStyleId>
              </a:tblPr>
              <a:tblGrid>
                <a:gridCol w="490660">
                  <a:extLst>
                    <a:ext uri="{9D8B030D-6E8A-4147-A177-3AD203B41FA5}">
                      <a16:colId xmlns:a16="http://schemas.microsoft.com/office/drawing/2014/main" val="20000"/>
                    </a:ext>
                  </a:extLst>
                </a:gridCol>
                <a:gridCol w="3679454">
                  <a:extLst>
                    <a:ext uri="{9D8B030D-6E8A-4147-A177-3AD203B41FA5}">
                      <a16:colId xmlns:a16="http://schemas.microsoft.com/office/drawing/2014/main" val="20001"/>
                    </a:ext>
                  </a:extLst>
                </a:gridCol>
                <a:gridCol w="4275387">
                  <a:extLst>
                    <a:ext uri="{9D8B030D-6E8A-4147-A177-3AD203B41FA5}">
                      <a16:colId xmlns:a16="http://schemas.microsoft.com/office/drawing/2014/main" val="20002"/>
                    </a:ext>
                  </a:extLst>
                </a:gridCol>
                <a:gridCol w="1050477">
                  <a:extLst>
                    <a:ext uri="{9D8B030D-6E8A-4147-A177-3AD203B41FA5}">
                      <a16:colId xmlns:a16="http://schemas.microsoft.com/office/drawing/2014/main" val="20003"/>
                    </a:ext>
                  </a:extLst>
                </a:gridCol>
              </a:tblGrid>
              <a:tr h="936104">
                <a:tc>
                  <a:txBody>
                    <a:bodyPr/>
                    <a:lstStyle/>
                    <a:p>
                      <a:pPr marL="0" indent="0" algn="ctr" fontAlgn="base" hangingPunct="0">
                        <a:spcAft>
                          <a:spcPts val="0"/>
                        </a:spcAft>
                      </a:pPr>
                      <a:r>
                        <a:rPr lang="en-GB" sz="1200" b="0" noProof="0" dirty="0">
                          <a:solidFill>
                            <a:schemeClr val="tx1">
                              <a:lumMod val="75000"/>
                              <a:lumOff val="25000"/>
                            </a:schemeClr>
                          </a:solidFill>
                          <a:effectLst/>
                          <a:latin typeface="+mn-lt"/>
                          <a:ea typeface="Calibri"/>
                          <a:cs typeface="Arial"/>
                        </a:rPr>
                        <a:t>page</a:t>
                      </a:r>
                      <a:r>
                        <a:rPr lang="en-GB" sz="2600" b="0" noProof="0" dirty="0">
                          <a:solidFill>
                            <a:schemeClr val="tx1">
                              <a:lumMod val="75000"/>
                              <a:lumOff val="25000"/>
                            </a:schemeClr>
                          </a:solidFill>
                          <a:effectLst/>
                          <a:latin typeface="+mn-lt"/>
                          <a:ea typeface="Calibri"/>
                          <a:cs typeface="Arial"/>
                        </a:rPr>
                        <a:t>11</a:t>
                      </a:r>
                    </a:p>
                  </a:txBody>
                  <a:tcPr marL="65942" marR="65942" marT="0" marB="0" anchor="ctr">
                    <a:solidFill>
                      <a:srgbClr val="ACA000"/>
                    </a:solidFill>
                  </a:tcPr>
                </a:tc>
                <a:tc gridSpan="2">
                  <a:txBody>
                    <a:bodyPr/>
                    <a:lstStyle/>
                    <a:p>
                      <a:pPr algn="ctr" fontAlgn="base" hangingPunct="0">
                        <a:spcAft>
                          <a:spcPts val="0"/>
                        </a:spcAft>
                      </a:pPr>
                      <a:r>
                        <a:rPr lang="en-GB" sz="1800" noProof="0" dirty="0">
                          <a:effectLst/>
                        </a:rPr>
                        <a:t>Evaluation</a:t>
                      </a:r>
                      <a:r>
                        <a:rPr lang="en-GB" sz="1800" baseline="0" noProof="0" dirty="0">
                          <a:effectLst/>
                        </a:rPr>
                        <a:t> of </a:t>
                      </a:r>
                      <a:r>
                        <a:rPr lang="en-GB" sz="1800" noProof="0" dirty="0">
                          <a:effectLst/>
                        </a:rPr>
                        <a:t>direct &amp; indirect restorations (Domain Biology</a:t>
                      </a:r>
                      <a:r>
                        <a:rPr lang="en-GB" sz="2000" b="0" noProof="0" dirty="0">
                          <a:effectLst/>
                          <a:latin typeface="+mn-lt"/>
                          <a:cs typeface="Arial"/>
                        </a:rPr>
                        <a:t>)</a:t>
                      </a:r>
                    </a:p>
                    <a:p>
                      <a:pPr algn="ctr" fontAlgn="base" hangingPunct="0">
                        <a:spcAft>
                          <a:spcPts val="0"/>
                        </a:spcAft>
                      </a:pPr>
                      <a:r>
                        <a:rPr lang="en-GB" sz="1800" b="1" noProof="0" dirty="0">
                          <a:solidFill>
                            <a:schemeClr val="tx1"/>
                          </a:solidFill>
                          <a:effectLst/>
                          <a:latin typeface="Calibri"/>
                          <a:ea typeface="Calibri"/>
                          <a:cs typeface="Arial"/>
                        </a:rPr>
                        <a:t>Category B1: Caries</a:t>
                      </a:r>
                      <a:r>
                        <a:rPr lang="en-GB" sz="1800" b="1" baseline="0" noProof="0" dirty="0">
                          <a:solidFill>
                            <a:schemeClr val="tx1"/>
                          </a:solidFill>
                          <a:effectLst/>
                          <a:latin typeface="Calibri"/>
                          <a:ea typeface="Calibri"/>
                          <a:cs typeface="Arial"/>
                        </a:rPr>
                        <a:t> at restoration margins (CAR) </a:t>
                      </a:r>
                    </a:p>
                    <a:p>
                      <a:pPr algn="ctr" fontAlgn="base" hangingPunct="0">
                        <a:spcAft>
                          <a:spcPts val="0"/>
                        </a:spcAft>
                      </a:pPr>
                      <a:r>
                        <a:rPr lang="en-GB" sz="1800" b="0" baseline="0" noProof="0" dirty="0">
                          <a:effectLst/>
                          <a:latin typeface="Calibri"/>
                          <a:ea typeface="Calibri"/>
                          <a:cs typeface="Arial"/>
                        </a:rPr>
                        <a:t>Applicability</a:t>
                      </a:r>
                      <a:r>
                        <a:rPr lang="en-GB" sz="1800" b="0" baseline="0" noProof="0" dirty="0">
                          <a:effectLst/>
                          <a:latin typeface="+mn-lt"/>
                          <a:ea typeface="Calibri"/>
                          <a:cs typeface="Arial"/>
                        </a:rPr>
                        <a:t>: All types of (in)direct restorations</a:t>
                      </a:r>
                      <a:endParaRPr lang="en-GB" sz="2000" b="0" noProof="0" dirty="0">
                        <a:effectLst/>
                        <a:latin typeface="Calibri"/>
                        <a:ea typeface="Calibri"/>
                        <a:cs typeface="Arial"/>
                      </a:endParaRPr>
                    </a:p>
                  </a:txBody>
                  <a:tcPr marL="65942" marR="65942" marT="0" marB="0" anchor="ctr">
                    <a:solidFill>
                      <a:srgbClr val="ACA000"/>
                    </a:solidFill>
                  </a:tcPr>
                </a:tc>
                <a:tc hMerge="1">
                  <a:txBody>
                    <a:bodyPr/>
                    <a:lstStyle/>
                    <a:p>
                      <a:pPr algn="ctr" fontAlgn="base" hangingPunct="0">
                        <a:spcAft>
                          <a:spcPts val="0"/>
                        </a:spcAft>
                      </a:pPr>
                      <a:endParaRPr lang="de-DE" sz="2000" b="1" dirty="0">
                        <a:effectLst/>
                        <a:latin typeface="Calibri"/>
                        <a:ea typeface="Calibri"/>
                        <a:cs typeface="Arial"/>
                      </a:endParaRPr>
                    </a:p>
                  </a:txBody>
                  <a:tcPr marL="65942" marR="65942" marT="0" marB="0" anchor="ctr">
                    <a:solidFill>
                      <a:srgbClr val="E2D200"/>
                    </a:solidFill>
                  </a:tcPr>
                </a:tc>
                <a:tc>
                  <a:txBody>
                    <a:bodyPr/>
                    <a:lstStyle/>
                    <a:p>
                      <a:pPr algn="ctr" fontAlgn="base" hangingPunct="0">
                        <a:spcAft>
                          <a:spcPts val="0"/>
                        </a:spcAft>
                      </a:pPr>
                      <a:r>
                        <a:rPr lang="en-GB" sz="1800" noProof="0">
                          <a:effectLst/>
                        </a:rPr>
                        <a:t>Probable treatment</a:t>
                      </a:r>
                      <a:endParaRPr lang="en-GB" sz="2000" noProof="0">
                        <a:effectLst/>
                        <a:latin typeface="Calibri"/>
                        <a:ea typeface="Calibri"/>
                        <a:cs typeface="Arial"/>
                      </a:endParaRPr>
                    </a:p>
                  </a:txBody>
                  <a:tcPr marL="36000" marR="36000" marT="0" marB="0" anchor="ctr">
                    <a:solidFill>
                      <a:srgbClr val="ACA000"/>
                    </a:solidFill>
                  </a:tcPr>
                </a:tc>
                <a:extLst>
                  <a:ext uri="{0D108BD9-81ED-4DB2-BD59-A6C34878D82A}">
                    <a16:rowId xmlns:a16="http://schemas.microsoft.com/office/drawing/2014/main" val="10000"/>
                  </a:ext>
                </a:extLst>
              </a:tr>
              <a:tr h="2088232">
                <a:tc>
                  <a:txBody>
                    <a:bodyPr/>
                    <a:lstStyle/>
                    <a:p>
                      <a:pPr algn="ctr" fontAlgn="base" hangingPunct="0">
                        <a:spcAft>
                          <a:spcPts val="0"/>
                        </a:spcAft>
                      </a:pPr>
                      <a:r>
                        <a:rPr lang="en-GB" sz="1800" b="1" noProof="0">
                          <a:effectLst/>
                          <a:latin typeface="Swis721 Cn BT" panose="020B0506020202030204" pitchFamily="34" charset="0"/>
                          <a:ea typeface="Calibri"/>
                          <a:cs typeface="Arial"/>
                        </a:rPr>
                        <a:t>B1.1</a:t>
                      </a:r>
                      <a:endParaRPr lang="en-GB" sz="3600" b="1" noProof="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fontAlgn="base" hangingPunct="0">
                        <a:spcAft>
                          <a:spcPts val="0"/>
                        </a:spcAft>
                      </a:pPr>
                      <a:r>
                        <a:rPr lang="en-GB" sz="1600" b="1" baseline="0" noProof="0" dirty="0">
                          <a:effectLst/>
                        </a:rPr>
                        <a:t>Clinically very good restoration</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No caries/demineralisation at the restoration margin detectable after air drying.</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lnSpc>
                          <a:spcPct val="150000"/>
                        </a:lnSpc>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B w="3175" cap="flat" cmpd="sng" algn="ctr">
                      <a:solidFill>
                        <a:srgbClr val="ACA000"/>
                      </a:solidFill>
                      <a:prstDash val="solid"/>
                      <a:round/>
                      <a:headEnd type="none" w="med" len="med"/>
                      <a:tailEnd type="none" w="med" len="med"/>
                    </a:lnB>
                    <a:solidFill>
                      <a:srgbClr val="FFFFE7"/>
                    </a:solidFill>
                  </a:tcPr>
                </a:tc>
                <a:tc rowSpan="2">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Reviewing </a:t>
                      </a:r>
                    </a:p>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No operative intervention</a:t>
                      </a:r>
                      <a:endParaRPr lang="en-GB" sz="1800" b="1" noProof="0">
                        <a:solidFill>
                          <a:schemeClr val="bg1"/>
                        </a:solidFill>
                        <a:effectLst/>
                      </a:endParaRPr>
                    </a:p>
                  </a:txBody>
                  <a:tcPr marL="65942" marR="65942" marT="0" marB="0" vert="vert270" anchor="ctr">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1"/>
                  </a:ext>
                </a:extLst>
              </a:tr>
              <a:tr h="2088232">
                <a:tc>
                  <a:txBody>
                    <a:bodyPr/>
                    <a:lstStyle/>
                    <a:p>
                      <a:pPr marL="0" algn="ctr" defTabSz="1280160" rtl="0" eaLnBrk="1" fontAlgn="base" latinLnBrk="0" hangingPunct="0">
                        <a:spcAft>
                          <a:spcPts val="0"/>
                        </a:spcAft>
                      </a:pPr>
                      <a:r>
                        <a:rPr lang="en-GB" sz="1800" b="1" kern="1200" noProof="0">
                          <a:solidFill>
                            <a:schemeClr val="lt1"/>
                          </a:solidFill>
                          <a:effectLst/>
                          <a:latin typeface="Swis721 Cn BT" panose="020B0506020202030204" pitchFamily="34" charset="0"/>
                          <a:ea typeface="Calibri"/>
                          <a:cs typeface="Arial"/>
                        </a:rPr>
                        <a:t>B1.2</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good r</a:t>
                      </a:r>
                      <a:r>
                        <a:rPr lang="en-GB" sz="1600" b="1" noProof="0" dirty="0">
                          <a:effectLst/>
                        </a:rPr>
                        <a:t>estoration</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First visible signs of a non-cavitated caries lesion at the restoration margin detectable after air drying.</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2"/>
                  </a:ext>
                </a:extLst>
              </a:tr>
              <a:tr h="2097896">
                <a:tc>
                  <a:txBody>
                    <a:bodyPr/>
                    <a:lstStyle/>
                    <a:p>
                      <a:pPr marL="0" algn="ctr" defTabSz="1280160" rtl="0" eaLnBrk="1" fontAlgn="base" latinLnBrk="0" hangingPunct="0">
                        <a:spcAft>
                          <a:spcPts val="0"/>
                        </a:spcAft>
                      </a:pPr>
                      <a:r>
                        <a:rPr lang="en-GB" sz="1800" b="1" kern="1200" noProof="0">
                          <a:solidFill>
                            <a:schemeClr val="lt1"/>
                          </a:solidFill>
                          <a:effectLst/>
                          <a:latin typeface="Swis721 Cn BT" panose="020B0506020202030204" pitchFamily="34" charset="0"/>
                          <a:ea typeface="Calibri"/>
                          <a:cs typeface="Arial"/>
                        </a:rPr>
                        <a:t>B1.3</a:t>
                      </a:r>
                    </a:p>
                  </a:txBody>
                  <a:tcPr marL="36000" marR="36000" marT="0" marB="0" anchor="ctr">
                    <a:lnB w="6350" cap="flat" cmpd="sng" algn="ctr">
                      <a:solidFill>
                        <a:schemeClr val="bg1"/>
                      </a:solidFill>
                      <a:prstDash val="solid"/>
                      <a:round/>
                      <a:headEnd type="none" w="med" len="med"/>
                      <a:tailEnd type="none" w="med" len="med"/>
                    </a:lnB>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satisfactory r</a:t>
                      </a:r>
                      <a:r>
                        <a:rPr lang="en-GB" sz="1600" b="1" noProof="0" dirty="0">
                          <a:effectLst/>
                        </a:rPr>
                        <a:t>estoration </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Established, non-cavitated caries lesion or microcavity at the restoration margin detectable without air drying.</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a:txBody>
                    <a:bodyPr/>
                    <a:lstStyle/>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Refurbishment/</a:t>
                      </a:r>
                      <a:r>
                        <a:rPr lang="en-GB" sz="1600" b="1" kern="1200" baseline="0" noProof="0">
                          <a:solidFill>
                            <a:schemeClr val="bg1"/>
                          </a:solidFill>
                          <a:effectLst/>
                          <a:latin typeface="+mn-lt"/>
                          <a:ea typeface="+mn-ea"/>
                          <a:cs typeface="+mn-cs"/>
                        </a:rPr>
                        <a:t> </a:t>
                      </a:r>
                      <a:r>
                        <a:rPr lang="en-GB" sz="1600" b="1" kern="1200" noProof="0">
                          <a:solidFill>
                            <a:schemeClr val="bg1"/>
                          </a:solidFill>
                          <a:effectLst/>
                          <a:latin typeface="+mn-lt"/>
                          <a:ea typeface="+mn-ea"/>
                          <a:cs typeface="+mn-cs"/>
                        </a:rPr>
                        <a:t>Reseal </a:t>
                      </a:r>
                      <a:endParaRPr lang="en-GB" sz="1600" b="1" noProof="0">
                        <a:solidFill>
                          <a:schemeClr val="bg1"/>
                        </a:solidFill>
                        <a:effectLst/>
                      </a:endParaRPr>
                    </a:p>
                  </a:txBody>
                  <a:tcPr marL="65942" marR="65942" marT="0" marB="0" vert="vert270"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3"/>
                  </a:ext>
                </a:extLst>
              </a:tr>
              <a:tr h="2078568">
                <a:tc>
                  <a:txBody>
                    <a:bodyPr/>
                    <a:lstStyle/>
                    <a:p>
                      <a:pPr marL="0" algn="ctr" defTabSz="1280160" rtl="0" eaLnBrk="1" fontAlgn="base" latinLnBrk="0" hangingPunct="0">
                        <a:spcAft>
                          <a:spcPts val="0"/>
                        </a:spcAft>
                      </a:pPr>
                      <a:r>
                        <a:rPr lang="en-GB" sz="1800" b="1" kern="1200" noProof="0">
                          <a:solidFill>
                            <a:schemeClr val="lt1"/>
                          </a:solidFill>
                          <a:effectLst/>
                          <a:latin typeface="Swis721 Cn BT" panose="020B0506020202030204" pitchFamily="34" charset="0"/>
                          <a:ea typeface="Calibri"/>
                          <a:cs typeface="Arial"/>
                        </a:rPr>
                        <a:t>B1.4</a:t>
                      </a:r>
                    </a:p>
                  </a:txBody>
                  <a:tcPr marL="36000" marR="36000" marT="0" marB="0" anchor="ctr">
                    <a:lnT w="6350" cap="flat" cmpd="sng" algn="ctr">
                      <a:solidFill>
                        <a:schemeClr val="bg1"/>
                      </a:solidFill>
                      <a:prstDash val="solid"/>
                      <a:round/>
                      <a:headEnd type="none" w="med" len="med"/>
                      <a:tailEnd type="none" w="med" len="med"/>
                    </a:lnT>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kern="1200" baseline="0" noProof="0" dirty="0">
                          <a:solidFill>
                            <a:schemeClr val="dk1"/>
                          </a:solidFill>
                          <a:effectLst/>
                          <a:latin typeface="+mn-lt"/>
                          <a:ea typeface="+mn-ea"/>
                          <a:cs typeface="+mn-cs"/>
                        </a:rPr>
                        <a:t>Clinically unsatisfactory restoration</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Localized dentin cavity (width &gt;250 µm, depth &gt;2 mm) at the restoration margin. Repair is possible.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chemeClr val="accent6">
                        <a:lumMod val="20000"/>
                        <a:lumOff val="80000"/>
                      </a:schemeClr>
                    </a:solidFill>
                  </a:tcPr>
                </a:tc>
                <a:tc>
                  <a:txBody>
                    <a:bodyPr/>
                    <a:lstStyle/>
                    <a:p>
                      <a:pPr algn="ctr" fontAlgn="base" hangingPunct="0">
                        <a:spcAft>
                          <a:spcPts val="0"/>
                        </a:spcAft>
                      </a:pPr>
                      <a:r>
                        <a:rPr lang="en-GB" sz="1800" noProof="0">
                          <a:ln>
                            <a:solidFill>
                              <a:srgbClr val="ACA000"/>
                            </a:solidFill>
                          </a:ln>
                          <a:effectLst/>
                        </a:rPr>
                        <a:t> </a:t>
                      </a:r>
                      <a:endParaRPr lang="en-GB" sz="1800" noProof="0">
                        <a:ln>
                          <a:solidFill>
                            <a:srgbClr val="ACA000"/>
                          </a:solidFill>
                        </a:ln>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Repair</a:t>
                      </a:r>
                    </a:p>
                  </a:txBody>
                  <a:tcPr marL="65942" marR="65942" marT="0" marB="0" vert="vert270" anchor="ctr">
                    <a:lnL w="3175" cap="flat" cmpd="sng" algn="ctr">
                      <a:solidFill>
                        <a:srgbClr val="ACA000"/>
                      </a:solidFill>
                      <a:prstDash val="solid"/>
                      <a:round/>
                      <a:headEnd type="none" w="med" len="med"/>
                      <a:tailEnd type="none" w="med" len="med"/>
                    </a:lnL>
                    <a:lnT w="6350" cap="flat" cmpd="sng" algn="ctr">
                      <a:solidFill>
                        <a:schemeClr val="bg1"/>
                      </a:solidFill>
                      <a:prstDash val="solid"/>
                      <a:round/>
                      <a:headEnd type="none" w="med" len="med"/>
                      <a:tailEnd type="none" w="med" len="med"/>
                    </a:lnT>
                    <a:solidFill>
                      <a:srgbClr val="ACA000"/>
                    </a:solidFill>
                  </a:tcPr>
                </a:tc>
                <a:extLst>
                  <a:ext uri="{0D108BD9-81ED-4DB2-BD59-A6C34878D82A}">
                    <a16:rowId xmlns:a16="http://schemas.microsoft.com/office/drawing/2014/main" val="10004"/>
                  </a:ext>
                </a:extLst>
              </a:tr>
              <a:tr h="2076872">
                <a:tc>
                  <a:txBody>
                    <a:bodyPr/>
                    <a:lstStyle/>
                    <a:p>
                      <a:pPr marL="0" algn="ctr" defTabSz="1280160" rtl="0" eaLnBrk="1" fontAlgn="base" latinLnBrk="0" hangingPunct="0">
                        <a:spcAft>
                          <a:spcPts val="0"/>
                        </a:spcAft>
                      </a:pPr>
                      <a:r>
                        <a:rPr lang="en-GB" sz="1800" b="1" kern="1200" noProof="0">
                          <a:solidFill>
                            <a:schemeClr val="lt1"/>
                          </a:solidFill>
                          <a:effectLst/>
                          <a:latin typeface="Swis721 Cn BT" panose="020B0506020202030204" pitchFamily="34" charset="0"/>
                          <a:ea typeface="Calibri"/>
                          <a:cs typeface="Arial"/>
                        </a:rPr>
                        <a:t>B1.5</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poor r</a:t>
                      </a:r>
                      <a:r>
                        <a:rPr lang="en-GB" sz="1600" b="1" noProof="0" dirty="0">
                          <a:effectLst/>
                        </a:rPr>
                        <a:t>estoration </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Extensive dentin cavity at the restoration margin. Repair not possible/reasonable.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solidFill>
                      <a:schemeClr val="accent6">
                        <a:lumMod val="20000"/>
                        <a:lumOff val="80000"/>
                      </a:schemeClr>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Replacement</a:t>
                      </a:r>
                    </a:p>
                  </a:txBody>
                  <a:tcPr marL="65942" marR="65942" marT="0" marB="0" vert="vert270" anchor="ctr">
                    <a:solidFill>
                      <a:srgbClr val="ACA000"/>
                    </a:solidFill>
                  </a:tcPr>
                </a:tc>
                <a:extLst>
                  <a:ext uri="{0D108BD9-81ED-4DB2-BD59-A6C34878D82A}">
                    <a16:rowId xmlns:a16="http://schemas.microsoft.com/office/drawing/2014/main" val="10005"/>
                  </a:ext>
                </a:extLst>
              </a:tr>
              <a:tr h="515416">
                <a:tc>
                  <a:txBody>
                    <a:bodyPr/>
                    <a:lstStyle/>
                    <a:p>
                      <a:pPr algn="ctr"/>
                      <a:r>
                        <a:rPr lang="en-GB" sz="1800" b="1" kern="1200" noProof="0" dirty="0" err="1">
                          <a:solidFill>
                            <a:schemeClr val="lt1"/>
                          </a:solidFill>
                          <a:effectLst/>
                          <a:latin typeface="Swis721 Cn BT" panose="020B0506020202030204" pitchFamily="34" charset="0"/>
                          <a:cs typeface="Arial"/>
                        </a:rPr>
                        <a:t>n.a.</a:t>
                      </a: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r>
                        <a:rPr lang="en-GB" sz="1400" kern="1200" noProof="0" dirty="0">
                          <a:solidFill>
                            <a:schemeClr val="bg1"/>
                          </a:solidFill>
                          <a:effectLst/>
                          <a:latin typeface="+mn-lt"/>
                          <a:ea typeface="+mn-ea"/>
                          <a:cs typeface="+mn-cs"/>
                        </a:rPr>
                        <a:t>This code is used if examination for any reason is not possible.</a:t>
                      </a:r>
                      <a:endParaRPr lang="en-GB" sz="1400" b="0" kern="1200" baseline="0" noProof="0" dirty="0">
                        <a:solidFill>
                          <a:schemeClr val="bg1"/>
                        </a:solidFill>
                        <a:effectLst/>
                        <a:latin typeface="+mn-lt"/>
                        <a:ea typeface="+mn-ea"/>
                        <a:cs typeface="+mn-cs"/>
                      </a:endParaRPr>
                    </a:p>
                  </a:txBody>
                  <a:tcPr marL="65942" marR="65942" marT="0" marB="0" anchor="ctr">
                    <a:solidFill>
                      <a:srgbClr val="ACA000"/>
                    </a:solidFill>
                  </a:tcPr>
                </a:tc>
                <a:tc hMerge="1">
                  <a:txBody>
                    <a:bodyPr/>
                    <a:lstStyle/>
                    <a:p>
                      <a:pPr algn="ctr" fontAlgn="base" hangingPunct="0">
                        <a:spcAft>
                          <a:spcPts val="0"/>
                        </a:spcAft>
                      </a:pPr>
                      <a:endParaRPr lang="en-GB" sz="1800" dirty="0">
                        <a:effectLst/>
                        <a:latin typeface="Calibri"/>
                        <a:ea typeface="Calibri"/>
                        <a:cs typeface="Arial"/>
                      </a:endParaRPr>
                    </a:p>
                  </a:txBody>
                  <a:tcPr marL="65942" marR="65942" marT="0" marB="0" anchor="ctr">
                    <a:solidFill>
                      <a:srgbClr val="FFFFE7"/>
                    </a:solidFill>
                  </a:tcPr>
                </a:tc>
                <a:tc hMerge="1">
                  <a:txBody>
                    <a:bodyPr/>
                    <a:lstStyle/>
                    <a:p>
                      <a:pPr marL="111125" indent="-90170" fontAlgn="base" hangingPunct="0">
                        <a:spcAft>
                          <a:spcPts val="0"/>
                        </a:spcAft>
                      </a:pPr>
                      <a:endParaRPr lang="en-GB" sz="1600" b="1"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6"/>
                  </a:ext>
                </a:extLst>
              </a:tr>
              <a:tr h="272968">
                <a:tc>
                  <a:txBody>
                    <a:bodyPr/>
                    <a:lstStyle/>
                    <a:p>
                      <a:pPr algn="ct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endParaRPr lang="en-GB" sz="500" kern="1200" dirty="0">
                        <a:solidFill>
                          <a:schemeClr val="bg1"/>
                        </a:solidFill>
                        <a:effectLst/>
                        <a:latin typeface="+mn-lt"/>
                        <a:ea typeface="+mn-ea"/>
                        <a:cs typeface="+mn-cs"/>
                      </a:endParaRPr>
                    </a:p>
                    <a:p>
                      <a:pPr marL="0" marR="0" indent="0" algn="l" defTabSz="1280160" rtl="0" eaLnBrk="1" fontAlgn="auto" latinLnBrk="0" hangingPunct="1">
                        <a:lnSpc>
                          <a:spcPct val="100000"/>
                        </a:lnSpc>
                        <a:spcBef>
                          <a:spcPts val="0"/>
                        </a:spcBef>
                        <a:spcAft>
                          <a:spcPts val="0"/>
                        </a:spcAft>
                        <a:buClrTx/>
                        <a:buSzTx/>
                        <a:buFontTx/>
                        <a:buNone/>
                        <a:tabLst/>
                        <a:defRPr/>
                      </a:pPr>
                      <a:r>
                        <a:rPr lang="en-GB" sz="1400" kern="1200" dirty="0">
                          <a:solidFill>
                            <a:schemeClr val="bg1"/>
                          </a:solidFill>
                          <a:effectLst/>
                          <a:latin typeface="+mn-lt"/>
                          <a:ea typeface="+mn-ea"/>
                          <a:cs typeface="+mn-cs"/>
                        </a:rPr>
                        <a:t>Comments: 1) Do not confuse caries with marginal staining (A2)! 2) Consider only caries lesions which are located directly at the restoration margin. 3) If any loss of restoration material or dental hard tissue is evident, these findings have to be scored in the corresponding categories F1 and B2.</a:t>
                      </a:r>
                    </a:p>
                    <a:p>
                      <a:pPr marL="0" marR="0" indent="0" algn="l" defTabSz="1280160" rtl="0" eaLnBrk="1" fontAlgn="auto" latinLnBrk="0" hangingPunct="1">
                        <a:lnSpc>
                          <a:spcPct val="100000"/>
                        </a:lnSpc>
                        <a:spcBef>
                          <a:spcPts val="0"/>
                        </a:spcBef>
                        <a:spcAft>
                          <a:spcPts val="0"/>
                        </a:spcAft>
                        <a:buClrTx/>
                        <a:buSzTx/>
                        <a:buFontTx/>
                        <a:buNone/>
                        <a:tabLst/>
                        <a:defRPr/>
                      </a:pPr>
                      <a:endParaRPr lang="en-GB" sz="500" kern="1200" dirty="0">
                        <a:solidFill>
                          <a:schemeClr val="bg1"/>
                        </a:solidFill>
                        <a:effectLst/>
                        <a:latin typeface="+mn-lt"/>
                        <a:ea typeface="+mn-ea"/>
                        <a:cs typeface="+mn-cs"/>
                      </a:endParaRPr>
                    </a:p>
                  </a:txBody>
                  <a:tcPr marL="65942" marR="65942" marT="0" marB="0" anchor="ctr">
                    <a:solidFill>
                      <a:srgbClr val="ACA000"/>
                    </a:solidFill>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2799611521"/>
                  </a:ext>
                </a:extLst>
              </a:tr>
            </a:tbl>
          </a:graphicData>
        </a:graphic>
      </p:graphicFrame>
      <p:pic>
        <p:nvPicPr>
          <p:cNvPr id="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18402" y="9446344"/>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26274" y="3186790"/>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26274" y="9446344"/>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26274" y="738859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18402" y="7389316"/>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426274" y="5285264"/>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Grafik 6">
            <a:extLst>
              <a:ext uri="{FF2B5EF4-FFF2-40B4-BE49-F238E27FC236}">
                <a16:creationId xmlns:a16="http://schemas.microsoft.com/office/drawing/2014/main" id="{AF61A39E-F749-446F-A407-B30D003EF82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418402" y="5290408"/>
            <a:ext cx="1872000" cy="1872000"/>
          </a:xfrm>
          <a:prstGeom prst="rect">
            <a:avLst/>
          </a:prstGeom>
        </p:spPr>
      </p:pic>
      <p:pic>
        <p:nvPicPr>
          <p:cNvPr id="17" name="Picture 11">
            <a:extLst>
              <a:ext uri="{FF2B5EF4-FFF2-40B4-BE49-F238E27FC236}">
                <a16:creationId xmlns:a16="http://schemas.microsoft.com/office/drawing/2014/main" id="{2875D7C3-1C63-4FA1-B2DD-E49DC0286676}"/>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418402" y="3192016"/>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4">
            <a:extLst>
              <a:ext uri="{FF2B5EF4-FFF2-40B4-BE49-F238E27FC236}">
                <a16:creationId xmlns:a16="http://schemas.microsoft.com/office/drawing/2014/main" id="{B2A5D497-9E74-4F05-8A2D-CE7A8653DEF5}"/>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418402" y="1120008"/>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5">
            <a:extLst>
              <a:ext uri="{FF2B5EF4-FFF2-40B4-BE49-F238E27FC236}">
                <a16:creationId xmlns:a16="http://schemas.microsoft.com/office/drawing/2014/main" id="{26CA314D-F654-49C5-914A-20EE193C9ACD}"/>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426274" y="1120008"/>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3225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3236046147"/>
              </p:ext>
            </p:extLst>
          </p:nvPr>
        </p:nvGraphicFramePr>
        <p:xfrm>
          <a:off x="54422" y="55477"/>
          <a:ext cx="9495978" cy="12682419"/>
        </p:xfrm>
        <a:graphic>
          <a:graphicData uri="http://schemas.openxmlformats.org/drawingml/2006/table">
            <a:tbl>
              <a:tblPr firstRow="1" firstCol="1" bandRow="1" bandCol="1">
                <a:tableStyleId>{5C22544A-7EE6-4342-B048-85BDC9FD1C3A}</a:tableStyleId>
              </a:tblPr>
              <a:tblGrid>
                <a:gridCol w="490660">
                  <a:extLst>
                    <a:ext uri="{9D8B030D-6E8A-4147-A177-3AD203B41FA5}">
                      <a16:colId xmlns:a16="http://schemas.microsoft.com/office/drawing/2014/main" val="20000"/>
                    </a:ext>
                  </a:extLst>
                </a:gridCol>
                <a:gridCol w="3679454">
                  <a:extLst>
                    <a:ext uri="{9D8B030D-6E8A-4147-A177-3AD203B41FA5}">
                      <a16:colId xmlns:a16="http://schemas.microsoft.com/office/drawing/2014/main" val="20001"/>
                    </a:ext>
                  </a:extLst>
                </a:gridCol>
                <a:gridCol w="4275387">
                  <a:extLst>
                    <a:ext uri="{9D8B030D-6E8A-4147-A177-3AD203B41FA5}">
                      <a16:colId xmlns:a16="http://schemas.microsoft.com/office/drawing/2014/main" val="20002"/>
                    </a:ext>
                  </a:extLst>
                </a:gridCol>
                <a:gridCol w="1050477">
                  <a:extLst>
                    <a:ext uri="{9D8B030D-6E8A-4147-A177-3AD203B41FA5}">
                      <a16:colId xmlns:a16="http://schemas.microsoft.com/office/drawing/2014/main" val="20003"/>
                    </a:ext>
                  </a:extLst>
                </a:gridCol>
              </a:tblGrid>
              <a:tr h="936104">
                <a:tc>
                  <a:txBody>
                    <a:bodyPr/>
                    <a:lstStyle/>
                    <a:p>
                      <a:pPr marL="0" marR="0" lvl="0" indent="0" algn="ctr" defTabSz="1280160" rtl="0" eaLnBrk="1" fontAlgn="base" latinLnBrk="0" hangingPunct="0">
                        <a:lnSpc>
                          <a:spcPct val="100000"/>
                        </a:lnSpc>
                        <a:spcBef>
                          <a:spcPts val="0"/>
                        </a:spcBef>
                        <a:spcAft>
                          <a:spcPts val="0"/>
                        </a:spcAft>
                        <a:buClrTx/>
                        <a:buSzTx/>
                        <a:buFontTx/>
                        <a:buNone/>
                        <a:tabLst/>
                        <a:defRPr/>
                      </a:pPr>
                      <a:r>
                        <a:rPr lang="en-GB" sz="1200" b="0" noProof="0" dirty="0">
                          <a:solidFill>
                            <a:schemeClr val="tx1">
                              <a:lumMod val="75000"/>
                              <a:lumOff val="25000"/>
                            </a:schemeClr>
                          </a:solidFill>
                          <a:effectLst/>
                          <a:latin typeface="+mn-lt"/>
                          <a:ea typeface="Calibri"/>
                          <a:cs typeface="Arial"/>
                        </a:rPr>
                        <a:t>page</a:t>
                      </a:r>
                      <a:r>
                        <a:rPr lang="en-GB" sz="2600" b="0" noProof="0" dirty="0">
                          <a:solidFill>
                            <a:schemeClr val="tx1">
                              <a:lumMod val="75000"/>
                              <a:lumOff val="25000"/>
                            </a:schemeClr>
                          </a:solidFill>
                          <a:effectLst/>
                          <a:latin typeface="+mn-lt"/>
                          <a:ea typeface="Calibri"/>
                          <a:cs typeface="Arial"/>
                        </a:rPr>
                        <a:t>12</a:t>
                      </a:r>
                    </a:p>
                  </a:txBody>
                  <a:tcPr marL="65942" marR="65942" marT="0" marB="0" anchor="ctr">
                    <a:solidFill>
                      <a:srgbClr val="ACA000"/>
                    </a:solidFill>
                  </a:tcPr>
                </a:tc>
                <a:tc gridSpan="2">
                  <a:txBody>
                    <a:bodyPr/>
                    <a:lstStyle/>
                    <a:p>
                      <a:pPr algn="ctr" fontAlgn="base" hangingPunct="0">
                        <a:spcAft>
                          <a:spcPts val="0"/>
                        </a:spcAft>
                      </a:pPr>
                      <a:r>
                        <a:rPr lang="en-GB" sz="1800" noProof="0" dirty="0">
                          <a:effectLst/>
                        </a:rPr>
                        <a:t>Evaluation</a:t>
                      </a:r>
                      <a:r>
                        <a:rPr lang="en-GB" sz="1800" baseline="0" noProof="0" dirty="0">
                          <a:effectLst/>
                        </a:rPr>
                        <a:t> of </a:t>
                      </a:r>
                      <a:r>
                        <a:rPr lang="en-GB" sz="1800" noProof="0" dirty="0">
                          <a:effectLst/>
                        </a:rPr>
                        <a:t>direct &amp; indirect restorations (Domain Biology</a:t>
                      </a:r>
                      <a:r>
                        <a:rPr lang="en-GB" sz="2000" b="0" noProof="0" dirty="0">
                          <a:effectLst/>
                          <a:latin typeface="+mn-lt"/>
                          <a:cs typeface="Arial"/>
                        </a:rPr>
                        <a:t>)</a:t>
                      </a:r>
                    </a:p>
                    <a:p>
                      <a:pPr algn="ctr" fontAlgn="base" hangingPunct="0">
                        <a:spcAft>
                          <a:spcPts val="0"/>
                        </a:spcAft>
                      </a:pPr>
                      <a:r>
                        <a:rPr lang="en-GB" sz="1800" b="1" noProof="0" dirty="0">
                          <a:solidFill>
                            <a:schemeClr val="tx1"/>
                          </a:solidFill>
                          <a:effectLst/>
                          <a:latin typeface="Calibri"/>
                          <a:ea typeface="Calibri"/>
                          <a:cs typeface="Arial"/>
                        </a:rPr>
                        <a:t>Category B2: D</a:t>
                      </a:r>
                      <a:r>
                        <a:rPr lang="en-GB" sz="1800" b="1" noProof="0" dirty="0">
                          <a:solidFill>
                            <a:schemeClr val="tx1"/>
                          </a:solidFill>
                          <a:effectLst/>
                          <a:latin typeface="+mn-lt"/>
                          <a:ea typeface="Calibri"/>
                          <a:cs typeface="Arial"/>
                        </a:rPr>
                        <a:t>ental</a:t>
                      </a:r>
                      <a:r>
                        <a:rPr lang="en-GB" sz="1800" b="1" baseline="0" noProof="0" dirty="0">
                          <a:solidFill>
                            <a:schemeClr val="tx1"/>
                          </a:solidFill>
                          <a:effectLst/>
                          <a:latin typeface="+mn-lt"/>
                          <a:ea typeface="Calibri"/>
                          <a:cs typeface="Arial"/>
                        </a:rPr>
                        <a:t> hard tissue defects at restoration margin</a:t>
                      </a:r>
                      <a:endParaRPr lang="en-GB" sz="1800" b="1" noProof="0" dirty="0">
                        <a:solidFill>
                          <a:schemeClr val="tx1"/>
                        </a:solidFill>
                        <a:effectLst/>
                        <a:latin typeface="+mn-lt"/>
                        <a:ea typeface="Calibri"/>
                        <a:cs typeface="Arial"/>
                      </a:endParaRPr>
                    </a:p>
                    <a:p>
                      <a:pPr algn="ctr" fontAlgn="base" hangingPunct="0">
                        <a:spcAft>
                          <a:spcPts val="0"/>
                        </a:spcAft>
                      </a:pPr>
                      <a:r>
                        <a:rPr lang="en-GB" sz="1800" b="0" baseline="0" noProof="0" dirty="0">
                          <a:solidFill>
                            <a:schemeClr val="bg1"/>
                          </a:solidFill>
                          <a:effectLst/>
                          <a:latin typeface="Calibri"/>
                          <a:ea typeface="Calibri"/>
                          <a:cs typeface="Arial"/>
                        </a:rPr>
                        <a:t>Applicability</a:t>
                      </a:r>
                      <a:r>
                        <a:rPr lang="en-GB" sz="1800" b="0" baseline="0" noProof="0" dirty="0">
                          <a:solidFill>
                            <a:schemeClr val="bg1"/>
                          </a:solidFill>
                          <a:effectLst/>
                          <a:latin typeface="+mn-lt"/>
                          <a:ea typeface="Calibri"/>
                          <a:cs typeface="Arial"/>
                        </a:rPr>
                        <a:t>: All types of (in)direct restorations</a:t>
                      </a:r>
                      <a:endParaRPr lang="en-GB" sz="2000" b="0" noProof="0" dirty="0">
                        <a:solidFill>
                          <a:schemeClr val="bg1"/>
                        </a:solidFill>
                        <a:effectLst/>
                        <a:latin typeface="Calibri"/>
                        <a:ea typeface="Calibri"/>
                        <a:cs typeface="Arial"/>
                      </a:endParaRPr>
                    </a:p>
                  </a:txBody>
                  <a:tcPr marL="65942" marR="65942" marT="0" marB="0" anchor="ctr">
                    <a:solidFill>
                      <a:srgbClr val="ACA000"/>
                    </a:solidFill>
                  </a:tcPr>
                </a:tc>
                <a:tc hMerge="1">
                  <a:txBody>
                    <a:bodyPr/>
                    <a:lstStyle/>
                    <a:p>
                      <a:pPr algn="ctr" fontAlgn="base" hangingPunct="0">
                        <a:spcAft>
                          <a:spcPts val="0"/>
                        </a:spcAft>
                      </a:pPr>
                      <a:endParaRPr lang="de-DE" sz="2000" b="1" dirty="0">
                        <a:effectLst/>
                        <a:latin typeface="Calibri"/>
                        <a:ea typeface="Calibri"/>
                        <a:cs typeface="Arial"/>
                      </a:endParaRPr>
                    </a:p>
                  </a:txBody>
                  <a:tcPr marL="65942" marR="65942" marT="0" marB="0" anchor="ctr">
                    <a:solidFill>
                      <a:srgbClr val="E2D200"/>
                    </a:solidFill>
                  </a:tcPr>
                </a:tc>
                <a:tc>
                  <a:txBody>
                    <a:bodyPr/>
                    <a:lstStyle/>
                    <a:p>
                      <a:pPr algn="ctr" fontAlgn="base" hangingPunct="0">
                        <a:spcAft>
                          <a:spcPts val="0"/>
                        </a:spcAft>
                      </a:pPr>
                      <a:r>
                        <a:rPr lang="en-GB" sz="1800" noProof="0">
                          <a:effectLst/>
                        </a:rPr>
                        <a:t>Probable treatment</a:t>
                      </a:r>
                      <a:endParaRPr lang="en-GB" sz="2000" noProof="0">
                        <a:effectLst/>
                        <a:latin typeface="Calibri"/>
                        <a:ea typeface="Calibri"/>
                        <a:cs typeface="Arial"/>
                      </a:endParaRPr>
                    </a:p>
                  </a:txBody>
                  <a:tcPr marL="36000" marR="36000" marT="0" marB="0" anchor="ctr">
                    <a:solidFill>
                      <a:srgbClr val="ACA000"/>
                    </a:solidFill>
                  </a:tcPr>
                </a:tc>
                <a:extLst>
                  <a:ext uri="{0D108BD9-81ED-4DB2-BD59-A6C34878D82A}">
                    <a16:rowId xmlns:a16="http://schemas.microsoft.com/office/drawing/2014/main" val="10000"/>
                  </a:ext>
                </a:extLst>
              </a:tr>
              <a:tr h="2096851">
                <a:tc>
                  <a:txBody>
                    <a:bodyPr/>
                    <a:lstStyle/>
                    <a:p>
                      <a:pPr algn="ctr" fontAlgn="base" hangingPunct="0">
                        <a:spcAft>
                          <a:spcPts val="0"/>
                        </a:spcAft>
                      </a:pPr>
                      <a:r>
                        <a:rPr lang="en-GB" sz="1800" b="1" noProof="0" dirty="0">
                          <a:effectLst/>
                          <a:latin typeface="Swis721 Cn BT" panose="020B0506020202030204" pitchFamily="34" charset="0"/>
                          <a:ea typeface="Calibri"/>
                          <a:cs typeface="Arial"/>
                        </a:rPr>
                        <a:t>B2.1</a:t>
                      </a:r>
                      <a:endParaRPr lang="en-GB" sz="3600" b="1" noProof="0" dirty="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fontAlgn="base" hangingPunct="0">
                        <a:spcAft>
                          <a:spcPts val="0"/>
                        </a:spcAft>
                      </a:pPr>
                      <a:r>
                        <a:rPr lang="en-GB" sz="1600" b="1" baseline="0" noProof="0" dirty="0">
                          <a:effectLst/>
                        </a:rPr>
                        <a:t>Clinically very good restoration</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Intact dental hard tissue without crack lines and fractures at the restoration margin.</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lnSpc>
                          <a:spcPct val="150000"/>
                        </a:lnSpc>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B w="3175" cap="flat" cmpd="sng" algn="ctr">
                      <a:solidFill>
                        <a:srgbClr val="ACA000"/>
                      </a:solidFill>
                      <a:prstDash val="solid"/>
                      <a:round/>
                      <a:headEnd type="none" w="med" len="med"/>
                      <a:tailEnd type="none" w="med" len="med"/>
                    </a:lnB>
                    <a:solidFill>
                      <a:srgbClr val="FFFFE7"/>
                    </a:solidFill>
                  </a:tcPr>
                </a:tc>
                <a:tc rowSpan="2">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Reviewing </a:t>
                      </a:r>
                    </a:p>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No operative intervention</a:t>
                      </a:r>
                      <a:endParaRPr lang="en-GB" sz="1800" b="1" noProof="0">
                        <a:solidFill>
                          <a:schemeClr val="bg1"/>
                        </a:solidFill>
                        <a:effectLst/>
                      </a:endParaRPr>
                    </a:p>
                  </a:txBody>
                  <a:tcPr marL="65942" marR="65942" marT="0" marB="0" vert="vert270" anchor="ctr">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1"/>
                  </a:ext>
                </a:extLst>
              </a:tr>
              <a:tr h="2088232">
                <a:tc>
                  <a:txBody>
                    <a:bodyPr/>
                    <a:lstStyle/>
                    <a:p>
                      <a:pPr marL="0" algn="ctr" defTabSz="1280160" rtl="0" eaLnBrk="1" fontAlgn="base" latinLnBrk="0" hangingPunct="0">
                        <a:spcAft>
                          <a:spcPts val="0"/>
                        </a:spcAft>
                      </a:pPr>
                      <a:r>
                        <a:rPr lang="en-GB" sz="1800" b="1" kern="1200" noProof="0">
                          <a:solidFill>
                            <a:schemeClr val="lt1"/>
                          </a:solidFill>
                          <a:effectLst/>
                          <a:latin typeface="Swis721 Cn BT" panose="020B0506020202030204" pitchFamily="34" charset="0"/>
                          <a:ea typeface="Calibri"/>
                          <a:cs typeface="Arial"/>
                        </a:rPr>
                        <a:t>B2.2</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good r</a:t>
                      </a:r>
                      <a:r>
                        <a:rPr lang="en-GB" sz="1600" b="1" noProof="0" dirty="0">
                          <a:effectLst/>
                        </a:rPr>
                        <a:t>estoration</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Minor vertical/horizontal hairline crack lines in enamel at the restoration margin.</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2"/>
                  </a:ext>
                </a:extLst>
              </a:tr>
              <a:tr h="2088232">
                <a:tc>
                  <a:txBody>
                    <a:bodyPr/>
                    <a:lstStyle/>
                    <a:p>
                      <a:pPr marL="0" algn="ctr" defTabSz="1280160" rtl="0" eaLnBrk="1" fontAlgn="base" latinLnBrk="0" hangingPunct="0">
                        <a:spcAft>
                          <a:spcPts val="0"/>
                        </a:spcAft>
                      </a:pPr>
                      <a:r>
                        <a:rPr lang="en-GB" sz="1800" b="1" kern="1200" noProof="0">
                          <a:solidFill>
                            <a:schemeClr val="lt1"/>
                          </a:solidFill>
                          <a:effectLst/>
                          <a:latin typeface="Swis721 Cn BT" panose="020B0506020202030204" pitchFamily="34" charset="0"/>
                          <a:ea typeface="Calibri"/>
                          <a:cs typeface="Arial"/>
                        </a:rPr>
                        <a:t>B2.3</a:t>
                      </a:r>
                    </a:p>
                  </a:txBody>
                  <a:tcPr marL="36000" marR="36000" marT="0" marB="0" anchor="ctr">
                    <a:lnB w="6350" cap="flat" cmpd="sng" algn="ctr">
                      <a:solidFill>
                        <a:schemeClr val="bg1"/>
                      </a:solidFill>
                      <a:prstDash val="solid"/>
                      <a:round/>
                      <a:headEnd type="none" w="med" len="med"/>
                      <a:tailEnd type="none" w="med" len="med"/>
                    </a:lnB>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satisfactory r</a:t>
                      </a:r>
                      <a:r>
                        <a:rPr lang="en-GB" sz="1600" b="1" noProof="0" dirty="0">
                          <a:effectLst/>
                        </a:rPr>
                        <a:t>estoration</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Distinct enamel chipping or enamel fracture at the restoration margin. If necessary, deficiencies can be corrected by refurbishment.</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a:txBody>
                    <a:bodyPr/>
                    <a:lstStyle/>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Refurbishment/</a:t>
                      </a:r>
                      <a:r>
                        <a:rPr lang="en-GB" sz="1600" b="1" kern="1200" baseline="0" noProof="0">
                          <a:solidFill>
                            <a:schemeClr val="bg1"/>
                          </a:solidFill>
                          <a:effectLst/>
                          <a:latin typeface="+mn-lt"/>
                          <a:ea typeface="+mn-ea"/>
                          <a:cs typeface="+mn-cs"/>
                        </a:rPr>
                        <a:t> </a:t>
                      </a:r>
                      <a:r>
                        <a:rPr lang="en-GB" sz="1600" b="1" kern="1200" noProof="0">
                          <a:solidFill>
                            <a:schemeClr val="bg1"/>
                          </a:solidFill>
                          <a:effectLst/>
                          <a:latin typeface="+mn-lt"/>
                          <a:ea typeface="+mn-ea"/>
                          <a:cs typeface="+mn-cs"/>
                        </a:rPr>
                        <a:t>Reseal </a:t>
                      </a:r>
                      <a:endParaRPr lang="en-GB" sz="1600" b="1" noProof="0">
                        <a:solidFill>
                          <a:schemeClr val="bg1"/>
                        </a:solidFill>
                        <a:effectLst/>
                      </a:endParaRPr>
                    </a:p>
                  </a:txBody>
                  <a:tcPr marL="65942" marR="65942" marT="0" marB="0" vert="vert270"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3"/>
                  </a:ext>
                </a:extLst>
              </a:tr>
              <a:tr h="2088232">
                <a:tc>
                  <a:txBody>
                    <a:bodyPr/>
                    <a:lstStyle/>
                    <a:p>
                      <a:pPr marL="0" algn="ctr" defTabSz="1280160" rtl="0" eaLnBrk="1" fontAlgn="base" latinLnBrk="0" hangingPunct="0">
                        <a:spcAft>
                          <a:spcPts val="0"/>
                        </a:spcAft>
                      </a:pPr>
                      <a:r>
                        <a:rPr lang="en-GB" sz="1800" b="1" kern="1200" noProof="0">
                          <a:solidFill>
                            <a:schemeClr val="lt1"/>
                          </a:solidFill>
                          <a:effectLst/>
                          <a:latin typeface="Swis721 Cn BT" panose="020B0506020202030204" pitchFamily="34" charset="0"/>
                          <a:ea typeface="Calibri"/>
                          <a:cs typeface="Arial"/>
                        </a:rPr>
                        <a:t>B2.4</a:t>
                      </a:r>
                    </a:p>
                  </a:txBody>
                  <a:tcPr marL="36000" marR="36000" marT="0" marB="0" anchor="ctr">
                    <a:lnT w="6350" cap="flat" cmpd="sng" algn="ctr">
                      <a:solidFill>
                        <a:schemeClr val="bg1"/>
                      </a:solidFill>
                      <a:prstDash val="solid"/>
                      <a:round/>
                      <a:headEnd type="none" w="med" len="med"/>
                      <a:tailEnd type="none" w="med" len="med"/>
                    </a:lnT>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kern="1200" baseline="0" noProof="0" dirty="0">
                          <a:solidFill>
                            <a:schemeClr val="dk1"/>
                          </a:solidFill>
                          <a:effectLst/>
                          <a:latin typeface="+mn-lt"/>
                          <a:ea typeface="+mn-ea"/>
                          <a:cs typeface="+mn-cs"/>
                        </a:rPr>
                        <a:t>Clinically unsatisfactory restoration</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Severe marginal (enamel) fracture, partially fractured cusp or ridge at the restoration margin. Repair is possible.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chemeClr val="accent6">
                        <a:lumMod val="20000"/>
                        <a:lumOff val="80000"/>
                      </a:schemeClr>
                    </a:solidFill>
                  </a:tcPr>
                </a:tc>
                <a:tc>
                  <a:txBody>
                    <a:bodyPr/>
                    <a:lstStyle/>
                    <a:p>
                      <a:pPr algn="ctr" fontAlgn="base" hangingPunct="0">
                        <a:spcAft>
                          <a:spcPts val="0"/>
                        </a:spcAft>
                      </a:pPr>
                      <a:r>
                        <a:rPr lang="en-GB" sz="1800" noProof="0">
                          <a:ln>
                            <a:solidFill>
                              <a:srgbClr val="ACA000"/>
                            </a:solidFill>
                          </a:ln>
                          <a:effectLst/>
                        </a:rPr>
                        <a:t> </a:t>
                      </a:r>
                      <a:endParaRPr lang="en-GB" sz="1800" noProof="0">
                        <a:ln>
                          <a:solidFill>
                            <a:srgbClr val="ACA000"/>
                          </a:solidFill>
                        </a:ln>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Repair vs. Replacement</a:t>
                      </a:r>
                    </a:p>
                  </a:txBody>
                  <a:tcPr marL="65942" marR="65942" marT="0" marB="0" vert="vert270" anchor="ctr">
                    <a:lnL w="3175" cap="flat" cmpd="sng" algn="ctr">
                      <a:solidFill>
                        <a:srgbClr val="ACA000"/>
                      </a:solidFill>
                      <a:prstDash val="solid"/>
                      <a:round/>
                      <a:headEnd type="none" w="med" len="med"/>
                      <a:tailEnd type="none" w="med" len="med"/>
                    </a:lnL>
                    <a:lnT w="6350" cap="flat" cmpd="sng" algn="ctr">
                      <a:solidFill>
                        <a:schemeClr val="bg1"/>
                      </a:solidFill>
                      <a:prstDash val="solid"/>
                      <a:round/>
                      <a:headEnd type="none" w="med" len="med"/>
                      <a:tailEnd type="none" w="med" len="med"/>
                    </a:lnT>
                    <a:solidFill>
                      <a:srgbClr val="ACA000"/>
                    </a:solidFill>
                  </a:tcPr>
                </a:tc>
                <a:extLst>
                  <a:ext uri="{0D108BD9-81ED-4DB2-BD59-A6C34878D82A}">
                    <a16:rowId xmlns:a16="http://schemas.microsoft.com/office/drawing/2014/main" val="10004"/>
                  </a:ext>
                </a:extLst>
              </a:tr>
              <a:tr h="2088232">
                <a:tc>
                  <a:txBody>
                    <a:bodyPr/>
                    <a:lstStyle/>
                    <a:p>
                      <a:pPr marL="0" algn="ctr" defTabSz="1280160" rtl="0" eaLnBrk="1" fontAlgn="base" latinLnBrk="0" hangingPunct="0">
                        <a:spcAft>
                          <a:spcPts val="0"/>
                        </a:spcAft>
                      </a:pPr>
                      <a:r>
                        <a:rPr lang="en-GB" sz="1800" b="1" kern="1200" noProof="0">
                          <a:solidFill>
                            <a:schemeClr val="lt1"/>
                          </a:solidFill>
                          <a:effectLst/>
                          <a:latin typeface="Swis721 Cn BT" panose="020B0506020202030204" pitchFamily="34" charset="0"/>
                          <a:ea typeface="Calibri"/>
                          <a:cs typeface="Arial"/>
                        </a:rPr>
                        <a:t>B2.5</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poor r</a:t>
                      </a:r>
                      <a:r>
                        <a:rPr lang="en-GB" sz="1600" b="1" noProof="0" dirty="0">
                          <a:effectLst/>
                        </a:rPr>
                        <a:t>estoration </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Cusp or tooth fracture, e.g. involving enamel, dentin and cementum possible with mobile fragments/pain when biting OR cracked tooth syndrome related to restoration. Repair not possible/reasonable.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solidFill>
                      <a:schemeClr val="accent6">
                        <a:lumMod val="20000"/>
                        <a:lumOff val="80000"/>
                      </a:schemeClr>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Replacement</a:t>
                      </a:r>
                    </a:p>
                  </a:txBody>
                  <a:tcPr marL="65942" marR="65942" marT="0" marB="0" vert="vert270" anchor="ctr">
                    <a:solidFill>
                      <a:srgbClr val="ACA000"/>
                    </a:solidFill>
                  </a:tcPr>
                </a:tc>
                <a:extLst>
                  <a:ext uri="{0D108BD9-81ED-4DB2-BD59-A6C34878D82A}">
                    <a16:rowId xmlns:a16="http://schemas.microsoft.com/office/drawing/2014/main" val="10005"/>
                  </a:ext>
                </a:extLst>
              </a:tr>
              <a:tr h="504056">
                <a:tc>
                  <a:txBody>
                    <a:bodyPr/>
                    <a:lstStyle/>
                    <a:p>
                      <a:pPr algn="ctr"/>
                      <a:r>
                        <a:rPr lang="en-GB" sz="1800" b="1" kern="1200" noProof="0" dirty="0" err="1">
                          <a:solidFill>
                            <a:schemeClr val="lt1"/>
                          </a:solidFill>
                          <a:effectLst/>
                          <a:latin typeface="Swis721 Cn BT" panose="020B0506020202030204" pitchFamily="34" charset="0"/>
                          <a:cs typeface="Arial"/>
                        </a:rPr>
                        <a:t>n.a.</a:t>
                      </a: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r>
                        <a:rPr lang="en-GB" sz="1400" kern="1200" noProof="0" dirty="0">
                          <a:solidFill>
                            <a:schemeClr val="bg1"/>
                          </a:solidFill>
                          <a:effectLst/>
                          <a:latin typeface="+mn-lt"/>
                          <a:ea typeface="+mn-ea"/>
                          <a:cs typeface="+mn-cs"/>
                        </a:rPr>
                        <a:t>This code is used if examination for any reason is not possible.</a:t>
                      </a:r>
                      <a:endParaRPr lang="en-GB" sz="1400" b="0" kern="1200" baseline="0" noProof="0" dirty="0">
                        <a:solidFill>
                          <a:schemeClr val="bg1"/>
                        </a:solidFill>
                        <a:effectLst/>
                        <a:latin typeface="+mn-lt"/>
                        <a:ea typeface="+mn-ea"/>
                        <a:cs typeface="+mn-cs"/>
                      </a:endParaRPr>
                    </a:p>
                  </a:txBody>
                  <a:tcPr marL="65942" marR="65942" marT="0" marB="0" anchor="ctr">
                    <a:solidFill>
                      <a:srgbClr val="ACA000"/>
                    </a:solidFill>
                  </a:tcPr>
                </a:tc>
                <a:tc hMerge="1">
                  <a:txBody>
                    <a:bodyPr/>
                    <a:lstStyle/>
                    <a:p>
                      <a:pPr algn="ctr" fontAlgn="base" hangingPunct="0">
                        <a:spcAft>
                          <a:spcPts val="0"/>
                        </a:spcAft>
                      </a:pPr>
                      <a:endParaRPr lang="en-GB" sz="1800" dirty="0">
                        <a:effectLst/>
                        <a:latin typeface="Calibri"/>
                        <a:ea typeface="Calibri"/>
                        <a:cs typeface="Arial"/>
                      </a:endParaRPr>
                    </a:p>
                  </a:txBody>
                  <a:tcPr marL="65942" marR="65942" marT="0" marB="0" anchor="ctr">
                    <a:solidFill>
                      <a:srgbClr val="FFFFE7"/>
                    </a:solidFill>
                  </a:tcPr>
                </a:tc>
                <a:tc hMerge="1">
                  <a:txBody>
                    <a:bodyPr/>
                    <a:lstStyle/>
                    <a:p>
                      <a:pPr marL="111125" indent="-90170" fontAlgn="base" hangingPunct="0">
                        <a:spcAft>
                          <a:spcPts val="0"/>
                        </a:spcAft>
                      </a:pPr>
                      <a:endParaRPr lang="en-GB" sz="1600" b="1"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6"/>
                  </a:ext>
                </a:extLst>
              </a:tr>
              <a:tr h="272968">
                <a:tc>
                  <a:txBody>
                    <a:bodyPr/>
                    <a:lstStyle/>
                    <a:p>
                      <a:pPr algn="ct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endParaRPr lang="en-GB" sz="100" kern="1200" dirty="0">
                        <a:solidFill>
                          <a:schemeClr val="bg1"/>
                        </a:solidFill>
                        <a:effectLst/>
                        <a:latin typeface="+mn-lt"/>
                        <a:ea typeface="+mn-ea"/>
                        <a:cs typeface="+mn-cs"/>
                      </a:endParaRPr>
                    </a:p>
                    <a:p>
                      <a:pPr marL="0" marR="0" indent="0" algn="l" defTabSz="1280160" rtl="0" eaLnBrk="1" fontAlgn="auto" latinLnBrk="0" hangingPunct="1">
                        <a:lnSpc>
                          <a:spcPct val="100000"/>
                        </a:lnSpc>
                        <a:spcBef>
                          <a:spcPts val="0"/>
                        </a:spcBef>
                        <a:spcAft>
                          <a:spcPts val="0"/>
                        </a:spcAft>
                        <a:buClrTx/>
                        <a:buSzTx/>
                        <a:buFontTx/>
                        <a:buNone/>
                        <a:tabLst/>
                        <a:defRPr/>
                      </a:pPr>
                      <a:endParaRPr lang="en-GB" sz="500" kern="1200" dirty="0">
                        <a:solidFill>
                          <a:schemeClr val="bg1"/>
                        </a:solidFill>
                        <a:effectLst/>
                        <a:latin typeface="+mn-lt"/>
                        <a:ea typeface="+mn-ea"/>
                        <a:cs typeface="+mn-cs"/>
                      </a:endParaRPr>
                    </a:p>
                    <a:p>
                      <a:pPr marL="0" marR="0" indent="0" algn="l" defTabSz="1280160" rtl="0" eaLnBrk="1" fontAlgn="auto" latinLnBrk="0" hangingPunct="1">
                        <a:lnSpc>
                          <a:spcPct val="100000"/>
                        </a:lnSpc>
                        <a:spcBef>
                          <a:spcPts val="0"/>
                        </a:spcBef>
                        <a:spcAft>
                          <a:spcPts val="0"/>
                        </a:spcAft>
                        <a:buClrTx/>
                        <a:buSzTx/>
                        <a:buFontTx/>
                        <a:buNone/>
                        <a:tabLst/>
                        <a:defRPr/>
                      </a:pPr>
                      <a:endParaRPr lang="en-GB" sz="900" kern="1200" dirty="0">
                        <a:solidFill>
                          <a:schemeClr val="bg1"/>
                        </a:solidFill>
                        <a:effectLst/>
                        <a:latin typeface="+mn-lt"/>
                        <a:ea typeface="+mn-ea"/>
                        <a:cs typeface="+mn-cs"/>
                      </a:endParaRPr>
                    </a:p>
                    <a:p>
                      <a:pPr marL="0" marR="0" indent="0" algn="l" defTabSz="1280160" rtl="0" eaLnBrk="1" fontAlgn="auto" latinLnBrk="0" hangingPunct="1">
                        <a:lnSpc>
                          <a:spcPct val="100000"/>
                        </a:lnSpc>
                        <a:spcBef>
                          <a:spcPts val="0"/>
                        </a:spcBef>
                        <a:spcAft>
                          <a:spcPts val="0"/>
                        </a:spcAft>
                        <a:buClrTx/>
                        <a:buSzTx/>
                        <a:buFontTx/>
                        <a:buNone/>
                        <a:tabLst/>
                        <a:defRPr/>
                      </a:pPr>
                      <a:r>
                        <a:rPr lang="en-GB" sz="1200" kern="1200" dirty="0">
                          <a:solidFill>
                            <a:schemeClr val="bg1"/>
                          </a:solidFill>
                          <a:effectLst/>
                          <a:latin typeface="+mn-lt"/>
                          <a:ea typeface="+mn-ea"/>
                          <a:cs typeface="+mn-cs"/>
                        </a:rPr>
                        <a:t>Comments: 1) Do not misdiagnose attrition, erosive tooth wear, etc. in this category. 2) If loss of restoration material or CAR is evident, these entities have to be scored in the corresponding categories F1 and B1.</a:t>
                      </a:r>
                    </a:p>
                    <a:p>
                      <a:pPr marL="0" marR="0" indent="0" algn="l" defTabSz="1280160" rtl="0" eaLnBrk="1" fontAlgn="auto" latinLnBrk="0" hangingPunct="1">
                        <a:lnSpc>
                          <a:spcPct val="100000"/>
                        </a:lnSpc>
                        <a:spcBef>
                          <a:spcPts val="0"/>
                        </a:spcBef>
                        <a:spcAft>
                          <a:spcPts val="0"/>
                        </a:spcAft>
                        <a:buClrTx/>
                        <a:buSzTx/>
                        <a:buFontTx/>
                        <a:buNone/>
                        <a:tabLst/>
                        <a:defRPr/>
                      </a:pPr>
                      <a:endParaRPr lang="en-GB" sz="1200" kern="1200" dirty="0">
                        <a:solidFill>
                          <a:schemeClr val="bg1"/>
                        </a:solidFill>
                        <a:effectLst/>
                        <a:latin typeface="+mn-lt"/>
                        <a:ea typeface="+mn-ea"/>
                        <a:cs typeface="+mn-cs"/>
                      </a:endParaRPr>
                    </a:p>
                    <a:p>
                      <a:pPr marL="0" marR="0" indent="0" algn="l" defTabSz="1280160" rtl="0" eaLnBrk="1" fontAlgn="auto" latinLnBrk="0" hangingPunct="1">
                        <a:lnSpc>
                          <a:spcPct val="100000"/>
                        </a:lnSpc>
                        <a:spcBef>
                          <a:spcPts val="0"/>
                        </a:spcBef>
                        <a:spcAft>
                          <a:spcPts val="0"/>
                        </a:spcAft>
                        <a:buClrTx/>
                        <a:buSzTx/>
                        <a:buFontTx/>
                        <a:buNone/>
                        <a:tabLst/>
                        <a:defRPr/>
                      </a:pPr>
                      <a:endParaRPr lang="en-GB" sz="100" kern="1200" dirty="0">
                        <a:solidFill>
                          <a:schemeClr val="bg1"/>
                        </a:solidFill>
                        <a:effectLst/>
                        <a:latin typeface="+mn-lt"/>
                        <a:ea typeface="+mn-ea"/>
                        <a:cs typeface="+mn-cs"/>
                      </a:endParaRPr>
                    </a:p>
                  </a:txBody>
                  <a:tcPr marL="65942" marR="65942" marT="0" marB="0" anchor="ctr">
                    <a:solidFill>
                      <a:srgbClr val="ACA000"/>
                    </a:solidFill>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103575573"/>
                  </a:ext>
                </a:extLst>
              </a:tr>
            </a:tbl>
          </a:graphicData>
        </a:graphic>
      </p:graphicFrame>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18402" y="3201968"/>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18402" y="111478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4"/>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13000" contrast="2000"/>
                    </a14:imgEffect>
                  </a14:imgLayer>
                </a14:imgProps>
              </a:ext>
              <a:ext uri="{28A0092B-C50C-407E-A947-70E740481C1C}">
                <a14:useLocalDpi xmlns:a14="http://schemas.microsoft.com/office/drawing/2010/main" val="0"/>
              </a:ext>
            </a:extLst>
          </a:blip>
          <a:srcRect/>
          <a:stretch>
            <a:fillRect/>
          </a:stretch>
        </p:blipFill>
        <p:spPr bwMode="auto">
          <a:xfrm>
            <a:off x="4355909" y="737843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18402" y="526899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3"/>
          <p:cNvPicPr>
            <a:picLocks noChangeAspect="1" noChangeArrowheads="1"/>
          </p:cNvPicPr>
          <p:nvPr/>
        </p:nvPicPr>
        <p:blipFill>
          <a:blip r:embed="rId8" cstate="print">
            <a:extLst>
              <a:ext uri="{BEBA8EAE-BF5A-486C-A8C5-ECC9F3942E4B}">
                <a14:imgProps xmlns:a14="http://schemas.microsoft.com/office/drawing/2010/main">
                  <a14:imgLayer r:embed="rId9">
                    <a14:imgEffect>
                      <a14:brightnessContrast bright="1000" contrast="8000"/>
                    </a14:imgEffect>
                  </a14:imgLayer>
                </a14:imgProps>
              </a:ext>
              <a:ext uri="{28A0092B-C50C-407E-A947-70E740481C1C}">
                <a14:useLocalDpi xmlns:a14="http://schemas.microsoft.com/office/drawing/2010/main" val="0"/>
              </a:ext>
            </a:extLst>
          </a:blip>
          <a:srcRect/>
          <a:stretch>
            <a:fillRect/>
          </a:stretch>
        </p:blipFill>
        <p:spPr bwMode="auto">
          <a:xfrm>
            <a:off x="4355909" y="946687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 name="Picture 8"/>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418402" y="946687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5"/>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355909" y="526899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6"/>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355909" y="3201968"/>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5"/>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355909" y="111478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Grafik 2">
            <a:extLst>
              <a:ext uri="{FF2B5EF4-FFF2-40B4-BE49-F238E27FC236}">
                <a16:creationId xmlns:a16="http://schemas.microsoft.com/office/drawing/2014/main" id="{2A81506E-CC1F-401E-A4DC-4DC503C22B18}"/>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445664" y="7378432"/>
            <a:ext cx="1872000" cy="1872000"/>
          </a:xfrm>
          <a:prstGeom prst="rect">
            <a:avLst/>
          </a:prstGeom>
        </p:spPr>
      </p:pic>
    </p:spTree>
    <p:extLst>
      <p:ext uri="{BB962C8B-B14F-4D97-AF65-F5344CB8AC3E}">
        <p14:creationId xmlns:p14="http://schemas.microsoft.com/office/powerpoint/2010/main" val="3470582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708889680"/>
              </p:ext>
            </p:extLst>
          </p:nvPr>
        </p:nvGraphicFramePr>
        <p:xfrm>
          <a:off x="54422" y="64096"/>
          <a:ext cx="9495978" cy="12692920"/>
        </p:xfrm>
        <a:graphic>
          <a:graphicData uri="http://schemas.openxmlformats.org/drawingml/2006/table">
            <a:tbl>
              <a:tblPr firstRow="1" firstCol="1" bandRow="1" bandCol="1">
                <a:tableStyleId>{5C22544A-7EE6-4342-B048-85BDC9FD1C3A}</a:tableStyleId>
              </a:tblPr>
              <a:tblGrid>
                <a:gridCol w="490660">
                  <a:extLst>
                    <a:ext uri="{9D8B030D-6E8A-4147-A177-3AD203B41FA5}">
                      <a16:colId xmlns:a16="http://schemas.microsoft.com/office/drawing/2014/main" val="20000"/>
                    </a:ext>
                  </a:extLst>
                </a:gridCol>
                <a:gridCol w="7954841">
                  <a:extLst>
                    <a:ext uri="{9D8B030D-6E8A-4147-A177-3AD203B41FA5}">
                      <a16:colId xmlns:a16="http://schemas.microsoft.com/office/drawing/2014/main" val="20001"/>
                    </a:ext>
                  </a:extLst>
                </a:gridCol>
                <a:gridCol w="1050477">
                  <a:extLst>
                    <a:ext uri="{9D8B030D-6E8A-4147-A177-3AD203B41FA5}">
                      <a16:colId xmlns:a16="http://schemas.microsoft.com/office/drawing/2014/main" val="20003"/>
                    </a:ext>
                  </a:extLst>
                </a:gridCol>
              </a:tblGrid>
              <a:tr h="936104">
                <a:tc>
                  <a:txBody>
                    <a:bodyPr/>
                    <a:lstStyle/>
                    <a:p>
                      <a:pPr marL="0" marR="0" lvl="0" indent="0" algn="ctr" defTabSz="1280160" rtl="0" eaLnBrk="1" fontAlgn="base" latinLnBrk="0" hangingPunct="0">
                        <a:lnSpc>
                          <a:spcPct val="100000"/>
                        </a:lnSpc>
                        <a:spcBef>
                          <a:spcPts val="0"/>
                        </a:spcBef>
                        <a:spcAft>
                          <a:spcPts val="0"/>
                        </a:spcAft>
                        <a:buClrTx/>
                        <a:buSzTx/>
                        <a:buFontTx/>
                        <a:buNone/>
                        <a:tabLst/>
                        <a:defRPr/>
                      </a:pPr>
                      <a:r>
                        <a:rPr lang="en-GB" sz="1200" b="0" noProof="0" dirty="0">
                          <a:solidFill>
                            <a:schemeClr val="tx1">
                              <a:lumMod val="75000"/>
                              <a:lumOff val="25000"/>
                            </a:schemeClr>
                          </a:solidFill>
                          <a:effectLst/>
                          <a:latin typeface="+mn-lt"/>
                          <a:ea typeface="Calibri"/>
                          <a:cs typeface="Arial"/>
                        </a:rPr>
                        <a:t>page</a:t>
                      </a:r>
                      <a:r>
                        <a:rPr lang="en-GB" sz="2600" b="0" noProof="0" dirty="0">
                          <a:solidFill>
                            <a:schemeClr val="tx1">
                              <a:lumMod val="75000"/>
                              <a:lumOff val="25000"/>
                            </a:schemeClr>
                          </a:solidFill>
                          <a:effectLst/>
                          <a:latin typeface="+mn-lt"/>
                          <a:ea typeface="Calibri"/>
                          <a:cs typeface="Arial"/>
                        </a:rPr>
                        <a:t>13</a:t>
                      </a:r>
                    </a:p>
                  </a:txBody>
                  <a:tcPr marL="65942" marR="65942" marT="0" marB="0" anchor="ctr" anchorCtr="1">
                    <a:solidFill>
                      <a:srgbClr val="ACA000"/>
                    </a:solidFill>
                  </a:tcPr>
                </a:tc>
                <a:tc>
                  <a:txBody>
                    <a:bodyPr/>
                    <a:lstStyle/>
                    <a:p>
                      <a:pPr algn="ctr" fontAlgn="base" hangingPunct="0">
                        <a:spcAft>
                          <a:spcPts val="0"/>
                        </a:spcAft>
                      </a:pPr>
                      <a:r>
                        <a:rPr lang="en-GB" sz="1800" noProof="0" dirty="0">
                          <a:effectLst/>
                        </a:rPr>
                        <a:t>Evaluation</a:t>
                      </a:r>
                      <a:r>
                        <a:rPr lang="en-GB" sz="1800" baseline="0" noProof="0" dirty="0">
                          <a:effectLst/>
                        </a:rPr>
                        <a:t> of </a:t>
                      </a:r>
                      <a:r>
                        <a:rPr lang="en-GB" sz="1800" noProof="0" dirty="0">
                          <a:effectLst/>
                        </a:rPr>
                        <a:t>direct &amp; indirect restorations (Domain Biology</a:t>
                      </a:r>
                      <a:r>
                        <a:rPr lang="en-GB" sz="2000" b="0" noProof="0" dirty="0">
                          <a:effectLst/>
                          <a:latin typeface="+mn-lt"/>
                          <a:cs typeface="Arial"/>
                        </a:rPr>
                        <a:t>)</a:t>
                      </a:r>
                    </a:p>
                    <a:p>
                      <a:pPr algn="ctr" fontAlgn="base" hangingPunct="0">
                        <a:spcAft>
                          <a:spcPts val="0"/>
                        </a:spcAft>
                      </a:pPr>
                      <a:r>
                        <a:rPr lang="en-GB" sz="1800" b="1" noProof="0" dirty="0">
                          <a:solidFill>
                            <a:schemeClr val="tx1"/>
                          </a:solidFill>
                          <a:effectLst/>
                          <a:latin typeface="+mn-lt"/>
                          <a:ea typeface="Calibri"/>
                          <a:cs typeface="Arial"/>
                        </a:rPr>
                        <a:t>Category B3: Postoperative hypersensitivity &amp; Pulp status</a:t>
                      </a:r>
                      <a:endParaRPr lang="en-GB" sz="1800" b="1" baseline="0" noProof="0" dirty="0">
                        <a:solidFill>
                          <a:schemeClr val="tx1"/>
                        </a:solidFill>
                        <a:effectLst/>
                        <a:latin typeface="+mn-lt"/>
                        <a:ea typeface="Calibri"/>
                        <a:cs typeface="Arial"/>
                      </a:endParaRPr>
                    </a:p>
                    <a:p>
                      <a:pPr algn="ctr" fontAlgn="base" hangingPunct="0">
                        <a:spcAft>
                          <a:spcPts val="0"/>
                        </a:spcAft>
                      </a:pPr>
                      <a:r>
                        <a:rPr lang="en-GB" sz="1800" b="0" baseline="0" noProof="0" dirty="0">
                          <a:effectLst/>
                          <a:latin typeface="+mn-lt"/>
                          <a:ea typeface="Calibri"/>
                          <a:cs typeface="Arial"/>
                        </a:rPr>
                        <a:t>Applicability: All types of (in)direct restorations</a:t>
                      </a:r>
                      <a:endParaRPr lang="en-GB" sz="2000" b="0" noProof="0" dirty="0">
                        <a:effectLst/>
                        <a:latin typeface="+mn-lt"/>
                        <a:ea typeface="Calibri"/>
                        <a:cs typeface="Arial"/>
                      </a:endParaRPr>
                    </a:p>
                  </a:txBody>
                  <a:tcPr marL="65942" marR="65942" marT="0" marB="0" anchor="ctr">
                    <a:solidFill>
                      <a:srgbClr val="ACA000"/>
                    </a:solidFill>
                  </a:tcPr>
                </a:tc>
                <a:tc>
                  <a:txBody>
                    <a:bodyPr/>
                    <a:lstStyle/>
                    <a:p>
                      <a:pPr algn="ctr" fontAlgn="base" hangingPunct="0">
                        <a:spcAft>
                          <a:spcPts val="0"/>
                        </a:spcAft>
                      </a:pPr>
                      <a:r>
                        <a:rPr lang="en-GB" sz="1800" noProof="0">
                          <a:effectLst/>
                        </a:rPr>
                        <a:t>Probable treatment</a:t>
                      </a:r>
                      <a:endParaRPr lang="en-GB" sz="2000" noProof="0">
                        <a:effectLst/>
                        <a:latin typeface="Calibri"/>
                        <a:ea typeface="Calibri"/>
                        <a:cs typeface="Arial"/>
                      </a:endParaRPr>
                    </a:p>
                  </a:txBody>
                  <a:tcPr marL="36000" marR="36000" marT="0" marB="0" anchor="ctr">
                    <a:solidFill>
                      <a:srgbClr val="ACA000"/>
                    </a:solidFill>
                  </a:tcPr>
                </a:tc>
                <a:extLst>
                  <a:ext uri="{0D108BD9-81ED-4DB2-BD59-A6C34878D82A}">
                    <a16:rowId xmlns:a16="http://schemas.microsoft.com/office/drawing/2014/main" val="10000"/>
                  </a:ext>
                </a:extLst>
              </a:tr>
              <a:tr h="2088232">
                <a:tc>
                  <a:txBody>
                    <a:bodyPr/>
                    <a:lstStyle/>
                    <a:p>
                      <a:pPr algn="ctr" fontAlgn="base" hangingPunct="0">
                        <a:spcAft>
                          <a:spcPts val="0"/>
                        </a:spcAft>
                      </a:pPr>
                      <a:r>
                        <a:rPr lang="en-GB" sz="1800" b="1" noProof="0">
                          <a:effectLst/>
                          <a:latin typeface="Swis721 Cn BT" panose="020B0506020202030204" pitchFamily="34" charset="0"/>
                          <a:ea typeface="Calibri"/>
                          <a:cs typeface="Arial"/>
                        </a:rPr>
                        <a:t>B3.1</a:t>
                      </a:r>
                      <a:endParaRPr lang="en-GB" sz="3600" b="1" noProof="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algn="ctr" fontAlgn="base" hangingPunct="0">
                        <a:spcAft>
                          <a:spcPts val="0"/>
                        </a:spcAft>
                      </a:pPr>
                      <a:r>
                        <a:rPr lang="en-GB" sz="2000" b="1" baseline="0" noProof="0" dirty="0">
                          <a:effectLst/>
                        </a:rPr>
                        <a:t>Clinically very good restoration </a:t>
                      </a:r>
                    </a:p>
                    <a:p>
                      <a:pPr marL="0" marR="0" indent="0" algn="ctr" defTabSz="1280160" rtl="0" eaLnBrk="1" fontAlgn="base" latinLnBrk="0" hangingPunct="0">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No postoperative hypersensitivity or pain on chewing and/or cold/warm food items reported by the patient. Normal (short) reaction to sensitivity test on cold. </a:t>
                      </a:r>
                      <a:endParaRPr lang="en-GB" sz="1600" kern="1200" noProof="0" dirty="0">
                        <a:solidFill>
                          <a:schemeClr val="dk1"/>
                        </a:solidFill>
                        <a:effectLst/>
                        <a:latin typeface="+mn-lt"/>
                        <a:ea typeface="+mn-ea"/>
                        <a:cs typeface="+mn-cs"/>
                      </a:endParaRPr>
                    </a:p>
                  </a:txBody>
                  <a:tcPr marL="36000" marR="36000" marT="0" marB="0" anchor="ctr">
                    <a:lnB w="3175" cap="flat" cmpd="sng" algn="ctr">
                      <a:solidFill>
                        <a:srgbClr val="ACA000"/>
                      </a:solidFill>
                      <a:prstDash val="solid"/>
                      <a:round/>
                      <a:headEnd type="none" w="med" len="med"/>
                      <a:tailEnd type="none" w="med" len="med"/>
                    </a:lnB>
                    <a:solidFill>
                      <a:srgbClr val="FFFFE7"/>
                    </a:solidFill>
                  </a:tcPr>
                </a:tc>
                <a:tc rowSpan="3">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Reviewing </a:t>
                      </a:r>
                    </a:p>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No operative intervention</a:t>
                      </a:r>
                    </a:p>
                  </a:txBody>
                  <a:tcPr marL="65942" marR="65942" marT="0" marB="0" vert="vert270" anchor="ctr">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1"/>
                  </a:ext>
                </a:extLst>
              </a:tr>
              <a:tr h="2160240">
                <a:tc>
                  <a:txBody>
                    <a:bodyPr/>
                    <a:lstStyle/>
                    <a:p>
                      <a:pPr marL="0" algn="ctr" defTabSz="1280160" rtl="0" eaLnBrk="1" fontAlgn="base" latinLnBrk="0" hangingPunct="0">
                        <a:spcAft>
                          <a:spcPts val="0"/>
                        </a:spcAft>
                      </a:pPr>
                      <a:r>
                        <a:rPr lang="en-GB" sz="1800" b="1" kern="1200" noProof="0">
                          <a:solidFill>
                            <a:schemeClr val="lt1"/>
                          </a:solidFill>
                          <a:effectLst/>
                          <a:latin typeface="Swis721 Cn BT" panose="020B0506020202030204" pitchFamily="34" charset="0"/>
                          <a:ea typeface="Calibri"/>
                          <a:cs typeface="Arial"/>
                        </a:rPr>
                        <a:t>B3.2</a:t>
                      </a:r>
                    </a:p>
                  </a:txBody>
                  <a:tcPr marL="36000" marR="36000" marT="0" marB="0" anchor="ctr">
                    <a:solidFill>
                      <a:srgbClr val="ACA000"/>
                    </a:solidFill>
                  </a:tcPr>
                </a:tc>
                <a:tc>
                  <a:txBody>
                    <a:bodyPr/>
                    <a:lstStyle/>
                    <a:p>
                      <a:pPr marL="0" marR="0" indent="0" algn="ctr" defTabSz="1280160" rtl="0" eaLnBrk="1" fontAlgn="base" latinLnBrk="0" hangingPunct="0">
                        <a:lnSpc>
                          <a:spcPct val="100000"/>
                        </a:lnSpc>
                        <a:spcBef>
                          <a:spcPts val="0"/>
                        </a:spcBef>
                        <a:spcAft>
                          <a:spcPts val="0"/>
                        </a:spcAft>
                        <a:buClrTx/>
                        <a:buSzTx/>
                        <a:buFontTx/>
                        <a:buNone/>
                        <a:tabLst/>
                        <a:defRPr/>
                      </a:pPr>
                      <a:r>
                        <a:rPr lang="en-GB" sz="2000" b="1" kern="1200" baseline="0" noProof="0" dirty="0">
                          <a:solidFill>
                            <a:schemeClr val="dk1"/>
                          </a:solidFill>
                          <a:effectLst/>
                          <a:latin typeface="+mn-lt"/>
                          <a:ea typeface="+mn-ea"/>
                          <a:cs typeface="+mn-cs"/>
                        </a:rPr>
                        <a:t>Clinically good restoration</a:t>
                      </a:r>
                    </a:p>
                    <a:p>
                      <a:pPr marL="0" marR="0" indent="0" algn="ctr" defTabSz="1280160" rtl="0" eaLnBrk="1" fontAlgn="base" latinLnBrk="0" hangingPunct="0">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Patient reports minor postoperative hypersensitivity or minor pain on chewing and/or cold/warm food items reported by the patient for a limited period of time (&lt;1 week). Normal (short) reaction to sensitivity test on cold.</a:t>
                      </a:r>
                      <a:endParaRPr lang="en-GB" sz="1600" kern="1200" noProof="0" dirty="0">
                        <a:solidFill>
                          <a:schemeClr val="dk1"/>
                        </a:solidFill>
                        <a:effectLst/>
                        <a:latin typeface="+mn-lt"/>
                        <a:ea typeface="+mn-ea"/>
                        <a:cs typeface="+mn-cs"/>
                      </a:endParaRPr>
                    </a:p>
                  </a:txBody>
                  <a:tcPr marL="36000" marR="36000" marT="0" marB="0" anchor="ctr">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2"/>
                  </a:ext>
                </a:extLst>
              </a:tr>
              <a:tr h="0">
                <a:tc rowSpan="2">
                  <a:txBody>
                    <a:bodyPr/>
                    <a:lstStyle/>
                    <a:p>
                      <a:pPr marL="0" algn="ctr" defTabSz="1280160" rtl="0" eaLnBrk="1" fontAlgn="base" latinLnBrk="0" hangingPunct="0">
                        <a:spcAft>
                          <a:spcPts val="0"/>
                        </a:spcAft>
                      </a:pPr>
                      <a:r>
                        <a:rPr lang="en-GB" sz="1800" b="1" kern="1200" noProof="0">
                          <a:solidFill>
                            <a:schemeClr val="lt1"/>
                          </a:solidFill>
                          <a:effectLst/>
                          <a:latin typeface="Swis721 Cn BT" panose="020B0506020202030204" pitchFamily="34" charset="0"/>
                          <a:ea typeface="Calibri"/>
                          <a:cs typeface="Arial"/>
                        </a:rPr>
                        <a:t>B3.3</a:t>
                      </a:r>
                    </a:p>
                  </a:txBody>
                  <a:tcPr marL="36000" marR="36000" marT="0" marB="0" anchor="ctr">
                    <a:solidFill>
                      <a:srgbClr val="ACA000"/>
                    </a:solidFill>
                  </a:tcPr>
                </a:tc>
                <a:tc rowSpan="2">
                  <a:txBody>
                    <a:bodyPr/>
                    <a:lstStyle/>
                    <a:p>
                      <a:pPr marL="0" marR="0" indent="0" algn="ctr" defTabSz="1280160" rtl="0" eaLnBrk="1" fontAlgn="base" latinLnBrk="0" hangingPunct="0">
                        <a:lnSpc>
                          <a:spcPct val="100000"/>
                        </a:lnSpc>
                        <a:spcBef>
                          <a:spcPts val="0"/>
                        </a:spcBef>
                        <a:spcAft>
                          <a:spcPts val="0"/>
                        </a:spcAft>
                        <a:buClrTx/>
                        <a:buSzTx/>
                        <a:buFontTx/>
                        <a:buNone/>
                        <a:tabLst/>
                        <a:defRPr/>
                      </a:pPr>
                      <a:r>
                        <a:rPr lang="en-GB" sz="2000" b="1" kern="1200" baseline="0" noProof="0" dirty="0">
                          <a:solidFill>
                            <a:schemeClr val="dk1"/>
                          </a:solidFill>
                          <a:effectLst/>
                          <a:latin typeface="+mn-lt"/>
                          <a:ea typeface="+mn-ea"/>
                          <a:cs typeface="+mn-cs"/>
                        </a:rPr>
                        <a:t>Clinically satisfactory restoration</a:t>
                      </a:r>
                    </a:p>
                    <a:p>
                      <a:pPr marL="0" marR="0" indent="0" algn="ctr" defTabSz="1280160" rtl="0" eaLnBrk="1" fontAlgn="base" latinLnBrk="0" hangingPunct="0">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Patient reports distinct postoperative hypersensitivity or distinct pain on chewing and/or cold/warm food items reported by the patient for a prolonged period of time (&gt;1 week). Normal (short) or more intense reaction to sensitivity test on cold.</a:t>
                      </a:r>
                      <a:r>
                        <a:rPr lang="en-GB" sz="1600" kern="1200" noProof="0" dirty="0">
                          <a:solidFill>
                            <a:schemeClr val="dk1"/>
                          </a:solidFill>
                          <a:effectLst/>
                          <a:latin typeface="+mn-lt"/>
                          <a:ea typeface="+mn-ea"/>
                          <a:cs typeface="+mn-cs"/>
                        </a:rPr>
                        <a:t> </a:t>
                      </a:r>
                    </a:p>
                  </a:txBody>
                  <a:tcPr marL="36000" marR="36000" marT="0" marB="0" anchor="ctr">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anchor="ctr">
                    <a:lnB w="19050" cap="flat" cmpd="sng" algn="ctr">
                      <a:solidFill>
                        <a:srgbClr val="ACA000"/>
                      </a:solidFill>
                      <a:prstDash val="solid"/>
                      <a:round/>
                      <a:headEnd type="none" w="med" len="med"/>
                      <a:tailEnd type="none" w="med" len="med"/>
                    </a:lnB>
                    <a:solidFill>
                      <a:srgbClr val="FFFFE7"/>
                    </a:solidFill>
                  </a:tcPr>
                </a:tc>
                <a:extLst>
                  <a:ext uri="{0D108BD9-81ED-4DB2-BD59-A6C34878D82A}">
                    <a16:rowId xmlns:a16="http://schemas.microsoft.com/office/drawing/2014/main" val="10003"/>
                  </a:ext>
                </a:extLst>
              </a:tr>
              <a:tr h="1990824">
                <a:tc vMerge="1">
                  <a:txBody>
                    <a:bodyPr/>
                    <a:lstStyle/>
                    <a:p>
                      <a:pPr marL="0" algn="ctr" defTabSz="1280160" rtl="0" eaLnBrk="1" fontAlgn="base" latinLnBrk="0" hangingPunct="0">
                        <a:spcAft>
                          <a:spcPts val="0"/>
                        </a:spcAft>
                      </a:pPr>
                      <a:endParaRPr lang="en-GB" sz="1800" b="1" kern="1200" noProof="0" dirty="0">
                        <a:solidFill>
                          <a:schemeClr val="lt1"/>
                        </a:solidFill>
                        <a:effectLst/>
                        <a:latin typeface="Swis721 Cn BT" panose="020B0506020202030204" pitchFamily="34" charset="0"/>
                        <a:ea typeface="Calibri"/>
                        <a:cs typeface="Arial"/>
                      </a:endParaRPr>
                    </a:p>
                  </a:txBody>
                  <a:tcPr marL="36000" marR="36000" marT="0" marB="0" anchor="ctr"/>
                </a:tc>
                <a:tc vMerge="1">
                  <a:txBody>
                    <a:bodyPr/>
                    <a:lstStyle/>
                    <a:p>
                      <a:endParaRPr lang="de-DE"/>
                    </a:p>
                  </a:txBody>
                  <a:tcPr/>
                </a:tc>
                <a:tc>
                  <a:txBody>
                    <a:bodyPr/>
                    <a:lstStyle/>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Refurbishment/</a:t>
                      </a:r>
                      <a:r>
                        <a:rPr lang="en-GB" sz="1600" b="1" kern="1200" baseline="0" noProof="0">
                          <a:solidFill>
                            <a:schemeClr val="bg1"/>
                          </a:solidFill>
                          <a:effectLst/>
                          <a:latin typeface="+mn-lt"/>
                          <a:ea typeface="+mn-ea"/>
                          <a:cs typeface="+mn-cs"/>
                        </a:rPr>
                        <a:t> </a:t>
                      </a:r>
                      <a:r>
                        <a:rPr lang="en-GB" sz="1600" b="1" kern="1200" noProof="0">
                          <a:solidFill>
                            <a:schemeClr val="bg1"/>
                          </a:solidFill>
                          <a:effectLst/>
                          <a:latin typeface="+mn-lt"/>
                          <a:ea typeface="+mn-ea"/>
                          <a:cs typeface="+mn-cs"/>
                        </a:rPr>
                        <a:t>Reseal </a:t>
                      </a:r>
                      <a:endParaRPr lang="en-GB" sz="1600" b="1" noProof="0">
                        <a:solidFill>
                          <a:schemeClr val="bg1"/>
                        </a:solidFill>
                        <a:effectLst/>
                      </a:endParaRPr>
                    </a:p>
                  </a:txBody>
                  <a:tcPr marL="65942" marR="65942" marT="0" marB="0" vert="vert270"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4"/>
                  </a:ext>
                </a:extLst>
              </a:tr>
              <a:tr h="2088232">
                <a:tc>
                  <a:txBody>
                    <a:bodyPr/>
                    <a:lstStyle/>
                    <a:p>
                      <a:pPr marL="0" algn="ctr" defTabSz="1280160" rtl="0" eaLnBrk="1" fontAlgn="base" latinLnBrk="0" hangingPunct="0">
                        <a:spcAft>
                          <a:spcPts val="0"/>
                        </a:spcAft>
                      </a:pPr>
                      <a:r>
                        <a:rPr lang="en-GB" sz="1800" b="1" kern="1200" noProof="0">
                          <a:solidFill>
                            <a:schemeClr val="lt1"/>
                          </a:solidFill>
                          <a:effectLst/>
                          <a:latin typeface="Swis721 Cn BT" panose="020B0506020202030204" pitchFamily="34" charset="0"/>
                          <a:ea typeface="Calibri"/>
                          <a:cs typeface="Arial"/>
                        </a:rPr>
                        <a:t>B3.4</a:t>
                      </a:r>
                    </a:p>
                  </a:txBody>
                  <a:tcPr marL="36000" marR="36000" marT="0" marB="0" anchor="ctr">
                    <a:solidFill>
                      <a:srgbClr val="ACA000"/>
                    </a:solidFill>
                  </a:tcPr>
                </a:tc>
                <a:tc>
                  <a:txBody>
                    <a:bodyPr/>
                    <a:lstStyle/>
                    <a:p>
                      <a:pPr marL="0" marR="0" indent="0" algn="ctr" defTabSz="1280160" rtl="0" eaLnBrk="1" fontAlgn="base" latinLnBrk="0" hangingPunct="0">
                        <a:lnSpc>
                          <a:spcPct val="100000"/>
                        </a:lnSpc>
                        <a:spcBef>
                          <a:spcPts val="0"/>
                        </a:spcBef>
                        <a:spcAft>
                          <a:spcPts val="0"/>
                        </a:spcAft>
                        <a:buClrTx/>
                        <a:buSzTx/>
                        <a:buFontTx/>
                        <a:buNone/>
                        <a:tabLst/>
                        <a:defRPr/>
                      </a:pPr>
                      <a:r>
                        <a:rPr lang="en-GB" sz="2000" b="1" kern="1200" baseline="0" noProof="0" dirty="0">
                          <a:solidFill>
                            <a:schemeClr val="dk1"/>
                          </a:solidFill>
                          <a:effectLst/>
                          <a:latin typeface="+mn-lt"/>
                          <a:ea typeface="+mn-ea"/>
                          <a:cs typeface="+mn-cs"/>
                        </a:rPr>
                        <a:t>Clinically unsatisfactory restoration </a:t>
                      </a:r>
                    </a:p>
                    <a:p>
                      <a:pPr marL="0" marR="0" indent="0" algn="ctr" defTabSz="1280160" rtl="0" eaLnBrk="1" fontAlgn="base" latinLnBrk="0" hangingPunct="0">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Patient reports severe/persistent, postoperative hypersensitivity or persistent pain on chewing and/or cold/warm food items reported by the patient for a prolonged period of time (&gt;1month) AND/OR intense reaction to sensitivity test on cold. Both symptoms indicate an irreversible pulpitis. Endodontic treatment requires access cavity only.</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Repair</a:t>
                      </a:r>
                    </a:p>
                  </a:txBody>
                  <a:tcPr marL="65942" marR="65942" marT="0" marB="0" vert="vert270" anchor="ctr">
                    <a:lnL w="3175" cap="flat" cmpd="sng" algn="ctr">
                      <a:solidFill>
                        <a:srgbClr val="ACA000"/>
                      </a:solidFill>
                      <a:prstDash val="solid"/>
                      <a:round/>
                      <a:headEnd type="none" w="med" len="med"/>
                      <a:tailEnd type="none" w="med" len="med"/>
                    </a:lnL>
                    <a:lnT w="6350" cap="flat" cmpd="sng" algn="ctr">
                      <a:solidFill>
                        <a:schemeClr val="bg1"/>
                      </a:solidFill>
                      <a:prstDash val="solid"/>
                      <a:round/>
                      <a:headEnd type="none" w="med" len="med"/>
                      <a:tailEnd type="none" w="med" len="med"/>
                    </a:lnT>
                    <a:solidFill>
                      <a:srgbClr val="ACA000"/>
                    </a:solidFill>
                  </a:tcPr>
                </a:tc>
                <a:extLst>
                  <a:ext uri="{0D108BD9-81ED-4DB2-BD59-A6C34878D82A}">
                    <a16:rowId xmlns:a16="http://schemas.microsoft.com/office/drawing/2014/main" val="10005"/>
                  </a:ext>
                </a:extLst>
              </a:tr>
              <a:tr h="2107352">
                <a:tc>
                  <a:txBody>
                    <a:bodyPr/>
                    <a:lstStyle/>
                    <a:p>
                      <a:pPr algn="ctr" fontAlgn="base" hangingPunct="0">
                        <a:spcAft>
                          <a:spcPts val="0"/>
                        </a:spcAft>
                      </a:pPr>
                      <a:r>
                        <a:rPr lang="en-GB" sz="1800" b="1" noProof="0">
                          <a:effectLst/>
                          <a:latin typeface="Swis721 Cn BT" panose="020B0506020202030204" pitchFamily="34" charset="0"/>
                          <a:ea typeface="Calibri"/>
                          <a:cs typeface="Arial"/>
                        </a:rPr>
                        <a:t>B3.5</a:t>
                      </a:r>
                      <a:endParaRPr lang="en-GB" sz="3600" b="1" noProof="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marL="0" marR="0" indent="0" algn="ctr" defTabSz="1280160" rtl="0" eaLnBrk="1" fontAlgn="base" latinLnBrk="0" hangingPunct="0">
                        <a:lnSpc>
                          <a:spcPct val="100000"/>
                        </a:lnSpc>
                        <a:spcBef>
                          <a:spcPts val="0"/>
                        </a:spcBef>
                        <a:spcAft>
                          <a:spcPts val="0"/>
                        </a:spcAft>
                        <a:buClrTx/>
                        <a:buSzTx/>
                        <a:buFontTx/>
                        <a:buNone/>
                        <a:tabLst/>
                        <a:defRPr/>
                      </a:pPr>
                      <a:r>
                        <a:rPr lang="en-GB" sz="2000" b="1" kern="1200" baseline="0" noProof="0" dirty="0">
                          <a:solidFill>
                            <a:schemeClr val="dk1"/>
                          </a:solidFill>
                          <a:effectLst/>
                          <a:latin typeface="+mn-lt"/>
                          <a:ea typeface="+mn-ea"/>
                          <a:cs typeface="+mn-cs"/>
                        </a:rPr>
                        <a:t>Clinically poor restoration</a:t>
                      </a:r>
                    </a:p>
                    <a:p>
                      <a:pPr marL="0" marR="0" indent="0" algn="ctr" defTabSz="1280160" rtl="0" eaLnBrk="1" fontAlgn="base" latinLnBrk="0" hangingPunct="0">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Irreversible pulpitis, nonvital tooth, pulp necrosis with or without periapical periodontitis after restoration placement. Endodontic treatment requires replacement of the restoration.</a:t>
                      </a:r>
                      <a:endParaRPr lang="en-GB" sz="1600" kern="1200" noProof="0" dirty="0">
                        <a:solidFill>
                          <a:schemeClr val="dk1"/>
                        </a:solidFill>
                        <a:effectLst/>
                        <a:latin typeface="+mn-lt"/>
                        <a:ea typeface="+mn-ea"/>
                        <a:cs typeface="+mn-cs"/>
                      </a:endParaRPr>
                    </a:p>
                  </a:txBody>
                  <a:tcPr marL="36000" marR="36000" marT="0" marB="0" anchor="ctr">
                    <a:lnT w="3175" cap="flat" cmpd="sng" algn="ctr">
                      <a:solidFill>
                        <a:srgbClr val="ACA000"/>
                      </a:solidFill>
                      <a:prstDash val="solid"/>
                      <a:round/>
                      <a:headEnd type="none" w="med" len="med"/>
                      <a:tailEnd type="none" w="med" len="med"/>
                    </a:lnT>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Replacement</a:t>
                      </a:r>
                    </a:p>
                  </a:txBody>
                  <a:tcPr marL="65942" marR="65942" marT="0" marB="0" vert="vert270" anchor="ctr">
                    <a:solidFill>
                      <a:srgbClr val="ACA000"/>
                    </a:solidFill>
                  </a:tcPr>
                </a:tc>
                <a:extLst>
                  <a:ext uri="{0D108BD9-81ED-4DB2-BD59-A6C34878D82A}">
                    <a16:rowId xmlns:a16="http://schemas.microsoft.com/office/drawing/2014/main" val="10006"/>
                  </a:ext>
                </a:extLst>
              </a:tr>
              <a:tr h="504056">
                <a:tc>
                  <a:txBody>
                    <a:bodyPr/>
                    <a:lstStyle/>
                    <a:p>
                      <a:pPr algn="ctr"/>
                      <a:r>
                        <a:rPr lang="en-GB" sz="1800" b="1" kern="1200" noProof="0" dirty="0" err="1">
                          <a:solidFill>
                            <a:schemeClr val="lt1"/>
                          </a:solidFill>
                          <a:effectLst/>
                          <a:latin typeface="Swis721 Cn BT" panose="020B0506020202030204" pitchFamily="34" charset="0"/>
                          <a:cs typeface="Arial"/>
                        </a:rPr>
                        <a:t>n.a.</a:t>
                      </a: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2">
                  <a:txBody>
                    <a:bodyPr/>
                    <a:lstStyle/>
                    <a:p>
                      <a:pPr marL="0" marR="0" indent="0" algn="l" defTabSz="1280160" rtl="0" eaLnBrk="1" fontAlgn="auto" latinLnBrk="0" hangingPunct="1">
                        <a:lnSpc>
                          <a:spcPct val="100000"/>
                        </a:lnSpc>
                        <a:spcBef>
                          <a:spcPts val="0"/>
                        </a:spcBef>
                        <a:spcAft>
                          <a:spcPts val="0"/>
                        </a:spcAft>
                        <a:buClrTx/>
                        <a:buSzTx/>
                        <a:buFontTx/>
                        <a:buNone/>
                        <a:tabLst/>
                        <a:defRPr/>
                      </a:pPr>
                      <a:r>
                        <a:rPr lang="en-GB" sz="1400" kern="1200" noProof="0" dirty="0">
                          <a:solidFill>
                            <a:schemeClr val="bg1"/>
                          </a:solidFill>
                          <a:effectLst/>
                          <a:latin typeface="+mn-lt"/>
                          <a:ea typeface="+mn-ea"/>
                          <a:cs typeface="+mn-cs"/>
                        </a:rPr>
                        <a:t>This code is used if examination for any reason is not possible.</a:t>
                      </a:r>
                      <a:endParaRPr lang="en-GB" sz="1400" b="0" kern="1200" baseline="0" noProof="0" dirty="0">
                        <a:solidFill>
                          <a:schemeClr val="bg1"/>
                        </a:solidFill>
                        <a:effectLst/>
                        <a:latin typeface="+mn-lt"/>
                        <a:ea typeface="+mn-ea"/>
                        <a:cs typeface="+mn-cs"/>
                      </a:endParaRPr>
                    </a:p>
                  </a:txBody>
                  <a:tcPr marL="65942" marR="65942" marT="0" marB="0" anchor="ctr">
                    <a:solidFill>
                      <a:srgbClr val="ACA000"/>
                    </a:solidFill>
                  </a:tcPr>
                </a:tc>
                <a:tc hMerge="1">
                  <a:txBody>
                    <a:bodyPr/>
                    <a:lstStyle/>
                    <a:p>
                      <a:pPr algn="ctr" fontAlgn="base" hangingPunct="0">
                        <a:spcAft>
                          <a:spcPts val="0"/>
                        </a:spcAft>
                      </a:pPr>
                      <a:endParaRPr lang="en-GB" sz="1800" dirty="0">
                        <a:effectLst/>
                        <a:latin typeface="Calibri"/>
                        <a:ea typeface="Calibri"/>
                        <a:cs typeface="Arial"/>
                      </a:endParaRPr>
                    </a:p>
                  </a:txBody>
                  <a:tcPr marL="65942" marR="65942" marT="0" marB="0" anchor="ctr">
                    <a:solidFill>
                      <a:srgbClr val="FFFFE7"/>
                    </a:solidFill>
                  </a:tcPr>
                </a:tc>
                <a:extLst>
                  <a:ext uri="{0D108BD9-81ED-4DB2-BD59-A6C34878D82A}">
                    <a16:rowId xmlns:a16="http://schemas.microsoft.com/office/drawing/2014/main" val="10007"/>
                  </a:ext>
                </a:extLst>
              </a:tr>
              <a:tr h="272968">
                <a:tc>
                  <a:txBody>
                    <a:bodyPr/>
                    <a:lstStyle/>
                    <a:p>
                      <a:pPr algn="ct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2">
                  <a:txBody>
                    <a:bodyPr/>
                    <a:lstStyle/>
                    <a:p>
                      <a:pPr marL="0" marR="0" indent="0" algn="l" defTabSz="1280160" rtl="0" eaLnBrk="1" fontAlgn="auto" latinLnBrk="0" hangingPunct="1">
                        <a:lnSpc>
                          <a:spcPct val="100000"/>
                        </a:lnSpc>
                        <a:spcBef>
                          <a:spcPts val="0"/>
                        </a:spcBef>
                        <a:spcAft>
                          <a:spcPts val="0"/>
                        </a:spcAft>
                        <a:buClrTx/>
                        <a:buSzTx/>
                        <a:buFontTx/>
                        <a:buNone/>
                        <a:tabLst/>
                        <a:defRPr/>
                      </a:pPr>
                      <a:endParaRPr lang="en-GB" sz="600" kern="1200" dirty="0">
                        <a:solidFill>
                          <a:schemeClr val="bg1"/>
                        </a:solidFill>
                        <a:effectLst/>
                        <a:latin typeface="+mn-lt"/>
                        <a:ea typeface="+mn-ea"/>
                        <a:cs typeface="+mn-cs"/>
                      </a:endParaRPr>
                    </a:p>
                    <a:p>
                      <a:pPr marL="0" marR="0" indent="0" algn="l" defTabSz="1280160" rtl="0" eaLnBrk="1" fontAlgn="auto" latinLnBrk="0" hangingPunct="1">
                        <a:lnSpc>
                          <a:spcPct val="100000"/>
                        </a:lnSpc>
                        <a:spcBef>
                          <a:spcPts val="0"/>
                        </a:spcBef>
                        <a:spcAft>
                          <a:spcPts val="0"/>
                        </a:spcAft>
                        <a:buClrTx/>
                        <a:buSzTx/>
                        <a:buFontTx/>
                        <a:buNone/>
                        <a:tabLst/>
                        <a:defRPr/>
                      </a:pPr>
                      <a:r>
                        <a:rPr lang="en-GB" sz="1200" kern="1200" dirty="0">
                          <a:solidFill>
                            <a:schemeClr val="bg1"/>
                          </a:solidFill>
                          <a:effectLst/>
                          <a:latin typeface="+mn-lt"/>
                          <a:ea typeface="+mn-ea"/>
                          <a:cs typeface="+mn-cs"/>
                        </a:rPr>
                        <a:t>Comments: 1) This category can only be evaluated in vital teeth which are monitored from the time the restoration is placed. 2) Refurbishment, repair or replacement cannot be related to a possible endodontic treatment procedure, therefore, possible restorative interventions are not used for categorization.</a:t>
                      </a:r>
                    </a:p>
                    <a:p>
                      <a:pPr marL="0" marR="0" indent="0" algn="l" defTabSz="1280160" rtl="0" eaLnBrk="1" fontAlgn="auto" latinLnBrk="0" hangingPunct="1">
                        <a:lnSpc>
                          <a:spcPct val="100000"/>
                        </a:lnSpc>
                        <a:spcBef>
                          <a:spcPts val="0"/>
                        </a:spcBef>
                        <a:spcAft>
                          <a:spcPts val="0"/>
                        </a:spcAft>
                        <a:buClrTx/>
                        <a:buSzTx/>
                        <a:buFontTx/>
                        <a:buNone/>
                        <a:tabLst/>
                        <a:defRPr/>
                      </a:pPr>
                      <a:endParaRPr lang="en-GB" sz="1000" kern="1200" dirty="0">
                        <a:solidFill>
                          <a:schemeClr val="bg1"/>
                        </a:solidFill>
                        <a:effectLst/>
                        <a:latin typeface="+mn-lt"/>
                        <a:ea typeface="+mn-ea"/>
                        <a:cs typeface="+mn-cs"/>
                      </a:endParaRPr>
                    </a:p>
                  </a:txBody>
                  <a:tcPr marL="65942" marR="65942" marT="0" marB="0" anchor="ctr">
                    <a:solidFill>
                      <a:srgbClr val="ACA000"/>
                    </a:solidFill>
                  </a:tcPr>
                </a:tc>
                <a:tc hMerge="1">
                  <a:txBody>
                    <a:bodyPr/>
                    <a:lstStyle/>
                    <a:p>
                      <a:endParaRPr lang="de-DE"/>
                    </a:p>
                  </a:txBody>
                  <a:tcPr/>
                </a:tc>
                <a:extLst>
                  <a:ext uri="{0D108BD9-81ED-4DB2-BD59-A6C34878D82A}">
                    <a16:rowId xmlns:a16="http://schemas.microsoft.com/office/drawing/2014/main" val="1581054344"/>
                  </a:ext>
                </a:extLst>
              </a:tr>
            </a:tbl>
          </a:graphicData>
        </a:graphic>
      </p:graphicFrame>
    </p:spTree>
    <p:extLst>
      <p:ext uri="{BB962C8B-B14F-4D97-AF65-F5344CB8AC3E}">
        <p14:creationId xmlns:p14="http://schemas.microsoft.com/office/powerpoint/2010/main" val="738919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865222" y="3016424"/>
            <a:ext cx="7848872" cy="1437894"/>
          </a:xfrm>
          <a:prstGeom prst="rect">
            <a:avLst/>
          </a:prstGeom>
          <a:noFill/>
        </p:spPr>
        <p:txBody>
          <a:bodyPr wrap="square" rtlCol="0">
            <a:spAutoFit/>
          </a:bodyPr>
          <a:lstStyle/>
          <a:p>
            <a:pPr algn="ctr">
              <a:lnSpc>
                <a:spcPts val="5000"/>
              </a:lnSpc>
            </a:pPr>
            <a:r>
              <a:rPr lang="en-GB" sz="6600" b="1" dirty="0">
                <a:solidFill>
                  <a:schemeClr val="bg1">
                    <a:lumMod val="65000"/>
                  </a:schemeClr>
                </a:solidFill>
              </a:rPr>
              <a:t>Domain A</a:t>
            </a:r>
          </a:p>
          <a:p>
            <a:pPr algn="ctr">
              <a:lnSpc>
                <a:spcPts val="5000"/>
              </a:lnSpc>
            </a:pPr>
            <a:r>
              <a:rPr lang="en-GB" sz="6600" b="1" dirty="0">
                <a:effectLst>
                  <a:outerShdw blurRad="38100" dist="38100" dir="2700000" algn="tl">
                    <a:srgbClr val="000000">
                      <a:alpha val="43137"/>
                    </a:srgbClr>
                  </a:outerShdw>
                </a:effectLst>
              </a:rPr>
              <a:t>Aesthetics</a:t>
            </a:r>
          </a:p>
        </p:txBody>
      </p:sp>
      <p:sp>
        <p:nvSpPr>
          <p:cNvPr id="3" name="Rechteck 2">
            <a:extLst>
              <a:ext uri="{FF2B5EF4-FFF2-40B4-BE49-F238E27FC236}">
                <a16:creationId xmlns:a16="http://schemas.microsoft.com/office/drawing/2014/main" id="{6DF34015-1A51-4A3D-A8FA-FFA5C973D009}"/>
              </a:ext>
            </a:extLst>
          </p:cNvPr>
          <p:cNvSpPr/>
          <p:nvPr/>
        </p:nvSpPr>
        <p:spPr>
          <a:xfrm>
            <a:off x="76678" y="132509"/>
            <a:ext cx="619466" cy="707886"/>
          </a:xfrm>
          <a:prstGeom prst="rect">
            <a:avLst/>
          </a:prstGeom>
        </p:spPr>
        <p:txBody>
          <a:bodyPr wrap="square">
            <a:spAutoFit/>
          </a:bodyPr>
          <a:lstStyle/>
          <a:p>
            <a:pPr lvl="0" algn="ctr" fontAlgn="base" hangingPunct="0">
              <a:defRPr/>
            </a:pPr>
            <a:r>
              <a:rPr lang="en-GB" sz="1200" dirty="0">
                <a:solidFill>
                  <a:schemeClr val="tx1">
                    <a:lumMod val="75000"/>
                    <a:lumOff val="25000"/>
                  </a:schemeClr>
                </a:solidFill>
                <a:ea typeface="Calibri"/>
                <a:cs typeface="Arial"/>
              </a:rPr>
              <a:t>page</a:t>
            </a:r>
          </a:p>
          <a:p>
            <a:pPr lvl="0" algn="ctr" fontAlgn="base" hangingPunct="0">
              <a:defRPr/>
            </a:pPr>
            <a:r>
              <a:rPr lang="en-GB" sz="2800" dirty="0">
                <a:solidFill>
                  <a:schemeClr val="tx1">
                    <a:lumMod val="75000"/>
                    <a:lumOff val="25000"/>
                  </a:schemeClr>
                </a:solidFill>
                <a:ea typeface="Calibri"/>
                <a:cs typeface="Arial"/>
              </a:rPr>
              <a:t>14</a:t>
            </a:r>
            <a:endParaRPr lang="en-GB" sz="4800" dirty="0">
              <a:solidFill>
                <a:schemeClr val="tx1">
                  <a:lumMod val="75000"/>
                  <a:lumOff val="25000"/>
                </a:schemeClr>
              </a:solidFill>
              <a:ea typeface="Calibri"/>
              <a:cs typeface="Arial"/>
            </a:endParaRPr>
          </a:p>
        </p:txBody>
      </p:sp>
    </p:spTree>
    <p:extLst>
      <p:ext uri="{BB962C8B-B14F-4D97-AF65-F5344CB8AC3E}">
        <p14:creationId xmlns:p14="http://schemas.microsoft.com/office/powerpoint/2010/main" val="29007691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2946600213"/>
              </p:ext>
            </p:extLst>
          </p:nvPr>
        </p:nvGraphicFramePr>
        <p:xfrm>
          <a:off x="54422" y="64096"/>
          <a:ext cx="9495978" cy="12643008"/>
        </p:xfrm>
        <a:graphic>
          <a:graphicData uri="http://schemas.openxmlformats.org/drawingml/2006/table">
            <a:tbl>
              <a:tblPr firstRow="1" firstCol="1" bandRow="1" bandCol="1">
                <a:tableStyleId>{5C22544A-7EE6-4342-B048-85BDC9FD1C3A}</a:tableStyleId>
              </a:tblPr>
              <a:tblGrid>
                <a:gridCol w="490660">
                  <a:extLst>
                    <a:ext uri="{9D8B030D-6E8A-4147-A177-3AD203B41FA5}">
                      <a16:colId xmlns:a16="http://schemas.microsoft.com/office/drawing/2014/main" val="20000"/>
                    </a:ext>
                  </a:extLst>
                </a:gridCol>
                <a:gridCol w="3679454">
                  <a:extLst>
                    <a:ext uri="{9D8B030D-6E8A-4147-A177-3AD203B41FA5}">
                      <a16:colId xmlns:a16="http://schemas.microsoft.com/office/drawing/2014/main" val="20001"/>
                    </a:ext>
                  </a:extLst>
                </a:gridCol>
                <a:gridCol w="4275387">
                  <a:extLst>
                    <a:ext uri="{9D8B030D-6E8A-4147-A177-3AD203B41FA5}">
                      <a16:colId xmlns:a16="http://schemas.microsoft.com/office/drawing/2014/main" val="20002"/>
                    </a:ext>
                  </a:extLst>
                </a:gridCol>
                <a:gridCol w="1050477">
                  <a:extLst>
                    <a:ext uri="{9D8B030D-6E8A-4147-A177-3AD203B41FA5}">
                      <a16:colId xmlns:a16="http://schemas.microsoft.com/office/drawing/2014/main" val="20003"/>
                    </a:ext>
                  </a:extLst>
                </a:gridCol>
              </a:tblGrid>
              <a:tr h="936104">
                <a:tc>
                  <a:txBody>
                    <a:bodyPr/>
                    <a:lstStyle/>
                    <a:p>
                      <a:pPr marL="0" marR="0" lvl="0" indent="0" algn="ctr" defTabSz="1280160" rtl="0" eaLnBrk="1" fontAlgn="base" latinLnBrk="0" hangingPunct="0">
                        <a:lnSpc>
                          <a:spcPct val="100000"/>
                        </a:lnSpc>
                        <a:spcBef>
                          <a:spcPts val="0"/>
                        </a:spcBef>
                        <a:spcAft>
                          <a:spcPts val="0"/>
                        </a:spcAft>
                        <a:buClrTx/>
                        <a:buSzTx/>
                        <a:buFontTx/>
                        <a:buNone/>
                        <a:tabLst/>
                        <a:defRPr/>
                      </a:pPr>
                      <a:r>
                        <a:rPr lang="en-GB" sz="1200" b="0" noProof="0" dirty="0">
                          <a:solidFill>
                            <a:schemeClr val="tx1">
                              <a:lumMod val="75000"/>
                              <a:lumOff val="25000"/>
                            </a:schemeClr>
                          </a:solidFill>
                          <a:effectLst/>
                          <a:latin typeface="+mn-lt"/>
                          <a:ea typeface="Calibri"/>
                          <a:cs typeface="Arial"/>
                        </a:rPr>
                        <a:t>page</a:t>
                      </a:r>
                      <a:r>
                        <a:rPr lang="en-GB" sz="2600" b="0" noProof="0" dirty="0">
                          <a:solidFill>
                            <a:schemeClr val="tx1">
                              <a:lumMod val="75000"/>
                              <a:lumOff val="25000"/>
                            </a:schemeClr>
                          </a:solidFill>
                          <a:effectLst/>
                          <a:latin typeface="+mn-lt"/>
                          <a:ea typeface="Calibri"/>
                          <a:cs typeface="Arial"/>
                        </a:rPr>
                        <a:t>15</a:t>
                      </a:r>
                      <a:endParaRPr lang="en-GB" sz="2400" b="1" noProof="0" dirty="0">
                        <a:effectLst/>
                        <a:latin typeface="Calibri"/>
                        <a:ea typeface="Calibri"/>
                        <a:cs typeface="Arial"/>
                      </a:endParaRPr>
                    </a:p>
                  </a:txBody>
                  <a:tcPr marL="65942" marR="65942" marT="0" marB="0" anchor="ctr">
                    <a:solidFill>
                      <a:srgbClr val="ACA000"/>
                    </a:solidFill>
                  </a:tcPr>
                </a:tc>
                <a:tc gridSpan="2">
                  <a:txBody>
                    <a:bodyPr/>
                    <a:lstStyle/>
                    <a:p>
                      <a:pPr algn="ctr" fontAlgn="base" hangingPunct="0">
                        <a:spcAft>
                          <a:spcPts val="0"/>
                        </a:spcAft>
                      </a:pPr>
                      <a:r>
                        <a:rPr lang="en-GB" sz="1800" noProof="0" dirty="0">
                          <a:effectLst/>
                        </a:rPr>
                        <a:t>Evaluation</a:t>
                      </a:r>
                      <a:r>
                        <a:rPr lang="en-GB" sz="1800" baseline="0" noProof="0" dirty="0">
                          <a:effectLst/>
                        </a:rPr>
                        <a:t> of </a:t>
                      </a:r>
                      <a:r>
                        <a:rPr lang="en-GB" sz="1800" noProof="0" dirty="0">
                          <a:effectLst/>
                        </a:rPr>
                        <a:t>direct &amp; indirect restorations (Domain Aesthetics</a:t>
                      </a:r>
                      <a:r>
                        <a:rPr lang="en-GB" sz="2000" b="0" noProof="0" dirty="0">
                          <a:effectLst/>
                          <a:latin typeface="+mn-lt"/>
                          <a:cs typeface="Arial"/>
                        </a:rPr>
                        <a:t>)</a:t>
                      </a:r>
                    </a:p>
                    <a:p>
                      <a:pPr algn="ctr" fontAlgn="base" hangingPunct="0">
                        <a:spcAft>
                          <a:spcPts val="0"/>
                        </a:spcAft>
                      </a:pPr>
                      <a:r>
                        <a:rPr lang="en-GB" sz="1800" b="1" noProof="0" dirty="0">
                          <a:solidFill>
                            <a:schemeClr val="tx1"/>
                          </a:solidFill>
                          <a:effectLst/>
                          <a:latin typeface="Calibri"/>
                          <a:ea typeface="Calibri"/>
                          <a:cs typeface="Arial"/>
                        </a:rPr>
                        <a:t>Category A1: </a:t>
                      </a:r>
                      <a:r>
                        <a:rPr lang="en-GB" sz="1800" b="1" noProof="0" dirty="0">
                          <a:solidFill>
                            <a:schemeClr val="tx1"/>
                          </a:solidFill>
                          <a:effectLst/>
                          <a:latin typeface="+mn-lt"/>
                          <a:ea typeface="Calibri"/>
                          <a:cs typeface="Arial"/>
                        </a:rPr>
                        <a:t>Surface </a:t>
                      </a:r>
                      <a:r>
                        <a:rPr lang="en-GB" sz="1800" b="1" noProof="0" dirty="0" err="1">
                          <a:solidFill>
                            <a:schemeClr val="tx1"/>
                          </a:solidFill>
                          <a:effectLst/>
                          <a:latin typeface="Calibri"/>
                          <a:ea typeface="Calibri"/>
                          <a:cs typeface="Arial"/>
                        </a:rPr>
                        <a:t>luster</a:t>
                      </a:r>
                      <a:r>
                        <a:rPr lang="en-GB" sz="1800" b="1" noProof="0" dirty="0">
                          <a:solidFill>
                            <a:schemeClr val="tx1"/>
                          </a:solidFill>
                          <a:effectLst/>
                          <a:latin typeface="Calibri"/>
                          <a:ea typeface="Calibri"/>
                          <a:cs typeface="Arial"/>
                        </a:rPr>
                        <a:t> &amp; Surface texture</a:t>
                      </a:r>
                      <a:endParaRPr lang="en-GB" sz="1800" b="1" noProof="0" dirty="0">
                        <a:solidFill>
                          <a:schemeClr val="tx1"/>
                        </a:solidFill>
                        <a:effectLst/>
                        <a:latin typeface="+mn-lt"/>
                        <a:ea typeface="Calibri"/>
                        <a:cs typeface="Arial"/>
                      </a:endParaRPr>
                    </a:p>
                    <a:p>
                      <a:pPr algn="ctr" fontAlgn="base" hangingPunct="0">
                        <a:spcAft>
                          <a:spcPts val="0"/>
                        </a:spcAft>
                      </a:pPr>
                      <a:r>
                        <a:rPr lang="en-GB" sz="1800" b="0" kern="1200" baseline="0" noProof="0" dirty="0">
                          <a:solidFill>
                            <a:schemeClr val="bg1"/>
                          </a:solidFill>
                          <a:effectLst/>
                          <a:latin typeface="Calibri"/>
                          <a:ea typeface="Calibri"/>
                          <a:cs typeface="Arial"/>
                        </a:rPr>
                        <a:t>Applicability: All types of (in)direct restorations </a:t>
                      </a:r>
                      <a:r>
                        <a:rPr lang="en-GB" sz="1800" b="0" kern="1200" baseline="0" noProof="0" dirty="0">
                          <a:solidFill>
                            <a:schemeClr val="bg1"/>
                          </a:solidFill>
                          <a:effectLst/>
                          <a:latin typeface="Calibri"/>
                          <a:ea typeface="+mn-ea"/>
                          <a:cs typeface="Arial"/>
                        </a:rPr>
                        <a:t>within the smile frame </a:t>
                      </a:r>
                      <a:endParaRPr lang="en-GB" sz="1800" b="0" kern="1200" baseline="0" noProof="0" dirty="0">
                        <a:solidFill>
                          <a:schemeClr val="bg1"/>
                        </a:solidFill>
                        <a:effectLst/>
                        <a:latin typeface="Calibri"/>
                        <a:ea typeface="Calibri"/>
                        <a:cs typeface="Arial"/>
                      </a:endParaRPr>
                    </a:p>
                  </a:txBody>
                  <a:tcPr marL="65942" marR="65942" marT="0" marB="0" anchor="ctr">
                    <a:solidFill>
                      <a:srgbClr val="ACA000"/>
                    </a:solidFill>
                  </a:tcPr>
                </a:tc>
                <a:tc hMerge="1">
                  <a:txBody>
                    <a:bodyPr/>
                    <a:lstStyle/>
                    <a:p>
                      <a:pPr algn="ctr" fontAlgn="base" hangingPunct="0">
                        <a:spcAft>
                          <a:spcPts val="0"/>
                        </a:spcAft>
                      </a:pPr>
                      <a:endParaRPr lang="de-DE" sz="2000" b="1" dirty="0">
                        <a:effectLst/>
                        <a:latin typeface="Calibri"/>
                        <a:ea typeface="Calibri"/>
                        <a:cs typeface="Arial"/>
                      </a:endParaRPr>
                    </a:p>
                  </a:txBody>
                  <a:tcPr marL="65942" marR="65942" marT="0" marB="0" anchor="ctr">
                    <a:solidFill>
                      <a:srgbClr val="E2D200"/>
                    </a:solidFill>
                  </a:tcPr>
                </a:tc>
                <a:tc>
                  <a:txBody>
                    <a:bodyPr/>
                    <a:lstStyle/>
                    <a:p>
                      <a:pPr algn="ctr" fontAlgn="base" hangingPunct="0">
                        <a:spcAft>
                          <a:spcPts val="0"/>
                        </a:spcAft>
                      </a:pPr>
                      <a:r>
                        <a:rPr lang="en-GB" sz="1800" noProof="0">
                          <a:effectLst/>
                        </a:rPr>
                        <a:t>Probable treatment</a:t>
                      </a:r>
                      <a:endParaRPr lang="en-GB" sz="2000" noProof="0">
                        <a:effectLst/>
                        <a:latin typeface="Calibri"/>
                        <a:ea typeface="Calibri"/>
                        <a:cs typeface="Arial"/>
                      </a:endParaRPr>
                    </a:p>
                  </a:txBody>
                  <a:tcPr marL="36000" marR="36000" marT="0" marB="0" anchor="ctr">
                    <a:solidFill>
                      <a:srgbClr val="ACA000"/>
                    </a:solidFill>
                  </a:tcPr>
                </a:tc>
                <a:extLst>
                  <a:ext uri="{0D108BD9-81ED-4DB2-BD59-A6C34878D82A}">
                    <a16:rowId xmlns:a16="http://schemas.microsoft.com/office/drawing/2014/main" val="10000"/>
                  </a:ext>
                </a:extLst>
              </a:tr>
              <a:tr h="2016224">
                <a:tc>
                  <a:txBody>
                    <a:bodyPr/>
                    <a:lstStyle/>
                    <a:p>
                      <a:pPr algn="ctr" fontAlgn="base" hangingPunct="0">
                        <a:spcAft>
                          <a:spcPts val="0"/>
                        </a:spcAft>
                      </a:pPr>
                      <a:r>
                        <a:rPr lang="en-GB" sz="1800" b="1" noProof="0">
                          <a:effectLst/>
                          <a:latin typeface="Swis721 Cn BT" panose="020B0506020202030204" pitchFamily="34" charset="0"/>
                          <a:ea typeface="Calibri"/>
                          <a:cs typeface="Arial"/>
                        </a:rPr>
                        <a:t>A1.1</a:t>
                      </a:r>
                      <a:endParaRPr lang="en-GB" sz="3600" b="1" noProof="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fontAlgn="base" hangingPunct="0">
                        <a:spcAft>
                          <a:spcPts val="0"/>
                        </a:spcAft>
                      </a:pPr>
                      <a:r>
                        <a:rPr lang="en-GB" sz="1600" b="1" baseline="0" noProof="0" dirty="0">
                          <a:effectLst/>
                        </a:rPr>
                        <a:t>Clinically very good restoration</a:t>
                      </a:r>
                    </a:p>
                    <a:p>
                      <a:pPr marL="0" marR="0" lvl="0" indent="0" algn="just" defTabSz="1280160" rtl="0" eaLnBrk="1" fontAlgn="base" latinLnBrk="0" hangingPunct="0">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Surface </a:t>
                      </a:r>
                      <a:r>
                        <a:rPr lang="en-GB" sz="1600" kern="1200" dirty="0" err="1">
                          <a:solidFill>
                            <a:schemeClr val="dk1"/>
                          </a:solidFill>
                          <a:effectLst/>
                          <a:latin typeface="+mn-lt"/>
                          <a:ea typeface="+mn-ea"/>
                          <a:cs typeface="+mn-cs"/>
                        </a:rPr>
                        <a:t>luster</a:t>
                      </a:r>
                      <a:r>
                        <a:rPr lang="en-GB" sz="1600" kern="1200" dirty="0">
                          <a:solidFill>
                            <a:schemeClr val="dk1"/>
                          </a:solidFill>
                          <a:effectLst/>
                          <a:latin typeface="+mn-lt"/>
                          <a:ea typeface="+mn-ea"/>
                          <a:cs typeface="+mn-cs"/>
                        </a:rPr>
                        <a:t> and surface texture comparable to dental hard tissue/adjacent teeth after air drying.</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lnSpc>
                          <a:spcPct val="150000"/>
                        </a:lnSpc>
                        <a:spcAft>
                          <a:spcPts val="0"/>
                        </a:spcAft>
                      </a:pPr>
                      <a:r>
                        <a:rPr lang="en-GB" sz="1800" noProof="0" dirty="0">
                          <a:effectLst/>
                        </a:rPr>
                        <a:t> </a:t>
                      </a:r>
                      <a:endParaRPr lang="en-GB" sz="1800" noProof="0" dirty="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B w="3175" cap="flat" cmpd="sng" algn="ctr">
                      <a:solidFill>
                        <a:srgbClr val="ACA000"/>
                      </a:solidFill>
                      <a:prstDash val="solid"/>
                      <a:round/>
                      <a:headEnd type="none" w="med" len="med"/>
                      <a:tailEnd type="none" w="med" len="med"/>
                    </a:lnB>
                    <a:solidFill>
                      <a:srgbClr val="FFFFE7"/>
                    </a:solidFill>
                  </a:tcPr>
                </a:tc>
                <a:tc rowSpan="2">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Reviewing </a:t>
                      </a:r>
                    </a:p>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No operative intervention</a:t>
                      </a:r>
                    </a:p>
                  </a:txBody>
                  <a:tcPr marL="65942" marR="65942" marT="0" marB="0" vert="vert270" anchor="ctr">
                    <a:solidFill>
                      <a:srgbClr val="ACA000"/>
                    </a:solidFill>
                  </a:tcPr>
                </a:tc>
                <a:extLst>
                  <a:ext uri="{0D108BD9-81ED-4DB2-BD59-A6C34878D82A}">
                    <a16:rowId xmlns:a16="http://schemas.microsoft.com/office/drawing/2014/main" val="10001"/>
                  </a:ext>
                </a:extLst>
              </a:tr>
              <a:tr h="2088232">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A1</a:t>
                      </a:r>
                      <a:r>
                        <a:rPr lang="en-GB" sz="1800" b="1" kern="1200" noProof="0">
                          <a:solidFill>
                            <a:schemeClr val="lt1"/>
                          </a:solidFill>
                          <a:effectLst/>
                          <a:latin typeface="Swis721 Cn BT" panose="020B0506020202030204" pitchFamily="34" charset="0"/>
                          <a:ea typeface="Calibri"/>
                          <a:cs typeface="Arial"/>
                        </a:rPr>
                        <a:t>.2</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good r</a:t>
                      </a:r>
                      <a:r>
                        <a:rPr lang="en-GB" sz="1600" b="1" noProof="0" dirty="0">
                          <a:effectLst/>
                        </a:rPr>
                        <a:t>estoration</a:t>
                      </a:r>
                    </a:p>
                    <a:p>
                      <a:pPr marL="0" marR="0" lvl="0" indent="0" algn="just" defTabSz="1280160" rtl="0" eaLnBrk="1" fontAlgn="base" latinLnBrk="0" hangingPunct="0">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Slightly dull surface </a:t>
                      </a:r>
                      <a:r>
                        <a:rPr lang="en-GB" sz="1600" kern="1200" dirty="0" err="1">
                          <a:solidFill>
                            <a:schemeClr val="dk1"/>
                          </a:solidFill>
                          <a:effectLst/>
                          <a:latin typeface="+mn-lt"/>
                          <a:ea typeface="+mn-ea"/>
                          <a:cs typeface="+mn-cs"/>
                        </a:rPr>
                        <a:t>luster</a:t>
                      </a:r>
                      <a:r>
                        <a:rPr lang="en-GB" sz="1600" kern="1200" dirty="0">
                          <a:solidFill>
                            <a:schemeClr val="dk1"/>
                          </a:solidFill>
                          <a:effectLst/>
                          <a:latin typeface="+mn-lt"/>
                          <a:ea typeface="+mn-ea"/>
                          <a:cs typeface="+mn-cs"/>
                        </a:rPr>
                        <a:t> and/or surface texture with minor deviations, e.g. isolated/small marks, pores and/or voids detectable compared to dental hard tissue/adjacent teeth after air drying.</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solidFill>
                      <a:srgbClr val="FFFFE7"/>
                    </a:solidFill>
                  </a:tcPr>
                </a:tc>
                <a:tc>
                  <a:txBody>
                    <a:bodyPr/>
                    <a:lstStyle/>
                    <a:p>
                      <a:pPr algn="ctr" fontAlgn="base" hangingPunct="0">
                        <a:spcAft>
                          <a:spcPts val="0"/>
                        </a:spcAft>
                      </a:pPr>
                      <a:r>
                        <a:rPr lang="en-GB" sz="1800" noProof="0" dirty="0">
                          <a:effectLst/>
                        </a:rPr>
                        <a:t> </a:t>
                      </a:r>
                      <a:endParaRPr lang="en-GB" sz="1800" noProof="0" dirty="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2"/>
                  </a:ext>
                </a:extLst>
              </a:tr>
              <a:tr h="2088232">
                <a:tc>
                  <a:txBody>
                    <a:bodyPr/>
                    <a:lstStyle/>
                    <a:p>
                      <a:r>
                        <a:rPr lang="en-GB" sz="1800" b="1" noProof="0">
                          <a:effectLst/>
                          <a:latin typeface="Swis721 Cn BT" panose="020B0506020202030204" pitchFamily="34" charset="0"/>
                          <a:ea typeface="Calibri"/>
                          <a:cs typeface="Arial"/>
                        </a:rPr>
                        <a:t>A1</a:t>
                      </a:r>
                      <a:r>
                        <a:rPr lang="en-GB" sz="1800" b="1" kern="1200" noProof="0">
                          <a:solidFill>
                            <a:schemeClr val="lt1"/>
                          </a:solidFill>
                          <a:effectLst/>
                          <a:latin typeface="Swis721 Cn BT" panose="020B0506020202030204" pitchFamily="34" charset="0"/>
                          <a:ea typeface="Calibri"/>
                          <a:cs typeface="Arial"/>
                        </a:rPr>
                        <a:t>.3</a:t>
                      </a:r>
                      <a:endParaRPr lang="de-DE" dirty="0"/>
                    </a:p>
                  </a:txBody>
                  <a:tcPr marL="36000" marR="36000" marT="0" marB="0" anchor="ctr">
                    <a:lnB w="6350" cap="flat" cmpd="sng" algn="ctr">
                      <a:solidFill>
                        <a:schemeClr val="bg1"/>
                      </a:solidFill>
                      <a:prstDash val="solid"/>
                      <a:round/>
                      <a:headEnd type="none" w="med" len="med"/>
                      <a:tailEnd type="none" w="med" len="med"/>
                    </a:lnB>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satisfactory r</a:t>
                      </a:r>
                      <a:r>
                        <a:rPr lang="en-GB" sz="1600" b="1" noProof="0" dirty="0">
                          <a:effectLst/>
                        </a:rPr>
                        <a:t>estoration</a:t>
                      </a:r>
                    </a:p>
                    <a:p>
                      <a:pPr marL="0" marR="0" lvl="0" indent="0" algn="just" defTabSz="1280160" rtl="0" eaLnBrk="1" fontAlgn="base" latinLnBrk="0" hangingPunct="0">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Dull surface </a:t>
                      </a:r>
                      <a:r>
                        <a:rPr lang="en-GB" sz="1600" kern="1200" dirty="0" err="1">
                          <a:solidFill>
                            <a:schemeClr val="dk1"/>
                          </a:solidFill>
                          <a:effectLst/>
                          <a:latin typeface="+mn-lt"/>
                          <a:ea typeface="+mn-ea"/>
                          <a:cs typeface="+mn-cs"/>
                        </a:rPr>
                        <a:t>luster</a:t>
                      </a:r>
                      <a:r>
                        <a:rPr lang="en-GB" sz="1600" kern="1200" dirty="0">
                          <a:solidFill>
                            <a:schemeClr val="dk1"/>
                          </a:solidFill>
                          <a:effectLst/>
                          <a:latin typeface="+mn-lt"/>
                          <a:ea typeface="+mn-ea"/>
                          <a:cs typeface="+mn-cs"/>
                        </a:rPr>
                        <a:t> and/or surface texture with distinct deviations, e.g. marks, pores and/or voids detectable compared to dental hard tissue/adjacent teeth detectable without air drying. Refurbishment is possible.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B w="19050" cap="flat" cmpd="sng" algn="ctr">
                      <a:solidFill>
                        <a:srgbClr val="ACA000"/>
                      </a:solidFill>
                      <a:prstDash val="solid"/>
                      <a:round/>
                      <a:headEnd type="none" w="med" len="med"/>
                      <a:tailEnd type="none" w="med" len="med"/>
                    </a:lnB>
                    <a:solidFill>
                      <a:srgbClr val="FFFFE7"/>
                    </a:solidFill>
                  </a:tcPr>
                </a:tc>
                <a:tc>
                  <a:txBody>
                    <a:bodyPr/>
                    <a:lstStyle/>
                    <a:p>
                      <a:r>
                        <a:rPr lang="en-GB" sz="1800" noProof="0" dirty="0">
                          <a:effectLst/>
                        </a:rPr>
                        <a:t> </a:t>
                      </a:r>
                      <a:endParaRPr lang="de-DE" dirty="0"/>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a:txBody>
                    <a:bodyPr/>
                    <a:lstStyle/>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Refurbishment</a:t>
                      </a:r>
                    </a:p>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0" kern="1200" noProof="0">
                          <a:solidFill>
                            <a:schemeClr val="bg1"/>
                          </a:solidFill>
                          <a:effectLst/>
                          <a:latin typeface="+mn-lt"/>
                          <a:ea typeface="+mn-ea"/>
                          <a:cs typeface="+mn-cs"/>
                        </a:rPr>
                        <a:t>(if applicable)</a:t>
                      </a:r>
                      <a:endParaRPr lang="en-GB" sz="1600" b="0" noProof="0">
                        <a:solidFill>
                          <a:schemeClr val="bg1"/>
                        </a:solidFill>
                        <a:effectLst/>
                      </a:endParaRPr>
                    </a:p>
                  </a:txBody>
                  <a:tcPr marL="65942" marR="65942" marT="0" marB="0" vert="vert270" anchor="ctr">
                    <a:solidFill>
                      <a:srgbClr val="ACA000"/>
                    </a:solidFill>
                  </a:tcPr>
                </a:tc>
                <a:extLst>
                  <a:ext uri="{0D108BD9-81ED-4DB2-BD59-A6C34878D82A}">
                    <a16:rowId xmlns:a16="http://schemas.microsoft.com/office/drawing/2014/main" val="10003"/>
                  </a:ext>
                </a:extLst>
              </a:tr>
              <a:tr h="2088232">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A1</a:t>
                      </a:r>
                      <a:r>
                        <a:rPr lang="en-GB" sz="1800" b="1" kern="1200" noProof="0">
                          <a:solidFill>
                            <a:schemeClr val="lt1"/>
                          </a:solidFill>
                          <a:effectLst/>
                          <a:latin typeface="Swis721 Cn BT" panose="020B0506020202030204" pitchFamily="34" charset="0"/>
                          <a:ea typeface="Calibri"/>
                          <a:cs typeface="Arial"/>
                        </a:rPr>
                        <a:t>.4</a:t>
                      </a:r>
                    </a:p>
                  </a:txBody>
                  <a:tcPr marL="36000" marR="36000" marT="0" marB="0" anchor="ctr">
                    <a:lnT w="6350" cap="flat" cmpd="sng" algn="ctr">
                      <a:solidFill>
                        <a:schemeClr val="bg1"/>
                      </a:solidFill>
                      <a:prstDash val="solid"/>
                      <a:round/>
                      <a:headEnd type="none" w="med" len="med"/>
                      <a:tailEnd type="none" w="med" len="med"/>
                    </a:lnT>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kern="1200" baseline="0" noProof="0" dirty="0">
                          <a:solidFill>
                            <a:schemeClr val="dk1"/>
                          </a:solidFill>
                          <a:effectLst/>
                          <a:latin typeface="+mn-lt"/>
                          <a:ea typeface="+mn-ea"/>
                          <a:cs typeface="+mn-cs"/>
                        </a:rPr>
                        <a:t>Clinically unsatisfactory restoration</a:t>
                      </a:r>
                    </a:p>
                    <a:p>
                      <a:pPr marL="0" marR="0" lvl="0" indent="0" algn="just" defTabSz="1280160" rtl="0" eaLnBrk="1" fontAlgn="base" latinLnBrk="0" hangingPunct="0">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Localized, displeasing dull surface </a:t>
                      </a:r>
                      <a:r>
                        <a:rPr lang="en-GB" sz="1600" kern="1200" dirty="0" err="1">
                          <a:solidFill>
                            <a:schemeClr val="dk1"/>
                          </a:solidFill>
                          <a:effectLst/>
                          <a:latin typeface="+mn-lt"/>
                          <a:ea typeface="+mn-ea"/>
                          <a:cs typeface="+mn-cs"/>
                        </a:rPr>
                        <a:t>luster</a:t>
                      </a:r>
                      <a:r>
                        <a:rPr lang="en-GB" sz="1600" kern="1200" dirty="0">
                          <a:solidFill>
                            <a:schemeClr val="dk1"/>
                          </a:solidFill>
                          <a:effectLst/>
                          <a:latin typeface="+mn-lt"/>
                          <a:ea typeface="+mn-ea"/>
                          <a:cs typeface="+mn-cs"/>
                        </a:rPr>
                        <a:t> and/or rough surface texture with substantial deviations/multiple pores/voids detectable compared to dental hard tissue/adjacent teeth which can be repaired.</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ln>
                            <a:solidFill>
                              <a:srgbClr val="ACA000"/>
                            </a:solidFill>
                          </a:ln>
                          <a:effectLst/>
                        </a:rPr>
                        <a:t> </a:t>
                      </a:r>
                      <a:endParaRPr lang="en-GB" sz="1800" noProof="0">
                        <a:ln>
                          <a:solidFill>
                            <a:srgbClr val="ACA000"/>
                          </a:solidFill>
                        </a:ln>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noProof="0">
                          <a:solidFill>
                            <a:schemeClr val="bg1"/>
                          </a:solidFill>
                          <a:effectLst/>
                        </a:rPr>
                        <a:t>Repair/ Refurbishment</a:t>
                      </a:r>
                    </a:p>
                  </a:txBody>
                  <a:tcPr marL="65942" marR="65942" marT="0" marB="0" vert="vert270" anchor="ctr">
                    <a:lnL w="3175" cap="flat" cmpd="sng" algn="ctr">
                      <a:solidFill>
                        <a:srgbClr val="ACA000"/>
                      </a:solidFill>
                      <a:prstDash val="solid"/>
                      <a:round/>
                      <a:headEnd type="none" w="med" len="med"/>
                      <a:tailEnd type="none" w="med" len="med"/>
                    </a:lnL>
                    <a:solidFill>
                      <a:srgbClr val="ACA000"/>
                    </a:solidFill>
                  </a:tcPr>
                </a:tc>
                <a:extLst>
                  <a:ext uri="{0D108BD9-81ED-4DB2-BD59-A6C34878D82A}">
                    <a16:rowId xmlns:a16="http://schemas.microsoft.com/office/drawing/2014/main" val="10005"/>
                  </a:ext>
                </a:extLst>
              </a:tr>
              <a:tr h="2026960">
                <a:tc>
                  <a:txBody>
                    <a:bodyPr/>
                    <a:lstStyle/>
                    <a:p>
                      <a:pPr marL="0" algn="ctr" defTabSz="1280160" rtl="0" eaLnBrk="1" fontAlgn="base" latinLnBrk="0" hangingPunct="0">
                        <a:spcAft>
                          <a:spcPts val="0"/>
                        </a:spcAft>
                      </a:pPr>
                      <a:r>
                        <a:rPr lang="en-GB" sz="1800" b="1" noProof="0" dirty="0">
                          <a:effectLst/>
                          <a:latin typeface="Swis721 Cn BT" panose="020B0506020202030204" pitchFamily="34" charset="0"/>
                          <a:ea typeface="Calibri"/>
                          <a:cs typeface="Arial"/>
                        </a:rPr>
                        <a:t>A1</a:t>
                      </a:r>
                      <a:r>
                        <a:rPr lang="en-GB" sz="1800" b="1" kern="1200" noProof="0" dirty="0">
                          <a:solidFill>
                            <a:schemeClr val="lt1"/>
                          </a:solidFill>
                          <a:effectLst/>
                          <a:latin typeface="Swis721 Cn BT" panose="020B0506020202030204" pitchFamily="34" charset="0"/>
                          <a:ea typeface="Calibri"/>
                          <a:cs typeface="Arial"/>
                        </a:rPr>
                        <a:t>.5</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poor r</a:t>
                      </a:r>
                      <a:r>
                        <a:rPr lang="en-GB" sz="1600" b="1" noProof="0" dirty="0">
                          <a:effectLst/>
                        </a:rPr>
                        <a:t>estoration </a:t>
                      </a:r>
                    </a:p>
                    <a:p>
                      <a:pPr marL="0" marR="0" lvl="0" indent="0" algn="just" defTabSz="1280160" rtl="0" eaLnBrk="1" fontAlgn="base" latinLnBrk="0" hangingPunct="0">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Generalized, displeasing dull surface </a:t>
                      </a:r>
                      <a:r>
                        <a:rPr lang="en-GB" sz="1600" kern="1200" dirty="0" err="1">
                          <a:solidFill>
                            <a:schemeClr val="dk1"/>
                          </a:solidFill>
                          <a:effectLst/>
                          <a:latin typeface="+mn-lt"/>
                          <a:ea typeface="+mn-ea"/>
                          <a:cs typeface="+mn-cs"/>
                        </a:rPr>
                        <a:t>luster</a:t>
                      </a:r>
                      <a:r>
                        <a:rPr lang="en-GB" sz="1600" kern="1200" dirty="0">
                          <a:solidFill>
                            <a:schemeClr val="dk1"/>
                          </a:solidFill>
                          <a:effectLst/>
                          <a:latin typeface="+mn-lt"/>
                          <a:ea typeface="+mn-ea"/>
                          <a:cs typeface="+mn-cs"/>
                        </a:rPr>
                        <a:t> and/or rough surface texture with substantial deviations/multiple pores/voids compared to dental hard tissue/adjacent teeth. Repair not possible/reasonable.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solidFill>
                      <a:srgbClr val="FFFFE7"/>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solidFill>
                      <a:srgbClr val="FFFFE7"/>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Replacemen&lt;t</a:t>
                      </a:r>
                    </a:p>
                  </a:txBody>
                  <a:tcPr marL="65942" marR="65942" marT="0" marB="0" vert="vert270" anchor="ctr">
                    <a:solidFill>
                      <a:srgbClr val="ACA000"/>
                    </a:solidFill>
                  </a:tcPr>
                </a:tc>
                <a:extLst>
                  <a:ext uri="{0D108BD9-81ED-4DB2-BD59-A6C34878D82A}">
                    <a16:rowId xmlns:a16="http://schemas.microsoft.com/office/drawing/2014/main" val="10006"/>
                  </a:ext>
                </a:extLst>
              </a:tr>
              <a:tr h="576064">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lang="en-GB" sz="1800" b="1" kern="1200" noProof="0" dirty="0" err="1">
                          <a:solidFill>
                            <a:schemeClr val="lt1"/>
                          </a:solidFill>
                          <a:effectLst/>
                          <a:latin typeface="Swis721 Cn BT" panose="020B0506020202030204" pitchFamily="34" charset="0"/>
                          <a:cs typeface="Arial"/>
                        </a:rPr>
                        <a:t>n.a.</a:t>
                      </a: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r>
                        <a:rPr lang="en-GB" sz="1400" kern="1200" dirty="0">
                          <a:solidFill>
                            <a:schemeClr val="bg1"/>
                          </a:solidFill>
                          <a:effectLst/>
                          <a:latin typeface="+mn-lt"/>
                          <a:ea typeface="+mn-ea"/>
                          <a:cs typeface="+mn-cs"/>
                        </a:rPr>
                        <a:t>This code is used if the restoration is mostly or fully lost or loose and/or examination for any other reason is not possible.</a:t>
                      </a:r>
                      <a:endParaRPr lang="en-GB" sz="1400" kern="1200" noProof="0" dirty="0">
                        <a:solidFill>
                          <a:schemeClr val="bg1"/>
                        </a:solidFill>
                        <a:effectLst/>
                        <a:latin typeface="+mn-lt"/>
                        <a:ea typeface="+mn-ea"/>
                        <a:cs typeface="+mn-cs"/>
                      </a:endParaRPr>
                    </a:p>
                  </a:txBody>
                  <a:tcPr marL="65942" marR="65942" marT="0" marB="0" anchor="ctr">
                    <a:solidFill>
                      <a:srgbClr val="ACA000"/>
                    </a:solidFill>
                  </a:tcPr>
                </a:tc>
                <a:tc hMerge="1">
                  <a:txBody>
                    <a:bodyPr/>
                    <a:lstStyle/>
                    <a:p>
                      <a:pPr algn="ctr" fontAlgn="base" hangingPunct="0">
                        <a:spcAft>
                          <a:spcPts val="0"/>
                        </a:spcAft>
                      </a:pPr>
                      <a:endParaRPr lang="en-GB" sz="1800" dirty="0">
                        <a:effectLst/>
                        <a:latin typeface="Calibri"/>
                        <a:ea typeface="Calibri"/>
                        <a:cs typeface="Arial"/>
                      </a:endParaRPr>
                    </a:p>
                  </a:txBody>
                  <a:tcPr marL="65942" marR="65942" marT="0" marB="0" anchor="ctr">
                    <a:solidFill>
                      <a:srgbClr val="FFFFE7"/>
                    </a:solidFill>
                  </a:tcPr>
                </a:tc>
                <a:tc hMerge="1">
                  <a:txBody>
                    <a:bodyPr/>
                    <a:lstStyle/>
                    <a:p>
                      <a:pPr marL="111125" indent="-90170" fontAlgn="base" hangingPunct="0">
                        <a:spcAft>
                          <a:spcPts val="0"/>
                        </a:spcAft>
                      </a:pPr>
                      <a:endParaRPr lang="en-GB" sz="1600" b="1"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7"/>
                  </a:ext>
                </a:extLst>
              </a:tr>
              <a:tr h="272968">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endParaRPr lang="en-GB" sz="200" kern="1200" dirty="0">
                        <a:solidFill>
                          <a:schemeClr val="bg1"/>
                        </a:solidFill>
                        <a:effectLst/>
                        <a:latin typeface="+mn-lt"/>
                        <a:ea typeface="+mn-ea"/>
                        <a:cs typeface="+mn-cs"/>
                      </a:endParaRPr>
                    </a:p>
                    <a:p>
                      <a:pPr marL="0" marR="0" indent="0" algn="l" defTabSz="1280160" rtl="0" eaLnBrk="1" fontAlgn="auto" latinLnBrk="0" hangingPunct="1">
                        <a:lnSpc>
                          <a:spcPct val="100000"/>
                        </a:lnSpc>
                        <a:spcBef>
                          <a:spcPts val="0"/>
                        </a:spcBef>
                        <a:spcAft>
                          <a:spcPts val="0"/>
                        </a:spcAft>
                        <a:buClrTx/>
                        <a:buSzTx/>
                        <a:buFontTx/>
                        <a:buNone/>
                        <a:tabLst/>
                        <a:defRPr/>
                      </a:pPr>
                      <a:r>
                        <a:rPr lang="en-GB" sz="1200" kern="1200" dirty="0">
                          <a:solidFill>
                            <a:schemeClr val="bg1"/>
                          </a:solidFill>
                          <a:effectLst/>
                          <a:latin typeface="+mn-lt"/>
                          <a:ea typeface="+mn-ea"/>
                          <a:cs typeface="+mn-cs"/>
                        </a:rPr>
                        <a:t>Comments: 1) The evaluation of aesthetic properties is relevant for decision making on tooth-coloured restorations in visible tooth surfaces only. 2) Evaluation can be performed from a standard examination distance under operating light (~40 cm) or from speaking distance (~80-100 cm) with the operating light switched off. This has to be defined and reported later. 3) </a:t>
                      </a:r>
                      <a:r>
                        <a:rPr lang="en-GB" sz="1200" kern="1200" dirty="0" err="1">
                          <a:solidFill>
                            <a:schemeClr val="bg1"/>
                          </a:solidFill>
                          <a:effectLst/>
                          <a:latin typeface="+mn-lt"/>
                          <a:ea typeface="+mn-ea"/>
                          <a:cs typeface="+mn-cs"/>
                        </a:rPr>
                        <a:t>Luster</a:t>
                      </a:r>
                      <a:r>
                        <a:rPr lang="en-GB" sz="1200" kern="1200" dirty="0">
                          <a:solidFill>
                            <a:schemeClr val="bg1"/>
                          </a:solidFill>
                          <a:effectLst/>
                          <a:latin typeface="+mn-lt"/>
                          <a:ea typeface="+mn-ea"/>
                          <a:cs typeface="+mn-cs"/>
                        </a:rPr>
                        <a:t> &amp; texture have to be taken in account, the worse characteristic is the determining variable for grading. </a:t>
                      </a:r>
                    </a:p>
                    <a:p>
                      <a:pPr marL="0" marR="0" indent="0" algn="l" defTabSz="1280160" rtl="0" eaLnBrk="1" fontAlgn="auto" latinLnBrk="0" hangingPunct="1">
                        <a:lnSpc>
                          <a:spcPct val="100000"/>
                        </a:lnSpc>
                        <a:spcBef>
                          <a:spcPts val="0"/>
                        </a:spcBef>
                        <a:spcAft>
                          <a:spcPts val="0"/>
                        </a:spcAft>
                        <a:buClrTx/>
                        <a:buSzTx/>
                        <a:buFontTx/>
                        <a:buNone/>
                        <a:tabLst/>
                        <a:defRPr/>
                      </a:pPr>
                      <a:endParaRPr lang="en-GB" sz="200" kern="1200" dirty="0">
                        <a:solidFill>
                          <a:schemeClr val="bg1"/>
                        </a:solidFill>
                        <a:effectLst/>
                        <a:latin typeface="+mn-lt"/>
                        <a:ea typeface="+mn-ea"/>
                        <a:cs typeface="+mn-cs"/>
                      </a:endParaRPr>
                    </a:p>
                    <a:p>
                      <a:pPr marL="0" marR="0" indent="0" algn="l" defTabSz="1280160" rtl="0" eaLnBrk="1" fontAlgn="auto" latinLnBrk="0" hangingPunct="1">
                        <a:lnSpc>
                          <a:spcPct val="100000"/>
                        </a:lnSpc>
                        <a:spcBef>
                          <a:spcPts val="0"/>
                        </a:spcBef>
                        <a:spcAft>
                          <a:spcPts val="0"/>
                        </a:spcAft>
                        <a:buClrTx/>
                        <a:buSzTx/>
                        <a:buFontTx/>
                        <a:buNone/>
                        <a:tabLst/>
                        <a:defRPr/>
                      </a:pPr>
                      <a:endParaRPr lang="en-GB" sz="200" kern="1200" dirty="0">
                        <a:solidFill>
                          <a:schemeClr val="bg1"/>
                        </a:solidFill>
                        <a:effectLst/>
                        <a:latin typeface="+mn-lt"/>
                        <a:ea typeface="+mn-ea"/>
                        <a:cs typeface="+mn-cs"/>
                      </a:endParaRPr>
                    </a:p>
                  </a:txBody>
                  <a:tcPr marL="65942" marR="65942" marT="0" marB="0" anchor="ctr">
                    <a:solidFill>
                      <a:srgbClr val="ACA000"/>
                    </a:solidFill>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943441012"/>
                  </a:ext>
                </a:extLst>
              </a:tr>
            </a:tbl>
          </a:graphicData>
        </a:graphic>
      </p:graphicFrame>
      <p:pic>
        <p:nvPicPr>
          <p:cNvPr id="26"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46789" y="9366118"/>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46789" y="7299621"/>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2">
            <a:extLst>
              <a:ext uri="{FF2B5EF4-FFF2-40B4-BE49-F238E27FC236}">
                <a16:creationId xmlns:a16="http://schemas.microsoft.com/office/drawing/2014/main" id="{0FC7227D-A1EE-4F00-B077-3138640843B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46789" y="311158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2">
            <a:extLst>
              <a:ext uri="{FF2B5EF4-FFF2-40B4-BE49-F238E27FC236}">
                <a16:creationId xmlns:a16="http://schemas.microsoft.com/office/drawing/2014/main" id="{DDB6EB4A-38F1-43C2-B361-7DD85280E56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46789" y="5211389"/>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4">
            <a:extLst>
              <a:ext uri="{FF2B5EF4-FFF2-40B4-BE49-F238E27FC236}">
                <a16:creationId xmlns:a16="http://schemas.microsoft.com/office/drawing/2014/main" id="{A0E5F973-BF72-4F68-B658-529A51EF815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46789" y="1060633"/>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2580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695356361"/>
              </p:ext>
            </p:extLst>
          </p:nvPr>
        </p:nvGraphicFramePr>
        <p:xfrm>
          <a:off x="52611" y="56942"/>
          <a:ext cx="9495978" cy="12641234"/>
        </p:xfrm>
        <a:graphic>
          <a:graphicData uri="http://schemas.openxmlformats.org/drawingml/2006/table">
            <a:tbl>
              <a:tblPr firstRow="1" firstCol="1" bandRow="1" bandCol="1">
                <a:tableStyleId>{5C22544A-7EE6-4342-B048-85BDC9FD1C3A}</a:tableStyleId>
              </a:tblPr>
              <a:tblGrid>
                <a:gridCol w="490660">
                  <a:extLst>
                    <a:ext uri="{9D8B030D-6E8A-4147-A177-3AD203B41FA5}">
                      <a16:colId xmlns:a16="http://schemas.microsoft.com/office/drawing/2014/main" val="20000"/>
                    </a:ext>
                  </a:extLst>
                </a:gridCol>
                <a:gridCol w="3679454">
                  <a:extLst>
                    <a:ext uri="{9D8B030D-6E8A-4147-A177-3AD203B41FA5}">
                      <a16:colId xmlns:a16="http://schemas.microsoft.com/office/drawing/2014/main" val="20001"/>
                    </a:ext>
                  </a:extLst>
                </a:gridCol>
                <a:gridCol w="4275387">
                  <a:extLst>
                    <a:ext uri="{9D8B030D-6E8A-4147-A177-3AD203B41FA5}">
                      <a16:colId xmlns:a16="http://schemas.microsoft.com/office/drawing/2014/main" val="20002"/>
                    </a:ext>
                  </a:extLst>
                </a:gridCol>
                <a:gridCol w="1050477">
                  <a:extLst>
                    <a:ext uri="{9D8B030D-6E8A-4147-A177-3AD203B41FA5}">
                      <a16:colId xmlns:a16="http://schemas.microsoft.com/office/drawing/2014/main" val="20003"/>
                    </a:ext>
                  </a:extLst>
                </a:gridCol>
              </a:tblGrid>
              <a:tr h="936104">
                <a:tc>
                  <a:txBody>
                    <a:bodyPr/>
                    <a:lstStyle/>
                    <a:p>
                      <a:pPr marL="0" marR="0" lvl="0" indent="0" algn="ctr" defTabSz="1280160" rtl="0" eaLnBrk="1" fontAlgn="base" latinLnBrk="0" hangingPunct="0">
                        <a:lnSpc>
                          <a:spcPct val="100000"/>
                        </a:lnSpc>
                        <a:spcBef>
                          <a:spcPts val="0"/>
                        </a:spcBef>
                        <a:spcAft>
                          <a:spcPts val="0"/>
                        </a:spcAft>
                        <a:buClrTx/>
                        <a:buSzTx/>
                        <a:buFontTx/>
                        <a:buNone/>
                        <a:tabLst/>
                        <a:defRPr/>
                      </a:pPr>
                      <a:r>
                        <a:rPr lang="en-GB" sz="1200" b="0" noProof="0" dirty="0">
                          <a:solidFill>
                            <a:schemeClr val="tx1">
                              <a:lumMod val="75000"/>
                              <a:lumOff val="25000"/>
                            </a:schemeClr>
                          </a:solidFill>
                          <a:effectLst/>
                          <a:latin typeface="+mn-lt"/>
                          <a:ea typeface="Calibri"/>
                          <a:cs typeface="Arial"/>
                        </a:rPr>
                        <a:t>page</a:t>
                      </a:r>
                      <a:r>
                        <a:rPr lang="en-GB" sz="2600" b="0" noProof="0" dirty="0">
                          <a:solidFill>
                            <a:schemeClr val="tx1">
                              <a:lumMod val="75000"/>
                              <a:lumOff val="25000"/>
                            </a:schemeClr>
                          </a:solidFill>
                          <a:effectLst/>
                          <a:latin typeface="+mn-lt"/>
                          <a:ea typeface="Calibri"/>
                          <a:cs typeface="Arial"/>
                        </a:rPr>
                        <a:t>16</a:t>
                      </a:r>
                    </a:p>
                  </a:txBody>
                  <a:tcPr marL="65942" marR="65942" marT="0" marB="0" anchor="ctr">
                    <a:solidFill>
                      <a:srgbClr val="ACA000"/>
                    </a:solidFill>
                  </a:tcPr>
                </a:tc>
                <a:tc gridSpan="2">
                  <a:txBody>
                    <a:bodyPr/>
                    <a:lstStyle/>
                    <a:p>
                      <a:pPr algn="ctr" fontAlgn="base" hangingPunct="0">
                        <a:spcAft>
                          <a:spcPts val="0"/>
                        </a:spcAft>
                      </a:pPr>
                      <a:r>
                        <a:rPr lang="en-GB" sz="1800" noProof="0" dirty="0">
                          <a:effectLst/>
                        </a:rPr>
                        <a:t>Evaluation</a:t>
                      </a:r>
                      <a:r>
                        <a:rPr lang="en-GB" sz="1800" baseline="0" noProof="0" dirty="0">
                          <a:effectLst/>
                        </a:rPr>
                        <a:t> of </a:t>
                      </a:r>
                      <a:r>
                        <a:rPr lang="en-GB" sz="1800" noProof="0" dirty="0">
                          <a:effectLst/>
                        </a:rPr>
                        <a:t>direct &amp; indirect restorations (Domain Aesthetics</a:t>
                      </a:r>
                      <a:r>
                        <a:rPr lang="en-GB" sz="2000" b="0" noProof="0" dirty="0">
                          <a:effectLst/>
                          <a:latin typeface="+mn-lt"/>
                          <a:cs typeface="Arial"/>
                        </a:rPr>
                        <a:t>)</a:t>
                      </a:r>
                    </a:p>
                    <a:p>
                      <a:pPr algn="ctr" fontAlgn="base" hangingPunct="0">
                        <a:spcAft>
                          <a:spcPts val="0"/>
                        </a:spcAft>
                      </a:pPr>
                      <a:r>
                        <a:rPr lang="en-GB" sz="1800" b="1" noProof="0" dirty="0">
                          <a:solidFill>
                            <a:schemeClr val="tx1"/>
                          </a:solidFill>
                          <a:effectLst/>
                          <a:latin typeface="Calibri"/>
                          <a:ea typeface="Calibri"/>
                          <a:cs typeface="Arial"/>
                        </a:rPr>
                        <a:t>Category A2: Marginal</a:t>
                      </a:r>
                      <a:r>
                        <a:rPr lang="en-GB" sz="1800" b="1" baseline="0" noProof="0" dirty="0">
                          <a:solidFill>
                            <a:schemeClr val="tx1"/>
                          </a:solidFill>
                          <a:effectLst/>
                          <a:latin typeface="Calibri"/>
                          <a:ea typeface="Calibri"/>
                          <a:cs typeface="Arial"/>
                        </a:rPr>
                        <a:t> staining</a:t>
                      </a:r>
                      <a:endParaRPr lang="en-GB" sz="1800" b="1" noProof="0" dirty="0">
                        <a:solidFill>
                          <a:schemeClr val="tx1"/>
                        </a:solidFill>
                        <a:effectLst/>
                        <a:latin typeface="+mn-lt"/>
                        <a:ea typeface="Calibri"/>
                        <a:cs typeface="Arial"/>
                      </a:endParaRPr>
                    </a:p>
                    <a:p>
                      <a:pPr algn="ctr" fontAlgn="base" hangingPunct="0">
                        <a:spcAft>
                          <a:spcPts val="0"/>
                        </a:spcAft>
                      </a:pPr>
                      <a:r>
                        <a:rPr lang="en-GB" sz="1800" b="0" kern="1200" baseline="0" noProof="0" dirty="0">
                          <a:solidFill>
                            <a:schemeClr val="bg1"/>
                          </a:solidFill>
                          <a:effectLst/>
                          <a:latin typeface="Calibri"/>
                          <a:ea typeface="Calibri"/>
                          <a:cs typeface="Arial"/>
                        </a:rPr>
                        <a:t>Applicability: All types of (in)direct restorations </a:t>
                      </a:r>
                      <a:r>
                        <a:rPr lang="en-GB" sz="1800" b="0" kern="1200" baseline="0" noProof="0" dirty="0">
                          <a:solidFill>
                            <a:schemeClr val="bg1"/>
                          </a:solidFill>
                          <a:effectLst/>
                          <a:latin typeface="Calibri"/>
                          <a:ea typeface="+mn-ea"/>
                          <a:cs typeface="Arial"/>
                        </a:rPr>
                        <a:t>within the smile frame </a:t>
                      </a:r>
                      <a:endParaRPr lang="en-GB" sz="1800" b="0" kern="1200" baseline="0" noProof="0" dirty="0">
                        <a:solidFill>
                          <a:schemeClr val="bg1"/>
                        </a:solidFill>
                        <a:effectLst/>
                        <a:latin typeface="Calibri"/>
                        <a:ea typeface="Calibri"/>
                        <a:cs typeface="Arial"/>
                      </a:endParaRPr>
                    </a:p>
                  </a:txBody>
                  <a:tcPr marL="65942" marR="65942" marT="0" marB="0" anchor="ctr">
                    <a:solidFill>
                      <a:srgbClr val="ACA000"/>
                    </a:solidFill>
                  </a:tcPr>
                </a:tc>
                <a:tc hMerge="1">
                  <a:txBody>
                    <a:bodyPr/>
                    <a:lstStyle/>
                    <a:p>
                      <a:pPr algn="ctr" fontAlgn="base" hangingPunct="0">
                        <a:spcAft>
                          <a:spcPts val="0"/>
                        </a:spcAft>
                      </a:pPr>
                      <a:endParaRPr lang="de-DE" sz="2000" b="1" dirty="0">
                        <a:effectLst/>
                        <a:latin typeface="Calibri"/>
                        <a:ea typeface="Calibri"/>
                        <a:cs typeface="Arial"/>
                      </a:endParaRPr>
                    </a:p>
                  </a:txBody>
                  <a:tcPr marL="65942" marR="65942" marT="0" marB="0" anchor="ctr">
                    <a:solidFill>
                      <a:srgbClr val="E2D200"/>
                    </a:solidFill>
                  </a:tcPr>
                </a:tc>
                <a:tc>
                  <a:txBody>
                    <a:bodyPr/>
                    <a:lstStyle/>
                    <a:p>
                      <a:pPr algn="ctr" fontAlgn="base" hangingPunct="0">
                        <a:spcAft>
                          <a:spcPts val="0"/>
                        </a:spcAft>
                      </a:pPr>
                      <a:r>
                        <a:rPr lang="en-GB" sz="1800" noProof="0">
                          <a:effectLst/>
                        </a:rPr>
                        <a:t>Probable treatment</a:t>
                      </a:r>
                      <a:endParaRPr lang="en-GB" sz="2000" noProof="0">
                        <a:effectLst/>
                        <a:latin typeface="Calibri"/>
                        <a:ea typeface="Calibri"/>
                        <a:cs typeface="Arial"/>
                      </a:endParaRPr>
                    </a:p>
                  </a:txBody>
                  <a:tcPr marL="36000" marR="36000" marT="0" marB="0" anchor="ctr">
                    <a:solidFill>
                      <a:srgbClr val="ACA000"/>
                    </a:solidFill>
                  </a:tcPr>
                </a:tc>
                <a:extLst>
                  <a:ext uri="{0D108BD9-81ED-4DB2-BD59-A6C34878D82A}">
                    <a16:rowId xmlns:a16="http://schemas.microsoft.com/office/drawing/2014/main" val="10000"/>
                  </a:ext>
                </a:extLst>
              </a:tr>
              <a:tr h="2016224">
                <a:tc>
                  <a:txBody>
                    <a:bodyPr/>
                    <a:lstStyle/>
                    <a:p>
                      <a:pPr algn="ctr" fontAlgn="base" hangingPunct="0">
                        <a:spcAft>
                          <a:spcPts val="0"/>
                        </a:spcAft>
                      </a:pPr>
                      <a:r>
                        <a:rPr lang="en-GB" sz="1800" b="1" noProof="0">
                          <a:effectLst/>
                          <a:latin typeface="Swis721 Cn BT" panose="020B0506020202030204" pitchFamily="34" charset="0"/>
                          <a:ea typeface="Calibri"/>
                          <a:cs typeface="Arial"/>
                        </a:rPr>
                        <a:t>A2.1</a:t>
                      </a:r>
                      <a:endParaRPr lang="en-GB" sz="3600" b="1" noProof="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fontAlgn="base" hangingPunct="0">
                        <a:spcAft>
                          <a:spcPts val="0"/>
                        </a:spcAft>
                      </a:pPr>
                      <a:r>
                        <a:rPr lang="en-GB" sz="1600" b="1" baseline="0" noProof="0" dirty="0">
                          <a:effectLst/>
                        </a:rPr>
                        <a:t>Clinically very good restoration</a:t>
                      </a:r>
                    </a:p>
                    <a:p>
                      <a:pPr marL="0" marR="0" lvl="0" indent="0" algn="l" defTabSz="1280160" rtl="0" eaLnBrk="1" fontAlgn="base" latinLnBrk="0" hangingPunct="0">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No marginal staining detectable after air drying.</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lnSpc>
                          <a:spcPct val="150000"/>
                        </a:lnSpc>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B w="3175" cap="flat" cmpd="sng" algn="ctr">
                      <a:solidFill>
                        <a:srgbClr val="ACA000"/>
                      </a:solidFill>
                      <a:prstDash val="solid"/>
                      <a:round/>
                      <a:headEnd type="none" w="med" len="med"/>
                      <a:tailEnd type="none" w="med" len="med"/>
                    </a:lnB>
                    <a:solidFill>
                      <a:srgbClr val="FFFFE7"/>
                    </a:solidFill>
                  </a:tcPr>
                </a:tc>
                <a:tc rowSpan="3">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Reviewing </a:t>
                      </a:r>
                    </a:p>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No operative intervention</a:t>
                      </a:r>
                    </a:p>
                  </a:txBody>
                  <a:tcPr marL="65942" marR="65942" marT="0" marB="0" vert="vert270" anchor="ctr">
                    <a:solidFill>
                      <a:srgbClr val="ACA000"/>
                    </a:solidFill>
                  </a:tcPr>
                </a:tc>
                <a:extLst>
                  <a:ext uri="{0D108BD9-81ED-4DB2-BD59-A6C34878D82A}">
                    <a16:rowId xmlns:a16="http://schemas.microsoft.com/office/drawing/2014/main" val="10001"/>
                  </a:ext>
                </a:extLst>
              </a:tr>
              <a:tr h="2023378">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A2</a:t>
                      </a:r>
                      <a:r>
                        <a:rPr lang="en-GB" sz="1800" b="1" kern="1200" noProof="0">
                          <a:solidFill>
                            <a:schemeClr val="lt1"/>
                          </a:solidFill>
                          <a:effectLst/>
                          <a:latin typeface="Swis721 Cn BT" panose="020B0506020202030204" pitchFamily="34" charset="0"/>
                          <a:ea typeface="Calibri"/>
                          <a:cs typeface="Arial"/>
                        </a:rPr>
                        <a:t>.2</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good r</a:t>
                      </a:r>
                      <a:r>
                        <a:rPr lang="en-GB" sz="1600" b="1" noProof="0" dirty="0">
                          <a:effectLst/>
                        </a:rPr>
                        <a:t>estoration</a:t>
                      </a:r>
                    </a:p>
                    <a:p>
                      <a:pPr marL="0" marR="0" lvl="0" indent="0" algn="l" defTabSz="1280160" rtl="0" eaLnBrk="1" fontAlgn="base" latinLnBrk="0" hangingPunct="0">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Minor marginal staining detectable after air drying.</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solidFill>
                      <a:srgbClr val="FFFFE7"/>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2"/>
                  </a:ext>
                </a:extLst>
              </a:tr>
              <a:tr h="152398">
                <a:tc rowSpan="2">
                  <a:txBody>
                    <a:bodyPr/>
                    <a:lstStyle/>
                    <a:p>
                      <a:r>
                        <a:rPr lang="en-GB" sz="1800" b="1" noProof="0">
                          <a:effectLst/>
                          <a:latin typeface="Swis721 Cn BT" panose="020B0506020202030204" pitchFamily="34" charset="0"/>
                          <a:ea typeface="Calibri"/>
                          <a:cs typeface="Arial"/>
                        </a:rPr>
                        <a:t>A2</a:t>
                      </a:r>
                      <a:r>
                        <a:rPr lang="en-GB" sz="1800" b="1" kern="1200" noProof="0">
                          <a:solidFill>
                            <a:schemeClr val="lt1"/>
                          </a:solidFill>
                          <a:effectLst/>
                          <a:latin typeface="Swis721 Cn BT" panose="020B0506020202030204" pitchFamily="34" charset="0"/>
                          <a:ea typeface="Calibri"/>
                          <a:cs typeface="Arial"/>
                        </a:rPr>
                        <a:t>.3</a:t>
                      </a:r>
                      <a:endParaRPr lang="de-DE"/>
                    </a:p>
                  </a:txBody>
                  <a:tcPr marL="36000" marR="36000" marT="0" marB="0" anchor="ctr">
                    <a:lnB w="6350" cap="flat" cmpd="sng" algn="ctr">
                      <a:solidFill>
                        <a:schemeClr val="bg1"/>
                      </a:solidFill>
                      <a:prstDash val="solid"/>
                      <a:round/>
                      <a:headEnd type="none" w="med" len="med"/>
                      <a:tailEnd type="none" w="med" len="med"/>
                    </a:lnB>
                    <a:solidFill>
                      <a:srgbClr val="ACA000"/>
                    </a:solidFill>
                  </a:tcPr>
                </a:tc>
                <a:tc rowSpan="2">
                  <a:txBody>
                    <a:bodyPr/>
                    <a:lstStyle/>
                    <a:p>
                      <a:pPr marL="0" marR="0" indent="0" algn="just"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satisfactory r</a:t>
                      </a:r>
                      <a:r>
                        <a:rPr lang="en-GB" sz="1600" b="1" noProof="0" dirty="0">
                          <a:effectLst/>
                        </a:rPr>
                        <a:t>estoration</a:t>
                      </a:r>
                    </a:p>
                    <a:p>
                      <a:pPr marL="0" marR="0" lvl="0" indent="0" algn="just" defTabSz="1280160" rtl="0" eaLnBrk="1" fontAlgn="base" latinLnBrk="0" hangingPunct="0">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Distinct marginal staining detectable without air drying but not displeasing. Refurbishment is possible.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B w="19050" cap="flat" cmpd="sng" algn="ctr">
                      <a:solidFill>
                        <a:srgbClr val="ACA000"/>
                      </a:solidFill>
                      <a:prstDash val="solid"/>
                      <a:round/>
                      <a:headEnd type="none" w="med" len="med"/>
                      <a:tailEnd type="none" w="med" len="med"/>
                    </a:lnB>
                    <a:solidFill>
                      <a:srgbClr val="FFFFE7"/>
                    </a:solidFill>
                  </a:tcPr>
                </a:tc>
                <a:tc rowSpan="2">
                  <a:txBody>
                    <a:bodyPr/>
                    <a:lstStyle/>
                    <a:p>
                      <a:r>
                        <a:rPr lang="en-GB" sz="1800" noProof="0" dirty="0">
                          <a:effectLst/>
                        </a:rPr>
                        <a:t> </a:t>
                      </a:r>
                      <a:endParaRPr lang="de-DE" dirty="0"/>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vMerge="1">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endParaRPr lang="en-GB" sz="1600" b="1" kern="1200" noProof="0">
                        <a:solidFill>
                          <a:schemeClr val="bg1"/>
                        </a:solidFill>
                        <a:effectLst/>
                        <a:latin typeface="+mn-lt"/>
                        <a:ea typeface="+mn-ea"/>
                        <a:cs typeface="+mn-cs"/>
                      </a:endParaRPr>
                    </a:p>
                  </a:txBody>
                  <a:tcPr marL="65942" marR="65942" marT="0" marB="0" vert="vert270" anchor="ctr">
                    <a:solidFill>
                      <a:srgbClr val="ACA000"/>
                    </a:solidFill>
                  </a:tcPr>
                </a:tc>
                <a:extLst>
                  <a:ext uri="{0D108BD9-81ED-4DB2-BD59-A6C34878D82A}">
                    <a16:rowId xmlns:a16="http://schemas.microsoft.com/office/drawing/2014/main" val="3590266993"/>
                  </a:ext>
                </a:extLst>
              </a:tr>
              <a:tr h="1935834">
                <a:tc vMerge="1">
                  <a:txBody>
                    <a:bodyPr/>
                    <a:lstStyle/>
                    <a:p>
                      <a:endParaRPr lang="de-DE"/>
                    </a:p>
                  </a:txBody>
                  <a:tcPr/>
                </a:tc>
                <a:tc vMerge="1">
                  <a:txBody>
                    <a:bodyPr/>
                    <a:lstStyle/>
                    <a:p>
                      <a:endParaRPr lang="de-DE" dirty="0"/>
                    </a:p>
                  </a:txBody>
                  <a:tcPr/>
                </a:tc>
                <a:tc vMerge="1">
                  <a:txBody>
                    <a:bodyPr/>
                    <a:lstStyle/>
                    <a:p>
                      <a:endParaRPr lang="de-DE"/>
                    </a:p>
                  </a:txBody>
                  <a:tcPr/>
                </a:tc>
                <a:tc>
                  <a:txBody>
                    <a:bodyPr/>
                    <a:lstStyle/>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Refurbishment</a:t>
                      </a:r>
                    </a:p>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0" kern="1200" noProof="0">
                          <a:solidFill>
                            <a:schemeClr val="bg1"/>
                          </a:solidFill>
                          <a:effectLst/>
                          <a:latin typeface="+mn-lt"/>
                          <a:ea typeface="+mn-ea"/>
                          <a:cs typeface="+mn-cs"/>
                        </a:rPr>
                        <a:t>(if applicable)</a:t>
                      </a:r>
                      <a:endParaRPr lang="en-GB" sz="1600" b="0" noProof="0">
                        <a:solidFill>
                          <a:schemeClr val="bg1"/>
                        </a:solidFill>
                        <a:effectLst/>
                      </a:endParaRPr>
                    </a:p>
                  </a:txBody>
                  <a:tcPr marL="65942" marR="65942" marT="0" marB="0" vert="vert270" anchor="ctr">
                    <a:solidFill>
                      <a:srgbClr val="ACA000"/>
                    </a:solidFill>
                  </a:tcPr>
                </a:tc>
                <a:extLst>
                  <a:ext uri="{0D108BD9-81ED-4DB2-BD59-A6C34878D82A}">
                    <a16:rowId xmlns:a16="http://schemas.microsoft.com/office/drawing/2014/main" val="10003"/>
                  </a:ext>
                </a:extLst>
              </a:tr>
              <a:tr h="2088232">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A2</a:t>
                      </a:r>
                      <a:r>
                        <a:rPr lang="en-GB" sz="1800" b="1" kern="1200" noProof="0">
                          <a:solidFill>
                            <a:schemeClr val="lt1"/>
                          </a:solidFill>
                          <a:effectLst/>
                          <a:latin typeface="Swis721 Cn BT" panose="020B0506020202030204" pitchFamily="34" charset="0"/>
                          <a:ea typeface="Calibri"/>
                          <a:cs typeface="Arial"/>
                        </a:rPr>
                        <a:t>.4</a:t>
                      </a:r>
                    </a:p>
                  </a:txBody>
                  <a:tcPr marL="36000" marR="36000" marT="0" marB="0" anchor="ctr">
                    <a:lnT w="6350" cap="flat" cmpd="sng" algn="ctr">
                      <a:solidFill>
                        <a:schemeClr val="bg1"/>
                      </a:solidFill>
                      <a:prstDash val="solid"/>
                      <a:round/>
                      <a:headEnd type="none" w="med" len="med"/>
                      <a:tailEnd type="none" w="med" len="med"/>
                    </a:lnT>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kern="1200" baseline="0" noProof="0" dirty="0">
                          <a:solidFill>
                            <a:schemeClr val="dk1"/>
                          </a:solidFill>
                          <a:effectLst/>
                          <a:latin typeface="+mn-lt"/>
                          <a:ea typeface="+mn-ea"/>
                          <a:cs typeface="+mn-cs"/>
                        </a:rPr>
                        <a:t>Clinically unsatisfactory restoration</a:t>
                      </a:r>
                    </a:p>
                    <a:p>
                      <a:pPr marL="0" marR="0" lvl="0" indent="0" algn="just" defTabSz="1280160" rtl="0" eaLnBrk="1" fontAlgn="base" latinLnBrk="0" hangingPunct="0">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Localized, displeasing deep marginal staining. Marginal staining can be removed/improved by repair.</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ln>
                            <a:solidFill>
                              <a:srgbClr val="ACA000"/>
                            </a:solidFill>
                          </a:ln>
                          <a:effectLst/>
                        </a:rPr>
                        <a:t> </a:t>
                      </a:r>
                      <a:endParaRPr lang="en-GB" sz="1800" noProof="0">
                        <a:ln>
                          <a:solidFill>
                            <a:srgbClr val="ACA000"/>
                          </a:solidFill>
                        </a:ln>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noProof="0">
                          <a:solidFill>
                            <a:schemeClr val="bg1"/>
                          </a:solidFill>
                          <a:effectLst/>
                        </a:rPr>
                        <a:t>Repair/ Refurbishment</a:t>
                      </a:r>
                    </a:p>
                  </a:txBody>
                  <a:tcPr marL="65942" marR="65942" marT="0" marB="0" vert="vert270" anchor="ctr">
                    <a:lnL w="3175" cap="flat" cmpd="sng" algn="ctr">
                      <a:solidFill>
                        <a:srgbClr val="ACA000"/>
                      </a:solidFill>
                      <a:prstDash val="solid"/>
                      <a:round/>
                      <a:headEnd type="none" w="med" len="med"/>
                      <a:tailEnd type="none" w="med" len="med"/>
                    </a:lnL>
                    <a:solidFill>
                      <a:srgbClr val="ACA000"/>
                    </a:solidFill>
                  </a:tcPr>
                </a:tc>
                <a:extLst>
                  <a:ext uri="{0D108BD9-81ED-4DB2-BD59-A6C34878D82A}">
                    <a16:rowId xmlns:a16="http://schemas.microsoft.com/office/drawing/2014/main" val="10005"/>
                  </a:ext>
                </a:extLst>
              </a:tr>
              <a:tr h="2041480">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A2</a:t>
                      </a:r>
                      <a:r>
                        <a:rPr lang="en-GB" sz="1800" b="1" kern="1200" noProof="0">
                          <a:solidFill>
                            <a:schemeClr val="lt1"/>
                          </a:solidFill>
                          <a:effectLst/>
                          <a:latin typeface="Swis721 Cn BT" panose="020B0506020202030204" pitchFamily="34" charset="0"/>
                          <a:ea typeface="Calibri"/>
                          <a:cs typeface="Arial"/>
                        </a:rPr>
                        <a:t>.5</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poor r</a:t>
                      </a:r>
                      <a:r>
                        <a:rPr lang="en-GB" sz="1600" b="1" noProof="0" dirty="0">
                          <a:effectLst/>
                        </a:rPr>
                        <a:t>estoration </a:t>
                      </a:r>
                    </a:p>
                    <a:p>
                      <a:pPr marL="0" marR="0" lvl="0" indent="0" algn="just" defTabSz="1280160" rtl="0" eaLnBrk="1" fontAlgn="base" latinLnBrk="0" hangingPunct="0">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Generalized, displeasing deep marginal staining. Repair not possible/reasonable.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solidFill>
                      <a:srgbClr val="FFFFE7"/>
                    </a:solidFill>
                  </a:tcPr>
                </a:tc>
                <a:tc>
                  <a:txBody>
                    <a:bodyPr/>
                    <a:lstStyle/>
                    <a:p>
                      <a:pPr algn="ctr" fontAlgn="base" hangingPunct="0">
                        <a:spcAft>
                          <a:spcPts val="0"/>
                        </a:spcAft>
                      </a:pPr>
                      <a:r>
                        <a:rPr lang="en-GB" sz="1800" noProof="0" dirty="0">
                          <a:effectLst/>
                        </a:rPr>
                        <a:t> </a:t>
                      </a:r>
                      <a:endParaRPr lang="en-GB" sz="1800" noProof="0" dirty="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solidFill>
                      <a:srgbClr val="FFFFE7"/>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Replacement</a:t>
                      </a:r>
                    </a:p>
                  </a:txBody>
                  <a:tcPr marL="65942" marR="65942" marT="0" marB="0" vert="vert270" anchor="ctr">
                    <a:solidFill>
                      <a:srgbClr val="ACA000"/>
                    </a:solidFill>
                  </a:tcPr>
                </a:tc>
                <a:extLst>
                  <a:ext uri="{0D108BD9-81ED-4DB2-BD59-A6C34878D82A}">
                    <a16:rowId xmlns:a16="http://schemas.microsoft.com/office/drawing/2014/main" val="10006"/>
                  </a:ext>
                </a:extLst>
              </a:tr>
              <a:tr h="502704">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lang="en-GB" sz="1800" b="1" kern="1200" noProof="0" dirty="0" err="1">
                          <a:solidFill>
                            <a:schemeClr val="lt1"/>
                          </a:solidFill>
                          <a:effectLst/>
                          <a:latin typeface="Swis721 Cn BT" panose="020B0506020202030204" pitchFamily="34" charset="0"/>
                          <a:cs typeface="Arial"/>
                        </a:rPr>
                        <a:t>n.a.</a:t>
                      </a: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r>
                        <a:rPr lang="en-GB" sz="1400" kern="1200" dirty="0">
                          <a:solidFill>
                            <a:schemeClr val="bg1"/>
                          </a:solidFill>
                          <a:effectLst/>
                          <a:latin typeface="+mn-lt"/>
                          <a:ea typeface="+mn-ea"/>
                          <a:cs typeface="+mn-cs"/>
                        </a:rPr>
                        <a:t>This code is used if the restoration is mostly or fully lost or loose and/or examination for any other reason is not possible.</a:t>
                      </a:r>
                      <a:endParaRPr lang="en-GB" sz="1400" kern="1200" noProof="0" dirty="0">
                        <a:solidFill>
                          <a:schemeClr val="bg1"/>
                        </a:solidFill>
                        <a:effectLst/>
                        <a:latin typeface="+mn-lt"/>
                        <a:ea typeface="+mn-ea"/>
                        <a:cs typeface="+mn-cs"/>
                      </a:endParaRPr>
                    </a:p>
                  </a:txBody>
                  <a:tcPr marL="65942" marR="65942" marT="0" marB="0" anchor="ctr">
                    <a:solidFill>
                      <a:srgbClr val="ACA000"/>
                    </a:solidFill>
                  </a:tcPr>
                </a:tc>
                <a:tc hMerge="1">
                  <a:txBody>
                    <a:bodyPr/>
                    <a:lstStyle/>
                    <a:p>
                      <a:pPr algn="ctr" fontAlgn="base" hangingPunct="0">
                        <a:spcAft>
                          <a:spcPts val="0"/>
                        </a:spcAft>
                      </a:pPr>
                      <a:endParaRPr lang="en-GB" sz="1800" dirty="0">
                        <a:effectLst/>
                        <a:latin typeface="Calibri"/>
                        <a:ea typeface="Calibri"/>
                        <a:cs typeface="Arial"/>
                      </a:endParaRPr>
                    </a:p>
                  </a:txBody>
                  <a:tcPr marL="65942" marR="65942" marT="0" marB="0" anchor="ctr">
                    <a:solidFill>
                      <a:srgbClr val="FFFFE7"/>
                    </a:solidFill>
                  </a:tcPr>
                </a:tc>
                <a:tc hMerge="1">
                  <a:txBody>
                    <a:bodyPr/>
                    <a:lstStyle/>
                    <a:p>
                      <a:pPr marL="111125" indent="-90170" fontAlgn="base" hangingPunct="0">
                        <a:spcAft>
                          <a:spcPts val="0"/>
                        </a:spcAft>
                      </a:pPr>
                      <a:endParaRPr lang="en-GB" sz="1600" b="1"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7"/>
                  </a:ext>
                </a:extLst>
              </a:tr>
              <a:tr h="272968">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endParaRPr lang="en-GB" sz="300" kern="1200" dirty="0">
                        <a:solidFill>
                          <a:schemeClr val="bg1"/>
                        </a:solidFill>
                        <a:effectLst/>
                        <a:latin typeface="+mn-lt"/>
                        <a:ea typeface="+mn-ea"/>
                        <a:cs typeface="+mn-cs"/>
                      </a:endParaRPr>
                    </a:p>
                    <a:p>
                      <a:pPr marL="0" marR="0" indent="0" algn="l" defTabSz="1280160" rtl="0" eaLnBrk="1" fontAlgn="auto" latinLnBrk="0" hangingPunct="1">
                        <a:lnSpc>
                          <a:spcPct val="100000"/>
                        </a:lnSpc>
                        <a:spcBef>
                          <a:spcPts val="0"/>
                        </a:spcBef>
                        <a:spcAft>
                          <a:spcPts val="0"/>
                        </a:spcAft>
                        <a:buClrTx/>
                        <a:buSzTx/>
                        <a:buFontTx/>
                        <a:buNone/>
                        <a:tabLst/>
                        <a:defRPr/>
                      </a:pPr>
                      <a:r>
                        <a:rPr lang="en-GB" sz="1400" kern="1200" dirty="0">
                          <a:solidFill>
                            <a:schemeClr val="bg1"/>
                          </a:solidFill>
                          <a:effectLst/>
                          <a:latin typeface="+mn-lt"/>
                          <a:ea typeface="+mn-ea"/>
                          <a:cs typeface="+mn-cs"/>
                        </a:rPr>
                        <a:t>Comments: 1) The evaluation of aesthetic properties is relevant for decision making on tooth-coloured restorations in visible tooth surfaces only. 2) Evaluation can be performed from a standard examination distance under operating light (~40 cm) or from speaking distance (~80-100 cm) with the operating light switched off. This has to be defined and reported later.  3) Do not confuse marginal staining with CAR (B1).</a:t>
                      </a:r>
                    </a:p>
                    <a:p>
                      <a:pPr marL="0" marR="0" indent="0" algn="l" defTabSz="1280160" rtl="0" eaLnBrk="1" fontAlgn="auto" latinLnBrk="0" hangingPunct="1">
                        <a:lnSpc>
                          <a:spcPct val="100000"/>
                        </a:lnSpc>
                        <a:spcBef>
                          <a:spcPts val="0"/>
                        </a:spcBef>
                        <a:spcAft>
                          <a:spcPts val="0"/>
                        </a:spcAft>
                        <a:buClrTx/>
                        <a:buSzTx/>
                        <a:buFontTx/>
                        <a:buNone/>
                        <a:tabLst/>
                        <a:defRPr/>
                      </a:pPr>
                      <a:endParaRPr lang="en-GB" sz="300" kern="1200" dirty="0">
                        <a:solidFill>
                          <a:schemeClr val="bg1"/>
                        </a:solidFill>
                        <a:effectLst/>
                        <a:latin typeface="+mn-lt"/>
                        <a:ea typeface="+mn-ea"/>
                        <a:cs typeface="+mn-cs"/>
                      </a:endParaRPr>
                    </a:p>
                  </a:txBody>
                  <a:tcPr marL="65942" marR="65942" marT="0" marB="0" anchor="ctr">
                    <a:solidFill>
                      <a:srgbClr val="ACA000"/>
                    </a:solidFill>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2336122100"/>
                  </a:ext>
                </a:extLst>
              </a:tr>
            </a:tbl>
          </a:graphicData>
        </a:graphic>
      </p:graphicFrame>
      <p:pic>
        <p:nvPicPr>
          <p:cNvPr id="21" name="Picture 4">
            <a:extLst>
              <a:ext uri="{FF2B5EF4-FFF2-40B4-BE49-F238E27FC236}">
                <a16:creationId xmlns:a16="http://schemas.microsoft.com/office/drawing/2014/main" id="{64A16DF6-9841-4958-BCA8-C72E1B91D09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48672" y="1072208"/>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3">
            <a:extLst>
              <a:ext uri="{FF2B5EF4-FFF2-40B4-BE49-F238E27FC236}">
                <a16:creationId xmlns:a16="http://schemas.microsoft.com/office/drawing/2014/main" id="{63FF9803-1D2B-4FAB-B609-3F2E0C6C514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48672" y="3088640"/>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4">
            <a:extLst>
              <a:ext uri="{FF2B5EF4-FFF2-40B4-BE49-F238E27FC236}">
                <a16:creationId xmlns:a16="http://schemas.microsoft.com/office/drawing/2014/main" id="{977DDBD2-26C0-466C-AAE9-FCD10C9C5B0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48672" y="9300913"/>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6">
            <a:extLst>
              <a:ext uri="{FF2B5EF4-FFF2-40B4-BE49-F238E27FC236}">
                <a16:creationId xmlns:a16="http://schemas.microsoft.com/office/drawing/2014/main" id="{72DDF4F4-DA36-4926-A551-6989341376A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48672" y="7223368"/>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9">
            <a:extLst>
              <a:ext uri="{FF2B5EF4-FFF2-40B4-BE49-F238E27FC236}">
                <a16:creationId xmlns:a16="http://schemas.microsoft.com/office/drawing/2014/main" id="{7217C152-6C31-4831-96BF-1A7D9501EAD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48672" y="5124976"/>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53730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1635909143"/>
              </p:ext>
            </p:extLst>
          </p:nvPr>
        </p:nvGraphicFramePr>
        <p:xfrm>
          <a:off x="54422" y="64096"/>
          <a:ext cx="9495978" cy="12651820"/>
        </p:xfrm>
        <a:graphic>
          <a:graphicData uri="http://schemas.openxmlformats.org/drawingml/2006/table">
            <a:tbl>
              <a:tblPr firstRow="1" firstCol="1" bandRow="1" bandCol="1">
                <a:tableStyleId>{5C22544A-7EE6-4342-B048-85BDC9FD1C3A}</a:tableStyleId>
              </a:tblPr>
              <a:tblGrid>
                <a:gridCol w="490660">
                  <a:extLst>
                    <a:ext uri="{9D8B030D-6E8A-4147-A177-3AD203B41FA5}">
                      <a16:colId xmlns:a16="http://schemas.microsoft.com/office/drawing/2014/main" val="20000"/>
                    </a:ext>
                  </a:extLst>
                </a:gridCol>
                <a:gridCol w="3679454">
                  <a:extLst>
                    <a:ext uri="{9D8B030D-6E8A-4147-A177-3AD203B41FA5}">
                      <a16:colId xmlns:a16="http://schemas.microsoft.com/office/drawing/2014/main" val="20001"/>
                    </a:ext>
                  </a:extLst>
                </a:gridCol>
                <a:gridCol w="4275387">
                  <a:extLst>
                    <a:ext uri="{9D8B030D-6E8A-4147-A177-3AD203B41FA5}">
                      <a16:colId xmlns:a16="http://schemas.microsoft.com/office/drawing/2014/main" val="20002"/>
                    </a:ext>
                  </a:extLst>
                </a:gridCol>
                <a:gridCol w="1050477">
                  <a:extLst>
                    <a:ext uri="{9D8B030D-6E8A-4147-A177-3AD203B41FA5}">
                      <a16:colId xmlns:a16="http://schemas.microsoft.com/office/drawing/2014/main" val="20003"/>
                    </a:ext>
                  </a:extLst>
                </a:gridCol>
              </a:tblGrid>
              <a:tr h="936104">
                <a:tc>
                  <a:txBody>
                    <a:bodyPr/>
                    <a:lstStyle/>
                    <a:p>
                      <a:pPr marL="0" marR="0" lvl="0" indent="0" algn="ctr" defTabSz="1280160" rtl="0" eaLnBrk="1" fontAlgn="base" latinLnBrk="0" hangingPunct="0">
                        <a:lnSpc>
                          <a:spcPct val="100000"/>
                        </a:lnSpc>
                        <a:spcBef>
                          <a:spcPts val="0"/>
                        </a:spcBef>
                        <a:spcAft>
                          <a:spcPts val="0"/>
                        </a:spcAft>
                        <a:buClrTx/>
                        <a:buSzTx/>
                        <a:buFontTx/>
                        <a:buNone/>
                        <a:tabLst/>
                        <a:defRPr/>
                      </a:pPr>
                      <a:r>
                        <a:rPr lang="en-GB" sz="1200" b="0" noProof="0" dirty="0">
                          <a:solidFill>
                            <a:schemeClr val="tx1">
                              <a:lumMod val="75000"/>
                              <a:lumOff val="25000"/>
                            </a:schemeClr>
                          </a:solidFill>
                          <a:effectLst/>
                          <a:latin typeface="+mn-lt"/>
                          <a:ea typeface="Calibri"/>
                          <a:cs typeface="Arial"/>
                        </a:rPr>
                        <a:t>page</a:t>
                      </a:r>
                      <a:r>
                        <a:rPr lang="en-GB" sz="2600" b="0" noProof="0" dirty="0">
                          <a:solidFill>
                            <a:schemeClr val="tx1">
                              <a:lumMod val="75000"/>
                              <a:lumOff val="25000"/>
                            </a:schemeClr>
                          </a:solidFill>
                          <a:effectLst/>
                          <a:latin typeface="+mn-lt"/>
                          <a:ea typeface="Calibri"/>
                          <a:cs typeface="Arial"/>
                        </a:rPr>
                        <a:t>17</a:t>
                      </a:r>
                    </a:p>
                  </a:txBody>
                  <a:tcPr marL="65942" marR="65942" marT="0" marB="0" anchor="ctr">
                    <a:solidFill>
                      <a:srgbClr val="ACA000"/>
                    </a:solidFill>
                  </a:tcPr>
                </a:tc>
                <a:tc gridSpan="2">
                  <a:txBody>
                    <a:bodyPr/>
                    <a:lstStyle/>
                    <a:p>
                      <a:pPr algn="ctr" fontAlgn="base" hangingPunct="0">
                        <a:spcAft>
                          <a:spcPts val="0"/>
                        </a:spcAft>
                      </a:pPr>
                      <a:r>
                        <a:rPr lang="en-GB" sz="1800" noProof="0" dirty="0">
                          <a:effectLst/>
                        </a:rPr>
                        <a:t>Evaluation</a:t>
                      </a:r>
                      <a:r>
                        <a:rPr lang="en-GB" sz="1800" baseline="0" noProof="0" dirty="0">
                          <a:effectLst/>
                        </a:rPr>
                        <a:t> of </a:t>
                      </a:r>
                      <a:r>
                        <a:rPr lang="en-GB" sz="1800" noProof="0" dirty="0">
                          <a:effectLst/>
                        </a:rPr>
                        <a:t>direct &amp; indirect restorations (Domain Aesthetics</a:t>
                      </a:r>
                      <a:r>
                        <a:rPr lang="en-GB" sz="2000" b="0" noProof="0" dirty="0">
                          <a:effectLst/>
                          <a:latin typeface="+mn-lt"/>
                          <a:cs typeface="Arial"/>
                        </a:rPr>
                        <a:t>)</a:t>
                      </a:r>
                    </a:p>
                    <a:p>
                      <a:pPr algn="ctr" fontAlgn="base" hangingPunct="0">
                        <a:spcAft>
                          <a:spcPts val="0"/>
                        </a:spcAft>
                      </a:pPr>
                      <a:r>
                        <a:rPr lang="en-GB" sz="1800" b="1" noProof="0" dirty="0">
                          <a:solidFill>
                            <a:schemeClr val="tx1"/>
                          </a:solidFill>
                          <a:effectLst/>
                          <a:latin typeface="Calibri"/>
                          <a:ea typeface="Calibri"/>
                          <a:cs typeface="Arial"/>
                        </a:rPr>
                        <a:t>Category A3: Colour match</a:t>
                      </a:r>
                    </a:p>
                    <a:p>
                      <a:pPr marL="0" marR="0" lvl="0" indent="0" algn="ctr" defTabSz="1280160" rtl="0" eaLnBrk="1" fontAlgn="base" latinLnBrk="0" hangingPunct="0">
                        <a:lnSpc>
                          <a:spcPct val="100000"/>
                        </a:lnSpc>
                        <a:spcBef>
                          <a:spcPts val="0"/>
                        </a:spcBef>
                        <a:spcAft>
                          <a:spcPts val="0"/>
                        </a:spcAft>
                        <a:buClrTx/>
                        <a:buSzTx/>
                        <a:buFontTx/>
                        <a:buNone/>
                        <a:tabLst/>
                        <a:defRPr/>
                      </a:pPr>
                      <a:r>
                        <a:rPr lang="en-GB" sz="1800" b="0" kern="1200" baseline="0" noProof="0" dirty="0">
                          <a:solidFill>
                            <a:schemeClr val="bg1"/>
                          </a:solidFill>
                          <a:effectLst/>
                          <a:latin typeface="+mn-lt"/>
                          <a:ea typeface="Calibri"/>
                          <a:cs typeface="Arial"/>
                        </a:rPr>
                        <a:t>Applicability: All types of (in)direct restorations </a:t>
                      </a:r>
                      <a:r>
                        <a:rPr lang="en-GB" sz="1800" b="0" kern="1200" baseline="0" noProof="0" dirty="0">
                          <a:solidFill>
                            <a:schemeClr val="bg1"/>
                          </a:solidFill>
                          <a:effectLst/>
                          <a:latin typeface="+mn-lt"/>
                          <a:ea typeface="+mn-ea"/>
                          <a:cs typeface="Arial"/>
                        </a:rPr>
                        <a:t>within the smile frame </a:t>
                      </a:r>
                      <a:endParaRPr lang="en-GB" sz="1800" b="0" kern="1200" baseline="0" noProof="0" dirty="0">
                        <a:solidFill>
                          <a:schemeClr val="bg1"/>
                        </a:solidFill>
                        <a:effectLst/>
                        <a:latin typeface="+mn-lt"/>
                        <a:ea typeface="Calibri"/>
                        <a:cs typeface="Arial"/>
                      </a:endParaRPr>
                    </a:p>
                  </a:txBody>
                  <a:tcPr marL="65942" marR="65942" marT="0" marB="0" anchor="ctr">
                    <a:solidFill>
                      <a:srgbClr val="ACA000"/>
                    </a:solidFill>
                  </a:tcPr>
                </a:tc>
                <a:tc hMerge="1">
                  <a:txBody>
                    <a:bodyPr/>
                    <a:lstStyle/>
                    <a:p>
                      <a:pPr algn="ctr" fontAlgn="base" hangingPunct="0">
                        <a:spcAft>
                          <a:spcPts val="0"/>
                        </a:spcAft>
                      </a:pPr>
                      <a:endParaRPr lang="de-DE" sz="2000" b="1" dirty="0">
                        <a:effectLst/>
                        <a:latin typeface="Calibri"/>
                        <a:ea typeface="Calibri"/>
                        <a:cs typeface="Arial"/>
                      </a:endParaRPr>
                    </a:p>
                  </a:txBody>
                  <a:tcPr marL="65942" marR="65942" marT="0" marB="0" anchor="ctr">
                    <a:solidFill>
                      <a:srgbClr val="E2D200"/>
                    </a:solidFill>
                  </a:tcPr>
                </a:tc>
                <a:tc>
                  <a:txBody>
                    <a:bodyPr/>
                    <a:lstStyle/>
                    <a:p>
                      <a:pPr algn="ctr" fontAlgn="base" hangingPunct="0">
                        <a:spcAft>
                          <a:spcPts val="0"/>
                        </a:spcAft>
                      </a:pPr>
                      <a:r>
                        <a:rPr lang="en-GB" sz="1800" noProof="0" dirty="0">
                          <a:effectLst/>
                        </a:rPr>
                        <a:t>Probable treatment</a:t>
                      </a:r>
                      <a:endParaRPr lang="en-GB" sz="2000" noProof="0" dirty="0">
                        <a:effectLst/>
                        <a:latin typeface="Calibri"/>
                        <a:ea typeface="Calibri"/>
                        <a:cs typeface="Arial"/>
                      </a:endParaRPr>
                    </a:p>
                  </a:txBody>
                  <a:tcPr marL="36000" marR="36000" marT="0" marB="0" anchor="ctr">
                    <a:solidFill>
                      <a:srgbClr val="ACA000"/>
                    </a:solidFill>
                  </a:tcPr>
                </a:tc>
                <a:extLst>
                  <a:ext uri="{0D108BD9-81ED-4DB2-BD59-A6C34878D82A}">
                    <a16:rowId xmlns:a16="http://schemas.microsoft.com/office/drawing/2014/main" val="10000"/>
                  </a:ext>
                </a:extLst>
              </a:tr>
              <a:tr h="2016224">
                <a:tc>
                  <a:txBody>
                    <a:bodyPr/>
                    <a:lstStyle/>
                    <a:p>
                      <a:pPr algn="ctr" fontAlgn="base" hangingPunct="0">
                        <a:spcAft>
                          <a:spcPts val="0"/>
                        </a:spcAft>
                      </a:pPr>
                      <a:r>
                        <a:rPr lang="en-GB" sz="1800" b="1" noProof="0" dirty="0">
                          <a:effectLst/>
                          <a:latin typeface="Swis721 Cn BT" panose="020B0506020202030204" pitchFamily="34" charset="0"/>
                          <a:ea typeface="Calibri"/>
                          <a:cs typeface="Arial"/>
                        </a:rPr>
                        <a:t>A3.1</a:t>
                      </a:r>
                      <a:endParaRPr lang="en-GB" sz="3600" b="1" noProof="0" dirty="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fontAlgn="base" hangingPunct="0">
                        <a:spcAft>
                          <a:spcPts val="0"/>
                        </a:spcAft>
                      </a:pPr>
                      <a:r>
                        <a:rPr lang="en-GB" sz="1600" b="1" baseline="0" noProof="0" dirty="0">
                          <a:effectLst/>
                        </a:rPr>
                        <a:t>Clinically very good restoration</a:t>
                      </a:r>
                    </a:p>
                    <a:p>
                      <a:pPr marL="0" marR="0" lvl="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No deviation in shade, translucency/opacity between restoration and neighbouring dental hard tissue/adjacent teeth.</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lnSpc>
                          <a:spcPct val="150000"/>
                        </a:lnSpc>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B w="3175" cap="flat" cmpd="sng" algn="ctr">
                      <a:solidFill>
                        <a:srgbClr val="ACA000"/>
                      </a:solidFill>
                      <a:prstDash val="solid"/>
                      <a:round/>
                      <a:headEnd type="none" w="med" len="med"/>
                      <a:tailEnd type="none" w="med" len="med"/>
                    </a:lnB>
                    <a:solidFill>
                      <a:srgbClr val="FFFFE7"/>
                    </a:solidFill>
                  </a:tcPr>
                </a:tc>
                <a:tc rowSpan="2">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Reviewing </a:t>
                      </a:r>
                    </a:p>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No operative intervention</a:t>
                      </a:r>
                    </a:p>
                  </a:txBody>
                  <a:tcPr marL="65942" marR="65942" marT="0" marB="0" vert="vert270" anchor="ctr">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1"/>
                  </a:ext>
                </a:extLst>
              </a:tr>
              <a:tr h="2088232">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A3</a:t>
                      </a:r>
                      <a:r>
                        <a:rPr lang="en-GB" sz="1800" b="1" kern="1200" noProof="0">
                          <a:solidFill>
                            <a:schemeClr val="lt1"/>
                          </a:solidFill>
                          <a:effectLst/>
                          <a:latin typeface="Swis721 Cn BT" panose="020B0506020202030204" pitchFamily="34" charset="0"/>
                          <a:ea typeface="Calibri"/>
                          <a:cs typeface="Arial"/>
                        </a:rPr>
                        <a:t>.2</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good r</a:t>
                      </a:r>
                      <a:r>
                        <a:rPr lang="en-GB" sz="1600" b="1" noProof="0" dirty="0">
                          <a:effectLst/>
                        </a:rPr>
                        <a:t>estoration</a:t>
                      </a:r>
                    </a:p>
                    <a:p>
                      <a:pPr marL="0" marR="0" lvl="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Minor deviation in shade, translucency/opacity between restoration and neighbouring dental hard tissue/adjacent teeth detectable.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dirty="0">
                          <a:effectLst/>
                        </a:rPr>
                        <a:t> </a:t>
                      </a:r>
                      <a:endParaRPr lang="en-GB" sz="1800" noProof="0" dirty="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2"/>
                  </a:ext>
                </a:extLst>
              </a:tr>
              <a:tr h="2088232">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A3</a:t>
                      </a:r>
                      <a:r>
                        <a:rPr lang="en-GB" sz="1800" b="1" kern="1200" noProof="0">
                          <a:solidFill>
                            <a:schemeClr val="lt1"/>
                          </a:solidFill>
                          <a:effectLst/>
                          <a:latin typeface="Swis721 Cn BT" panose="020B0506020202030204" pitchFamily="34" charset="0"/>
                          <a:ea typeface="Calibri"/>
                          <a:cs typeface="Arial"/>
                        </a:rPr>
                        <a:t>.3</a:t>
                      </a:r>
                    </a:p>
                  </a:txBody>
                  <a:tcPr marL="36000" marR="36000" marT="0" marB="0" anchor="ctr">
                    <a:lnB w="6350" cap="flat" cmpd="sng" algn="ctr">
                      <a:solidFill>
                        <a:schemeClr val="bg1"/>
                      </a:solidFill>
                      <a:prstDash val="solid"/>
                      <a:round/>
                      <a:headEnd type="none" w="med" len="med"/>
                      <a:tailEnd type="none" w="med" len="med"/>
                    </a:lnB>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satisfactory r</a:t>
                      </a:r>
                      <a:r>
                        <a:rPr lang="en-GB" sz="1600" b="1" noProof="0" dirty="0">
                          <a:effectLst/>
                        </a:rPr>
                        <a:t>estoration</a:t>
                      </a:r>
                    </a:p>
                    <a:p>
                      <a:pPr marL="0" marR="0" lvl="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Distinct deviation in shade, translucency/opacity between restoration and neighbouring dental hard tissue/adjacent teeth detectable - but not displeasing.</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Refurbishment</a:t>
                      </a:r>
                    </a:p>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0" kern="1200" noProof="0">
                          <a:solidFill>
                            <a:schemeClr val="bg1"/>
                          </a:solidFill>
                          <a:effectLst/>
                          <a:latin typeface="+mn-lt"/>
                          <a:ea typeface="+mn-ea"/>
                          <a:cs typeface="+mn-cs"/>
                        </a:rPr>
                        <a:t>(mostly not applicable)</a:t>
                      </a:r>
                      <a:endParaRPr lang="en-GB" sz="1600" b="0" noProof="0">
                        <a:solidFill>
                          <a:schemeClr val="bg1"/>
                        </a:solidFill>
                        <a:effectLst/>
                      </a:endParaRPr>
                    </a:p>
                  </a:txBody>
                  <a:tcPr marL="65942" marR="65942" marT="0" marB="0" vert="vert270"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3"/>
                  </a:ext>
                </a:extLst>
              </a:tr>
              <a:tr h="2020560">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A3</a:t>
                      </a:r>
                      <a:r>
                        <a:rPr lang="en-GB" sz="1800" b="1" kern="1200" noProof="0">
                          <a:solidFill>
                            <a:schemeClr val="lt1"/>
                          </a:solidFill>
                          <a:effectLst/>
                          <a:latin typeface="Swis721 Cn BT" panose="020B0506020202030204" pitchFamily="34" charset="0"/>
                          <a:ea typeface="Calibri"/>
                          <a:cs typeface="Arial"/>
                        </a:rPr>
                        <a:t>.4</a:t>
                      </a:r>
                    </a:p>
                  </a:txBody>
                  <a:tcPr marL="36000" marR="36000" marT="0" marB="0" anchor="ctr">
                    <a:lnT w="6350" cap="flat" cmpd="sng" algn="ctr">
                      <a:solidFill>
                        <a:schemeClr val="bg1"/>
                      </a:solidFill>
                      <a:prstDash val="solid"/>
                      <a:round/>
                      <a:headEnd type="none" w="med" len="med"/>
                      <a:tailEnd type="none" w="med" len="med"/>
                    </a:lnT>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kern="1200" baseline="0" noProof="0" dirty="0">
                          <a:solidFill>
                            <a:schemeClr val="dk1"/>
                          </a:solidFill>
                          <a:effectLst/>
                          <a:latin typeface="+mn-lt"/>
                          <a:ea typeface="+mn-ea"/>
                          <a:cs typeface="+mn-cs"/>
                        </a:rPr>
                        <a:t>Clinically unsatisfactory restoration</a:t>
                      </a:r>
                    </a:p>
                    <a:p>
                      <a:pPr marL="0" marR="0" lvl="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Localized, displeasing deviation in shade, translucency/opacity between restoration and neighbouring dental hard tissue/adjacent teeth which can be improved by repair.</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a:txBody>
                    <a:bodyPr/>
                    <a:lstStyle/>
                    <a:p>
                      <a:pPr marL="0" algn="ctr" defTabSz="1280160" rtl="0" eaLnBrk="1" fontAlgn="base" latinLnBrk="0" hangingPunct="0">
                        <a:spcAft>
                          <a:spcPts val="0"/>
                        </a:spcAft>
                      </a:pPr>
                      <a:r>
                        <a:rPr lang="en-GB" sz="1800" kern="1200" noProof="0">
                          <a:solidFill>
                            <a:schemeClr val="dk1"/>
                          </a:solidFill>
                          <a:effectLst/>
                          <a:latin typeface="+mn-lt"/>
                          <a:ea typeface="+mn-ea"/>
                          <a:cs typeface="+mn-cs"/>
                        </a:rPr>
                        <a:t> </a:t>
                      </a:r>
                    </a:p>
                  </a:txBody>
                  <a:tcPr marL="65942" marR="65942" marT="0" marB="0" anchor="ctr">
                    <a:lnL w="3175" cap="flat" cmpd="sng" algn="ctr">
                      <a:solidFill>
                        <a:srgbClr val="ACA000"/>
                      </a:solidFill>
                      <a:prstDash val="solid"/>
                      <a:round/>
                      <a:headEnd type="none" w="med" len="med"/>
                      <a:tailEnd type="none" w="med" len="med"/>
                    </a:lnL>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Repair</a:t>
                      </a:r>
                    </a:p>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0" kern="1200" noProof="0">
                          <a:solidFill>
                            <a:schemeClr val="bg1"/>
                          </a:solidFill>
                          <a:effectLst/>
                          <a:latin typeface="+mn-lt"/>
                          <a:ea typeface="+mn-ea"/>
                          <a:cs typeface="+mn-cs"/>
                        </a:rPr>
                        <a:t>(mostly not applicable)</a:t>
                      </a:r>
                    </a:p>
                  </a:txBody>
                  <a:tcPr marL="65942" marR="65942" marT="0" marB="0" vert="vert270" anchor="ctr">
                    <a:lnL w="3175" cap="flat" cmpd="sng" algn="ctr">
                      <a:solidFill>
                        <a:srgbClr val="ACA000"/>
                      </a:solidFill>
                      <a:prstDash val="solid"/>
                      <a:round/>
                      <a:headEnd type="none" w="med" len="med"/>
                      <a:tailEnd type="none" w="med" len="med"/>
                    </a:lnL>
                    <a:lnT w="6350" cap="flat" cmpd="sng" algn="ctr">
                      <a:solidFill>
                        <a:schemeClr val="bg1"/>
                      </a:solidFill>
                      <a:prstDash val="solid"/>
                      <a:round/>
                      <a:headEnd type="none" w="med" len="med"/>
                      <a:tailEnd type="none" w="med" len="med"/>
                    </a:lnT>
                    <a:solidFill>
                      <a:srgbClr val="ACA000"/>
                    </a:solidFill>
                  </a:tcPr>
                </a:tc>
                <a:extLst>
                  <a:ext uri="{0D108BD9-81ED-4DB2-BD59-A6C34878D82A}">
                    <a16:rowId xmlns:a16="http://schemas.microsoft.com/office/drawing/2014/main" val="10004"/>
                  </a:ext>
                </a:extLst>
              </a:tr>
              <a:tr h="2002420">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A3</a:t>
                      </a:r>
                      <a:r>
                        <a:rPr lang="en-GB" sz="1800" b="1" kern="1200" noProof="0">
                          <a:solidFill>
                            <a:schemeClr val="lt1"/>
                          </a:solidFill>
                          <a:effectLst/>
                          <a:latin typeface="Swis721 Cn BT" panose="020B0506020202030204" pitchFamily="34" charset="0"/>
                          <a:ea typeface="Calibri"/>
                          <a:cs typeface="Arial"/>
                        </a:rPr>
                        <a:t>.5</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poor r</a:t>
                      </a:r>
                      <a:r>
                        <a:rPr lang="en-GB" sz="1600" b="1" noProof="0" dirty="0">
                          <a:effectLst/>
                        </a:rPr>
                        <a:t>estoration </a:t>
                      </a:r>
                    </a:p>
                    <a:p>
                      <a:pPr marL="0" marR="0" lvl="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Generalized, displeasing deviation in shade, translucency/opacity between restoration and neighbouring dental hard tissue/adjacent teeth. Repair not possible/reasonable.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solidFill>
                      <a:srgbClr val="FFFFE7"/>
                    </a:solidFill>
                  </a:tcPr>
                </a:tc>
                <a:tc>
                  <a:txBody>
                    <a:bodyPr/>
                    <a:lstStyle/>
                    <a:p>
                      <a:pPr marL="0" algn="ctr" defTabSz="1280160" rtl="0" eaLnBrk="1" fontAlgn="base" latinLnBrk="0" hangingPunct="0">
                        <a:spcAft>
                          <a:spcPts val="0"/>
                        </a:spcAft>
                      </a:pPr>
                      <a:r>
                        <a:rPr lang="en-GB" sz="1800" kern="1200" noProof="0">
                          <a:solidFill>
                            <a:schemeClr val="dk1"/>
                          </a:solidFill>
                          <a:effectLst/>
                          <a:latin typeface="+mn-lt"/>
                          <a:ea typeface="+mn-ea"/>
                          <a:cs typeface="+mn-cs"/>
                        </a:rPr>
                        <a:t> </a:t>
                      </a: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solidFill>
                      <a:srgbClr val="FFFFE7"/>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Replacement</a:t>
                      </a:r>
                    </a:p>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0" kern="1200" noProof="0">
                          <a:solidFill>
                            <a:schemeClr val="bg1"/>
                          </a:solidFill>
                          <a:effectLst/>
                          <a:latin typeface="+mn-lt"/>
                          <a:ea typeface="+mn-ea"/>
                          <a:cs typeface="+mn-cs"/>
                        </a:rPr>
                        <a:t>(Probably no operative intervention</a:t>
                      </a:r>
                      <a:r>
                        <a:rPr lang="en-GB" sz="1600" b="0" kern="1200" baseline="0" noProof="0">
                          <a:solidFill>
                            <a:schemeClr val="bg1"/>
                          </a:solidFill>
                          <a:effectLst/>
                          <a:latin typeface="+mn-lt"/>
                          <a:ea typeface="+mn-ea"/>
                          <a:cs typeface="+mn-cs"/>
                        </a:rPr>
                        <a:t> in molars)</a:t>
                      </a:r>
                      <a:endParaRPr lang="en-GB" sz="1600" b="1" kern="1200" noProof="0">
                        <a:solidFill>
                          <a:schemeClr val="bg1"/>
                        </a:solidFill>
                        <a:effectLst/>
                        <a:latin typeface="+mn-lt"/>
                        <a:ea typeface="+mn-ea"/>
                        <a:cs typeface="+mn-cs"/>
                      </a:endParaRPr>
                    </a:p>
                  </a:txBody>
                  <a:tcPr marL="65942" marR="65942" marT="0" marB="0" vert="vert270" anchor="ctr">
                    <a:solidFill>
                      <a:srgbClr val="ACA000"/>
                    </a:solidFill>
                  </a:tcPr>
                </a:tc>
                <a:extLst>
                  <a:ext uri="{0D108BD9-81ED-4DB2-BD59-A6C34878D82A}">
                    <a16:rowId xmlns:a16="http://schemas.microsoft.com/office/drawing/2014/main" val="10005"/>
                  </a:ext>
                </a:extLst>
              </a:tr>
              <a:tr h="555168">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lang="en-GB" sz="1800" b="1" kern="1200" noProof="0" dirty="0" err="1">
                          <a:solidFill>
                            <a:schemeClr val="lt1"/>
                          </a:solidFill>
                          <a:effectLst/>
                          <a:latin typeface="Swis721 Cn BT" panose="020B0506020202030204" pitchFamily="34" charset="0"/>
                          <a:cs typeface="Arial"/>
                        </a:rPr>
                        <a:t>n.a.</a:t>
                      </a: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r>
                        <a:rPr lang="en-GB" sz="1400" kern="1200" dirty="0">
                          <a:solidFill>
                            <a:schemeClr val="bg1"/>
                          </a:solidFill>
                          <a:effectLst/>
                          <a:latin typeface="+mn-lt"/>
                          <a:ea typeface="+mn-ea"/>
                          <a:cs typeface="+mn-cs"/>
                        </a:rPr>
                        <a:t>This code is used if the restoration is mostly or fully lost or loose and/or examination for any other reason is not possible.</a:t>
                      </a:r>
                      <a:endParaRPr lang="en-GB" sz="1400" kern="1200" noProof="0" dirty="0">
                        <a:solidFill>
                          <a:schemeClr val="bg1"/>
                        </a:solidFill>
                        <a:effectLst/>
                        <a:latin typeface="+mn-lt"/>
                        <a:ea typeface="+mn-ea"/>
                        <a:cs typeface="+mn-cs"/>
                      </a:endParaRPr>
                    </a:p>
                  </a:txBody>
                  <a:tcPr marL="65942" marR="65942" marT="0" marB="0" anchor="ctr">
                    <a:solidFill>
                      <a:srgbClr val="ACA000"/>
                    </a:solidFill>
                  </a:tcPr>
                </a:tc>
                <a:tc hMerge="1">
                  <a:txBody>
                    <a:bodyPr/>
                    <a:lstStyle/>
                    <a:p>
                      <a:pPr algn="ctr" fontAlgn="base" hangingPunct="0">
                        <a:spcAft>
                          <a:spcPts val="0"/>
                        </a:spcAft>
                      </a:pPr>
                      <a:endParaRPr lang="en-GB" sz="1800" dirty="0">
                        <a:effectLst/>
                        <a:latin typeface="Calibri"/>
                        <a:ea typeface="Calibri"/>
                        <a:cs typeface="Arial"/>
                      </a:endParaRPr>
                    </a:p>
                  </a:txBody>
                  <a:tcPr marL="65942" marR="65942" marT="0" marB="0" anchor="ctr">
                    <a:solidFill>
                      <a:srgbClr val="FFFFE7"/>
                    </a:solidFill>
                  </a:tcPr>
                </a:tc>
                <a:tc hMerge="1">
                  <a:txBody>
                    <a:bodyPr/>
                    <a:lstStyle/>
                    <a:p>
                      <a:pPr marL="111125" indent="-90170" fontAlgn="base" hangingPunct="0">
                        <a:spcAft>
                          <a:spcPts val="0"/>
                        </a:spcAft>
                      </a:pPr>
                      <a:endParaRPr lang="en-GB" sz="1600" b="1"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6"/>
                  </a:ext>
                </a:extLst>
              </a:tr>
              <a:tr h="272968">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endParaRPr lang="en-GB" sz="300" kern="1200" dirty="0">
                        <a:solidFill>
                          <a:schemeClr val="bg1"/>
                        </a:solidFill>
                        <a:effectLst/>
                        <a:latin typeface="+mn-lt"/>
                        <a:ea typeface="+mn-ea"/>
                        <a:cs typeface="+mn-cs"/>
                      </a:endParaRPr>
                    </a:p>
                    <a:p>
                      <a:pPr marL="0" marR="0" indent="0" algn="l" defTabSz="1280160" rtl="0" eaLnBrk="1" fontAlgn="auto" latinLnBrk="0" hangingPunct="1">
                        <a:lnSpc>
                          <a:spcPct val="100000"/>
                        </a:lnSpc>
                        <a:spcBef>
                          <a:spcPts val="0"/>
                        </a:spcBef>
                        <a:spcAft>
                          <a:spcPts val="0"/>
                        </a:spcAft>
                        <a:buClrTx/>
                        <a:buSzTx/>
                        <a:buFontTx/>
                        <a:buNone/>
                        <a:tabLst/>
                        <a:defRPr/>
                      </a:pPr>
                      <a:r>
                        <a:rPr lang="en-GB" sz="1400" kern="1200" dirty="0">
                          <a:solidFill>
                            <a:schemeClr val="bg1"/>
                          </a:solidFill>
                          <a:effectLst/>
                          <a:latin typeface="+mn-lt"/>
                          <a:ea typeface="+mn-ea"/>
                          <a:cs typeface="+mn-cs"/>
                        </a:rPr>
                        <a:t>Comments: 1) The evaluation of aesthetic properties is relevant for decision making on tooth-coloured restorations in visible tooth surfaces only. 2) Evaluation can be performed from a standard examination distance under operating light (~40 cm) or from speaking distance (~80-100 cm) with the operating light switched off. This has to be defined and reported later.  3) Evaluation of tooth-coloured restorations only.</a:t>
                      </a:r>
                    </a:p>
                    <a:p>
                      <a:pPr marL="0" marR="0" indent="0" algn="l" defTabSz="1280160" rtl="0" eaLnBrk="1" fontAlgn="auto" latinLnBrk="0" hangingPunct="1">
                        <a:lnSpc>
                          <a:spcPct val="100000"/>
                        </a:lnSpc>
                        <a:spcBef>
                          <a:spcPts val="0"/>
                        </a:spcBef>
                        <a:spcAft>
                          <a:spcPts val="0"/>
                        </a:spcAft>
                        <a:buClrTx/>
                        <a:buSzTx/>
                        <a:buFontTx/>
                        <a:buNone/>
                        <a:tabLst/>
                        <a:defRPr/>
                      </a:pPr>
                      <a:endParaRPr lang="en-GB" sz="300" kern="1200" dirty="0">
                        <a:solidFill>
                          <a:schemeClr val="bg1"/>
                        </a:solidFill>
                        <a:effectLst/>
                        <a:latin typeface="+mn-lt"/>
                        <a:ea typeface="+mn-ea"/>
                        <a:cs typeface="+mn-cs"/>
                      </a:endParaRPr>
                    </a:p>
                  </a:txBody>
                  <a:tcPr marL="65942" marR="65942" marT="0" marB="0" anchor="ctr">
                    <a:solidFill>
                      <a:srgbClr val="ACA000"/>
                    </a:solidFill>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2566498925"/>
                  </a:ext>
                </a:extLst>
              </a:tr>
            </a:tbl>
          </a:graphicData>
        </a:graphic>
      </p:graphicFrame>
      <p:pic>
        <p:nvPicPr>
          <p:cNvPr id="17" name="Picture 5">
            <a:extLst>
              <a:ext uri="{FF2B5EF4-FFF2-40B4-BE49-F238E27FC236}">
                <a16:creationId xmlns:a16="http://schemas.microsoft.com/office/drawing/2014/main" id="{743B3C8D-BBBA-45B0-B2CF-E65D8A134B1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6200000">
            <a:off x="5448672" y="9281120"/>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8">
            <a:extLst>
              <a:ext uri="{FF2B5EF4-FFF2-40B4-BE49-F238E27FC236}">
                <a16:creationId xmlns:a16="http://schemas.microsoft.com/office/drawing/2014/main" id="{A2AF8F48-331F-42AA-8E8B-0F74A1E47CC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48672" y="5207144"/>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9">
            <a:extLst>
              <a:ext uri="{FF2B5EF4-FFF2-40B4-BE49-F238E27FC236}">
                <a16:creationId xmlns:a16="http://schemas.microsoft.com/office/drawing/2014/main" id="{82F07371-2691-460F-BD66-54D35302E63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48672" y="311891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4">
            <a:extLst>
              <a:ext uri="{FF2B5EF4-FFF2-40B4-BE49-F238E27FC236}">
                <a16:creationId xmlns:a16="http://schemas.microsoft.com/office/drawing/2014/main" id="{A7CC28A1-C17D-45D6-A593-53D257B7616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48672" y="7271699"/>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4">
            <a:extLst>
              <a:ext uri="{FF2B5EF4-FFF2-40B4-BE49-F238E27FC236}">
                <a16:creationId xmlns:a16="http://schemas.microsoft.com/office/drawing/2014/main" id="{9EDC5296-F7EA-447B-9DF5-2162B5C8C9D7}"/>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48672" y="1062048"/>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46551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902544" y="3664496"/>
            <a:ext cx="7848872" cy="1437894"/>
          </a:xfrm>
          <a:prstGeom prst="rect">
            <a:avLst/>
          </a:prstGeom>
          <a:noFill/>
        </p:spPr>
        <p:txBody>
          <a:bodyPr wrap="square" rtlCol="0">
            <a:spAutoFit/>
          </a:bodyPr>
          <a:lstStyle/>
          <a:p>
            <a:pPr algn="ctr">
              <a:lnSpc>
                <a:spcPts val="5000"/>
              </a:lnSpc>
            </a:pPr>
            <a:r>
              <a:rPr lang="en-GB" sz="6600" b="1" dirty="0">
                <a:solidFill>
                  <a:schemeClr val="bg1">
                    <a:lumMod val="65000"/>
                  </a:schemeClr>
                </a:solidFill>
              </a:rPr>
              <a:t>Domain M</a:t>
            </a:r>
          </a:p>
          <a:p>
            <a:pPr algn="ctr">
              <a:lnSpc>
                <a:spcPts val="5000"/>
              </a:lnSpc>
            </a:pPr>
            <a:r>
              <a:rPr lang="en-GB" sz="6600" b="1" dirty="0">
                <a:effectLst>
                  <a:outerShdw blurRad="38100" dist="38100" dir="2700000" algn="tl">
                    <a:srgbClr val="000000">
                      <a:alpha val="43137"/>
                    </a:srgbClr>
                  </a:outerShdw>
                </a:effectLst>
              </a:rPr>
              <a:t>Miscellaneous </a:t>
            </a:r>
          </a:p>
        </p:txBody>
      </p:sp>
      <p:sp>
        <p:nvSpPr>
          <p:cNvPr id="3" name="Rechteck 2">
            <a:extLst>
              <a:ext uri="{FF2B5EF4-FFF2-40B4-BE49-F238E27FC236}">
                <a16:creationId xmlns:a16="http://schemas.microsoft.com/office/drawing/2014/main" id="{B8271250-83DC-43B3-B4F4-AC41D83FDB62}"/>
              </a:ext>
            </a:extLst>
          </p:cNvPr>
          <p:cNvSpPr/>
          <p:nvPr/>
        </p:nvSpPr>
        <p:spPr>
          <a:xfrm>
            <a:off x="76678" y="132509"/>
            <a:ext cx="619466" cy="707886"/>
          </a:xfrm>
          <a:prstGeom prst="rect">
            <a:avLst/>
          </a:prstGeom>
        </p:spPr>
        <p:txBody>
          <a:bodyPr wrap="square">
            <a:spAutoFit/>
          </a:bodyPr>
          <a:lstStyle/>
          <a:p>
            <a:pPr lvl="0" algn="ctr" fontAlgn="base" hangingPunct="0">
              <a:defRPr/>
            </a:pPr>
            <a:r>
              <a:rPr lang="en-GB" sz="1200" dirty="0">
                <a:solidFill>
                  <a:schemeClr val="tx1">
                    <a:lumMod val="75000"/>
                    <a:lumOff val="25000"/>
                  </a:schemeClr>
                </a:solidFill>
                <a:ea typeface="Calibri"/>
                <a:cs typeface="Arial"/>
              </a:rPr>
              <a:t>page</a:t>
            </a:r>
          </a:p>
          <a:p>
            <a:pPr lvl="0" algn="ctr" fontAlgn="base" hangingPunct="0">
              <a:defRPr/>
            </a:pPr>
            <a:r>
              <a:rPr lang="en-GB" sz="2800" dirty="0">
                <a:solidFill>
                  <a:schemeClr val="tx1">
                    <a:lumMod val="75000"/>
                    <a:lumOff val="25000"/>
                  </a:schemeClr>
                </a:solidFill>
                <a:ea typeface="Calibri"/>
                <a:cs typeface="Arial"/>
              </a:rPr>
              <a:t>18</a:t>
            </a:r>
            <a:endParaRPr lang="en-GB" sz="4800" dirty="0">
              <a:solidFill>
                <a:schemeClr val="tx1">
                  <a:lumMod val="75000"/>
                  <a:lumOff val="25000"/>
                </a:schemeClr>
              </a:solidFill>
              <a:ea typeface="Calibri"/>
              <a:cs typeface="Arial"/>
            </a:endParaRPr>
          </a:p>
        </p:txBody>
      </p:sp>
    </p:spTree>
    <p:extLst>
      <p:ext uri="{BB962C8B-B14F-4D97-AF65-F5344CB8AC3E}">
        <p14:creationId xmlns:p14="http://schemas.microsoft.com/office/powerpoint/2010/main" val="29599974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3581007465"/>
              </p:ext>
            </p:extLst>
          </p:nvPr>
        </p:nvGraphicFramePr>
        <p:xfrm>
          <a:off x="52611" y="111967"/>
          <a:ext cx="9495978" cy="12559005"/>
        </p:xfrm>
        <a:graphic>
          <a:graphicData uri="http://schemas.openxmlformats.org/drawingml/2006/table">
            <a:tbl>
              <a:tblPr firstRow="1" firstCol="1" bandRow="1" bandCol="1">
                <a:tableStyleId>{5C22544A-7EE6-4342-B048-85BDC9FD1C3A}</a:tableStyleId>
              </a:tblPr>
              <a:tblGrid>
                <a:gridCol w="569714">
                  <a:extLst>
                    <a:ext uri="{9D8B030D-6E8A-4147-A177-3AD203B41FA5}">
                      <a16:colId xmlns:a16="http://schemas.microsoft.com/office/drawing/2014/main" val="20000"/>
                    </a:ext>
                  </a:extLst>
                </a:gridCol>
                <a:gridCol w="3600400">
                  <a:extLst>
                    <a:ext uri="{9D8B030D-6E8A-4147-A177-3AD203B41FA5}">
                      <a16:colId xmlns:a16="http://schemas.microsoft.com/office/drawing/2014/main" val="20001"/>
                    </a:ext>
                  </a:extLst>
                </a:gridCol>
                <a:gridCol w="4104456">
                  <a:extLst>
                    <a:ext uri="{9D8B030D-6E8A-4147-A177-3AD203B41FA5}">
                      <a16:colId xmlns:a16="http://schemas.microsoft.com/office/drawing/2014/main" val="20002"/>
                    </a:ext>
                  </a:extLst>
                </a:gridCol>
                <a:gridCol w="1221408">
                  <a:extLst>
                    <a:ext uri="{9D8B030D-6E8A-4147-A177-3AD203B41FA5}">
                      <a16:colId xmlns:a16="http://schemas.microsoft.com/office/drawing/2014/main" val="20003"/>
                    </a:ext>
                  </a:extLst>
                </a:gridCol>
              </a:tblGrid>
              <a:tr h="936104">
                <a:tc>
                  <a:txBody>
                    <a:bodyPr/>
                    <a:lstStyle/>
                    <a:p>
                      <a:pPr marL="0" marR="0" lvl="0" indent="0" algn="ctr" defTabSz="1280160" rtl="0" eaLnBrk="1" fontAlgn="base" latinLnBrk="0" hangingPunct="0">
                        <a:lnSpc>
                          <a:spcPct val="100000"/>
                        </a:lnSpc>
                        <a:spcBef>
                          <a:spcPts val="0"/>
                        </a:spcBef>
                        <a:spcAft>
                          <a:spcPts val="0"/>
                        </a:spcAft>
                        <a:buClrTx/>
                        <a:buSzTx/>
                        <a:buFontTx/>
                        <a:buNone/>
                        <a:tabLst/>
                        <a:defRPr/>
                      </a:pPr>
                      <a:r>
                        <a:rPr lang="en-GB" sz="1200" b="0" noProof="0" dirty="0">
                          <a:solidFill>
                            <a:schemeClr val="tx1">
                              <a:lumMod val="75000"/>
                              <a:lumOff val="25000"/>
                            </a:schemeClr>
                          </a:solidFill>
                          <a:effectLst/>
                          <a:latin typeface="+mn-lt"/>
                          <a:ea typeface="Calibri"/>
                          <a:cs typeface="Arial"/>
                        </a:rPr>
                        <a:t>page</a:t>
                      </a:r>
                      <a:r>
                        <a:rPr lang="en-GB" sz="2600" b="0" noProof="0" dirty="0">
                          <a:solidFill>
                            <a:schemeClr val="tx1">
                              <a:lumMod val="75000"/>
                              <a:lumOff val="25000"/>
                            </a:schemeClr>
                          </a:solidFill>
                          <a:effectLst/>
                          <a:latin typeface="+mn-lt"/>
                          <a:ea typeface="Calibri"/>
                          <a:cs typeface="Arial"/>
                        </a:rPr>
                        <a:t>19</a:t>
                      </a:r>
                    </a:p>
                  </a:txBody>
                  <a:tcPr marL="65942" marR="65942" marT="0" marB="0" anchor="ctr">
                    <a:solidFill>
                      <a:srgbClr val="ACA000"/>
                    </a:solidFill>
                  </a:tcPr>
                </a:tc>
                <a:tc gridSpan="2">
                  <a:txBody>
                    <a:bodyPr/>
                    <a:lstStyle/>
                    <a:p>
                      <a:pPr algn="ctr" fontAlgn="base" hangingPunct="0">
                        <a:spcAft>
                          <a:spcPts val="0"/>
                        </a:spcAft>
                      </a:pPr>
                      <a:r>
                        <a:rPr lang="en-GB" sz="1800" b="1" noProof="0" dirty="0">
                          <a:solidFill>
                            <a:schemeClr val="tx1"/>
                          </a:solidFill>
                          <a:effectLst/>
                        </a:rPr>
                        <a:t>Patient´s</a:t>
                      </a:r>
                      <a:r>
                        <a:rPr lang="en-GB" sz="1800" b="1" baseline="0" noProof="0" dirty="0">
                          <a:solidFill>
                            <a:schemeClr val="tx1"/>
                          </a:solidFill>
                          <a:effectLst/>
                        </a:rPr>
                        <a:t> perception of </a:t>
                      </a:r>
                      <a:r>
                        <a:rPr lang="en-GB" sz="1800" b="1" noProof="0" dirty="0">
                          <a:solidFill>
                            <a:schemeClr val="tx1"/>
                          </a:solidFill>
                          <a:effectLst/>
                        </a:rPr>
                        <a:t>(in)direct restorations</a:t>
                      </a:r>
                    </a:p>
                    <a:p>
                      <a:pPr algn="ctr" fontAlgn="base" hangingPunct="0">
                        <a:spcAft>
                          <a:spcPts val="0"/>
                        </a:spcAft>
                      </a:pPr>
                      <a:r>
                        <a:rPr lang="en-GB" sz="1800" b="0" baseline="0" noProof="0" dirty="0">
                          <a:effectLst/>
                          <a:latin typeface="+mn-lt"/>
                          <a:ea typeface="Calibri"/>
                          <a:cs typeface="Arial"/>
                        </a:rPr>
                        <a:t>Applicability: All types of (in)direct restorations</a:t>
                      </a:r>
                      <a:endParaRPr lang="en-GB" sz="2000" b="0" noProof="0" dirty="0">
                        <a:effectLst/>
                        <a:latin typeface="+mn-lt"/>
                        <a:ea typeface="Calibri"/>
                        <a:cs typeface="Arial"/>
                      </a:endParaRPr>
                    </a:p>
                  </a:txBody>
                  <a:tcPr marL="65942" marR="65942" marT="0" marB="0" anchor="ctr">
                    <a:solidFill>
                      <a:srgbClr val="ACA000"/>
                    </a:solidFill>
                  </a:tcPr>
                </a:tc>
                <a:tc hMerge="1">
                  <a:txBody>
                    <a:bodyPr/>
                    <a:lstStyle/>
                    <a:p>
                      <a:pPr algn="ctr" fontAlgn="base" hangingPunct="0">
                        <a:spcAft>
                          <a:spcPts val="0"/>
                        </a:spcAft>
                      </a:pPr>
                      <a:endParaRPr lang="de-DE" sz="2000" b="1" dirty="0">
                        <a:effectLst/>
                        <a:latin typeface="Calibri"/>
                        <a:ea typeface="Calibri"/>
                        <a:cs typeface="Arial"/>
                      </a:endParaRPr>
                    </a:p>
                  </a:txBody>
                  <a:tcPr marL="65942" marR="65942" marT="0" marB="0" anchor="ctr">
                    <a:solidFill>
                      <a:srgbClr val="E2D200"/>
                    </a:solidFill>
                  </a:tcPr>
                </a:tc>
                <a:tc>
                  <a:txBody>
                    <a:bodyPr/>
                    <a:lstStyle/>
                    <a:p>
                      <a:pPr marL="0" marR="0" lvl="0" indent="0" algn="ctr" defTabSz="1280160" rtl="0" eaLnBrk="1" fontAlgn="base" latinLnBrk="0" hangingPunct="0">
                        <a:lnSpc>
                          <a:spcPct val="100000"/>
                        </a:lnSpc>
                        <a:spcBef>
                          <a:spcPts val="0"/>
                        </a:spcBef>
                        <a:spcAft>
                          <a:spcPts val="0"/>
                        </a:spcAft>
                        <a:buClrTx/>
                        <a:buSzTx/>
                        <a:buFontTx/>
                        <a:buNone/>
                        <a:tabLst/>
                        <a:defRPr/>
                      </a:pPr>
                      <a:r>
                        <a:rPr lang="en-GB" sz="2000" noProof="0">
                          <a:effectLst/>
                        </a:rPr>
                        <a:t>Probable treatment</a:t>
                      </a:r>
                      <a:endParaRPr lang="en-GB" sz="2400" noProof="0">
                        <a:effectLst/>
                        <a:latin typeface="+mn-lt"/>
                        <a:ea typeface="Calibri"/>
                        <a:cs typeface="Arial"/>
                      </a:endParaRPr>
                    </a:p>
                  </a:txBody>
                  <a:tcPr marL="36000" marR="36000" marT="0" marB="0" anchor="ctr">
                    <a:solidFill>
                      <a:srgbClr val="ACA000"/>
                    </a:solidFill>
                  </a:tcPr>
                </a:tc>
                <a:extLst>
                  <a:ext uri="{0D108BD9-81ED-4DB2-BD59-A6C34878D82A}">
                    <a16:rowId xmlns:a16="http://schemas.microsoft.com/office/drawing/2014/main" val="10000"/>
                  </a:ext>
                </a:extLst>
              </a:tr>
              <a:tr h="2376264">
                <a:tc>
                  <a:txBody>
                    <a:bodyPr/>
                    <a:lstStyle/>
                    <a:p>
                      <a:pPr algn="ctr" fontAlgn="base" hangingPunct="0">
                        <a:spcAft>
                          <a:spcPts val="0"/>
                        </a:spcAft>
                      </a:pPr>
                      <a:r>
                        <a:rPr lang="en-GB" sz="1800" b="1" kern="1200" noProof="0" dirty="0">
                          <a:solidFill>
                            <a:schemeClr val="lt1"/>
                          </a:solidFill>
                          <a:effectLst/>
                          <a:latin typeface="Swis721 Cn BT" panose="020B0506020202030204" pitchFamily="34" charset="0"/>
                          <a:ea typeface="Calibri"/>
                          <a:cs typeface="Arial"/>
                        </a:rPr>
                        <a:t>P1</a:t>
                      </a:r>
                      <a:endParaRPr lang="en-GB" sz="3600" b="1" noProof="0" dirty="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algn="ctr" fontAlgn="base" hangingPunct="0">
                        <a:spcAft>
                          <a:spcPts val="0"/>
                        </a:spcAft>
                      </a:pPr>
                      <a:r>
                        <a:rPr lang="en-GB" sz="1600" b="1" baseline="0" noProof="0" dirty="0">
                          <a:effectLst/>
                        </a:rPr>
                        <a:t>Clinically very good restoration</a:t>
                      </a:r>
                    </a:p>
                    <a:p>
                      <a:pPr marL="20955" indent="0" algn="ctr" defTabSz="1280160" rtl="0" eaLnBrk="1" fontAlgn="base" latinLnBrk="0" hangingPunct="0">
                        <a:spcAft>
                          <a:spcPts val="0"/>
                        </a:spcAft>
                        <a:buFontTx/>
                        <a:buNone/>
                      </a:pPr>
                      <a:r>
                        <a:rPr lang="en-GB" sz="1600" kern="1200" baseline="0" noProof="0" dirty="0">
                          <a:solidFill>
                            <a:schemeClr val="dk1"/>
                          </a:solidFill>
                          <a:effectLst/>
                          <a:latin typeface="+mn-lt"/>
                          <a:ea typeface="+mn-ea"/>
                          <a:cs typeface="+mn-cs"/>
                        </a:rPr>
                        <a:t>Patient´s satisfaction: 81 – 100%</a:t>
                      </a:r>
                    </a:p>
                  </a:txBody>
                  <a:tcPr marL="36000" marR="36000" marT="0" marB="0" anchor="ctr">
                    <a:lnR w="3175" cap="flat" cmpd="sng" algn="ctr">
                      <a:solidFill>
                        <a:srgbClr val="ACA000"/>
                      </a:solidFill>
                      <a:prstDash val="solid"/>
                      <a:round/>
                      <a:headEnd type="none" w="med" len="med"/>
                      <a:tailEnd type="none" w="med" len="med"/>
                    </a:lnR>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lnSpc>
                          <a:spcPct val="150000"/>
                        </a:lnSpc>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B w="3175" cap="flat" cmpd="sng" algn="ctr">
                      <a:solidFill>
                        <a:srgbClr val="ACA000"/>
                      </a:solidFill>
                      <a:prstDash val="solid"/>
                      <a:round/>
                      <a:headEnd type="none" w="med" len="med"/>
                      <a:tailEnd type="none" w="med" len="med"/>
                    </a:lnB>
                    <a:solidFill>
                      <a:srgbClr val="FFFFE7"/>
                    </a:solidFill>
                  </a:tcPr>
                </a:tc>
                <a:tc rowSpan="5">
                  <a:txBody>
                    <a:bodyPr/>
                    <a:lstStyle/>
                    <a:p>
                      <a:pPr marL="111125" marR="0" lvl="0" indent="-90170" algn="ctr" defTabSz="1280160" rtl="0" eaLnBrk="1" fontAlgn="base" latinLnBrk="0" hangingPunct="0">
                        <a:lnSpc>
                          <a:spcPct val="100000"/>
                        </a:lnSpc>
                        <a:spcBef>
                          <a:spcPts val="0"/>
                        </a:spcBef>
                        <a:spcAft>
                          <a:spcPts val="0"/>
                        </a:spcAft>
                        <a:buClrTx/>
                        <a:buSzTx/>
                        <a:buFontTx/>
                        <a:buNone/>
                        <a:tabLst/>
                        <a:defRPr/>
                      </a:pPr>
                      <a:r>
                        <a:rPr lang="en-GB" sz="1800" b="1" kern="1200" noProof="0">
                          <a:solidFill>
                            <a:schemeClr val="bg1"/>
                          </a:solidFill>
                          <a:effectLst/>
                          <a:latin typeface="+mn-lt"/>
                          <a:ea typeface="+mn-ea"/>
                          <a:cs typeface="+mn-cs"/>
                        </a:rPr>
                        <a:t>The treatment decision should be made in relation to the clinical appearance of the restoration.</a:t>
                      </a:r>
                      <a:endParaRPr lang="en-GB" sz="1800" b="1" noProof="0">
                        <a:solidFill>
                          <a:schemeClr val="bg1"/>
                        </a:solidFill>
                        <a:effectLst/>
                      </a:endParaRPr>
                    </a:p>
                  </a:txBody>
                  <a:tcPr marL="65942" marR="65942" marT="0" marB="0" vert="vert270" anchor="ctr">
                    <a:solidFill>
                      <a:srgbClr val="ACA000"/>
                    </a:solidFill>
                  </a:tcPr>
                </a:tc>
                <a:extLst>
                  <a:ext uri="{0D108BD9-81ED-4DB2-BD59-A6C34878D82A}">
                    <a16:rowId xmlns:a16="http://schemas.microsoft.com/office/drawing/2014/main" val="10001"/>
                  </a:ext>
                </a:extLst>
              </a:tr>
              <a:tr h="2160240">
                <a:tc>
                  <a:txBody>
                    <a:bodyPr/>
                    <a:lstStyle/>
                    <a:p>
                      <a:pPr marL="0" algn="ctr" defTabSz="1280160" rtl="0" eaLnBrk="1" fontAlgn="base" latinLnBrk="0" hangingPunct="0">
                        <a:spcAft>
                          <a:spcPts val="0"/>
                        </a:spcAft>
                      </a:pPr>
                      <a:r>
                        <a:rPr lang="en-GB" sz="1800" b="1" kern="1200" noProof="0" dirty="0">
                          <a:solidFill>
                            <a:schemeClr val="lt1"/>
                          </a:solidFill>
                          <a:effectLst/>
                          <a:latin typeface="Swis721 Cn BT" panose="020B0506020202030204" pitchFamily="34" charset="0"/>
                          <a:ea typeface="Calibri"/>
                          <a:cs typeface="Arial"/>
                        </a:rPr>
                        <a:t>P2</a:t>
                      </a:r>
                    </a:p>
                  </a:txBody>
                  <a:tcPr marL="36000" marR="36000" marT="0" marB="0" anchor="ctr">
                    <a:solidFill>
                      <a:srgbClr val="ACA000"/>
                    </a:solidFill>
                  </a:tcPr>
                </a:tc>
                <a:tc>
                  <a:txBody>
                    <a:bodyPr/>
                    <a:lstStyle/>
                    <a:p>
                      <a:pPr marL="0" marR="0" indent="0" algn="ctr"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good r</a:t>
                      </a:r>
                      <a:r>
                        <a:rPr lang="en-GB" sz="1600" b="1" noProof="0" dirty="0">
                          <a:effectLst/>
                        </a:rPr>
                        <a:t>estoration</a:t>
                      </a:r>
                    </a:p>
                    <a:p>
                      <a:pPr marL="20955" indent="0" algn="ctr" defTabSz="1280160" rtl="0" eaLnBrk="1" fontAlgn="base" latinLnBrk="0" hangingPunct="0">
                        <a:spcAft>
                          <a:spcPts val="0"/>
                        </a:spcAft>
                        <a:buFontTx/>
                        <a:buNone/>
                      </a:pPr>
                      <a:r>
                        <a:rPr lang="en-GB" sz="1600" kern="1200" baseline="0" noProof="0" dirty="0">
                          <a:solidFill>
                            <a:schemeClr val="dk1"/>
                          </a:solidFill>
                          <a:effectLst/>
                          <a:latin typeface="+mn-lt"/>
                          <a:ea typeface="+mn-ea"/>
                          <a:cs typeface="+mn-cs"/>
                        </a:rPr>
                        <a:t>Patient´s satisfaction: 61 – 80%</a:t>
                      </a: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dirty="0">
                          <a:effectLst/>
                        </a:rPr>
                        <a:t> </a:t>
                      </a:r>
                      <a:endParaRPr lang="en-GB" sz="1800" noProof="0" dirty="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2"/>
                  </a:ext>
                </a:extLst>
              </a:tr>
              <a:tr h="2421091">
                <a:tc>
                  <a:txBody>
                    <a:bodyPr/>
                    <a:lstStyle/>
                    <a:p>
                      <a:pPr marL="0" algn="ctr" defTabSz="1280160" rtl="0" eaLnBrk="1" fontAlgn="base" latinLnBrk="0" hangingPunct="0">
                        <a:spcAft>
                          <a:spcPts val="0"/>
                        </a:spcAft>
                      </a:pPr>
                      <a:r>
                        <a:rPr lang="en-GB" sz="1800" b="1" kern="1200" noProof="0" dirty="0">
                          <a:solidFill>
                            <a:schemeClr val="lt1"/>
                          </a:solidFill>
                          <a:effectLst/>
                          <a:latin typeface="Swis721 Cn BT" panose="020B0506020202030204" pitchFamily="34" charset="0"/>
                          <a:ea typeface="Calibri"/>
                          <a:cs typeface="Arial"/>
                        </a:rPr>
                        <a:t>P3</a:t>
                      </a:r>
                    </a:p>
                  </a:txBody>
                  <a:tcPr marL="36000" marR="36000" marT="0" marB="0" anchor="ctr">
                    <a:lnB w="6350" cap="flat" cmpd="sng" algn="ctr">
                      <a:solidFill>
                        <a:schemeClr val="bg1"/>
                      </a:solidFill>
                      <a:prstDash val="solid"/>
                      <a:round/>
                      <a:headEnd type="none" w="med" len="med"/>
                      <a:tailEnd type="none" w="med" len="med"/>
                    </a:lnB>
                    <a:solidFill>
                      <a:srgbClr val="ACA000"/>
                    </a:solidFill>
                  </a:tcPr>
                </a:tc>
                <a:tc>
                  <a:txBody>
                    <a:bodyPr/>
                    <a:lstStyle/>
                    <a:p>
                      <a:pPr marL="0" marR="0" indent="0" algn="ctr"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satisfactory r</a:t>
                      </a:r>
                      <a:r>
                        <a:rPr lang="en-GB" sz="1600" b="1" noProof="0" dirty="0">
                          <a:effectLst/>
                        </a:rPr>
                        <a:t>estoration</a:t>
                      </a:r>
                    </a:p>
                    <a:p>
                      <a:pPr marL="0" marR="0" indent="0" algn="ctr" defTabSz="1280160" rtl="0" eaLnBrk="1" fontAlgn="base" latinLnBrk="0" hangingPunct="0">
                        <a:lnSpc>
                          <a:spcPct val="100000"/>
                        </a:lnSpc>
                        <a:spcBef>
                          <a:spcPts val="0"/>
                        </a:spcBef>
                        <a:spcAft>
                          <a:spcPts val="0"/>
                        </a:spcAft>
                        <a:buClrTx/>
                        <a:buSzTx/>
                        <a:buFontTx/>
                        <a:buNone/>
                        <a:tabLst/>
                        <a:defRPr/>
                      </a:pPr>
                      <a:r>
                        <a:rPr lang="en-GB" sz="1600" kern="1200" baseline="0" noProof="0" dirty="0">
                          <a:solidFill>
                            <a:schemeClr val="dk1"/>
                          </a:solidFill>
                          <a:effectLst/>
                          <a:latin typeface="+mn-lt"/>
                          <a:ea typeface="+mn-ea"/>
                          <a:cs typeface="+mn-cs"/>
                        </a:rPr>
                        <a:t>Patient´s satisfaction: 41 – 60%</a:t>
                      </a: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dirty="0">
                          <a:effectLst/>
                        </a:rPr>
                        <a:t> </a:t>
                      </a:r>
                      <a:endParaRPr lang="en-GB" sz="1800" noProof="0" dirty="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vMerge="1">
                  <a:txBody>
                    <a:bodyPr/>
                    <a:lstStyle/>
                    <a:p>
                      <a:pPr marL="111125" marR="0" indent="-90170" algn="ctr" defTabSz="1280160" rtl="0" eaLnBrk="1" fontAlgn="base" latinLnBrk="0" hangingPunct="0">
                        <a:lnSpc>
                          <a:spcPct val="100000"/>
                        </a:lnSpc>
                        <a:spcBef>
                          <a:spcPts val="0"/>
                        </a:spcBef>
                        <a:spcAft>
                          <a:spcPts val="0"/>
                        </a:spcAft>
                        <a:buClrTx/>
                        <a:buSzTx/>
                        <a:buFontTx/>
                        <a:buNone/>
                        <a:tabLst/>
                        <a:defRPr/>
                      </a:pPr>
                      <a:endParaRPr lang="en-GB" sz="1600" b="1" noProof="0" dirty="0">
                        <a:solidFill>
                          <a:schemeClr val="bg1"/>
                        </a:solidFill>
                        <a:effectLst/>
                      </a:endParaRPr>
                    </a:p>
                  </a:txBody>
                  <a:tcPr marL="65942" marR="65942" marT="0" marB="0" vert="vert270"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3"/>
                  </a:ext>
                </a:extLst>
              </a:tr>
              <a:tr h="2419062">
                <a:tc>
                  <a:txBody>
                    <a:bodyPr/>
                    <a:lstStyle/>
                    <a:p>
                      <a:pPr marL="0" algn="ctr" defTabSz="1280160" rtl="0" eaLnBrk="1" fontAlgn="base" latinLnBrk="0" hangingPunct="0">
                        <a:spcAft>
                          <a:spcPts val="0"/>
                        </a:spcAft>
                      </a:pPr>
                      <a:r>
                        <a:rPr lang="en-GB" sz="1800" b="1" kern="1200" noProof="0" dirty="0">
                          <a:solidFill>
                            <a:schemeClr val="lt1"/>
                          </a:solidFill>
                          <a:effectLst/>
                          <a:latin typeface="Swis721 Cn BT" panose="020B0506020202030204" pitchFamily="34" charset="0"/>
                          <a:ea typeface="Calibri"/>
                          <a:cs typeface="Arial"/>
                        </a:rPr>
                        <a:t>P4</a:t>
                      </a:r>
                    </a:p>
                  </a:txBody>
                  <a:tcPr marL="36000" marR="36000" marT="0" marB="0" anchor="ctr">
                    <a:lnT w="6350" cap="flat" cmpd="sng" algn="ctr">
                      <a:solidFill>
                        <a:schemeClr val="bg1"/>
                      </a:solidFill>
                      <a:prstDash val="solid"/>
                      <a:round/>
                      <a:headEnd type="none" w="med" len="med"/>
                      <a:tailEnd type="none" w="med" len="med"/>
                    </a:lnT>
                    <a:solidFill>
                      <a:srgbClr val="ACA000"/>
                    </a:solidFill>
                  </a:tcPr>
                </a:tc>
                <a:tc>
                  <a:txBody>
                    <a:bodyPr/>
                    <a:lstStyle/>
                    <a:p>
                      <a:pPr marL="0" marR="0" indent="0" algn="ctr" defTabSz="1280160" rtl="0" eaLnBrk="1" fontAlgn="base" latinLnBrk="0" hangingPunct="0">
                        <a:lnSpc>
                          <a:spcPct val="100000"/>
                        </a:lnSpc>
                        <a:spcBef>
                          <a:spcPts val="0"/>
                        </a:spcBef>
                        <a:spcAft>
                          <a:spcPts val="0"/>
                        </a:spcAft>
                        <a:buClrTx/>
                        <a:buSzTx/>
                        <a:buFontTx/>
                        <a:buNone/>
                        <a:tabLst/>
                        <a:defRPr/>
                      </a:pPr>
                      <a:r>
                        <a:rPr lang="en-GB" sz="1600" b="1" kern="1200" baseline="0" noProof="0" dirty="0">
                          <a:solidFill>
                            <a:schemeClr val="dk1"/>
                          </a:solidFill>
                          <a:effectLst/>
                          <a:latin typeface="+mn-lt"/>
                          <a:ea typeface="+mn-ea"/>
                          <a:cs typeface="+mn-cs"/>
                        </a:rPr>
                        <a:t>Clinically unsatisfactory restoration </a:t>
                      </a:r>
                    </a:p>
                    <a:p>
                      <a:pPr marL="0" marR="0" indent="0" algn="ctr" defTabSz="1280160" rtl="0" eaLnBrk="1" fontAlgn="base" latinLnBrk="0" hangingPunct="0">
                        <a:lnSpc>
                          <a:spcPct val="100000"/>
                        </a:lnSpc>
                        <a:spcBef>
                          <a:spcPts val="0"/>
                        </a:spcBef>
                        <a:spcAft>
                          <a:spcPts val="0"/>
                        </a:spcAft>
                        <a:buClrTx/>
                        <a:buSzTx/>
                        <a:buFontTx/>
                        <a:buNone/>
                        <a:tabLst/>
                        <a:defRPr/>
                      </a:pPr>
                      <a:r>
                        <a:rPr lang="en-GB" sz="1600" kern="1200" baseline="0" noProof="0" dirty="0">
                          <a:solidFill>
                            <a:schemeClr val="dk1"/>
                          </a:solidFill>
                          <a:effectLst/>
                          <a:latin typeface="+mn-lt"/>
                          <a:ea typeface="+mn-ea"/>
                          <a:cs typeface="+mn-cs"/>
                        </a:rPr>
                        <a:t>Patient´s satisfaction: 21 – 40%</a:t>
                      </a:r>
                    </a:p>
                    <a:p>
                      <a:pPr marL="0" marR="0" indent="0" algn="ctr" defTabSz="1280160" rtl="0" eaLnBrk="1" fontAlgn="base" latinLnBrk="0" hangingPunct="0">
                        <a:lnSpc>
                          <a:spcPct val="100000"/>
                        </a:lnSpc>
                        <a:spcBef>
                          <a:spcPts val="0"/>
                        </a:spcBef>
                        <a:spcAft>
                          <a:spcPts val="0"/>
                        </a:spcAft>
                        <a:buClrTx/>
                        <a:buSzTx/>
                        <a:buFontTx/>
                        <a:buNone/>
                        <a:tabLst/>
                        <a:defRPr/>
                      </a:pPr>
                      <a:endParaRPr lang="en-GB" sz="1600" b="1" kern="1200" baseline="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dirty="0">
                          <a:ln>
                            <a:solidFill>
                              <a:srgbClr val="ACA000"/>
                            </a:solidFill>
                          </a:ln>
                          <a:effectLst/>
                        </a:rPr>
                        <a:t> </a:t>
                      </a:r>
                      <a:endParaRPr lang="en-GB" sz="1800" noProof="0" dirty="0">
                        <a:ln>
                          <a:solidFill>
                            <a:srgbClr val="ACA000"/>
                          </a:solidFill>
                        </a:ln>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vMerge="1">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endParaRPr lang="en-GB" sz="1600" b="1" kern="1200" noProof="0" dirty="0">
                        <a:solidFill>
                          <a:schemeClr val="bg1"/>
                        </a:solidFill>
                        <a:effectLst/>
                        <a:latin typeface="+mn-lt"/>
                        <a:ea typeface="+mn-ea"/>
                        <a:cs typeface="+mn-cs"/>
                      </a:endParaRPr>
                    </a:p>
                  </a:txBody>
                  <a:tcPr marL="65942" marR="65942" marT="0" marB="0" vert="vert270" anchor="ctr">
                    <a:lnL w="3175" cap="flat" cmpd="sng" algn="ctr">
                      <a:solidFill>
                        <a:srgbClr val="ACA000"/>
                      </a:solidFill>
                      <a:prstDash val="solid"/>
                      <a:round/>
                      <a:headEnd type="none" w="med" len="med"/>
                      <a:tailEnd type="none" w="med" len="med"/>
                    </a:lnL>
                    <a:lnT w="6350" cap="flat" cmpd="sng" algn="ctr">
                      <a:solidFill>
                        <a:schemeClr val="bg1"/>
                      </a:solidFill>
                      <a:prstDash val="solid"/>
                      <a:round/>
                      <a:headEnd type="none" w="med" len="med"/>
                      <a:tailEnd type="none" w="med" len="med"/>
                    </a:lnT>
                    <a:solidFill>
                      <a:srgbClr val="ACA000"/>
                    </a:solidFill>
                  </a:tcPr>
                </a:tc>
                <a:extLst>
                  <a:ext uri="{0D108BD9-81ED-4DB2-BD59-A6C34878D82A}">
                    <a16:rowId xmlns:a16="http://schemas.microsoft.com/office/drawing/2014/main" val="10004"/>
                  </a:ext>
                </a:extLst>
              </a:tr>
              <a:tr h="2246244">
                <a:tc>
                  <a:txBody>
                    <a:bodyPr/>
                    <a:lstStyle/>
                    <a:p>
                      <a:pPr marL="0" algn="ctr" defTabSz="1280160" rtl="0" eaLnBrk="1" fontAlgn="base" latinLnBrk="0" hangingPunct="0">
                        <a:spcAft>
                          <a:spcPts val="0"/>
                        </a:spcAft>
                      </a:pPr>
                      <a:r>
                        <a:rPr lang="en-GB" sz="1800" b="1" kern="1200" noProof="0" dirty="0">
                          <a:solidFill>
                            <a:schemeClr val="lt1"/>
                          </a:solidFill>
                          <a:effectLst/>
                          <a:latin typeface="Swis721 Cn BT" panose="020B0506020202030204" pitchFamily="34" charset="0"/>
                          <a:ea typeface="Calibri"/>
                          <a:cs typeface="Arial"/>
                        </a:rPr>
                        <a:t>P5</a:t>
                      </a:r>
                    </a:p>
                  </a:txBody>
                  <a:tcPr marL="36000" marR="36000" marT="0" marB="0" anchor="ctr">
                    <a:solidFill>
                      <a:srgbClr val="ACA000"/>
                    </a:solidFill>
                  </a:tcPr>
                </a:tc>
                <a:tc>
                  <a:txBody>
                    <a:bodyPr/>
                    <a:lstStyle/>
                    <a:p>
                      <a:pPr marL="0" marR="0" indent="0" algn="ctr"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poor r</a:t>
                      </a:r>
                      <a:r>
                        <a:rPr lang="en-GB" sz="1600" b="1" noProof="0" dirty="0">
                          <a:effectLst/>
                        </a:rPr>
                        <a:t>estoration </a:t>
                      </a:r>
                    </a:p>
                    <a:p>
                      <a:pPr marL="0" marR="0" indent="0" algn="ctr" defTabSz="1280160" rtl="0" eaLnBrk="1" fontAlgn="base" latinLnBrk="0" hangingPunct="0">
                        <a:lnSpc>
                          <a:spcPct val="100000"/>
                        </a:lnSpc>
                        <a:spcBef>
                          <a:spcPts val="0"/>
                        </a:spcBef>
                        <a:spcAft>
                          <a:spcPts val="0"/>
                        </a:spcAft>
                        <a:buClrTx/>
                        <a:buSzTx/>
                        <a:buFontTx/>
                        <a:buNone/>
                        <a:tabLst/>
                        <a:defRPr/>
                      </a:pPr>
                      <a:r>
                        <a:rPr lang="en-GB" sz="1600" kern="1200" baseline="0" noProof="0" dirty="0">
                          <a:solidFill>
                            <a:schemeClr val="dk1"/>
                          </a:solidFill>
                          <a:effectLst/>
                          <a:latin typeface="+mn-lt"/>
                          <a:ea typeface="+mn-ea"/>
                          <a:cs typeface="+mn-cs"/>
                        </a:rPr>
                        <a:t>Patient´s satisfaction: 0 – 20 %</a:t>
                      </a: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solidFill>
                      <a:srgbClr val="FFFFE7"/>
                    </a:solidFill>
                  </a:tcPr>
                </a:tc>
                <a:tc>
                  <a:txBody>
                    <a:bodyPr/>
                    <a:lstStyle/>
                    <a:p>
                      <a:pPr algn="ctr" fontAlgn="base" hangingPunct="0">
                        <a:spcAft>
                          <a:spcPts val="0"/>
                        </a:spcAft>
                      </a:pPr>
                      <a:r>
                        <a:rPr lang="en-GB" sz="1800" noProof="0" dirty="0">
                          <a:effectLst/>
                        </a:rPr>
                        <a:t> </a:t>
                      </a:r>
                      <a:endParaRPr lang="en-GB" sz="1800" noProof="0" dirty="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solidFill>
                      <a:srgbClr val="FFFFE7"/>
                    </a:solidFill>
                  </a:tcPr>
                </a:tc>
                <a:tc vMerge="1">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endParaRPr lang="en-GB" sz="1600" b="1" kern="1200" noProof="0" dirty="0">
                        <a:solidFill>
                          <a:schemeClr val="bg1"/>
                        </a:solidFill>
                        <a:effectLst/>
                        <a:latin typeface="+mn-lt"/>
                        <a:ea typeface="+mn-ea"/>
                        <a:cs typeface="+mn-cs"/>
                      </a:endParaRPr>
                    </a:p>
                  </a:txBody>
                  <a:tcPr marL="65942" marR="65942" marT="0" marB="0" vert="vert270" anchor="ctr">
                    <a:solidFill>
                      <a:srgbClr val="ACA000"/>
                    </a:solidFill>
                  </a:tcPr>
                </a:tc>
                <a:extLst>
                  <a:ext uri="{0D108BD9-81ED-4DB2-BD59-A6C34878D82A}">
                    <a16:rowId xmlns:a16="http://schemas.microsoft.com/office/drawing/2014/main" val="10005"/>
                  </a:ext>
                </a:extLst>
              </a:tr>
            </a:tbl>
          </a:graphicData>
        </a:graphic>
      </p:graphicFrame>
      <p:grpSp>
        <p:nvGrpSpPr>
          <p:cNvPr id="17" name="Gruppieren 16">
            <a:extLst>
              <a:ext uri="{FF2B5EF4-FFF2-40B4-BE49-F238E27FC236}">
                <a16:creationId xmlns:a16="http://schemas.microsoft.com/office/drawing/2014/main" id="{FB15A9FB-0EBA-4B8D-8D1F-3628FC6C0130}"/>
              </a:ext>
            </a:extLst>
          </p:cNvPr>
          <p:cNvGrpSpPr>
            <a:grpSpLocks noChangeAspect="1"/>
          </p:cNvGrpSpPr>
          <p:nvPr/>
        </p:nvGrpSpPr>
        <p:grpSpPr>
          <a:xfrm>
            <a:off x="5376311" y="1288232"/>
            <a:ext cx="1800000" cy="1800000"/>
            <a:chOff x="1821740" y="1316973"/>
            <a:chExt cx="1368000" cy="1368000"/>
          </a:xfrm>
        </p:grpSpPr>
        <p:sp>
          <p:nvSpPr>
            <p:cNvPr id="18" name="Ellipse 17">
              <a:extLst>
                <a:ext uri="{FF2B5EF4-FFF2-40B4-BE49-F238E27FC236}">
                  <a16:creationId xmlns:a16="http://schemas.microsoft.com/office/drawing/2014/main" id="{2C55A4D1-4839-45B3-9458-FF816A726272}"/>
                </a:ext>
              </a:extLst>
            </p:cNvPr>
            <p:cNvSpPr>
              <a:spLocks noChangeAspect="1"/>
            </p:cNvSpPr>
            <p:nvPr/>
          </p:nvSpPr>
          <p:spPr>
            <a:xfrm>
              <a:off x="1821740" y="1316973"/>
              <a:ext cx="1368000" cy="1368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blipFill>
                  <a:blip r:embed="rId3"/>
                  <a:tile tx="0" ty="0" sx="100000" sy="100000" flip="none" algn="tl"/>
                </a:blipFill>
              </a:endParaRPr>
            </a:p>
          </p:txBody>
        </p:sp>
        <p:sp>
          <p:nvSpPr>
            <p:cNvPr id="19" name="Bogen 18">
              <a:extLst>
                <a:ext uri="{FF2B5EF4-FFF2-40B4-BE49-F238E27FC236}">
                  <a16:creationId xmlns:a16="http://schemas.microsoft.com/office/drawing/2014/main" id="{AAA4690E-CE62-46FB-BD0A-DA7B387DD4A3}"/>
                </a:ext>
              </a:extLst>
            </p:cNvPr>
            <p:cNvSpPr/>
            <p:nvPr/>
          </p:nvSpPr>
          <p:spPr>
            <a:xfrm rot="7955683">
              <a:off x="2031549" y="1601585"/>
              <a:ext cx="914400" cy="914400"/>
            </a:xfrm>
            <a:prstGeom prst="arc">
              <a:avLst>
                <a:gd name="adj1" fmla="val 14567141"/>
                <a:gd name="adj2" fmla="val 155349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0" name="Ellipse 19">
              <a:extLst>
                <a:ext uri="{FF2B5EF4-FFF2-40B4-BE49-F238E27FC236}">
                  <a16:creationId xmlns:a16="http://schemas.microsoft.com/office/drawing/2014/main" id="{1EF673A7-EE82-4807-8650-2A12C0A7D5D2}"/>
                </a:ext>
              </a:extLst>
            </p:cNvPr>
            <p:cNvSpPr>
              <a:spLocks noChangeAspect="1"/>
            </p:cNvSpPr>
            <p:nvPr/>
          </p:nvSpPr>
          <p:spPr>
            <a:xfrm>
              <a:off x="2160000" y="1692000"/>
              <a:ext cx="252000" cy="252000"/>
            </a:xfrm>
            <a:prstGeom prst="ellips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1" name="Ellipse 20">
              <a:extLst>
                <a:ext uri="{FF2B5EF4-FFF2-40B4-BE49-F238E27FC236}">
                  <a16:creationId xmlns:a16="http://schemas.microsoft.com/office/drawing/2014/main" id="{C50DCD8A-2278-40E7-9CF9-3509A8DDEC36}"/>
                </a:ext>
              </a:extLst>
            </p:cNvPr>
            <p:cNvSpPr>
              <a:spLocks noChangeAspect="1"/>
            </p:cNvSpPr>
            <p:nvPr/>
          </p:nvSpPr>
          <p:spPr>
            <a:xfrm>
              <a:off x="2592000" y="1692000"/>
              <a:ext cx="252000" cy="252000"/>
            </a:xfrm>
            <a:prstGeom prst="ellips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2" name="Ellipse 21">
              <a:extLst>
                <a:ext uri="{FF2B5EF4-FFF2-40B4-BE49-F238E27FC236}">
                  <a16:creationId xmlns:a16="http://schemas.microsoft.com/office/drawing/2014/main" id="{CF16C553-21F6-41A5-BE7A-BC9000DBDC3C}"/>
                </a:ext>
              </a:extLst>
            </p:cNvPr>
            <p:cNvSpPr>
              <a:spLocks noChangeAspect="1"/>
            </p:cNvSpPr>
            <p:nvPr/>
          </p:nvSpPr>
          <p:spPr>
            <a:xfrm>
              <a:off x="2268000" y="1800000"/>
              <a:ext cx="46536" cy="45719"/>
            </a:xfrm>
            <a:prstGeom prst="ellipse">
              <a:avLst/>
            </a:prstGeom>
            <a:solidFill>
              <a:schemeClr val="tx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3" name="Ellipse 22">
              <a:extLst>
                <a:ext uri="{FF2B5EF4-FFF2-40B4-BE49-F238E27FC236}">
                  <a16:creationId xmlns:a16="http://schemas.microsoft.com/office/drawing/2014/main" id="{C6F9072A-A7ED-488F-B010-B67BA8359891}"/>
                </a:ext>
              </a:extLst>
            </p:cNvPr>
            <p:cNvSpPr>
              <a:spLocks noChangeAspect="1"/>
            </p:cNvSpPr>
            <p:nvPr/>
          </p:nvSpPr>
          <p:spPr>
            <a:xfrm>
              <a:off x="2700000" y="1800000"/>
              <a:ext cx="46536" cy="45719"/>
            </a:xfrm>
            <a:prstGeom prst="ellipse">
              <a:avLst/>
            </a:prstGeom>
            <a:solidFill>
              <a:schemeClr val="tx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4" name="Freihandform: Form 93">
              <a:extLst>
                <a:ext uri="{FF2B5EF4-FFF2-40B4-BE49-F238E27FC236}">
                  <a16:creationId xmlns:a16="http://schemas.microsoft.com/office/drawing/2014/main" id="{2DB77DB9-42E3-4944-8272-7504391EE68B}"/>
                </a:ext>
              </a:extLst>
            </p:cNvPr>
            <p:cNvSpPr/>
            <p:nvPr/>
          </p:nvSpPr>
          <p:spPr>
            <a:xfrm>
              <a:off x="2381250" y="2052000"/>
              <a:ext cx="238125" cy="95291"/>
            </a:xfrm>
            <a:custGeom>
              <a:avLst/>
              <a:gdLst>
                <a:gd name="connsiteX0" fmla="*/ 0 w 238125"/>
                <a:gd name="connsiteY0" fmla="*/ 0 h 95291"/>
                <a:gd name="connsiteX1" fmla="*/ 114300 w 238125"/>
                <a:gd name="connsiteY1" fmla="*/ 95250 h 95291"/>
                <a:gd name="connsiteX2" fmla="*/ 238125 w 238125"/>
                <a:gd name="connsiteY2" fmla="*/ 9525 h 95291"/>
              </a:gdLst>
              <a:ahLst/>
              <a:cxnLst>
                <a:cxn ang="0">
                  <a:pos x="connsiteX0" y="connsiteY0"/>
                </a:cxn>
                <a:cxn ang="0">
                  <a:pos x="connsiteX1" y="connsiteY1"/>
                </a:cxn>
                <a:cxn ang="0">
                  <a:pos x="connsiteX2" y="connsiteY2"/>
                </a:cxn>
              </a:cxnLst>
              <a:rect l="l" t="t" r="r" b="b"/>
              <a:pathLst>
                <a:path w="238125" h="95291">
                  <a:moveTo>
                    <a:pt x="0" y="0"/>
                  </a:moveTo>
                  <a:cubicBezTo>
                    <a:pt x="37306" y="46831"/>
                    <a:pt x="74613" y="93663"/>
                    <a:pt x="114300" y="95250"/>
                  </a:cubicBezTo>
                  <a:cubicBezTo>
                    <a:pt x="153987" y="96837"/>
                    <a:pt x="196056" y="53181"/>
                    <a:pt x="238125" y="9525"/>
                  </a:cubicBezTo>
                </a:path>
              </a:pathLst>
            </a:cu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5" name="Halbbogen 24">
              <a:extLst>
                <a:ext uri="{FF2B5EF4-FFF2-40B4-BE49-F238E27FC236}">
                  <a16:creationId xmlns:a16="http://schemas.microsoft.com/office/drawing/2014/main" id="{71EECCCE-54D3-4C28-B71E-E00F9980EADA}"/>
                </a:ext>
              </a:extLst>
            </p:cNvPr>
            <p:cNvSpPr/>
            <p:nvPr/>
          </p:nvSpPr>
          <p:spPr>
            <a:xfrm>
              <a:off x="2628000" y="1548484"/>
              <a:ext cx="206290" cy="108000"/>
            </a:xfrm>
            <a:prstGeom prst="blockArc">
              <a:avLst/>
            </a:prstGeom>
            <a:solidFill>
              <a:schemeClr val="tx1"/>
            </a:solidFill>
            <a:ln w="22225" cap="rnd">
              <a:solidFill>
                <a:schemeClr val="tx1"/>
              </a:solidFill>
              <a:roun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solidFill>
                  <a:schemeClr val="tx1"/>
                </a:solidFill>
              </a:endParaRPr>
            </a:p>
          </p:txBody>
        </p:sp>
        <p:sp>
          <p:nvSpPr>
            <p:cNvPr id="26" name="Halbbogen 25">
              <a:extLst>
                <a:ext uri="{FF2B5EF4-FFF2-40B4-BE49-F238E27FC236}">
                  <a16:creationId xmlns:a16="http://schemas.microsoft.com/office/drawing/2014/main" id="{74C7153F-7B09-470D-9A56-11D9BFC37996}"/>
                </a:ext>
              </a:extLst>
            </p:cNvPr>
            <p:cNvSpPr/>
            <p:nvPr/>
          </p:nvSpPr>
          <p:spPr>
            <a:xfrm>
              <a:off x="2160000" y="1548000"/>
              <a:ext cx="206290" cy="108000"/>
            </a:xfrm>
            <a:prstGeom prst="blockArc">
              <a:avLst/>
            </a:prstGeom>
            <a:solidFill>
              <a:schemeClr val="tx1"/>
            </a:solidFill>
            <a:ln w="22225" cap="rnd">
              <a:solidFill>
                <a:schemeClr val="tx1"/>
              </a:solidFill>
              <a:roun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solidFill>
                  <a:schemeClr val="tx1"/>
                </a:solidFill>
              </a:endParaRPr>
            </a:p>
          </p:txBody>
        </p:sp>
      </p:grpSp>
      <p:grpSp>
        <p:nvGrpSpPr>
          <p:cNvPr id="27" name="Gruppieren 26">
            <a:extLst>
              <a:ext uri="{FF2B5EF4-FFF2-40B4-BE49-F238E27FC236}">
                <a16:creationId xmlns:a16="http://schemas.microsoft.com/office/drawing/2014/main" id="{FD27C922-20F2-40F5-895C-A96B78E41B25}"/>
              </a:ext>
            </a:extLst>
          </p:cNvPr>
          <p:cNvGrpSpPr>
            <a:grpSpLocks noChangeAspect="1"/>
          </p:cNvGrpSpPr>
          <p:nvPr/>
        </p:nvGrpSpPr>
        <p:grpSpPr>
          <a:xfrm>
            <a:off x="5376311" y="3624287"/>
            <a:ext cx="1800000" cy="1800000"/>
            <a:chOff x="3258500" y="1316973"/>
            <a:chExt cx="1368000" cy="1368000"/>
          </a:xfrm>
        </p:grpSpPr>
        <p:sp>
          <p:nvSpPr>
            <p:cNvPr id="28" name="Ellipse 27">
              <a:extLst>
                <a:ext uri="{FF2B5EF4-FFF2-40B4-BE49-F238E27FC236}">
                  <a16:creationId xmlns:a16="http://schemas.microsoft.com/office/drawing/2014/main" id="{2588AD53-0342-4A6A-A960-AD9DF7971B4E}"/>
                </a:ext>
              </a:extLst>
            </p:cNvPr>
            <p:cNvSpPr>
              <a:spLocks noChangeAspect="1"/>
            </p:cNvSpPr>
            <p:nvPr/>
          </p:nvSpPr>
          <p:spPr>
            <a:xfrm>
              <a:off x="3258500" y="1316973"/>
              <a:ext cx="1368000" cy="1368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blipFill>
                  <a:blip r:embed="rId3"/>
                  <a:tile tx="0" ty="0" sx="100000" sy="100000" flip="none" algn="tl"/>
                </a:blipFill>
              </a:endParaRPr>
            </a:p>
          </p:txBody>
        </p:sp>
        <p:sp>
          <p:nvSpPr>
            <p:cNvPr id="29" name="Freihandform: Form 32">
              <a:extLst>
                <a:ext uri="{FF2B5EF4-FFF2-40B4-BE49-F238E27FC236}">
                  <a16:creationId xmlns:a16="http://schemas.microsoft.com/office/drawing/2014/main" id="{22BC5A32-D98B-4E2E-850B-F86A963DAFAB}"/>
                </a:ext>
              </a:extLst>
            </p:cNvPr>
            <p:cNvSpPr/>
            <p:nvPr/>
          </p:nvSpPr>
          <p:spPr>
            <a:xfrm>
              <a:off x="3579779" y="2305455"/>
              <a:ext cx="719847" cy="155754"/>
            </a:xfrm>
            <a:custGeom>
              <a:avLst/>
              <a:gdLst>
                <a:gd name="connsiteX0" fmla="*/ 0 w 710119"/>
                <a:gd name="connsiteY0" fmla="*/ 0 h 146026"/>
                <a:gd name="connsiteX1" fmla="*/ 97276 w 710119"/>
                <a:gd name="connsiteY1" fmla="*/ 107004 h 146026"/>
                <a:gd name="connsiteX2" fmla="*/ 350195 w 710119"/>
                <a:gd name="connsiteY2" fmla="*/ 145915 h 146026"/>
                <a:gd name="connsiteX3" fmla="*/ 612842 w 710119"/>
                <a:gd name="connsiteY3" fmla="*/ 97277 h 146026"/>
                <a:gd name="connsiteX4" fmla="*/ 710119 w 710119"/>
                <a:gd name="connsiteY4" fmla="*/ 38911 h 146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19" h="146026">
                  <a:moveTo>
                    <a:pt x="0" y="0"/>
                  </a:moveTo>
                  <a:cubicBezTo>
                    <a:pt x="19455" y="41342"/>
                    <a:pt x="38910" y="82685"/>
                    <a:pt x="97276" y="107004"/>
                  </a:cubicBezTo>
                  <a:cubicBezTo>
                    <a:pt x="155642" y="131323"/>
                    <a:pt x="264267" y="147536"/>
                    <a:pt x="350195" y="145915"/>
                  </a:cubicBezTo>
                  <a:cubicBezTo>
                    <a:pt x="436123" y="144294"/>
                    <a:pt x="552855" y="115111"/>
                    <a:pt x="612842" y="97277"/>
                  </a:cubicBezTo>
                  <a:cubicBezTo>
                    <a:pt x="672829" y="79443"/>
                    <a:pt x="691474" y="59177"/>
                    <a:pt x="710119" y="38911"/>
                  </a:cubicBezTo>
                </a:path>
              </a:pathLst>
            </a:cu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Ellipse 29">
              <a:extLst>
                <a:ext uri="{FF2B5EF4-FFF2-40B4-BE49-F238E27FC236}">
                  <a16:creationId xmlns:a16="http://schemas.microsoft.com/office/drawing/2014/main" id="{BE3ABA78-0C68-4AEB-B4B7-9EB6C3A38457}"/>
                </a:ext>
              </a:extLst>
            </p:cNvPr>
            <p:cNvSpPr>
              <a:spLocks noChangeAspect="1"/>
            </p:cNvSpPr>
            <p:nvPr/>
          </p:nvSpPr>
          <p:spPr>
            <a:xfrm>
              <a:off x="3600000" y="1692000"/>
              <a:ext cx="252000" cy="252000"/>
            </a:xfrm>
            <a:prstGeom prst="ellips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1" name="Ellipse 30">
              <a:extLst>
                <a:ext uri="{FF2B5EF4-FFF2-40B4-BE49-F238E27FC236}">
                  <a16:creationId xmlns:a16="http://schemas.microsoft.com/office/drawing/2014/main" id="{CEF5B8CF-E9A4-4486-8DD3-0C32DAB99EFE}"/>
                </a:ext>
              </a:extLst>
            </p:cNvPr>
            <p:cNvSpPr>
              <a:spLocks noChangeAspect="1"/>
            </p:cNvSpPr>
            <p:nvPr/>
          </p:nvSpPr>
          <p:spPr>
            <a:xfrm>
              <a:off x="4032000" y="1692000"/>
              <a:ext cx="252000" cy="252000"/>
            </a:xfrm>
            <a:prstGeom prst="ellips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2" name="Ellipse 31">
              <a:extLst>
                <a:ext uri="{FF2B5EF4-FFF2-40B4-BE49-F238E27FC236}">
                  <a16:creationId xmlns:a16="http://schemas.microsoft.com/office/drawing/2014/main" id="{6E20CFF6-F6D9-425A-95B3-BF13334FF124}"/>
                </a:ext>
              </a:extLst>
            </p:cNvPr>
            <p:cNvSpPr>
              <a:spLocks noChangeAspect="1"/>
            </p:cNvSpPr>
            <p:nvPr/>
          </p:nvSpPr>
          <p:spPr>
            <a:xfrm>
              <a:off x="3709204" y="1799105"/>
              <a:ext cx="46536" cy="45719"/>
            </a:xfrm>
            <a:prstGeom prst="ellipse">
              <a:avLst/>
            </a:prstGeom>
            <a:solidFill>
              <a:schemeClr val="tx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3" name="Ellipse 32">
              <a:extLst>
                <a:ext uri="{FF2B5EF4-FFF2-40B4-BE49-F238E27FC236}">
                  <a16:creationId xmlns:a16="http://schemas.microsoft.com/office/drawing/2014/main" id="{236D5ECB-310B-4AB9-8F1D-82FBE7F6809D}"/>
                </a:ext>
              </a:extLst>
            </p:cNvPr>
            <p:cNvSpPr>
              <a:spLocks noChangeAspect="1"/>
            </p:cNvSpPr>
            <p:nvPr/>
          </p:nvSpPr>
          <p:spPr>
            <a:xfrm>
              <a:off x="4139180" y="1800000"/>
              <a:ext cx="46536" cy="45719"/>
            </a:xfrm>
            <a:prstGeom prst="ellipse">
              <a:avLst/>
            </a:prstGeom>
            <a:solidFill>
              <a:schemeClr val="tx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4" name="Freihandform: Form 94">
              <a:extLst>
                <a:ext uri="{FF2B5EF4-FFF2-40B4-BE49-F238E27FC236}">
                  <a16:creationId xmlns:a16="http://schemas.microsoft.com/office/drawing/2014/main" id="{00F8B60A-E5E8-4CBC-952E-A5B47CC58C11}"/>
                </a:ext>
              </a:extLst>
            </p:cNvPr>
            <p:cNvSpPr/>
            <p:nvPr/>
          </p:nvSpPr>
          <p:spPr>
            <a:xfrm>
              <a:off x="3817384" y="2052000"/>
              <a:ext cx="238125" cy="95291"/>
            </a:xfrm>
            <a:custGeom>
              <a:avLst/>
              <a:gdLst>
                <a:gd name="connsiteX0" fmla="*/ 0 w 238125"/>
                <a:gd name="connsiteY0" fmla="*/ 0 h 95291"/>
                <a:gd name="connsiteX1" fmla="*/ 114300 w 238125"/>
                <a:gd name="connsiteY1" fmla="*/ 95250 h 95291"/>
                <a:gd name="connsiteX2" fmla="*/ 238125 w 238125"/>
                <a:gd name="connsiteY2" fmla="*/ 9525 h 95291"/>
              </a:gdLst>
              <a:ahLst/>
              <a:cxnLst>
                <a:cxn ang="0">
                  <a:pos x="connsiteX0" y="connsiteY0"/>
                </a:cxn>
                <a:cxn ang="0">
                  <a:pos x="connsiteX1" y="connsiteY1"/>
                </a:cxn>
                <a:cxn ang="0">
                  <a:pos x="connsiteX2" y="connsiteY2"/>
                </a:cxn>
              </a:cxnLst>
              <a:rect l="l" t="t" r="r" b="b"/>
              <a:pathLst>
                <a:path w="238125" h="95291">
                  <a:moveTo>
                    <a:pt x="0" y="0"/>
                  </a:moveTo>
                  <a:cubicBezTo>
                    <a:pt x="37306" y="46831"/>
                    <a:pt x="74613" y="93663"/>
                    <a:pt x="114300" y="95250"/>
                  </a:cubicBezTo>
                  <a:cubicBezTo>
                    <a:pt x="153987" y="96837"/>
                    <a:pt x="196056" y="53181"/>
                    <a:pt x="238125" y="9525"/>
                  </a:cubicBezTo>
                </a:path>
              </a:pathLst>
            </a:cu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5" name="Halbbogen 34">
              <a:extLst>
                <a:ext uri="{FF2B5EF4-FFF2-40B4-BE49-F238E27FC236}">
                  <a16:creationId xmlns:a16="http://schemas.microsoft.com/office/drawing/2014/main" id="{7D5AD83D-F384-45A8-B9AD-53FB10EBC16A}"/>
                </a:ext>
              </a:extLst>
            </p:cNvPr>
            <p:cNvSpPr/>
            <p:nvPr/>
          </p:nvSpPr>
          <p:spPr>
            <a:xfrm>
              <a:off x="4068000" y="1548000"/>
              <a:ext cx="206290" cy="108000"/>
            </a:xfrm>
            <a:prstGeom prst="blockArc">
              <a:avLst/>
            </a:prstGeom>
            <a:solidFill>
              <a:schemeClr val="tx1"/>
            </a:solidFill>
            <a:ln w="22225" cap="rnd">
              <a:solidFill>
                <a:schemeClr val="tx1"/>
              </a:solidFill>
              <a:roun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solidFill>
                  <a:schemeClr val="tx1"/>
                </a:solidFill>
              </a:endParaRPr>
            </a:p>
          </p:txBody>
        </p:sp>
        <p:sp>
          <p:nvSpPr>
            <p:cNvPr id="36" name="Halbbogen 35">
              <a:extLst>
                <a:ext uri="{FF2B5EF4-FFF2-40B4-BE49-F238E27FC236}">
                  <a16:creationId xmlns:a16="http://schemas.microsoft.com/office/drawing/2014/main" id="{AB5C7D4F-8B8B-44D2-9C63-BC1A416F42B6}"/>
                </a:ext>
              </a:extLst>
            </p:cNvPr>
            <p:cNvSpPr/>
            <p:nvPr/>
          </p:nvSpPr>
          <p:spPr>
            <a:xfrm>
              <a:off x="3600000" y="1548000"/>
              <a:ext cx="206290" cy="108000"/>
            </a:xfrm>
            <a:prstGeom prst="blockArc">
              <a:avLst/>
            </a:prstGeom>
            <a:solidFill>
              <a:schemeClr val="tx1"/>
            </a:solidFill>
            <a:ln w="22225" cap="rnd">
              <a:solidFill>
                <a:schemeClr val="tx1"/>
              </a:solidFill>
              <a:roun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solidFill>
                  <a:schemeClr val="tx1"/>
                </a:solidFill>
              </a:endParaRPr>
            </a:p>
          </p:txBody>
        </p:sp>
      </p:grpSp>
      <p:grpSp>
        <p:nvGrpSpPr>
          <p:cNvPr id="37" name="Gruppieren 36">
            <a:extLst>
              <a:ext uri="{FF2B5EF4-FFF2-40B4-BE49-F238E27FC236}">
                <a16:creationId xmlns:a16="http://schemas.microsoft.com/office/drawing/2014/main" id="{FBE79AA8-A424-4A31-B46D-D188BA347ABC}"/>
              </a:ext>
            </a:extLst>
          </p:cNvPr>
          <p:cNvGrpSpPr>
            <a:grpSpLocks noChangeAspect="1"/>
          </p:cNvGrpSpPr>
          <p:nvPr/>
        </p:nvGrpSpPr>
        <p:grpSpPr>
          <a:xfrm>
            <a:off x="5376311" y="5824736"/>
            <a:ext cx="1800000" cy="1800000"/>
            <a:chOff x="4706284" y="1316973"/>
            <a:chExt cx="1368000" cy="1368000"/>
          </a:xfrm>
        </p:grpSpPr>
        <p:sp>
          <p:nvSpPr>
            <p:cNvPr id="38" name="Ellipse 37">
              <a:extLst>
                <a:ext uri="{FF2B5EF4-FFF2-40B4-BE49-F238E27FC236}">
                  <a16:creationId xmlns:a16="http://schemas.microsoft.com/office/drawing/2014/main" id="{D742802C-6203-4C46-B95F-A222E1922E39}"/>
                </a:ext>
              </a:extLst>
            </p:cNvPr>
            <p:cNvSpPr>
              <a:spLocks noChangeAspect="1"/>
            </p:cNvSpPr>
            <p:nvPr/>
          </p:nvSpPr>
          <p:spPr>
            <a:xfrm>
              <a:off x="4706284" y="1316973"/>
              <a:ext cx="1368000" cy="1368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blipFill>
                  <a:blip r:embed="rId3"/>
                  <a:tile tx="0" ty="0" sx="100000" sy="100000" flip="none" algn="tl"/>
                </a:blipFill>
              </a:endParaRPr>
            </a:p>
          </p:txBody>
        </p:sp>
        <p:sp>
          <p:nvSpPr>
            <p:cNvPr id="39" name="Freihandform: Form 61">
              <a:extLst>
                <a:ext uri="{FF2B5EF4-FFF2-40B4-BE49-F238E27FC236}">
                  <a16:creationId xmlns:a16="http://schemas.microsoft.com/office/drawing/2014/main" id="{C4D87A37-639E-4DE9-8A34-528BBE275C1F}"/>
                </a:ext>
              </a:extLst>
            </p:cNvPr>
            <p:cNvSpPr/>
            <p:nvPr/>
          </p:nvSpPr>
          <p:spPr>
            <a:xfrm>
              <a:off x="5009745" y="2344366"/>
              <a:ext cx="690664" cy="58440"/>
            </a:xfrm>
            <a:custGeom>
              <a:avLst/>
              <a:gdLst>
                <a:gd name="connsiteX0" fmla="*/ 0 w 690664"/>
                <a:gd name="connsiteY0" fmla="*/ 0 h 58440"/>
                <a:gd name="connsiteX1" fmla="*/ 359923 w 690664"/>
                <a:gd name="connsiteY1" fmla="*/ 58366 h 58440"/>
                <a:gd name="connsiteX2" fmla="*/ 690664 w 690664"/>
                <a:gd name="connsiteY2" fmla="*/ 9728 h 58440"/>
              </a:gdLst>
              <a:ahLst/>
              <a:cxnLst>
                <a:cxn ang="0">
                  <a:pos x="connsiteX0" y="connsiteY0"/>
                </a:cxn>
                <a:cxn ang="0">
                  <a:pos x="connsiteX1" y="connsiteY1"/>
                </a:cxn>
                <a:cxn ang="0">
                  <a:pos x="connsiteX2" y="connsiteY2"/>
                </a:cxn>
              </a:cxnLst>
              <a:rect l="l" t="t" r="r" b="b"/>
              <a:pathLst>
                <a:path w="690664" h="58440">
                  <a:moveTo>
                    <a:pt x="0" y="0"/>
                  </a:moveTo>
                  <a:cubicBezTo>
                    <a:pt x="122406" y="28372"/>
                    <a:pt x="244812" y="56745"/>
                    <a:pt x="359923" y="58366"/>
                  </a:cubicBezTo>
                  <a:cubicBezTo>
                    <a:pt x="475034" y="59987"/>
                    <a:pt x="582849" y="34857"/>
                    <a:pt x="690664" y="9728"/>
                  </a:cubicBezTo>
                </a:path>
              </a:pathLst>
            </a:cu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40" name="Ellipse 39">
              <a:extLst>
                <a:ext uri="{FF2B5EF4-FFF2-40B4-BE49-F238E27FC236}">
                  <a16:creationId xmlns:a16="http://schemas.microsoft.com/office/drawing/2014/main" id="{AA6BCE9F-4AA5-476F-83C6-EF2080B51791}"/>
                </a:ext>
              </a:extLst>
            </p:cNvPr>
            <p:cNvSpPr>
              <a:spLocks noChangeAspect="1"/>
            </p:cNvSpPr>
            <p:nvPr/>
          </p:nvSpPr>
          <p:spPr>
            <a:xfrm>
              <a:off x="5040000" y="1692000"/>
              <a:ext cx="252000" cy="252000"/>
            </a:xfrm>
            <a:prstGeom prst="ellips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41" name="Ellipse 40">
              <a:extLst>
                <a:ext uri="{FF2B5EF4-FFF2-40B4-BE49-F238E27FC236}">
                  <a16:creationId xmlns:a16="http://schemas.microsoft.com/office/drawing/2014/main" id="{A0F6E59F-81AE-40EB-8871-D8F352C9C549}"/>
                </a:ext>
              </a:extLst>
            </p:cNvPr>
            <p:cNvSpPr>
              <a:spLocks noChangeAspect="1"/>
            </p:cNvSpPr>
            <p:nvPr/>
          </p:nvSpPr>
          <p:spPr>
            <a:xfrm>
              <a:off x="5472000" y="1692000"/>
              <a:ext cx="252000" cy="252000"/>
            </a:xfrm>
            <a:prstGeom prst="ellips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42" name="Ellipse 41">
              <a:extLst>
                <a:ext uri="{FF2B5EF4-FFF2-40B4-BE49-F238E27FC236}">
                  <a16:creationId xmlns:a16="http://schemas.microsoft.com/office/drawing/2014/main" id="{9CEAA1E1-E32A-487C-AC87-8D5F0422C52F}"/>
                </a:ext>
              </a:extLst>
            </p:cNvPr>
            <p:cNvSpPr>
              <a:spLocks noChangeAspect="1"/>
            </p:cNvSpPr>
            <p:nvPr/>
          </p:nvSpPr>
          <p:spPr>
            <a:xfrm>
              <a:off x="5148000" y="1800000"/>
              <a:ext cx="46536" cy="45719"/>
            </a:xfrm>
            <a:prstGeom prst="ellipse">
              <a:avLst/>
            </a:prstGeom>
            <a:solidFill>
              <a:schemeClr val="tx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43" name="Ellipse 42">
              <a:extLst>
                <a:ext uri="{FF2B5EF4-FFF2-40B4-BE49-F238E27FC236}">
                  <a16:creationId xmlns:a16="http://schemas.microsoft.com/office/drawing/2014/main" id="{CE77277A-9C1E-47E5-A6D7-119C6D576E8D}"/>
                </a:ext>
              </a:extLst>
            </p:cNvPr>
            <p:cNvSpPr>
              <a:spLocks noChangeAspect="1"/>
            </p:cNvSpPr>
            <p:nvPr/>
          </p:nvSpPr>
          <p:spPr>
            <a:xfrm>
              <a:off x="5580000" y="1800000"/>
              <a:ext cx="46536" cy="45719"/>
            </a:xfrm>
            <a:prstGeom prst="ellipse">
              <a:avLst/>
            </a:prstGeom>
            <a:solidFill>
              <a:schemeClr val="tx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44" name="Freihandform: Form 95">
              <a:extLst>
                <a:ext uri="{FF2B5EF4-FFF2-40B4-BE49-F238E27FC236}">
                  <a16:creationId xmlns:a16="http://schemas.microsoft.com/office/drawing/2014/main" id="{1600FBEB-D399-4A07-AA88-01529F3B3BC2}"/>
                </a:ext>
              </a:extLst>
            </p:cNvPr>
            <p:cNvSpPr/>
            <p:nvPr/>
          </p:nvSpPr>
          <p:spPr>
            <a:xfrm>
              <a:off x="5246290" y="2052000"/>
              <a:ext cx="238125" cy="95291"/>
            </a:xfrm>
            <a:custGeom>
              <a:avLst/>
              <a:gdLst>
                <a:gd name="connsiteX0" fmla="*/ 0 w 238125"/>
                <a:gd name="connsiteY0" fmla="*/ 0 h 95291"/>
                <a:gd name="connsiteX1" fmla="*/ 114300 w 238125"/>
                <a:gd name="connsiteY1" fmla="*/ 95250 h 95291"/>
                <a:gd name="connsiteX2" fmla="*/ 238125 w 238125"/>
                <a:gd name="connsiteY2" fmla="*/ 9525 h 95291"/>
              </a:gdLst>
              <a:ahLst/>
              <a:cxnLst>
                <a:cxn ang="0">
                  <a:pos x="connsiteX0" y="connsiteY0"/>
                </a:cxn>
                <a:cxn ang="0">
                  <a:pos x="connsiteX1" y="connsiteY1"/>
                </a:cxn>
                <a:cxn ang="0">
                  <a:pos x="connsiteX2" y="connsiteY2"/>
                </a:cxn>
              </a:cxnLst>
              <a:rect l="l" t="t" r="r" b="b"/>
              <a:pathLst>
                <a:path w="238125" h="95291">
                  <a:moveTo>
                    <a:pt x="0" y="0"/>
                  </a:moveTo>
                  <a:cubicBezTo>
                    <a:pt x="37306" y="46831"/>
                    <a:pt x="74613" y="93663"/>
                    <a:pt x="114300" y="95250"/>
                  </a:cubicBezTo>
                  <a:cubicBezTo>
                    <a:pt x="153987" y="96837"/>
                    <a:pt x="196056" y="53181"/>
                    <a:pt x="238125" y="9525"/>
                  </a:cubicBezTo>
                </a:path>
              </a:pathLst>
            </a:cu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45" name="Halbbogen 44">
              <a:extLst>
                <a:ext uri="{FF2B5EF4-FFF2-40B4-BE49-F238E27FC236}">
                  <a16:creationId xmlns:a16="http://schemas.microsoft.com/office/drawing/2014/main" id="{986B2024-2E31-4E45-9DB0-A63053F8A937}"/>
                </a:ext>
              </a:extLst>
            </p:cNvPr>
            <p:cNvSpPr/>
            <p:nvPr/>
          </p:nvSpPr>
          <p:spPr>
            <a:xfrm>
              <a:off x="5040000" y="1548000"/>
              <a:ext cx="206290" cy="108000"/>
            </a:xfrm>
            <a:prstGeom prst="blockArc">
              <a:avLst/>
            </a:prstGeom>
            <a:solidFill>
              <a:schemeClr val="tx1"/>
            </a:solidFill>
            <a:ln w="22225" cap="rnd">
              <a:solidFill>
                <a:schemeClr val="tx1"/>
              </a:solidFill>
              <a:roun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solidFill>
                  <a:schemeClr val="tx1"/>
                </a:solidFill>
              </a:endParaRPr>
            </a:p>
          </p:txBody>
        </p:sp>
        <p:sp>
          <p:nvSpPr>
            <p:cNvPr id="46" name="Halbbogen 45">
              <a:extLst>
                <a:ext uri="{FF2B5EF4-FFF2-40B4-BE49-F238E27FC236}">
                  <a16:creationId xmlns:a16="http://schemas.microsoft.com/office/drawing/2014/main" id="{63B1C301-E6A1-495C-ABA4-EC82B67B1138}"/>
                </a:ext>
              </a:extLst>
            </p:cNvPr>
            <p:cNvSpPr/>
            <p:nvPr/>
          </p:nvSpPr>
          <p:spPr>
            <a:xfrm>
              <a:off x="5508000" y="1548000"/>
              <a:ext cx="206290" cy="108000"/>
            </a:xfrm>
            <a:prstGeom prst="blockArc">
              <a:avLst/>
            </a:prstGeom>
            <a:solidFill>
              <a:schemeClr val="tx1"/>
            </a:solidFill>
            <a:ln w="22225" cap="rnd">
              <a:solidFill>
                <a:schemeClr val="tx1"/>
              </a:solidFill>
              <a:roun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solidFill>
                  <a:schemeClr val="tx1"/>
                </a:solidFill>
              </a:endParaRPr>
            </a:p>
          </p:txBody>
        </p:sp>
      </p:grpSp>
      <p:grpSp>
        <p:nvGrpSpPr>
          <p:cNvPr id="47" name="Gruppieren 46">
            <a:extLst>
              <a:ext uri="{FF2B5EF4-FFF2-40B4-BE49-F238E27FC236}">
                <a16:creationId xmlns:a16="http://schemas.microsoft.com/office/drawing/2014/main" id="{0B4A33BF-E348-440F-BC95-24D6F4C5A43F}"/>
              </a:ext>
            </a:extLst>
          </p:cNvPr>
          <p:cNvGrpSpPr>
            <a:grpSpLocks/>
          </p:cNvGrpSpPr>
          <p:nvPr/>
        </p:nvGrpSpPr>
        <p:grpSpPr>
          <a:xfrm>
            <a:off x="5376311" y="10632451"/>
            <a:ext cx="1800000" cy="2088000"/>
            <a:chOff x="7560000" y="1332000"/>
            <a:chExt cx="1368000" cy="1598892"/>
          </a:xfrm>
        </p:grpSpPr>
        <p:sp>
          <p:nvSpPr>
            <p:cNvPr id="48" name="Bogen 47">
              <a:extLst>
                <a:ext uri="{FF2B5EF4-FFF2-40B4-BE49-F238E27FC236}">
                  <a16:creationId xmlns:a16="http://schemas.microsoft.com/office/drawing/2014/main" id="{C8AC6D71-E627-4254-B61B-D1271C5E0318}"/>
                </a:ext>
              </a:extLst>
            </p:cNvPr>
            <p:cNvSpPr/>
            <p:nvPr/>
          </p:nvSpPr>
          <p:spPr>
            <a:xfrm rot="18890292">
              <a:off x="7934086" y="2286904"/>
              <a:ext cx="634558" cy="653417"/>
            </a:xfrm>
            <a:prstGeom prst="arc">
              <a:avLst>
                <a:gd name="adj1" fmla="val 14567141"/>
                <a:gd name="adj2" fmla="val 155349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nvGrpSpPr>
            <p:cNvPr id="49" name="Gruppieren 48">
              <a:extLst>
                <a:ext uri="{FF2B5EF4-FFF2-40B4-BE49-F238E27FC236}">
                  <a16:creationId xmlns:a16="http://schemas.microsoft.com/office/drawing/2014/main" id="{CDE6A4F3-80EE-4955-863F-354B00FFC16E}"/>
                </a:ext>
              </a:extLst>
            </p:cNvPr>
            <p:cNvGrpSpPr/>
            <p:nvPr/>
          </p:nvGrpSpPr>
          <p:grpSpPr>
            <a:xfrm>
              <a:off x="7560000" y="1332000"/>
              <a:ext cx="1368000" cy="1368000"/>
              <a:chOff x="7560000" y="1332000"/>
              <a:chExt cx="1368000" cy="1368000"/>
            </a:xfrm>
          </p:grpSpPr>
          <p:sp>
            <p:nvSpPr>
              <p:cNvPr id="50" name="Ellipse 49">
                <a:extLst>
                  <a:ext uri="{FF2B5EF4-FFF2-40B4-BE49-F238E27FC236}">
                    <a16:creationId xmlns:a16="http://schemas.microsoft.com/office/drawing/2014/main" id="{91E3BEF7-E86B-439D-B3E6-0086E1C99EFF}"/>
                  </a:ext>
                </a:extLst>
              </p:cNvPr>
              <p:cNvSpPr>
                <a:spLocks noChangeAspect="1"/>
              </p:cNvSpPr>
              <p:nvPr/>
            </p:nvSpPr>
            <p:spPr>
              <a:xfrm>
                <a:off x="7560000" y="1332000"/>
                <a:ext cx="1368000" cy="1368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blipFill>
                    <a:blip r:embed="rId3"/>
                    <a:tile tx="0" ty="0" sx="100000" sy="100000" flip="none" algn="tl"/>
                  </a:blipFill>
                </a:endParaRPr>
              </a:p>
            </p:txBody>
          </p:sp>
          <p:sp>
            <p:nvSpPr>
              <p:cNvPr id="51" name="Ellipse 50">
                <a:extLst>
                  <a:ext uri="{FF2B5EF4-FFF2-40B4-BE49-F238E27FC236}">
                    <a16:creationId xmlns:a16="http://schemas.microsoft.com/office/drawing/2014/main" id="{CEC262ED-C9A5-480D-9DFC-BB3A307172E7}"/>
                  </a:ext>
                </a:extLst>
              </p:cNvPr>
              <p:cNvSpPr>
                <a:spLocks noChangeAspect="1"/>
              </p:cNvSpPr>
              <p:nvPr/>
            </p:nvSpPr>
            <p:spPr>
              <a:xfrm>
                <a:off x="8334209" y="1710521"/>
                <a:ext cx="252000" cy="252000"/>
              </a:xfrm>
              <a:prstGeom prst="ellips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2" name="Ellipse 51">
                <a:extLst>
                  <a:ext uri="{FF2B5EF4-FFF2-40B4-BE49-F238E27FC236}">
                    <a16:creationId xmlns:a16="http://schemas.microsoft.com/office/drawing/2014/main" id="{4CB6C8E9-E50F-4956-9C91-50854724A93C}"/>
                  </a:ext>
                </a:extLst>
              </p:cNvPr>
              <p:cNvSpPr>
                <a:spLocks noChangeAspect="1"/>
              </p:cNvSpPr>
              <p:nvPr/>
            </p:nvSpPr>
            <p:spPr>
              <a:xfrm>
                <a:off x="7902209" y="1710521"/>
                <a:ext cx="252000" cy="252000"/>
              </a:xfrm>
              <a:prstGeom prst="ellips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3" name="Ellipse 52">
                <a:extLst>
                  <a:ext uri="{FF2B5EF4-FFF2-40B4-BE49-F238E27FC236}">
                    <a16:creationId xmlns:a16="http://schemas.microsoft.com/office/drawing/2014/main" id="{5CA44041-A5AE-45F2-9942-918D7C3072C7}"/>
                  </a:ext>
                </a:extLst>
              </p:cNvPr>
              <p:cNvSpPr>
                <a:spLocks noChangeAspect="1"/>
              </p:cNvSpPr>
              <p:nvPr/>
            </p:nvSpPr>
            <p:spPr>
              <a:xfrm>
                <a:off x="8010209" y="1818521"/>
                <a:ext cx="46536" cy="45719"/>
              </a:xfrm>
              <a:prstGeom prst="ellipse">
                <a:avLst/>
              </a:prstGeom>
              <a:solidFill>
                <a:schemeClr val="tx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4" name="Ellipse 53">
                <a:extLst>
                  <a:ext uri="{FF2B5EF4-FFF2-40B4-BE49-F238E27FC236}">
                    <a16:creationId xmlns:a16="http://schemas.microsoft.com/office/drawing/2014/main" id="{CDC1EC99-1CB5-43F7-8A5E-D2850B1CF6E9}"/>
                  </a:ext>
                </a:extLst>
              </p:cNvPr>
              <p:cNvSpPr>
                <a:spLocks noChangeAspect="1"/>
              </p:cNvSpPr>
              <p:nvPr/>
            </p:nvSpPr>
            <p:spPr>
              <a:xfrm>
                <a:off x="8442209" y="1819424"/>
                <a:ext cx="46536" cy="45719"/>
              </a:xfrm>
              <a:prstGeom prst="ellipse">
                <a:avLst/>
              </a:prstGeom>
              <a:solidFill>
                <a:schemeClr val="tx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5" name="Freihandform: Form 97">
                <a:extLst>
                  <a:ext uri="{FF2B5EF4-FFF2-40B4-BE49-F238E27FC236}">
                    <a16:creationId xmlns:a16="http://schemas.microsoft.com/office/drawing/2014/main" id="{ECAF007D-3187-44D5-9F8F-B182250E0287}"/>
                  </a:ext>
                </a:extLst>
              </p:cNvPr>
              <p:cNvSpPr/>
              <p:nvPr/>
            </p:nvSpPr>
            <p:spPr>
              <a:xfrm>
                <a:off x="8114511" y="2070521"/>
                <a:ext cx="238125" cy="95291"/>
              </a:xfrm>
              <a:custGeom>
                <a:avLst/>
                <a:gdLst>
                  <a:gd name="connsiteX0" fmla="*/ 0 w 238125"/>
                  <a:gd name="connsiteY0" fmla="*/ 0 h 95291"/>
                  <a:gd name="connsiteX1" fmla="*/ 114300 w 238125"/>
                  <a:gd name="connsiteY1" fmla="*/ 95250 h 95291"/>
                  <a:gd name="connsiteX2" fmla="*/ 238125 w 238125"/>
                  <a:gd name="connsiteY2" fmla="*/ 9525 h 95291"/>
                </a:gdLst>
                <a:ahLst/>
                <a:cxnLst>
                  <a:cxn ang="0">
                    <a:pos x="connsiteX0" y="connsiteY0"/>
                  </a:cxn>
                  <a:cxn ang="0">
                    <a:pos x="connsiteX1" y="connsiteY1"/>
                  </a:cxn>
                  <a:cxn ang="0">
                    <a:pos x="connsiteX2" y="connsiteY2"/>
                  </a:cxn>
                </a:cxnLst>
                <a:rect l="l" t="t" r="r" b="b"/>
                <a:pathLst>
                  <a:path w="238125" h="95291">
                    <a:moveTo>
                      <a:pt x="0" y="0"/>
                    </a:moveTo>
                    <a:cubicBezTo>
                      <a:pt x="37306" y="46831"/>
                      <a:pt x="74613" y="93663"/>
                      <a:pt x="114300" y="95250"/>
                    </a:cubicBezTo>
                    <a:cubicBezTo>
                      <a:pt x="153987" y="96837"/>
                      <a:pt x="196056" y="53181"/>
                      <a:pt x="238125" y="9525"/>
                    </a:cubicBezTo>
                  </a:path>
                </a:pathLst>
              </a:cu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cxnSp>
            <p:nvCxnSpPr>
              <p:cNvPr id="56" name="Gerader Verbinder 114">
                <a:extLst>
                  <a:ext uri="{FF2B5EF4-FFF2-40B4-BE49-F238E27FC236}">
                    <a16:creationId xmlns:a16="http://schemas.microsoft.com/office/drawing/2014/main" id="{6C368F48-4A6A-4A05-AA16-B1BAA7E82CE0}"/>
                  </a:ext>
                </a:extLst>
              </p:cNvPr>
              <p:cNvCxnSpPr/>
              <p:nvPr/>
            </p:nvCxnSpPr>
            <p:spPr>
              <a:xfrm flipV="1">
                <a:off x="7902209" y="1566521"/>
                <a:ext cx="154536" cy="54000"/>
              </a:xfrm>
              <a:prstGeom prst="line">
                <a:avLst/>
              </a:prstGeom>
              <a:ln w="3492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 name="Gerader Verbinder 121">
                <a:extLst>
                  <a:ext uri="{FF2B5EF4-FFF2-40B4-BE49-F238E27FC236}">
                    <a16:creationId xmlns:a16="http://schemas.microsoft.com/office/drawing/2014/main" id="{7C54D83A-90DB-41EE-A9C3-46E0F8379B2B}"/>
                  </a:ext>
                </a:extLst>
              </p:cNvPr>
              <p:cNvCxnSpPr>
                <a:cxnSpLocks/>
              </p:cNvCxnSpPr>
              <p:nvPr/>
            </p:nvCxnSpPr>
            <p:spPr>
              <a:xfrm>
                <a:off x="8442209" y="1566520"/>
                <a:ext cx="154536" cy="60405"/>
              </a:xfrm>
              <a:prstGeom prst="line">
                <a:avLst/>
              </a:prstGeom>
              <a:ln w="3492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Gerader Verbinder 125">
                <a:extLst>
                  <a:ext uri="{FF2B5EF4-FFF2-40B4-BE49-F238E27FC236}">
                    <a16:creationId xmlns:a16="http://schemas.microsoft.com/office/drawing/2014/main" id="{F641F237-489A-4968-8E55-F29D1CD87EE6}"/>
                  </a:ext>
                </a:extLst>
              </p:cNvPr>
              <p:cNvCxnSpPr>
                <a:cxnSpLocks/>
              </p:cNvCxnSpPr>
              <p:nvPr/>
            </p:nvCxnSpPr>
            <p:spPr>
              <a:xfrm>
                <a:off x="8406209" y="1746521"/>
                <a:ext cx="154536" cy="60405"/>
              </a:xfrm>
              <a:prstGeom prst="line">
                <a:avLst/>
              </a:prstGeom>
              <a:ln w="3492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Gerader Verbinder 126">
                <a:extLst>
                  <a:ext uri="{FF2B5EF4-FFF2-40B4-BE49-F238E27FC236}">
                    <a16:creationId xmlns:a16="http://schemas.microsoft.com/office/drawing/2014/main" id="{1D973BEC-9BDF-44C5-8D7B-B5DD654E73F1}"/>
                  </a:ext>
                </a:extLst>
              </p:cNvPr>
              <p:cNvCxnSpPr/>
              <p:nvPr/>
            </p:nvCxnSpPr>
            <p:spPr>
              <a:xfrm flipV="1">
                <a:off x="7938209" y="1746984"/>
                <a:ext cx="154536" cy="54000"/>
              </a:xfrm>
              <a:prstGeom prst="line">
                <a:avLst/>
              </a:prstGeom>
              <a:ln w="34925" cap="rnd">
                <a:solidFill>
                  <a:schemeClr val="tx1"/>
                </a:solidFill>
                <a:round/>
              </a:ln>
            </p:spPr>
            <p:style>
              <a:lnRef idx="1">
                <a:schemeClr val="accent1"/>
              </a:lnRef>
              <a:fillRef idx="0">
                <a:schemeClr val="accent1"/>
              </a:fillRef>
              <a:effectRef idx="0">
                <a:schemeClr val="accent1"/>
              </a:effectRef>
              <a:fontRef idx="minor">
                <a:schemeClr val="tx1"/>
              </a:fontRef>
            </p:style>
          </p:cxnSp>
        </p:grpSp>
      </p:grpSp>
      <p:grpSp>
        <p:nvGrpSpPr>
          <p:cNvPr id="60" name="Gruppieren 59">
            <a:extLst>
              <a:ext uri="{FF2B5EF4-FFF2-40B4-BE49-F238E27FC236}">
                <a16:creationId xmlns:a16="http://schemas.microsoft.com/office/drawing/2014/main" id="{4D3A83DA-60A9-49F6-B09F-623FB7322D33}"/>
              </a:ext>
            </a:extLst>
          </p:cNvPr>
          <p:cNvGrpSpPr>
            <a:grpSpLocks noChangeAspect="1"/>
          </p:cNvGrpSpPr>
          <p:nvPr/>
        </p:nvGrpSpPr>
        <p:grpSpPr>
          <a:xfrm>
            <a:off x="5376311" y="8296397"/>
            <a:ext cx="1800000" cy="1800000"/>
            <a:chOff x="6120000" y="1332000"/>
            <a:chExt cx="1368000" cy="1368000"/>
          </a:xfrm>
        </p:grpSpPr>
        <p:sp>
          <p:nvSpPr>
            <p:cNvPr id="61" name="Ellipse 60">
              <a:extLst>
                <a:ext uri="{FF2B5EF4-FFF2-40B4-BE49-F238E27FC236}">
                  <a16:creationId xmlns:a16="http://schemas.microsoft.com/office/drawing/2014/main" id="{7467EC1A-5FD9-442E-BD9B-64FC017B6372}"/>
                </a:ext>
              </a:extLst>
            </p:cNvPr>
            <p:cNvSpPr>
              <a:spLocks noChangeAspect="1"/>
            </p:cNvSpPr>
            <p:nvPr/>
          </p:nvSpPr>
          <p:spPr>
            <a:xfrm>
              <a:off x="6120000" y="1332000"/>
              <a:ext cx="1368000" cy="1368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blipFill>
                  <a:blip r:embed="rId3"/>
                  <a:tile tx="0" ty="0" sx="100000" sy="100000" flip="none" algn="tl"/>
                </a:blipFill>
              </a:endParaRPr>
            </a:p>
          </p:txBody>
        </p:sp>
        <p:sp>
          <p:nvSpPr>
            <p:cNvPr id="62" name="Freihandform: Form 63">
              <a:extLst>
                <a:ext uri="{FF2B5EF4-FFF2-40B4-BE49-F238E27FC236}">
                  <a16:creationId xmlns:a16="http://schemas.microsoft.com/office/drawing/2014/main" id="{AF7E9C34-285B-40EB-8FD2-0A39841BE764}"/>
                </a:ext>
              </a:extLst>
            </p:cNvPr>
            <p:cNvSpPr/>
            <p:nvPr/>
          </p:nvSpPr>
          <p:spPr>
            <a:xfrm>
              <a:off x="6448492" y="2344240"/>
              <a:ext cx="680936" cy="58440"/>
            </a:xfrm>
            <a:custGeom>
              <a:avLst/>
              <a:gdLst>
                <a:gd name="connsiteX0" fmla="*/ 0 w 680936"/>
                <a:gd name="connsiteY0" fmla="*/ 58440 h 58440"/>
                <a:gd name="connsiteX1" fmla="*/ 350195 w 680936"/>
                <a:gd name="connsiteY1" fmla="*/ 74 h 58440"/>
                <a:gd name="connsiteX2" fmla="*/ 680936 w 680936"/>
                <a:gd name="connsiteY2" fmla="*/ 48712 h 58440"/>
              </a:gdLst>
              <a:ahLst/>
              <a:cxnLst>
                <a:cxn ang="0">
                  <a:pos x="connsiteX0" y="connsiteY0"/>
                </a:cxn>
                <a:cxn ang="0">
                  <a:pos x="connsiteX1" y="connsiteY1"/>
                </a:cxn>
                <a:cxn ang="0">
                  <a:pos x="connsiteX2" y="connsiteY2"/>
                </a:cxn>
              </a:cxnLst>
              <a:rect l="l" t="t" r="r" b="b"/>
              <a:pathLst>
                <a:path w="680936" h="58440">
                  <a:moveTo>
                    <a:pt x="0" y="58440"/>
                  </a:moveTo>
                  <a:cubicBezTo>
                    <a:pt x="118353" y="30067"/>
                    <a:pt x="236706" y="1695"/>
                    <a:pt x="350195" y="74"/>
                  </a:cubicBezTo>
                  <a:cubicBezTo>
                    <a:pt x="463684" y="-1547"/>
                    <a:pt x="572310" y="23582"/>
                    <a:pt x="680936" y="48712"/>
                  </a:cubicBezTo>
                </a:path>
              </a:pathLst>
            </a:cu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63" name="Ellipse 62">
              <a:extLst>
                <a:ext uri="{FF2B5EF4-FFF2-40B4-BE49-F238E27FC236}">
                  <a16:creationId xmlns:a16="http://schemas.microsoft.com/office/drawing/2014/main" id="{2DBD7690-79D3-4A68-874C-B14A9573A2A6}"/>
                </a:ext>
              </a:extLst>
            </p:cNvPr>
            <p:cNvSpPr>
              <a:spLocks noChangeAspect="1"/>
            </p:cNvSpPr>
            <p:nvPr/>
          </p:nvSpPr>
          <p:spPr>
            <a:xfrm>
              <a:off x="6891598" y="1709796"/>
              <a:ext cx="252000" cy="252000"/>
            </a:xfrm>
            <a:prstGeom prst="ellips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64" name="Ellipse 63">
              <a:extLst>
                <a:ext uri="{FF2B5EF4-FFF2-40B4-BE49-F238E27FC236}">
                  <a16:creationId xmlns:a16="http://schemas.microsoft.com/office/drawing/2014/main" id="{921C3242-C8DB-4234-ADA7-5CA2C7FC48AE}"/>
                </a:ext>
              </a:extLst>
            </p:cNvPr>
            <p:cNvSpPr>
              <a:spLocks noChangeAspect="1"/>
            </p:cNvSpPr>
            <p:nvPr/>
          </p:nvSpPr>
          <p:spPr>
            <a:xfrm>
              <a:off x="6459598" y="1709796"/>
              <a:ext cx="252000" cy="252000"/>
            </a:xfrm>
            <a:prstGeom prst="ellips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65" name="Ellipse 64">
              <a:extLst>
                <a:ext uri="{FF2B5EF4-FFF2-40B4-BE49-F238E27FC236}">
                  <a16:creationId xmlns:a16="http://schemas.microsoft.com/office/drawing/2014/main" id="{1EEFDD3D-ABEA-4108-B899-AD4CDB6F3512}"/>
                </a:ext>
              </a:extLst>
            </p:cNvPr>
            <p:cNvSpPr>
              <a:spLocks noChangeAspect="1"/>
            </p:cNvSpPr>
            <p:nvPr/>
          </p:nvSpPr>
          <p:spPr>
            <a:xfrm>
              <a:off x="6567598" y="1817796"/>
              <a:ext cx="46536" cy="45719"/>
            </a:xfrm>
            <a:prstGeom prst="ellipse">
              <a:avLst/>
            </a:prstGeom>
            <a:solidFill>
              <a:schemeClr val="tx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66" name="Ellipse 65">
              <a:extLst>
                <a:ext uri="{FF2B5EF4-FFF2-40B4-BE49-F238E27FC236}">
                  <a16:creationId xmlns:a16="http://schemas.microsoft.com/office/drawing/2014/main" id="{F59DE2A9-FA77-43CC-B057-66D0DBC0D78C}"/>
                </a:ext>
              </a:extLst>
            </p:cNvPr>
            <p:cNvSpPr>
              <a:spLocks noChangeAspect="1"/>
            </p:cNvSpPr>
            <p:nvPr/>
          </p:nvSpPr>
          <p:spPr>
            <a:xfrm>
              <a:off x="6999598" y="1817796"/>
              <a:ext cx="46536" cy="45719"/>
            </a:xfrm>
            <a:prstGeom prst="ellipse">
              <a:avLst/>
            </a:prstGeom>
            <a:solidFill>
              <a:schemeClr val="tx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67" name="Freihandform: Form 96">
              <a:extLst>
                <a:ext uri="{FF2B5EF4-FFF2-40B4-BE49-F238E27FC236}">
                  <a16:creationId xmlns:a16="http://schemas.microsoft.com/office/drawing/2014/main" id="{8639EF8B-16D5-492E-BE58-F0AC062E395B}"/>
                </a:ext>
              </a:extLst>
            </p:cNvPr>
            <p:cNvSpPr/>
            <p:nvPr/>
          </p:nvSpPr>
          <p:spPr>
            <a:xfrm>
              <a:off x="6681670" y="2069796"/>
              <a:ext cx="238125" cy="95291"/>
            </a:xfrm>
            <a:custGeom>
              <a:avLst/>
              <a:gdLst>
                <a:gd name="connsiteX0" fmla="*/ 0 w 238125"/>
                <a:gd name="connsiteY0" fmla="*/ 0 h 95291"/>
                <a:gd name="connsiteX1" fmla="*/ 114300 w 238125"/>
                <a:gd name="connsiteY1" fmla="*/ 95250 h 95291"/>
                <a:gd name="connsiteX2" fmla="*/ 238125 w 238125"/>
                <a:gd name="connsiteY2" fmla="*/ 9525 h 95291"/>
              </a:gdLst>
              <a:ahLst/>
              <a:cxnLst>
                <a:cxn ang="0">
                  <a:pos x="connsiteX0" y="connsiteY0"/>
                </a:cxn>
                <a:cxn ang="0">
                  <a:pos x="connsiteX1" y="connsiteY1"/>
                </a:cxn>
                <a:cxn ang="0">
                  <a:pos x="connsiteX2" y="connsiteY2"/>
                </a:cxn>
              </a:cxnLst>
              <a:rect l="l" t="t" r="r" b="b"/>
              <a:pathLst>
                <a:path w="238125" h="95291">
                  <a:moveTo>
                    <a:pt x="0" y="0"/>
                  </a:moveTo>
                  <a:cubicBezTo>
                    <a:pt x="37306" y="46831"/>
                    <a:pt x="74613" y="93663"/>
                    <a:pt x="114300" y="95250"/>
                  </a:cubicBezTo>
                  <a:cubicBezTo>
                    <a:pt x="153987" y="96837"/>
                    <a:pt x="196056" y="53181"/>
                    <a:pt x="238125" y="9525"/>
                  </a:cubicBezTo>
                </a:path>
              </a:pathLst>
            </a:cu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cxnSp>
          <p:nvCxnSpPr>
            <p:cNvPr id="68" name="Gerader Verbinder 111">
              <a:extLst>
                <a:ext uri="{FF2B5EF4-FFF2-40B4-BE49-F238E27FC236}">
                  <a16:creationId xmlns:a16="http://schemas.microsoft.com/office/drawing/2014/main" id="{37A95EC2-C674-4170-81E2-D95BF5276CA9}"/>
                </a:ext>
              </a:extLst>
            </p:cNvPr>
            <p:cNvCxnSpPr/>
            <p:nvPr/>
          </p:nvCxnSpPr>
          <p:spPr>
            <a:xfrm>
              <a:off x="6495598" y="1601796"/>
              <a:ext cx="188976" cy="0"/>
            </a:xfrm>
            <a:prstGeom prst="line">
              <a:avLst/>
            </a:prstGeom>
            <a:ln w="3492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9" name="Gerader Verbinder 112">
              <a:extLst>
                <a:ext uri="{FF2B5EF4-FFF2-40B4-BE49-F238E27FC236}">
                  <a16:creationId xmlns:a16="http://schemas.microsoft.com/office/drawing/2014/main" id="{2015FED0-8DB5-477B-8270-47CB9075825F}"/>
                </a:ext>
              </a:extLst>
            </p:cNvPr>
            <p:cNvCxnSpPr/>
            <p:nvPr/>
          </p:nvCxnSpPr>
          <p:spPr>
            <a:xfrm>
              <a:off x="6927598" y="1601796"/>
              <a:ext cx="188976" cy="0"/>
            </a:xfrm>
            <a:prstGeom prst="line">
              <a:avLst/>
            </a:prstGeom>
            <a:ln w="3492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70" name="Gerader Verbinder 128">
              <a:extLst>
                <a:ext uri="{FF2B5EF4-FFF2-40B4-BE49-F238E27FC236}">
                  <a16:creationId xmlns:a16="http://schemas.microsoft.com/office/drawing/2014/main" id="{90E02BCF-A613-4AE9-9CC3-9549A3FD7E02}"/>
                </a:ext>
              </a:extLst>
            </p:cNvPr>
            <p:cNvCxnSpPr/>
            <p:nvPr/>
          </p:nvCxnSpPr>
          <p:spPr>
            <a:xfrm flipV="1">
              <a:off x="6495598" y="1736263"/>
              <a:ext cx="154536" cy="54000"/>
            </a:xfrm>
            <a:prstGeom prst="line">
              <a:avLst/>
            </a:prstGeom>
            <a:ln w="3492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71" name="Gerader Verbinder 129">
              <a:extLst>
                <a:ext uri="{FF2B5EF4-FFF2-40B4-BE49-F238E27FC236}">
                  <a16:creationId xmlns:a16="http://schemas.microsoft.com/office/drawing/2014/main" id="{822B8BCD-403F-401E-953D-EDA8D79D8A48}"/>
                </a:ext>
              </a:extLst>
            </p:cNvPr>
            <p:cNvCxnSpPr>
              <a:cxnSpLocks/>
            </p:cNvCxnSpPr>
            <p:nvPr/>
          </p:nvCxnSpPr>
          <p:spPr>
            <a:xfrm>
              <a:off x="6974892" y="1736866"/>
              <a:ext cx="154536" cy="60405"/>
            </a:xfrm>
            <a:prstGeom prst="line">
              <a:avLst/>
            </a:prstGeom>
            <a:ln w="34925" cap="rnd">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131532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8CD013CA-1B40-4580-8953-A239446C5F60}"/>
              </a:ext>
            </a:extLst>
          </p:cNvPr>
          <p:cNvSpPr/>
          <p:nvPr/>
        </p:nvSpPr>
        <p:spPr>
          <a:xfrm>
            <a:off x="372108" y="2008312"/>
            <a:ext cx="8856984" cy="6417141"/>
          </a:xfrm>
          <a:prstGeom prst="rect">
            <a:avLst/>
          </a:prstGeom>
        </p:spPr>
        <p:txBody>
          <a:bodyPr wrap="square">
            <a:spAutoFit/>
          </a:bodyPr>
          <a:lstStyle/>
          <a:p>
            <a:pPr algn="ctr"/>
            <a:r>
              <a:rPr lang="en-GB" sz="4800" b="1" dirty="0"/>
              <a:t>Principles for use</a:t>
            </a:r>
            <a:endParaRPr lang="en-GB" sz="4800" dirty="0"/>
          </a:p>
          <a:p>
            <a:pPr marL="358775" indent="-358775"/>
            <a:r>
              <a:rPr lang="en-GB" b="1" dirty="0"/>
              <a:t> </a:t>
            </a:r>
            <a:endParaRPr lang="en-GB" dirty="0"/>
          </a:p>
          <a:p>
            <a:pPr marL="358775" indent="-358775" algn="just">
              <a:buAutoNum type="arabicPeriod"/>
            </a:pPr>
            <a:r>
              <a:rPr lang="en-GB" sz="2400" dirty="0"/>
              <a:t>Evaluate the restoration in each category: In case of a sufficient/ acceptable restoration make a distinction between an excellent (score 1), good (score 2) and satisfactory quality (score 3). In case of an insufficient/ inacceptable restoration differentiate between a localized (Score 4, need for repair) or generalized insufficiency </a:t>
            </a:r>
            <a:r>
              <a:rPr lang="en-GB" sz="2400"/>
              <a:t>(Score 5, need </a:t>
            </a:r>
            <a:r>
              <a:rPr lang="en-GB" sz="2400" dirty="0"/>
              <a:t>for replacement).</a:t>
            </a:r>
          </a:p>
          <a:p>
            <a:pPr marL="358775" indent="-358775" algn="just"/>
            <a:r>
              <a:rPr lang="en-GB" sz="2400" dirty="0"/>
              <a:t> </a:t>
            </a:r>
          </a:p>
          <a:p>
            <a:pPr marL="358775" indent="-358775" algn="just"/>
            <a:r>
              <a:rPr lang="en-GB" sz="2400" dirty="0"/>
              <a:t>2.	Make independent and unbiased decisions for each category.</a:t>
            </a:r>
          </a:p>
          <a:p>
            <a:pPr marL="358775" indent="-358775" algn="just"/>
            <a:r>
              <a:rPr lang="en-GB" sz="2400" dirty="0"/>
              <a:t> </a:t>
            </a:r>
          </a:p>
          <a:p>
            <a:pPr marL="358775" indent="-358775" algn="just"/>
            <a:r>
              <a:rPr lang="en-GB" sz="2400" dirty="0"/>
              <a:t>3. 	Score only what you see, not what you assume.</a:t>
            </a:r>
          </a:p>
          <a:p>
            <a:pPr marL="358775" indent="-358775" algn="just"/>
            <a:r>
              <a:rPr lang="en-GB" sz="2400" dirty="0"/>
              <a:t> </a:t>
            </a:r>
          </a:p>
          <a:p>
            <a:pPr marL="358775" indent="-358775" algn="just"/>
            <a:r>
              <a:rPr lang="en-GB" sz="2400" dirty="0"/>
              <a:t>4. 	When you are in doubt, choose the less severe score.</a:t>
            </a:r>
          </a:p>
          <a:p>
            <a:r>
              <a:rPr lang="en-GB" dirty="0"/>
              <a:t> </a:t>
            </a:r>
          </a:p>
          <a:p>
            <a:r>
              <a:rPr lang="en-GB" dirty="0"/>
              <a:t> </a:t>
            </a:r>
          </a:p>
        </p:txBody>
      </p:sp>
      <p:sp>
        <p:nvSpPr>
          <p:cNvPr id="4" name="Rechteck 3">
            <a:extLst>
              <a:ext uri="{FF2B5EF4-FFF2-40B4-BE49-F238E27FC236}">
                <a16:creationId xmlns:a16="http://schemas.microsoft.com/office/drawing/2014/main" id="{146F31C5-0DC2-46B5-BDAD-888F45BF8FAF}"/>
              </a:ext>
            </a:extLst>
          </p:cNvPr>
          <p:cNvSpPr/>
          <p:nvPr/>
        </p:nvSpPr>
        <p:spPr>
          <a:xfrm>
            <a:off x="76678" y="132509"/>
            <a:ext cx="619466" cy="707886"/>
          </a:xfrm>
          <a:prstGeom prst="rect">
            <a:avLst/>
          </a:prstGeom>
        </p:spPr>
        <p:txBody>
          <a:bodyPr wrap="square">
            <a:spAutoFit/>
          </a:bodyPr>
          <a:lstStyle/>
          <a:p>
            <a:pPr lvl="0" algn="ctr" fontAlgn="base" hangingPunct="0">
              <a:defRPr/>
            </a:pPr>
            <a:r>
              <a:rPr lang="en-GB" sz="1200" dirty="0">
                <a:solidFill>
                  <a:schemeClr val="tx1">
                    <a:lumMod val="75000"/>
                    <a:lumOff val="25000"/>
                  </a:schemeClr>
                </a:solidFill>
                <a:ea typeface="Calibri"/>
                <a:cs typeface="Arial"/>
              </a:rPr>
              <a:t>page</a:t>
            </a:r>
          </a:p>
          <a:p>
            <a:pPr lvl="0" algn="ctr" fontAlgn="base" hangingPunct="0">
              <a:defRPr/>
            </a:pPr>
            <a:r>
              <a:rPr lang="en-GB" sz="2800" dirty="0">
                <a:solidFill>
                  <a:schemeClr val="tx1">
                    <a:lumMod val="75000"/>
                    <a:lumOff val="25000"/>
                  </a:schemeClr>
                </a:solidFill>
                <a:ea typeface="Calibri"/>
                <a:cs typeface="Arial"/>
              </a:rPr>
              <a:t>2</a:t>
            </a:r>
            <a:endParaRPr lang="en-GB" sz="4800" dirty="0">
              <a:solidFill>
                <a:schemeClr val="tx1">
                  <a:lumMod val="75000"/>
                  <a:lumOff val="25000"/>
                </a:schemeClr>
              </a:solidFill>
              <a:ea typeface="Calibri"/>
              <a:cs typeface="Arial"/>
            </a:endParaRPr>
          </a:p>
        </p:txBody>
      </p:sp>
    </p:spTree>
    <p:extLst>
      <p:ext uri="{BB962C8B-B14F-4D97-AF65-F5344CB8AC3E}">
        <p14:creationId xmlns:p14="http://schemas.microsoft.com/office/powerpoint/2010/main" val="33522462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461107392"/>
              </p:ext>
            </p:extLst>
          </p:nvPr>
        </p:nvGraphicFramePr>
        <p:xfrm>
          <a:off x="54422" y="64096"/>
          <a:ext cx="9495978" cy="12457384"/>
        </p:xfrm>
        <a:graphic>
          <a:graphicData uri="http://schemas.openxmlformats.org/drawingml/2006/table">
            <a:tbl>
              <a:tblPr firstRow="1" firstCol="1" bandRow="1" bandCol="1">
                <a:tableStyleId>{5C22544A-7EE6-4342-B048-85BDC9FD1C3A}</a:tableStyleId>
              </a:tblPr>
              <a:tblGrid>
                <a:gridCol w="497706">
                  <a:extLst>
                    <a:ext uri="{9D8B030D-6E8A-4147-A177-3AD203B41FA5}">
                      <a16:colId xmlns:a16="http://schemas.microsoft.com/office/drawing/2014/main" val="20000"/>
                    </a:ext>
                  </a:extLst>
                </a:gridCol>
                <a:gridCol w="3672408">
                  <a:extLst>
                    <a:ext uri="{9D8B030D-6E8A-4147-A177-3AD203B41FA5}">
                      <a16:colId xmlns:a16="http://schemas.microsoft.com/office/drawing/2014/main" val="20001"/>
                    </a:ext>
                  </a:extLst>
                </a:gridCol>
                <a:gridCol w="4104456">
                  <a:extLst>
                    <a:ext uri="{9D8B030D-6E8A-4147-A177-3AD203B41FA5}">
                      <a16:colId xmlns:a16="http://schemas.microsoft.com/office/drawing/2014/main" val="20002"/>
                    </a:ext>
                  </a:extLst>
                </a:gridCol>
                <a:gridCol w="1221408">
                  <a:extLst>
                    <a:ext uri="{9D8B030D-6E8A-4147-A177-3AD203B41FA5}">
                      <a16:colId xmlns:a16="http://schemas.microsoft.com/office/drawing/2014/main" val="20003"/>
                    </a:ext>
                  </a:extLst>
                </a:gridCol>
              </a:tblGrid>
              <a:tr h="957670">
                <a:tc>
                  <a:txBody>
                    <a:bodyPr/>
                    <a:lstStyle/>
                    <a:p>
                      <a:pPr marL="0" marR="0" lvl="0" indent="0" algn="ctr" defTabSz="1280160" rtl="0" eaLnBrk="1" fontAlgn="base" latinLnBrk="0" hangingPunct="0">
                        <a:lnSpc>
                          <a:spcPct val="100000"/>
                        </a:lnSpc>
                        <a:spcBef>
                          <a:spcPts val="0"/>
                        </a:spcBef>
                        <a:spcAft>
                          <a:spcPts val="0"/>
                        </a:spcAft>
                        <a:buClrTx/>
                        <a:buSzTx/>
                        <a:buFontTx/>
                        <a:buNone/>
                        <a:tabLst/>
                        <a:defRPr/>
                      </a:pPr>
                      <a:r>
                        <a:rPr lang="en-GB" sz="1200" b="0" noProof="0" dirty="0">
                          <a:solidFill>
                            <a:schemeClr val="tx1">
                              <a:lumMod val="75000"/>
                              <a:lumOff val="25000"/>
                            </a:schemeClr>
                          </a:solidFill>
                          <a:effectLst/>
                          <a:latin typeface="+mn-lt"/>
                          <a:ea typeface="Calibri"/>
                          <a:cs typeface="Arial"/>
                        </a:rPr>
                        <a:t>page</a:t>
                      </a:r>
                      <a:r>
                        <a:rPr lang="en-GB" sz="2600" b="0" noProof="0" dirty="0">
                          <a:solidFill>
                            <a:schemeClr val="tx1">
                              <a:lumMod val="75000"/>
                              <a:lumOff val="25000"/>
                            </a:schemeClr>
                          </a:solidFill>
                          <a:effectLst/>
                          <a:latin typeface="+mn-lt"/>
                          <a:ea typeface="Calibri"/>
                          <a:cs typeface="Arial"/>
                        </a:rPr>
                        <a:t>20</a:t>
                      </a:r>
                    </a:p>
                  </a:txBody>
                  <a:tcPr marL="65942" marR="65942" marT="0" marB="0" anchor="ctr">
                    <a:solidFill>
                      <a:srgbClr val="ACA000"/>
                    </a:solidFill>
                  </a:tcPr>
                </a:tc>
                <a:tc gridSpan="2">
                  <a:txBody>
                    <a:bodyPr/>
                    <a:lstStyle/>
                    <a:p>
                      <a:pPr algn="ctr" fontAlgn="base" hangingPunct="0">
                        <a:spcAft>
                          <a:spcPts val="0"/>
                        </a:spcAft>
                      </a:pPr>
                      <a:r>
                        <a:rPr lang="en-GB" sz="1800" b="1" noProof="0" dirty="0">
                          <a:solidFill>
                            <a:schemeClr val="tx1"/>
                          </a:solidFill>
                          <a:effectLst/>
                        </a:rPr>
                        <a:t>Radiographic findings in relation </a:t>
                      </a:r>
                      <a:r>
                        <a:rPr lang="en-GB" sz="1800" b="1" baseline="0" noProof="0" dirty="0">
                          <a:solidFill>
                            <a:schemeClr val="tx1"/>
                          </a:solidFill>
                          <a:effectLst/>
                        </a:rPr>
                        <a:t>to </a:t>
                      </a:r>
                      <a:r>
                        <a:rPr lang="en-GB" sz="1800" b="1" noProof="0" dirty="0">
                          <a:solidFill>
                            <a:schemeClr val="tx1"/>
                          </a:solidFill>
                          <a:effectLst/>
                        </a:rPr>
                        <a:t>(in)direct restorations</a:t>
                      </a:r>
                    </a:p>
                    <a:p>
                      <a:pPr algn="ctr" fontAlgn="base" hangingPunct="0">
                        <a:spcAft>
                          <a:spcPts val="0"/>
                        </a:spcAft>
                      </a:pPr>
                      <a:r>
                        <a:rPr lang="en-GB" sz="1800" b="0" baseline="0" noProof="0" dirty="0">
                          <a:effectLst/>
                          <a:latin typeface="+mn-lt"/>
                          <a:ea typeface="Calibri"/>
                          <a:cs typeface="Arial"/>
                        </a:rPr>
                        <a:t>Applicability: All types of (in)direct restorations</a:t>
                      </a:r>
                      <a:endParaRPr lang="en-GB" sz="2000" b="0" noProof="0" dirty="0">
                        <a:effectLst/>
                        <a:latin typeface="+mn-lt"/>
                        <a:ea typeface="Calibri"/>
                        <a:cs typeface="Arial"/>
                      </a:endParaRPr>
                    </a:p>
                  </a:txBody>
                  <a:tcPr marL="65942" marR="65942" marT="0" marB="0" anchor="ctr">
                    <a:solidFill>
                      <a:srgbClr val="ACA000"/>
                    </a:solidFill>
                  </a:tcPr>
                </a:tc>
                <a:tc hMerge="1">
                  <a:txBody>
                    <a:bodyPr/>
                    <a:lstStyle/>
                    <a:p>
                      <a:pPr algn="ctr" fontAlgn="base" hangingPunct="0">
                        <a:spcAft>
                          <a:spcPts val="0"/>
                        </a:spcAft>
                      </a:pPr>
                      <a:endParaRPr lang="de-DE" sz="2000" b="1" dirty="0">
                        <a:effectLst/>
                        <a:latin typeface="Calibri"/>
                        <a:ea typeface="Calibri"/>
                        <a:cs typeface="Arial"/>
                      </a:endParaRPr>
                    </a:p>
                  </a:txBody>
                  <a:tcPr marL="65942" marR="65942" marT="0" marB="0" anchor="ctr">
                    <a:solidFill>
                      <a:srgbClr val="E2D200"/>
                    </a:solidFill>
                  </a:tcPr>
                </a:tc>
                <a:tc>
                  <a:txBody>
                    <a:bodyPr/>
                    <a:lstStyle/>
                    <a:p>
                      <a:pPr marL="0" marR="0" lvl="0" indent="0" algn="ctr" defTabSz="1280160" rtl="0" eaLnBrk="1" fontAlgn="base" latinLnBrk="0" hangingPunct="0">
                        <a:lnSpc>
                          <a:spcPct val="100000"/>
                        </a:lnSpc>
                        <a:spcBef>
                          <a:spcPts val="0"/>
                        </a:spcBef>
                        <a:spcAft>
                          <a:spcPts val="0"/>
                        </a:spcAft>
                        <a:buClrTx/>
                        <a:buSzTx/>
                        <a:buFontTx/>
                        <a:buNone/>
                        <a:tabLst/>
                        <a:defRPr/>
                      </a:pPr>
                      <a:r>
                        <a:rPr lang="en-GB" sz="2000" noProof="0">
                          <a:effectLst/>
                        </a:rPr>
                        <a:t>Probable treatment</a:t>
                      </a:r>
                      <a:endParaRPr lang="en-GB" sz="2400" noProof="0">
                        <a:effectLst/>
                        <a:latin typeface="+mn-lt"/>
                        <a:ea typeface="Calibri"/>
                        <a:cs typeface="Arial"/>
                      </a:endParaRPr>
                    </a:p>
                  </a:txBody>
                  <a:tcPr marL="36000" marR="36000" marT="0" marB="0" anchor="ctr">
                    <a:solidFill>
                      <a:srgbClr val="ACA000"/>
                    </a:solidFill>
                  </a:tcPr>
                </a:tc>
                <a:extLst>
                  <a:ext uri="{0D108BD9-81ED-4DB2-BD59-A6C34878D82A}">
                    <a16:rowId xmlns:a16="http://schemas.microsoft.com/office/drawing/2014/main" val="10000"/>
                  </a:ext>
                </a:extLst>
              </a:tr>
              <a:tr h="1850642">
                <a:tc>
                  <a:txBody>
                    <a:bodyPr/>
                    <a:lstStyle/>
                    <a:p>
                      <a:pPr marL="0" marR="0" lvl="0" indent="0" algn="ctr" defTabSz="1280160" rtl="0" eaLnBrk="1" fontAlgn="base" latinLnBrk="0" hangingPunct="0">
                        <a:lnSpc>
                          <a:spcPct val="100000"/>
                        </a:lnSpc>
                        <a:spcBef>
                          <a:spcPts val="0"/>
                        </a:spcBef>
                        <a:spcAft>
                          <a:spcPts val="0"/>
                        </a:spcAft>
                        <a:buClrTx/>
                        <a:buSzTx/>
                        <a:buFontTx/>
                        <a:buNone/>
                        <a:tabLst/>
                        <a:defRPr/>
                      </a:pPr>
                      <a:r>
                        <a:rPr lang="en-GB" sz="1600" b="1" kern="1200" noProof="0" dirty="0">
                          <a:solidFill>
                            <a:schemeClr val="lt1"/>
                          </a:solidFill>
                          <a:effectLst/>
                          <a:latin typeface="Swis721 Cn BT" panose="020B0506020202030204" pitchFamily="34" charset="0"/>
                          <a:ea typeface="Calibri"/>
                          <a:cs typeface="Arial"/>
                        </a:rPr>
                        <a:t>XR.1</a:t>
                      </a:r>
                      <a:endParaRPr lang="en-GB" sz="1800" b="1" kern="1200" noProof="0" dirty="0">
                        <a:solidFill>
                          <a:schemeClr val="lt1"/>
                        </a:solidFill>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marL="0" algn="l" defTabSz="1280160" rtl="0" eaLnBrk="1" fontAlgn="base" latinLnBrk="0" hangingPunct="0">
                        <a:spcAft>
                          <a:spcPts val="0"/>
                        </a:spcAft>
                      </a:pPr>
                      <a:r>
                        <a:rPr lang="en-GB" sz="1600" b="1" baseline="0" noProof="0">
                          <a:solidFill>
                            <a:schemeClr val="tx1"/>
                          </a:solidFill>
                          <a:effectLst/>
                        </a:rPr>
                        <a:t>Very good restoration</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noProof="0">
                          <a:solidFill>
                            <a:schemeClr val="dk1"/>
                          </a:solidFill>
                          <a:effectLst/>
                          <a:latin typeface="+mn-lt"/>
                          <a:ea typeface="+mn-ea"/>
                          <a:cs typeface="+mn-cs"/>
                        </a:rPr>
                        <a:t>Intact restoration without any radiographic signs of pathology.</a:t>
                      </a:r>
                    </a:p>
                  </a:txBody>
                  <a:tcPr marL="36000" marR="36000" marT="0" marB="0" anchor="ctr">
                    <a:lnR w="3175"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solidFill>
                      <a:srgbClr val="FFFFE7"/>
                    </a:solidFill>
                  </a:tcPr>
                </a:tc>
                <a:tc>
                  <a:txBody>
                    <a:bodyPr/>
                    <a:lstStyle/>
                    <a:p>
                      <a:pPr algn="ctr" fontAlgn="base" hangingPunct="0">
                        <a:lnSpc>
                          <a:spcPct val="150000"/>
                        </a:lnSpc>
                        <a:spcAft>
                          <a:spcPts val="0"/>
                        </a:spcAft>
                      </a:pPr>
                      <a:r>
                        <a:rPr lang="en-GB" sz="1800" noProof="0">
                          <a:solidFill>
                            <a:schemeClr val="tx1"/>
                          </a:solidFill>
                          <a:effectLst/>
                        </a:rPr>
                        <a:t> </a:t>
                      </a:r>
                      <a:endParaRPr lang="en-GB" sz="1800" noProof="0">
                        <a:solidFill>
                          <a:schemeClr val="tx1"/>
                        </a:solidFill>
                        <a:effectLst/>
                        <a:latin typeface="Calibri"/>
                        <a:ea typeface="Calibri"/>
                        <a:cs typeface="Arial"/>
                      </a:endParaRPr>
                    </a:p>
                  </a:txBody>
                  <a:tcPr marL="65942" marR="65942" marT="0" marB="0" anchor="ctr">
                    <a:lnL w="3175" cap="flat" cmpd="sng" algn="ctr">
                      <a:solidFill>
                        <a:schemeClr val="tx1"/>
                      </a:solidFill>
                      <a:prstDash val="solid"/>
                      <a:round/>
                      <a:headEnd type="none" w="med" len="med"/>
                      <a:tailEnd type="none" w="med" len="med"/>
                    </a:lnL>
                    <a:lnB w="3175" cap="flat" cmpd="sng" algn="ctr">
                      <a:solidFill>
                        <a:schemeClr val="tx1"/>
                      </a:solidFill>
                      <a:prstDash val="solid"/>
                      <a:round/>
                      <a:headEnd type="none" w="med" len="med"/>
                      <a:tailEnd type="none" w="med" len="med"/>
                    </a:lnB>
                    <a:solidFill>
                      <a:srgbClr val="FFFFE7"/>
                    </a:solidFill>
                  </a:tcPr>
                </a:tc>
                <a:tc rowSpan="6">
                  <a:txBody>
                    <a:bodyPr/>
                    <a:lstStyle/>
                    <a:p>
                      <a:pPr marL="111125" marR="0" lvl="0" indent="-90170" algn="ctr" defTabSz="1280160" rtl="0" eaLnBrk="1" fontAlgn="base" latinLnBrk="0" hangingPunct="0">
                        <a:lnSpc>
                          <a:spcPct val="100000"/>
                        </a:lnSpc>
                        <a:spcBef>
                          <a:spcPts val="0"/>
                        </a:spcBef>
                        <a:spcAft>
                          <a:spcPts val="0"/>
                        </a:spcAft>
                        <a:buClrTx/>
                        <a:buSzTx/>
                        <a:buFontTx/>
                        <a:buNone/>
                        <a:tabLst/>
                        <a:defRPr/>
                      </a:pPr>
                      <a:r>
                        <a:rPr lang="en-GB" sz="1800" b="1" kern="1200" noProof="0">
                          <a:solidFill>
                            <a:schemeClr val="bg1"/>
                          </a:solidFill>
                          <a:effectLst/>
                          <a:latin typeface="+mn-lt"/>
                          <a:ea typeface="+mn-ea"/>
                          <a:cs typeface="+mn-cs"/>
                        </a:rPr>
                        <a:t>The treatment decision should be made in relation to the clinical appearance of the restoration.</a:t>
                      </a:r>
                      <a:endParaRPr lang="en-GB" sz="1800" b="1" noProof="0">
                        <a:solidFill>
                          <a:schemeClr val="bg1"/>
                        </a:solidFill>
                        <a:effectLst/>
                      </a:endParaRPr>
                    </a:p>
                  </a:txBody>
                  <a:tcPr marL="65942" marR="65942" marT="0" marB="0" vert="vert270" anchor="ctr">
                    <a:solidFill>
                      <a:srgbClr val="ACA000"/>
                    </a:solidFill>
                  </a:tcPr>
                </a:tc>
                <a:extLst>
                  <a:ext uri="{0D108BD9-81ED-4DB2-BD59-A6C34878D82A}">
                    <a16:rowId xmlns:a16="http://schemas.microsoft.com/office/drawing/2014/main" val="10001"/>
                  </a:ext>
                </a:extLst>
              </a:tr>
              <a:tr h="1872208">
                <a:tc>
                  <a:txBody>
                    <a:bodyPr/>
                    <a:lstStyle/>
                    <a:p>
                      <a:pPr marL="0" algn="ctr" defTabSz="1280160" rtl="0" eaLnBrk="1" fontAlgn="base" latinLnBrk="0" hangingPunct="0">
                        <a:spcAft>
                          <a:spcPts val="0"/>
                        </a:spcAft>
                      </a:pPr>
                      <a:r>
                        <a:rPr lang="en-GB" sz="1600" b="1" kern="1200" noProof="0" dirty="0">
                          <a:solidFill>
                            <a:schemeClr val="lt1"/>
                          </a:solidFill>
                          <a:effectLst/>
                          <a:latin typeface="Swis721 Cn BT" panose="020B0506020202030204" pitchFamily="34" charset="0"/>
                          <a:ea typeface="Calibri"/>
                          <a:cs typeface="Arial"/>
                        </a:rPr>
                        <a:t>XR.2</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kern="1200" baseline="0" noProof="0" dirty="0">
                          <a:solidFill>
                            <a:schemeClr val="tx1"/>
                          </a:solidFill>
                          <a:effectLst/>
                          <a:latin typeface="+mn-lt"/>
                          <a:ea typeface="+mn-ea"/>
                          <a:cs typeface="+mn-cs"/>
                        </a:rPr>
                        <a:t>Radiolucency in dentin below restoration</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noProof="0" dirty="0">
                          <a:solidFill>
                            <a:schemeClr val="dk1"/>
                          </a:solidFill>
                          <a:effectLst/>
                          <a:latin typeface="+mn-lt"/>
                          <a:ea typeface="+mn-ea"/>
                          <a:cs typeface="+mn-cs"/>
                        </a:rPr>
                        <a:t>Radiolucency detectable below restoration probably indicates an incomplete/ selective caries removal or the placement of an radiolucent base material. Restoration margins are free of any radiolucency.</a:t>
                      </a:r>
                    </a:p>
                  </a:txBody>
                  <a:tcPr marL="36000" marR="36000" marT="0" marB="0"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solidFill>
                            <a:schemeClr val="tx1"/>
                          </a:solidFill>
                          <a:effectLst/>
                        </a:rPr>
                        <a:t> </a:t>
                      </a:r>
                      <a:endParaRPr lang="en-GB" sz="1800" noProof="0">
                        <a:solidFill>
                          <a:schemeClr val="tx1"/>
                        </a:solidFill>
                        <a:effectLst/>
                        <a:latin typeface="Calibri"/>
                        <a:ea typeface="Calibri"/>
                        <a:cs typeface="Arial"/>
                      </a:endParaRPr>
                    </a:p>
                  </a:txBody>
                  <a:tcPr marL="65942" marR="65942" marT="0" marB="0" anchor="ct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vert="vert270" anchor="ctr">
                    <a:solidFill>
                      <a:srgbClr val="ACA000"/>
                    </a:solidFill>
                  </a:tcPr>
                </a:tc>
                <a:extLst>
                  <a:ext uri="{0D108BD9-81ED-4DB2-BD59-A6C34878D82A}">
                    <a16:rowId xmlns:a16="http://schemas.microsoft.com/office/drawing/2014/main" val="10002"/>
                  </a:ext>
                </a:extLst>
              </a:tr>
              <a:tr h="1872208">
                <a:tc>
                  <a:txBody>
                    <a:bodyPr/>
                    <a:lstStyle/>
                    <a:p>
                      <a:pPr marL="0" algn="ctr" defTabSz="1280160" rtl="0" eaLnBrk="1" fontAlgn="base" latinLnBrk="0" hangingPunct="0">
                        <a:spcAft>
                          <a:spcPts val="0"/>
                        </a:spcAft>
                      </a:pPr>
                      <a:r>
                        <a:rPr lang="en-GB" sz="1600" b="1" kern="1200" noProof="0" dirty="0">
                          <a:solidFill>
                            <a:schemeClr val="lt1"/>
                          </a:solidFill>
                          <a:effectLst/>
                          <a:latin typeface="Swis721 Cn BT" panose="020B0506020202030204" pitchFamily="34" charset="0"/>
                          <a:ea typeface="Calibri"/>
                          <a:cs typeface="Arial"/>
                        </a:rPr>
                        <a:t>XR.3</a:t>
                      </a:r>
                    </a:p>
                  </a:txBody>
                  <a:tcPr marL="36000" marR="36000" marT="0" marB="0" anchor="ctr">
                    <a:lnB w="6350" cap="flat" cmpd="sng" algn="ctr">
                      <a:solidFill>
                        <a:schemeClr val="bg1"/>
                      </a:solidFill>
                      <a:prstDash val="solid"/>
                      <a:round/>
                      <a:headEnd type="none" w="med" len="med"/>
                      <a:tailEnd type="none" w="med" len="med"/>
                    </a:lnB>
                    <a:solidFill>
                      <a:srgbClr val="ACA000"/>
                    </a:solidFill>
                  </a:tcPr>
                </a:tc>
                <a:tc>
                  <a:txBody>
                    <a:bodyPr/>
                    <a:lstStyle/>
                    <a:p>
                      <a:pPr marL="0" marR="0" indent="0" algn="just" defTabSz="1280160" rtl="0" eaLnBrk="1" fontAlgn="base" latinLnBrk="0" hangingPunct="0">
                        <a:lnSpc>
                          <a:spcPts val="1600"/>
                        </a:lnSpc>
                        <a:spcBef>
                          <a:spcPts val="0"/>
                        </a:spcBef>
                        <a:spcAft>
                          <a:spcPts val="0"/>
                        </a:spcAft>
                        <a:buClrTx/>
                        <a:buSzTx/>
                        <a:buFontTx/>
                        <a:buNone/>
                        <a:tabLst/>
                        <a:defRPr/>
                      </a:pPr>
                      <a:r>
                        <a:rPr lang="en-GB" sz="1600" b="1" kern="1200" baseline="0" noProof="0" dirty="0">
                          <a:solidFill>
                            <a:schemeClr val="tx1"/>
                          </a:solidFill>
                          <a:effectLst/>
                          <a:latin typeface="+mn-lt"/>
                          <a:ea typeface="+mn-ea"/>
                          <a:cs typeface="+mn-cs"/>
                        </a:rPr>
                        <a:t>Caries-related radiolucency at restoration margin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noProof="0" dirty="0">
                          <a:solidFill>
                            <a:schemeClr val="dk1"/>
                          </a:solidFill>
                          <a:effectLst/>
                          <a:latin typeface="+mn-lt"/>
                          <a:ea typeface="+mn-ea"/>
                          <a:cs typeface="+mn-cs"/>
                        </a:rPr>
                        <a:t>Radiolucency detectable at restoration margin indicates a new caries, not completely excavated cavity margin or formerly not well-adapted restoration margin. Radiolucency in dentin below restoration might be additionally present.</a:t>
                      </a:r>
                    </a:p>
                  </a:txBody>
                  <a:tcPr marL="36000" marR="36000" marT="0" marB="0"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solidFill>
                            <a:schemeClr val="tx1"/>
                          </a:solidFill>
                          <a:effectLst/>
                        </a:rPr>
                        <a:t> </a:t>
                      </a:r>
                      <a:endParaRPr lang="en-GB" sz="1800" noProof="0">
                        <a:solidFill>
                          <a:schemeClr val="tx1"/>
                        </a:solidFill>
                        <a:effectLst/>
                        <a:latin typeface="Calibri"/>
                        <a:ea typeface="Calibri"/>
                        <a:cs typeface="Arial"/>
                      </a:endParaRPr>
                    </a:p>
                  </a:txBody>
                  <a:tcPr marL="65942" marR="65942" marT="0" marB="0" anchor="ct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E7"/>
                    </a:solidFill>
                  </a:tcPr>
                </a:tc>
                <a:tc vMerge="1">
                  <a:txBody>
                    <a:bodyPr/>
                    <a:lstStyle/>
                    <a:p>
                      <a:pPr marL="111125" marR="0" indent="-90170" algn="ctr" defTabSz="1280160" rtl="0" eaLnBrk="1" fontAlgn="base" latinLnBrk="0" hangingPunct="0">
                        <a:lnSpc>
                          <a:spcPct val="100000"/>
                        </a:lnSpc>
                        <a:spcBef>
                          <a:spcPts val="0"/>
                        </a:spcBef>
                        <a:spcAft>
                          <a:spcPts val="0"/>
                        </a:spcAft>
                        <a:buClrTx/>
                        <a:buSzTx/>
                        <a:buFontTx/>
                        <a:buNone/>
                        <a:tabLst/>
                        <a:defRPr/>
                      </a:pPr>
                      <a:endParaRPr lang="en-GB" sz="1600" b="1" noProof="0" dirty="0">
                        <a:solidFill>
                          <a:schemeClr val="bg1"/>
                        </a:solidFill>
                        <a:effectLst/>
                      </a:endParaRPr>
                    </a:p>
                  </a:txBody>
                  <a:tcPr marL="65942" marR="65942" marT="0" marB="0" vert="vert270" anchor="ctr">
                    <a:solidFill>
                      <a:srgbClr val="ACA000"/>
                    </a:solidFill>
                  </a:tcPr>
                </a:tc>
                <a:extLst>
                  <a:ext uri="{0D108BD9-81ED-4DB2-BD59-A6C34878D82A}">
                    <a16:rowId xmlns:a16="http://schemas.microsoft.com/office/drawing/2014/main" val="10003"/>
                  </a:ext>
                </a:extLst>
              </a:tr>
              <a:tr h="1872208">
                <a:tc>
                  <a:txBody>
                    <a:bodyPr/>
                    <a:lstStyle/>
                    <a:p>
                      <a:pPr marL="0" marR="0" lvl="0" indent="0" algn="ctr" defTabSz="1280160" rtl="0" eaLnBrk="1" fontAlgn="base" latinLnBrk="0" hangingPunct="0">
                        <a:lnSpc>
                          <a:spcPct val="100000"/>
                        </a:lnSpc>
                        <a:spcBef>
                          <a:spcPts val="0"/>
                        </a:spcBef>
                        <a:spcAft>
                          <a:spcPts val="0"/>
                        </a:spcAft>
                        <a:buClrTx/>
                        <a:buSzTx/>
                        <a:buFontTx/>
                        <a:buNone/>
                        <a:tabLst/>
                        <a:defRPr/>
                      </a:pPr>
                      <a:r>
                        <a:rPr lang="en-GB" sz="1600" b="1" kern="1200" noProof="0" dirty="0">
                          <a:solidFill>
                            <a:schemeClr val="lt1"/>
                          </a:solidFill>
                          <a:effectLst/>
                          <a:latin typeface="Swis721 Cn BT" panose="020B0506020202030204" pitchFamily="34" charset="0"/>
                          <a:ea typeface="Calibri"/>
                          <a:cs typeface="Arial"/>
                        </a:rPr>
                        <a:t>XR.4</a:t>
                      </a:r>
                      <a:endParaRPr lang="en-GB" sz="1800" b="1" kern="1200" noProof="0" dirty="0">
                        <a:solidFill>
                          <a:schemeClr val="lt1"/>
                        </a:solidFill>
                        <a:effectLst/>
                        <a:latin typeface="Swis721 Cn BT" panose="020B0506020202030204" pitchFamily="34" charset="0"/>
                        <a:ea typeface="Calibri"/>
                        <a:cs typeface="Arial"/>
                      </a:endParaRPr>
                    </a:p>
                  </a:txBody>
                  <a:tcPr marL="36000" marR="36000" marT="0" marB="0" anchor="ctr">
                    <a:lnT w="6350" cap="flat" cmpd="sng" algn="ctr">
                      <a:solidFill>
                        <a:schemeClr val="bg1"/>
                      </a:solidFill>
                      <a:prstDash val="solid"/>
                      <a:round/>
                      <a:headEnd type="none" w="med" len="med"/>
                      <a:tailEnd type="none" w="med" len="med"/>
                    </a:lnT>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solidFill>
                            <a:schemeClr val="tx1"/>
                          </a:solidFill>
                          <a:effectLst/>
                        </a:rPr>
                        <a:t>Negative step at restoration margin </a:t>
                      </a:r>
                      <a:endParaRPr lang="en-GB" sz="1600" b="1" noProof="0" dirty="0">
                        <a:solidFill>
                          <a:schemeClr val="tx1"/>
                        </a:solidFill>
                        <a:effectLst/>
                      </a:endParaRP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noProof="0" dirty="0">
                          <a:solidFill>
                            <a:schemeClr val="dk1"/>
                          </a:solidFill>
                          <a:effectLst/>
                          <a:latin typeface="+mn-lt"/>
                          <a:ea typeface="+mn-ea"/>
                          <a:cs typeface="+mn-cs"/>
                        </a:rPr>
                        <a:t>The radiographic appearance of the restoration indicates an deficiency, defect or loss of filling material. No signs of a caries-related radiolucency.</a:t>
                      </a:r>
                    </a:p>
                  </a:txBody>
                  <a:tcPr marL="36000" marR="36000" marT="0" marB="0"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E7"/>
                    </a:solidFill>
                  </a:tcPr>
                </a:tc>
                <a:tc>
                  <a:txBody>
                    <a:bodyPr/>
                    <a:lstStyle/>
                    <a:p>
                      <a:pPr algn="ctr" fontAlgn="base" hangingPunct="0">
                        <a:spcAft>
                          <a:spcPts val="0"/>
                        </a:spcAft>
                      </a:pPr>
                      <a:endParaRPr lang="en-GB" sz="1800" noProof="0">
                        <a:ln>
                          <a:solidFill>
                            <a:srgbClr val="ACA000"/>
                          </a:solidFill>
                        </a:ln>
                        <a:solidFill>
                          <a:schemeClr val="tx1"/>
                        </a:solidFill>
                        <a:effectLst/>
                        <a:latin typeface="Calibri"/>
                        <a:ea typeface="Calibri"/>
                        <a:cs typeface="Arial"/>
                      </a:endParaRPr>
                    </a:p>
                  </a:txBody>
                  <a:tcPr marL="65942" marR="65942" marT="0" marB="0" anchor="ctr">
                    <a:lnL w="3175" cap="flat" cmpd="sng" algn="ctr">
                      <a:solidFill>
                        <a:schemeClr val="tx1"/>
                      </a:solidFill>
                      <a:prstDash val="solid"/>
                      <a:round/>
                      <a:headEnd type="none" w="med" len="med"/>
                      <a:tailEnd type="none" w="med" len="med"/>
                    </a:lnL>
                    <a:lnR w="3175" cap="flat" cmpd="sng" algn="ctr">
                      <a:solidFill>
                        <a:srgbClr val="ACA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E7"/>
                    </a:solidFill>
                  </a:tcPr>
                </a:tc>
                <a:tc vMerge="1">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endParaRPr lang="en-GB" sz="1600" b="1" kern="1200" noProof="0" dirty="0">
                        <a:solidFill>
                          <a:schemeClr val="bg1"/>
                        </a:solidFill>
                        <a:effectLst/>
                        <a:latin typeface="+mn-lt"/>
                        <a:ea typeface="+mn-ea"/>
                        <a:cs typeface="+mn-cs"/>
                      </a:endParaRPr>
                    </a:p>
                  </a:txBody>
                  <a:tcPr marL="65942" marR="65942" marT="0" marB="0" vert="vert270" anchor="ctr">
                    <a:lnL w="3175" cap="flat" cmpd="sng" algn="ctr">
                      <a:solidFill>
                        <a:srgbClr val="ACA000"/>
                      </a:solidFill>
                      <a:prstDash val="solid"/>
                      <a:round/>
                      <a:headEnd type="none" w="med" len="med"/>
                      <a:tailEnd type="none" w="med" len="med"/>
                    </a:lnL>
                    <a:solidFill>
                      <a:srgbClr val="ACA000"/>
                    </a:solidFill>
                  </a:tcPr>
                </a:tc>
                <a:extLst>
                  <a:ext uri="{0D108BD9-81ED-4DB2-BD59-A6C34878D82A}">
                    <a16:rowId xmlns:a16="http://schemas.microsoft.com/office/drawing/2014/main" val="10004"/>
                  </a:ext>
                </a:extLst>
              </a:tr>
              <a:tr h="1989008">
                <a:tc>
                  <a:txBody>
                    <a:bodyPr/>
                    <a:lstStyle/>
                    <a:p>
                      <a:pPr marL="0" marR="0" lvl="0" indent="0" algn="ctr" defTabSz="1280160" rtl="0" eaLnBrk="1" fontAlgn="base" latinLnBrk="0" hangingPunct="0">
                        <a:lnSpc>
                          <a:spcPct val="100000"/>
                        </a:lnSpc>
                        <a:spcBef>
                          <a:spcPts val="0"/>
                        </a:spcBef>
                        <a:spcAft>
                          <a:spcPts val="0"/>
                        </a:spcAft>
                        <a:buClrTx/>
                        <a:buSzTx/>
                        <a:buFontTx/>
                        <a:buNone/>
                        <a:tabLst/>
                        <a:defRPr/>
                      </a:pPr>
                      <a:r>
                        <a:rPr lang="en-GB" sz="1600" b="1" kern="1200" noProof="0" dirty="0">
                          <a:solidFill>
                            <a:schemeClr val="lt1"/>
                          </a:solidFill>
                          <a:effectLst/>
                          <a:latin typeface="Swis721 Cn BT" panose="020B0506020202030204" pitchFamily="34" charset="0"/>
                          <a:ea typeface="Calibri"/>
                          <a:cs typeface="Arial"/>
                        </a:rPr>
                        <a:t>XR.5</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kern="1200" baseline="0" noProof="0">
                          <a:solidFill>
                            <a:schemeClr val="tx1"/>
                          </a:solidFill>
                          <a:effectLst/>
                          <a:latin typeface="+mn-lt"/>
                          <a:ea typeface="+mn-ea"/>
                          <a:cs typeface="+mn-cs"/>
                        </a:rPr>
                        <a:t>Positive </a:t>
                      </a:r>
                      <a:r>
                        <a:rPr lang="en-GB" sz="1600" b="1" baseline="0" noProof="0">
                          <a:solidFill>
                            <a:schemeClr val="tx1"/>
                          </a:solidFill>
                          <a:effectLst/>
                        </a:rPr>
                        <a:t>step at restoration margin</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noProof="0">
                          <a:solidFill>
                            <a:schemeClr val="dk1"/>
                          </a:solidFill>
                          <a:effectLst/>
                          <a:latin typeface="+mn-lt"/>
                          <a:ea typeface="+mn-ea"/>
                          <a:cs typeface="+mn-cs"/>
                        </a:rPr>
                        <a:t>Excessive material detectable in the proximal space below the contact point.</a:t>
                      </a:r>
                    </a:p>
                  </a:txBody>
                  <a:tcPr marL="36000" marR="36000" marT="0" marB="0"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solidFill>
                            <a:schemeClr val="tx1"/>
                          </a:solidFill>
                          <a:effectLst/>
                        </a:rPr>
                        <a:t> </a:t>
                      </a:r>
                      <a:endParaRPr lang="en-GB" sz="1800" noProof="0">
                        <a:solidFill>
                          <a:schemeClr val="tx1"/>
                        </a:solidFill>
                        <a:effectLst/>
                        <a:latin typeface="Calibri"/>
                        <a:ea typeface="Calibri"/>
                        <a:cs typeface="Arial"/>
                      </a:endParaRPr>
                    </a:p>
                  </a:txBody>
                  <a:tcPr marL="65942" marR="65942" marT="0" marB="0" anchor="ct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E7"/>
                    </a:solidFill>
                  </a:tcPr>
                </a:tc>
                <a:tc vMerge="1">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endParaRPr lang="en-GB" sz="1600" b="1" kern="1200" noProof="0" dirty="0">
                        <a:solidFill>
                          <a:schemeClr val="bg1"/>
                        </a:solidFill>
                        <a:effectLst/>
                        <a:latin typeface="+mn-lt"/>
                        <a:ea typeface="+mn-ea"/>
                        <a:cs typeface="+mn-cs"/>
                      </a:endParaRPr>
                    </a:p>
                  </a:txBody>
                  <a:tcPr marL="65942" marR="65942" marT="0" marB="0" vert="vert270" anchor="ctr">
                    <a:solidFill>
                      <a:srgbClr val="ACA000"/>
                    </a:solidFill>
                  </a:tcPr>
                </a:tc>
                <a:extLst>
                  <a:ext uri="{0D108BD9-81ED-4DB2-BD59-A6C34878D82A}">
                    <a16:rowId xmlns:a16="http://schemas.microsoft.com/office/drawing/2014/main" val="10005"/>
                  </a:ext>
                </a:extLst>
              </a:tr>
              <a:tr h="2043440">
                <a:tc>
                  <a:txBody>
                    <a:bodyPr/>
                    <a:lstStyle/>
                    <a:p>
                      <a:pPr marL="0" algn="ctr" defTabSz="1280160" rtl="0" eaLnBrk="1" fontAlgn="base" latinLnBrk="0" hangingPunct="0">
                        <a:spcAft>
                          <a:spcPts val="0"/>
                        </a:spcAft>
                      </a:pPr>
                      <a:r>
                        <a:rPr lang="en-GB" sz="1600" b="1" noProof="0" dirty="0">
                          <a:effectLst/>
                          <a:latin typeface="Swis721 Cn BT" panose="020B0506020202030204" pitchFamily="34" charset="0"/>
                          <a:ea typeface="Calibri"/>
                          <a:cs typeface="Arial"/>
                        </a:rPr>
                        <a:t>XR.6</a:t>
                      </a:r>
                      <a:endParaRPr lang="en-GB" sz="1600" b="1" kern="1200" noProof="0" dirty="0">
                        <a:solidFill>
                          <a:schemeClr val="lt1"/>
                        </a:solidFill>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kern="1200" baseline="0" noProof="0" dirty="0">
                          <a:solidFill>
                            <a:schemeClr val="tx1"/>
                          </a:solidFill>
                          <a:effectLst/>
                          <a:latin typeface="+mn-lt"/>
                          <a:ea typeface="+mn-ea"/>
                          <a:cs typeface="+mn-cs"/>
                        </a:rPr>
                        <a:t>Marginal gap </a:t>
                      </a:r>
                      <a:endParaRPr lang="en-GB" sz="1600" b="1" baseline="0" noProof="0" dirty="0">
                        <a:solidFill>
                          <a:schemeClr val="tx1"/>
                        </a:solidFill>
                        <a:effectLst/>
                      </a:endParaRPr>
                    </a:p>
                    <a:p>
                      <a:pPr marL="0" marR="0" indent="0" algn="l" defTabSz="1280160" rtl="0" eaLnBrk="1" fontAlgn="base" latinLnBrk="0" hangingPunct="0">
                        <a:lnSpc>
                          <a:spcPct val="100000"/>
                        </a:lnSpc>
                        <a:spcBef>
                          <a:spcPts val="0"/>
                        </a:spcBef>
                        <a:spcAft>
                          <a:spcPts val="0"/>
                        </a:spcAft>
                        <a:buClrTx/>
                        <a:buSzTx/>
                        <a:buFontTx/>
                        <a:buNone/>
                        <a:tabLst/>
                        <a:defRPr/>
                      </a:pPr>
                      <a:r>
                        <a:rPr lang="en-GB" sz="1600" kern="1200" baseline="0" noProof="0" dirty="0">
                          <a:solidFill>
                            <a:schemeClr val="tx1"/>
                          </a:solidFill>
                          <a:effectLst/>
                          <a:latin typeface="+mn-lt"/>
                          <a:ea typeface="+mn-ea"/>
                          <a:cs typeface="+mn-cs"/>
                        </a:rPr>
                        <a:t>Imperfectly fitted indirect restoration. No signs of a caries-related radiolucency.</a:t>
                      </a:r>
                    </a:p>
                  </a:txBody>
                  <a:tcPr marL="36000" marR="36000" marT="0" marB="0"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solidFill>
                      <a:srgbClr val="FFFFE7"/>
                    </a:solidFill>
                  </a:tcPr>
                </a:tc>
                <a:tc>
                  <a:txBody>
                    <a:bodyPr/>
                    <a:lstStyle/>
                    <a:p>
                      <a:pPr algn="ctr" fontAlgn="base" hangingPunct="0">
                        <a:spcAft>
                          <a:spcPts val="0"/>
                        </a:spcAft>
                      </a:pPr>
                      <a:endParaRPr lang="en-GB" sz="1800" noProof="0" dirty="0">
                        <a:solidFill>
                          <a:schemeClr val="tx1"/>
                        </a:solidFill>
                        <a:effectLst/>
                        <a:latin typeface="Calibri"/>
                        <a:ea typeface="Calibri"/>
                        <a:cs typeface="Arial"/>
                      </a:endParaRPr>
                    </a:p>
                  </a:txBody>
                  <a:tcPr marL="65942" marR="65942" marT="0" marB="0" anchor="ct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solidFill>
                      <a:srgbClr val="FFFFE7"/>
                    </a:solidFill>
                  </a:tcPr>
                </a:tc>
                <a:tc vMerge="1">
                  <a:txBody>
                    <a:bodyPr/>
                    <a:lstStyle/>
                    <a:p>
                      <a:endParaRPr lang="de-DE" dirty="0"/>
                    </a:p>
                  </a:txBody>
                  <a:tcPr marL="65942" marR="65942" marT="0" marB="0" vert="vert270" anchor="ctr">
                    <a:solidFill>
                      <a:srgbClr val="ACA000"/>
                    </a:solidFill>
                  </a:tcPr>
                </a:tc>
                <a:extLst>
                  <a:ext uri="{0D108BD9-81ED-4DB2-BD59-A6C34878D82A}">
                    <a16:rowId xmlns:a16="http://schemas.microsoft.com/office/drawing/2014/main" val="10006"/>
                  </a:ext>
                </a:extLst>
              </a:tr>
            </a:tbl>
          </a:graphicData>
        </a:graphic>
      </p:graphicFrame>
      <p:pic>
        <p:nvPicPr>
          <p:cNvPr id="74" name="Picture 2" descr="D:\JAN Zahnmedizin - 2013+\00 Zahnerhaltung-Buch Quintessenz\06 Arbeitsanweisungen QM\01 Indizes &amp; Diagnostikcharts\Bissflügel Röntgen\Bilder\Approximal-SCa.jpg"/>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4480330" y="4816816"/>
            <a:ext cx="1728000" cy="1728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preferRelativeResize="0">
            <a:picLocks noChangeArrowheads="1"/>
          </p:cNvPicPr>
          <p:nvPr/>
        </p:nvPicPr>
        <p:blipFill rotWithShape="1">
          <a:blip r:embed="rId4">
            <a:extLst>
              <a:ext uri="{28A0092B-C50C-407E-A947-70E740481C1C}">
                <a14:useLocalDpi xmlns:a14="http://schemas.microsoft.com/office/drawing/2010/main" val="0"/>
              </a:ext>
            </a:extLst>
          </a:blip>
          <a:srcRect l="22196" r="32894" b="41409"/>
          <a:stretch/>
        </p:blipFill>
        <p:spPr bwMode="auto">
          <a:xfrm>
            <a:off x="4472858" y="8612824"/>
            <a:ext cx="1728000" cy="172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preferRelativeResize="0">
            <a:picLocks noChangeArrowheads="1"/>
          </p:cNvPicPr>
          <p:nvPr/>
        </p:nvPicPr>
        <p:blipFill rotWithShape="1">
          <a:blip r:embed="rId5" cstate="print">
            <a:extLst>
              <a:ext uri="{28A0092B-C50C-407E-A947-70E740481C1C}">
                <a14:useLocalDpi xmlns:a14="http://schemas.microsoft.com/office/drawing/2010/main" val="0"/>
              </a:ext>
            </a:extLst>
          </a:blip>
          <a:srcRect l="14570" t="33545" r="36675" b="3338"/>
          <a:stretch/>
        </p:blipFill>
        <p:spPr bwMode="auto">
          <a:xfrm>
            <a:off x="6416065" y="8612824"/>
            <a:ext cx="1728000" cy="172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preferRelativeResize="0">
            <a:picLocks noChangeArrowheads="1"/>
          </p:cNvPicPr>
          <p:nvPr/>
        </p:nvPicPr>
        <p:blipFill rotWithShape="1">
          <a:blip r:embed="rId6">
            <a:extLst>
              <a:ext uri="{28A0092B-C50C-407E-A947-70E740481C1C}">
                <a14:useLocalDpi xmlns:a14="http://schemas.microsoft.com/office/drawing/2010/main" val="0"/>
              </a:ext>
            </a:extLst>
          </a:blip>
          <a:srcRect l="29511" t="1" r="27522" b="44082"/>
          <a:stretch/>
        </p:blipFill>
        <p:spPr bwMode="auto">
          <a:xfrm>
            <a:off x="6416065" y="1072400"/>
            <a:ext cx="1728000" cy="172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preferRelativeResize="0">
            <a:picLocks noChangeArrowheads="1"/>
          </p:cNvPicPr>
          <p:nvPr/>
        </p:nvPicPr>
        <p:blipFill rotWithShape="1">
          <a:blip r:embed="rId7">
            <a:extLst>
              <a:ext uri="{28A0092B-C50C-407E-A947-70E740481C1C}">
                <a14:useLocalDpi xmlns:a14="http://schemas.microsoft.com/office/drawing/2010/main" val="0"/>
              </a:ext>
            </a:extLst>
          </a:blip>
          <a:srcRect l="22782" t="39744" r="32000" b="2663"/>
          <a:stretch/>
        </p:blipFill>
        <p:spPr bwMode="auto">
          <a:xfrm>
            <a:off x="4480330" y="1072400"/>
            <a:ext cx="1728000" cy="172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preferRelativeResize="0">
            <a:picLocks noChangeArrowheads="1"/>
          </p:cNvPicPr>
          <p:nvPr/>
        </p:nvPicPr>
        <p:blipFill rotWithShape="1">
          <a:blip r:embed="rId8" cstate="print">
            <a:extLst>
              <a:ext uri="{28A0092B-C50C-407E-A947-70E740481C1C}">
                <a14:useLocalDpi xmlns:a14="http://schemas.microsoft.com/office/drawing/2010/main" val="0"/>
              </a:ext>
            </a:extLst>
          </a:blip>
          <a:srcRect l="35540" t="31966" r="11511" b="3790"/>
          <a:stretch/>
        </p:blipFill>
        <p:spPr bwMode="auto">
          <a:xfrm>
            <a:off x="4480330" y="6688928"/>
            <a:ext cx="1728000" cy="172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preferRelativeResize="0">
            <a:picLocks noChangeArrowheads="1"/>
          </p:cNvPicPr>
          <p:nvPr/>
        </p:nvPicPr>
        <p:blipFill rotWithShape="1">
          <a:blip r:embed="rId9" cstate="print">
            <a:extLst>
              <a:ext uri="{28A0092B-C50C-407E-A947-70E740481C1C}">
                <a14:useLocalDpi xmlns:a14="http://schemas.microsoft.com/office/drawing/2010/main" val="0"/>
              </a:ext>
            </a:extLst>
          </a:blip>
          <a:srcRect l="31745" t="40152" r="26604" b="2266"/>
          <a:stretch/>
        </p:blipFill>
        <p:spPr bwMode="auto">
          <a:xfrm>
            <a:off x="4480330" y="2944416"/>
            <a:ext cx="1728000" cy="172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p:cNvPicPr>
            <a:picLocks noChangeAspect="1" noChangeArrowheads="1"/>
          </p:cNvPicPr>
          <p:nvPr/>
        </p:nvPicPr>
        <p:blipFill rotWithShape="1">
          <a:blip r:embed="rId10">
            <a:extLst>
              <a:ext uri="{28A0092B-C50C-407E-A947-70E740481C1C}">
                <a14:useLocalDpi xmlns:a14="http://schemas.microsoft.com/office/drawing/2010/main" val="0"/>
              </a:ext>
            </a:extLst>
          </a:blip>
          <a:srcRect l="30646" t="3030" r="28020" b="44139"/>
          <a:stretch/>
        </p:blipFill>
        <p:spPr bwMode="auto">
          <a:xfrm>
            <a:off x="6416065" y="2939336"/>
            <a:ext cx="1728000" cy="172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8" name="Picture 14"/>
          <p:cNvPicPr preferRelativeResize="0">
            <a:picLocks noChangeArrowheads="1"/>
          </p:cNvPicPr>
          <p:nvPr/>
        </p:nvPicPr>
        <p:blipFill rotWithShape="1">
          <a:blip r:embed="rId11">
            <a:extLst>
              <a:ext uri="{28A0092B-C50C-407E-A947-70E740481C1C}">
                <a14:useLocalDpi xmlns:a14="http://schemas.microsoft.com/office/drawing/2010/main" val="0"/>
              </a:ext>
            </a:extLst>
          </a:blip>
          <a:srcRect l="15095" t="-1" r="41962" b="44139"/>
          <a:stretch/>
        </p:blipFill>
        <p:spPr bwMode="auto">
          <a:xfrm>
            <a:off x="6425814" y="4821896"/>
            <a:ext cx="1728000" cy="172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9" name="Picture 15"/>
          <p:cNvPicPr>
            <a:picLocks noChangeAspect="1" noChangeArrowheads="1"/>
          </p:cNvPicPr>
          <p:nvPr/>
        </p:nvPicPr>
        <p:blipFill rotWithShape="1">
          <a:blip r:embed="rId12">
            <a:extLst>
              <a:ext uri="{28A0092B-C50C-407E-A947-70E740481C1C}">
                <a14:useLocalDpi xmlns:a14="http://schemas.microsoft.com/office/drawing/2010/main" val="0"/>
              </a:ext>
            </a:extLst>
          </a:blip>
          <a:srcRect l="29164" t="44801" r="30116" b="3141"/>
          <a:stretch/>
        </p:blipFill>
        <p:spPr bwMode="auto">
          <a:xfrm>
            <a:off x="4480330" y="10626604"/>
            <a:ext cx="1728000" cy="172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rotWithShape="1">
          <a:blip r:embed="rId13">
            <a:extLst>
              <a:ext uri="{28A0092B-C50C-407E-A947-70E740481C1C}">
                <a14:useLocalDpi xmlns:a14="http://schemas.microsoft.com/office/drawing/2010/main" val="0"/>
              </a:ext>
            </a:extLst>
          </a:blip>
          <a:srcRect l="36753" t="38251" r="17232" b="3762"/>
          <a:stretch/>
        </p:blipFill>
        <p:spPr bwMode="auto">
          <a:xfrm>
            <a:off x="6401845" y="10617644"/>
            <a:ext cx="1728000" cy="172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3" descr="E:\JAN Zahnmedizin - 2013+\01 Dentalteach\2016\B Content\03 Diagnostiktrainer\02 Röntgen\Bilderpool 2017 - BF bis einschl. 2017\Upload_Part-6 hochgeladen\0957.jpg"/>
          <p:cNvPicPr>
            <a:picLocks noChangeAspect="1" noChangeArrowheads="1"/>
          </p:cNvPicPr>
          <p:nvPr/>
        </p:nvPicPr>
        <p:blipFill rotWithShape="1">
          <a:blip r:embed="rId14">
            <a:extLst>
              <a:ext uri="{28A0092B-C50C-407E-A947-70E740481C1C}">
                <a14:useLocalDpi xmlns:a14="http://schemas.microsoft.com/office/drawing/2010/main" val="0"/>
              </a:ext>
            </a:extLst>
          </a:blip>
          <a:srcRect l="37898" t="53234" r="27709" b="2362"/>
          <a:stretch/>
        </p:blipFill>
        <p:spPr bwMode="auto">
          <a:xfrm>
            <a:off x="6425814" y="6688832"/>
            <a:ext cx="1728000" cy="1728096"/>
          </a:xfrm>
          <a:prstGeom prst="rect">
            <a:avLst/>
          </a:prstGeom>
          <a:noFill/>
          <a:extLst>
            <a:ext uri="{909E8E84-426E-40DD-AFC4-6F175D3DCCD1}">
              <a14:hiddenFill xmlns:a14="http://schemas.microsoft.com/office/drawing/2010/main">
                <a:solidFill>
                  <a:srgbClr val="FFFFFF"/>
                </a:solidFill>
              </a14:hiddenFill>
            </a:ext>
          </a:extLst>
        </p:spPr>
      </p:pic>
      <p:cxnSp>
        <p:nvCxnSpPr>
          <p:cNvPr id="6" name="Gerade Verbindung mit Pfeil 5">
            <a:extLst>
              <a:ext uri="{FF2B5EF4-FFF2-40B4-BE49-F238E27FC236}">
                <a16:creationId xmlns:a16="http://schemas.microsoft.com/office/drawing/2014/main" id="{04B05E75-8D04-4E65-89EF-418ED82C7AC3}"/>
              </a:ext>
            </a:extLst>
          </p:cNvPr>
          <p:cNvCxnSpPr/>
          <p:nvPr/>
        </p:nvCxnSpPr>
        <p:spPr>
          <a:xfrm>
            <a:off x="7280065" y="3520480"/>
            <a:ext cx="144016" cy="14401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Gerade Verbindung mit Pfeil 22">
            <a:extLst>
              <a:ext uri="{FF2B5EF4-FFF2-40B4-BE49-F238E27FC236}">
                <a16:creationId xmlns:a16="http://schemas.microsoft.com/office/drawing/2014/main" id="{48993915-316E-4914-BF33-FC21635EE4F0}"/>
              </a:ext>
            </a:extLst>
          </p:cNvPr>
          <p:cNvCxnSpPr>
            <a:cxnSpLocks/>
          </p:cNvCxnSpPr>
          <p:nvPr/>
        </p:nvCxnSpPr>
        <p:spPr>
          <a:xfrm flipH="1">
            <a:off x="7754598" y="3520480"/>
            <a:ext cx="144016" cy="14401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Gerade Verbindung mit Pfeil 23">
            <a:extLst>
              <a:ext uri="{FF2B5EF4-FFF2-40B4-BE49-F238E27FC236}">
                <a16:creationId xmlns:a16="http://schemas.microsoft.com/office/drawing/2014/main" id="{FB89284F-D976-4937-99E4-9C3EEFE776FE}"/>
              </a:ext>
            </a:extLst>
          </p:cNvPr>
          <p:cNvCxnSpPr>
            <a:cxnSpLocks/>
          </p:cNvCxnSpPr>
          <p:nvPr/>
        </p:nvCxnSpPr>
        <p:spPr>
          <a:xfrm rot="5400000" flipH="1">
            <a:off x="5738374" y="3885472"/>
            <a:ext cx="144016" cy="14401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9C056BCE-2DC9-41EC-833F-3E8E7E6803C0}"/>
              </a:ext>
            </a:extLst>
          </p:cNvPr>
          <p:cNvCxnSpPr>
            <a:cxnSpLocks/>
          </p:cNvCxnSpPr>
          <p:nvPr/>
        </p:nvCxnSpPr>
        <p:spPr>
          <a:xfrm flipV="1">
            <a:off x="5378334" y="4037872"/>
            <a:ext cx="72008" cy="20268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Gerade Verbindung mit Pfeil 26">
            <a:extLst>
              <a:ext uri="{FF2B5EF4-FFF2-40B4-BE49-F238E27FC236}">
                <a16:creationId xmlns:a16="http://schemas.microsoft.com/office/drawing/2014/main" id="{497F5327-AD86-4D26-8C5F-B53D335E5572}"/>
              </a:ext>
            </a:extLst>
          </p:cNvPr>
          <p:cNvCxnSpPr>
            <a:cxnSpLocks/>
          </p:cNvCxnSpPr>
          <p:nvPr/>
        </p:nvCxnSpPr>
        <p:spPr>
          <a:xfrm flipV="1">
            <a:off x="4889518" y="5673004"/>
            <a:ext cx="72008" cy="20268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Gerade Verbindung mit Pfeil 27">
            <a:extLst>
              <a:ext uri="{FF2B5EF4-FFF2-40B4-BE49-F238E27FC236}">
                <a16:creationId xmlns:a16="http://schemas.microsoft.com/office/drawing/2014/main" id="{02AC2BB2-3C07-47A5-AE16-DAD38A3E260C}"/>
              </a:ext>
            </a:extLst>
          </p:cNvPr>
          <p:cNvCxnSpPr/>
          <p:nvPr/>
        </p:nvCxnSpPr>
        <p:spPr>
          <a:xfrm>
            <a:off x="4596406" y="7352144"/>
            <a:ext cx="144016" cy="14401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Gerade Verbindung mit Pfeil 28">
            <a:extLst>
              <a:ext uri="{FF2B5EF4-FFF2-40B4-BE49-F238E27FC236}">
                <a16:creationId xmlns:a16="http://schemas.microsoft.com/office/drawing/2014/main" id="{57207931-F5F8-44D5-96E5-D35101B85B57}"/>
              </a:ext>
            </a:extLst>
          </p:cNvPr>
          <p:cNvCxnSpPr/>
          <p:nvPr/>
        </p:nvCxnSpPr>
        <p:spPr>
          <a:xfrm>
            <a:off x="7157729" y="4964660"/>
            <a:ext cx="144016" cy="14401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Gerade Verbindung mit Pfeil 29">
            <a:extLst>
              <a:ext uri="{FF2B5EF4-FFF2-40B4-BE49-F238E27FC236}">
                <a16:creationId xmlns:a16="http://schemas.microsoft.com/office/drawing/2014/main" id="{6EA99C75-DE48-4ED8-8702-F9CEEFF1C0A6}"/>
              </a:ext>
            </a:extLst>
          </p:cNvPr>
          <p:cNvCxnSpPr>
            <a:cxnSpLocks/>
          </p:cNvCxnSpPr>
          <p:nvPr/>
        </p:nvCxnSpPr>
        <p:spPr>
          <a:xfrm>
            <a:off x="6530462" y="7894680"/>
            <a:ext cx="216024"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Gerade Verbindung mit Pfeil 31">
            <a:extLst>
              <a:ext uri="{FF2B5EF4-FFF2-40B4-BE49-F238E27FC236}">
                <a16:creationId xmlns:a16="http://schemas.microsoft.com/office/drawing/2014/main" id="{F82A918D-BB05-4D99-81F5-5B5033494750}"/>
              </a:ext>
            </a:extLst>
          </p:cNvPr>
          <p:cNvCxnSpPr/>
          <p:nvPr/>
        </p:nvCxnSpPr>
        <p:spPr>
          <a:xfrm>
            <a:off x="7250542" y="4816624"/>
            <a:ext cx="144016" cy="14401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Gerade Verbindung mit Pfeil 32">
            <a:extLst>
              <a:ext uri="{FF2B5EF4-FFF2-40B4-BE49-F238E27FC236}">
                <a16:creationId xmlns:a16="http://schemas.microsoft.com/office/drawing/2014/main" id="{760AAAD9-4FE6-421E-B1B9-734F445F3EB0}"/>
              </a:ext>
            </a:extLst>
          </p:cNvPr>
          <p:cNvCxnSpPr>
            <a:cxnSpLocks/>
          </p:cNvCxnSpPr>
          <p:nvPr/>
        </p:nvCxnSpPr>
        <p:spPr>
          <a:xfrm flipH="1" flipV="1">
            <a:off x="7805016" y="9379320"/>
            <a:ext cx="93598" cy="189832"/>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 Verbindung mit Pfeil 35">
            <a:extLst>
              <a:ext uri="{FF2B5EF4-FFF2-40B4-BE49-F238E27FC236}">
                <a16:creationId xmlns:a16="http://schemas.microsoft.com/office/drawing/2014/main" id="{697534FD-A5AC-4991-A5B7-8ECDCCDE5DF4}"/>
              </a:ext>
            </a:extLst>
          </p:cNvPr>
          <p:cNvCxnSpPr>
            <a:cxnSpLocks/>
          </p:cNvCxnSpPr>
          <p:nvPr/>
        </p:nvCxnSpPr>
        <p:spPr>
          <a:xfrm>
            <a:off x="5889248" y="8911393"/>
            <a:ext cx="0" cy="195231"/>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Gerade Verbindung mit Pfeil 38">
            <a:extLst>
              <a:ext uri="{FF2B5EF4-FFF2-40B4-BE49-F238E27FC236}">
                <a16:creationId xmlns:a16="http://schemas.microsoft.com/office/drawing/2014/main" id="{A503B7EF-5A89-4420-B8C4-8082CF03D75B}"/>
              </a:ext>
            </a:extLst>
          </p:cNvPr>
          <p:cNvCxnSpPr>
            <a:cxnSpLocks/>
          </p:cNvCxnSpPr>
          <p:nvPr/>
        </p:nvCxnSpPr>
        <p:spPr>
          <a:xfrm rot="16200000">
            <a:off x="5824396" y="11950940"/>
            <a:ext cx="216024"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Gerade Verbindung mit Pfeil 39">
            <a:extLst>
              <a:ext uri="{FF2B5EF4-FFF2-40B4-BE49-F238E27FC236}">
                <a16:creationId xmlns:a16="http://schemas.microsoft.com/office/drawing/2014/main" id="{233A5E8E-3E26-406F-A940-26CF497075EB}"/>
              </a:ext>
            </a:extLst>
          </p:cNvPr>
          <p:cNvCxnSpPr>
            <a:cxnSpLocks/>
          </p:cNvCxnSpPr>
          <p:nvPr/>
        </p:nvCxnSpPr>
        <p:spPr>
          <a:xfrm rot="16200000">
            <a:off x="6683412" y="11631541"/>
            <a:ext cx="216024"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Gerade Verbindung mit Pfeil 40">
            <a:extLst>
              <a:ext uri="{FF2B5EF4-FFF2-40B4-BE49-F238E27FC236}">
                <a16:creationId xmlns:a16="http://schemas.microsoft.com/office/drawing/2014/main" id="{1893FE5C-1C79-47DF-96CC-2665F10BF79D}"/>
              </a:ext>
            </a:extLst>
          </p:cNvPr>
          <p:cNvCxnSpPr>
            <a:cxnSpLocks/>
          </p:cNvCxnSpPr>
          <p:nvPr/>
        </p:nvCxnSpPr>
        <p:spPr>
          <a:xfrm rot="16200000">
            <a:off x="7644916" y="11441805"/>
            <a:ext cx="216024"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6246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34086490"/>
              </p:ext>
            </p:extLst>
          </p:nvPr>
        </p:nvGraphicFramePr>
        <p:xfrm>
          <a:off x="54422" y="64096"/>
          <a:ext cx="9495978" cy="12355248"/>
        </p:xfrm>
        <a:graphic>
          <a:graphicData uri="http://schemas.openxmlformats.org/drawingml/2006/table">
            <a:tbl>
              <a:tblPr firstRow="1" firstCol="1" bandRow="1" bandCol="1">
                <a:tableStyleId>{5C22544A-7EE6-4342-B048-85BDC9FD1C3A}</a:tableStyleId>
              </a:tblPr>
              <a:tblGrid>
                <a:gridCol w="497706">
                  <a:extLst>
                    <a:ext uri="{9D8B030D-6E8A-4147-A177-3AD203B41FA5}">
                      <a16:colId xmlns:a16="http://schemas.microsoft.com/office/drawing/2014/main" val="20000"/>
                    </a:ext>
                  </a:extLst>
                </a:gridCol>
                <a:gridCol w="7947795">
                  <a:extLst>
                    <a:ext uri="{9D8B030D-6E8A-4147-A177-3AD203B41FA5}">
                      <a16:colId xmlns:a16="http://schemas.microsoft.com/office/drawing/2014/main" val="20001"/>
                    </a:ext>
                  </a:extLst>
                </a:gridCol>
                <a:gridCol w="1050477">
                  <a:extLst>
                    <a:ext uri="{9D8B030D-6E8A-4147-A177-3AD203B41FA5}">
                      <a16:colId xmlns:a16="http://schemas.microsoft.com/office/drawing/2014/main" val="20003"/>
                    </a:ext>
                  </a:extLst>
                </a:gridCol>
              </a:tblGrid>
              <a:tr h="936104">
                <a:tc>
                  <a:txBody>
                    <a:bodyPr/>
                    <a:lstStyle/>
                    <a:p>
                      <a:pPr algn="ctr" fontAlgn="base" hangingPunct="0">
                        <a:spcAft>
                          <a:spcPts val="0"/>
                        </a:spcAft>
                      </a:pPr>
                      <a:r>
                        <a:rPr lang="en-GB" sz="1200" b="0" noProof="0" dirty="0">
                          <a:solidFill>
                            <a:schemeClr val="tx1">
                              <a:lumMod val="75000"/>
                              <a:lumOff val="25000"/>
                            </a:schemeClr>
                          </a:solidFill>
                          <a:effectLst/>
                          <a:latin typeface="Calibri"/>
                          <a:ea typeface="Calibri"/>
                          <a:cs typeface="Arial"/>
                        </a:rPr>
                        <a:t>page</a:t>
                      </a:r>
                    </a:p>
                    <a:p>
                      <a:pPr algn="ctr" fontAlgn="base" hangingPunct="0">
                        <a:spcAft>
                          <a:spcPts val="0"/>
                        </a:spcAft>
                      </a:pPr>
                      <a:r>
                        <a:rPr lang="en-GB" sz="2800" b="0" noProof="0" dirty="0">
                          <a:solidFill>
                            <a:schemeClr val="tx1">
                              <a:lumMod val="75000"/>
                              <a:lumOff val="25000"/>
                            </a:schemeClr>
                          </a:solidFill>
                          <a:effectLst/>
                          <a:latin typeface="Calibri"/>
                          <a:ea typeface="Calibri"/>
                          <a:cs typeface="Arial"/>
                        </a:rPr>
                        <a:t>3</a:t>
                      </a:r>
                      <a:endParaRPr lang="en-GB" sz="2400" b="0" noProof="0" dirty="0">
                        <a:solidFill>
                          <a:schemeClr val="tx1">
                            <a:lumMod val="75000"/>
                            <a:lumOff val="25000"/>
                          </a:schemeClr>
                        </a:solidFill>
                        <a:effectLst/>
                        <a:latin typeface="Calibri"/>
                        <a:ea typeface="Calibri"/>
                        <a:cs typeface="Arial"/>
                      </a:endParaRPr>
                    </a:p>
                  </a:txBody>
                  <a:tcPr marL="65942" marR="65942" marT="0" marB="0" anchor="ctr">
                    <a:solidFill>
                      <a:srgbClr val="ACA000"/>
                    </a:solidFill>
                  </a:tcPr>
                </a:tc>
                <a:tc>
                  <a:txBody>
                    <a:bodyPr/>
                    <a:lstStyle/>
                    <a:p>
                      <a:pPr algn="ctr" fontAlgn="base" hangingPunct="0">
                        <a:spcAft>
                          <a:spcPts val="0"/>
                        </a:spcAft>
                      </a:pPr>
                      <a:r>
                        <a:rPr lang="en-GB" sz="1800" noProof="0" dirty="0">
                          <a:effectLst/>
                        </a:rPr>
                        <a:t>Evaluation</a:t>
                      </a:r>
                      <a:r>
                        <a:rPr lang="en-GB" sz="1800" baseline="0" noProof="0" dirty="0">
                          <a:effectLst/>
                        </a:rPr>
                        <a:t> of </a:t>
                      </a:r>
                      <a:r>
                        <a:rPr lang="en-GB" sz="1800" noProof="0" dirty="0">
                          <a:effectLst/>
                        </a:rPr>
                        <a:t>direct &amp; indirect restorations (Revised FDI criteria 2022</a:t>
                      </a:r>
                      <a:r>
                        <a:rPr lang="en-GB" sz="2000" b="0" noProof="0" dirty="0">
                          <a:effectLst/>
                          <a:latin typeface="Calibri"/>
                          <a:cs typeface="Arial"/>
                        </a:rPr>
                        <a:t>)</a:t>
                      </a:r>
                    </a:p>
                    <a:p>
                      <a:pPr algn="ctr" fontAlgn="base" hangingPunct="0">
                        <a:spcAft>
                          <a:spcPts val="0"/>
                        </a:spcAft>
                      </a:pPr>
                      <a:r>
                        <a:rPr lang="en-GB" sz="2000" b="1" noProof="0" dirty="0">
                          <a:solidFill>
                            <a:schemeClr val="tx1"/>
                          </a:solidFill>
                          <a:effectLst/>
                          <a:latin typeface="Calibri"/>
                          <a:cs typeface="Arial"/>
                        </a:rPr>
                        <a:t>Terminology &amp; Characteristics</a:t>
                      </a:r>
                      <a:endParaRPr lang="en-GB" sz="1800" b="1" noProof="0" dirty="0">
                        <a:solidFill>
                          <a:schemeClr val="tx1"/>
                        </a:solidFill>
                        <a:effectLst/>
                      </a:endParaRPr>
                    </a:p>
                  </a:txBody>
                  <a:tcPr marL="65942" marR="65942" marT="0" marB="0" anchor="ctr">
                    <a:solidFill>
                      <a:srgbClr val="ACA000"/>
                    </a:solidFill>
                  </a:tcPr>
                </a:tc>
                <a:tc>
                  <a:txBody>
                    <a:bodyPr/>
                    <a:lstStyle/>
                    <a:p>
                      <a:pPr algn="ctr" fontAlgn="base" hangingPunct="0">
                        <a:spcAft>
                          <a:spcPts val="0"/>
                        </a:spcAft>
                      </a:pPr>
                      <a:r>
                        <a:rPr lang="en-GB" sz="1800" noProof="0" dirty="0">
                          <a:effectLst/>
                        </a:rPr>
                        <a:t>Probable treatment</a:t>
                      </a:r>
                      <a:endParaRPr lang="en-GB" sz="2000" noProof="0" dirty="0">
                        <a:effectLst/>
                        <a:latin typeface="Calibri"/>
                        <a:ea typeface="Calibri"/>
                        <a:cs typeface="Arial"/>
                      </a:endParaRPr>
                    </a:p>
                  </a:txBody>
                  <a:tcPr marL="36000" marR="36000" marT="0" marB="0" anchor="ctr">
                    <a:solidFill>
                      <a:srgbClr val="ACA000"/>
                    </a:solidFill>
                  </a:tcPr>
                </a:tc>
                <a:extLst>
                  <a:ext uri="{0D108BD9-81ED-4DB2-BD59-A6C34878D82A}">
                    <a16:rowId xmlns:a16="http://schemas.microsoft.com/office/drawing/2014/main" val="10000"/>
                  </a:ext>
                </a:extLst>
              </a:tr>
              <a:tr h="2232248">
                <a:tc>
                  <a:txBody>
                    <a:bodyPr/>
                    <a:lstStyle/>
                    <a:p>
                      <a:pPr algn="ctr" fontAlgn="base" hangingPunct="0">
                        <a:spcAft>
                          <a:spcPts val="0"/>
                        </a:spcAft>
                      </a:pPr>
                      <a:r>
                        <a:rPr lang="en-GB" sz="1800" b="1" noProof="0" dirty="0">
                          <a:effectLst/>
                          <a:latin typeface="Swis721 Cn BT" panose="020B0506020202030204" pitchFamily="34" charset="0"/>
                          <a:ea typeface="Calibri"/>
                          <a:cs typeface="Arial"/>
                        </a:rPr>
                        <a:t>X.1</a:t>
                      </a:r>
                      <a:endParaRPr lang="en-GB" sz="3600" b="1" noProof="0" dirty="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algn="ctr" fontAlgn="base" hangingPunct="0">
                        <a:spcAft>
                          <a:spcPts val="0"/>
                        </a:spcAft>
                      </a:pPr>
                      <a:r>
                        <a:rPr lang="en-GB" sz="2000" b="1" baseline="0" noProof="0" dirty="0">
                          <a:effectLst/>
                        </a:rPr>
                        <a:t>Clinically very good restoration (sufficient/ acceptable)</a:t>
                      </a:r>
                      <a:endParaRPr lang="en-GB" sz="2000" b="1" noProof="0" dirty="0">
                        <a:effectLst/>
                      </a:endParaRPr>
                    </a:p>
                    <a:p>
                      <a:pPr marL="111125" marR="0" indent="-90170" algn="ctr" defTabSz="1280160" rtl="0" eaLnBrk="1" fontAlgn="base" latinLnBrk="0" hangingPunct="0">
                        <a:lnSpc>
                          <a:spcPct val="100000"/>
                        </a:lnSpc>
                        <a:spcBef>
                          <a:spcPts val="0"/>
                        </a:spcBef>
                        <a:spcAft>
                          <a:spcPts val="0"/>
                        </a:spcAft>
                        <a:buClrTx/>
                        <a:buSzTx/>
                        <a:buFontTx/>
                        <a:buChar char="-"/>
                        <a:tabLst/>
                        <a:defRPr/>
                      </a:pPr>
                      <a:r>
                        <a:rPr lang="en-GB" sz="1600" kern="1200" baseline="0" dirty="0">
                          <a:solidFill>
                            <a:schemeClr val="dk1"/>
                          </a:solidFill>
                          <a:effectLst/>
                          <a:latin typeface="+mn-lt"/>
                          <a:ea typeface="+mn-ea"/>
                          <a:cs typeface="+mn-cs"/>
                        </a:rPr>
                        <a:t>Ideal restoration</a:t>
                      </a:r>
                    </a:p>
                    <a:p>
                      <a:pPr marL="111125" marR="0" indent="-90170" algn="ctr" defTabSz="1280160" rtl="0" eaLnBrk="1" fontAlgn="base" latinLnBrk="0" hangingPunct="0">
                        <a:lnSpc>
                          <a:spcPct val="100000"/>
                        </a:lnSpc>
                        <a:spcBef>
                          <a:spcPts val="0"/>
                        </a:spcBef>
                        <a:spcAft>
                          <a:spcPts val="0"/>
                        </a:spcAft>
                        <a:buClrTx/>
                        <a:buSzTx/>
                        <a:buFontTx/>
                        <a:buChar char="-"/>
                        <a:tabLst/>
                        <a:defRPr/>
                      </a:pPr>
                      <a:r>
                        <a:rPr lang="en-GB" sz="1600" kern="1200" baseline="0" dirty="0">
                          <a:solidFill>
                            <a:schemeClr val="dk1"/>
                          </a:solidFill>
                          <a:effectLst/>
                          <a:latin typeface="+mn-lt"/>
                          <a:ea typeface="+mn-ea"/>
                          <a:cs typeface="+mn-cs"/>
                        </a:rPr>
                        <a:t>No deficiencies</a:t>
                      </a:r>
                    </a:p>
                    <a:p>
                      <a:pPr algn="ctr" fontAlgn="base" hangingPunct="0">
                        <a:lnSpc>
                          <a:spcPct val="150000"/>
                        </a:lnSpc>
                        <a:spcAft>
                          <a:spcPts val="0"/>
                        </a:spcAft>
                      </a:pPr>
                      <a:r>
                        <a:rPr lang="en-GB" sz="1800" noProof="0" dirty="0">
                          <a:effectLst/>
                        </a:rPr>
                        <a:t> </a:t>
                      </a:r>
                      <a:endParaRPr lang="en-GB" sz="1800" noProof="0" dirty="0">
                        <a:effectLst/>
                        <a:latin typeface="Calibri"/>
                        <a:ea typeface="Calibri"/>
                        <a:cs typeface="Arial"/>
                      </a:endParaRPr>
                    </a:p>
                  </a:txBody>
                  <a:tcPr marL="36000" marR="36000" marT="0" marB="0" anchor="ctr">
                    <a:lnB w="3175" cap="flat" cmpd="sng" algn="ctr">
                      <a:solidFill>
                        <a:srgbClr val="ACA000"/>
                      </a:solidFill>
                      <a:prstDash val="solid"/>
                      <a:round/>
                      <a:headEnd type="none" w="med" len="med"/>
                      <a:tailEnd type="none" w="med" len="med"/>
                    </a:lnB>
                    <a:solidFill>
                      <a:srgbClr val="FFFFE7"/>
                    </a:solidFill>
                  </a:tcPr>
                </a:tc>
                <a:tc rowSpan="3">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dirty="0">
                          <a:solidFill>
                            <a:schemeClr val="bg1"/>
                          </a:solidFill>
                          <a:effectLst/>
                          <a:latin typeface="+mn-lt"/>
                          <a:ea typeface="+mn-ea"/>
                          <a:cs typeface="+mn-cs"/>
                        </a:rPr>
                        <a:t>Reviewing </a:t>
                      </a:r>
                    </a:p>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dirty="0">
                          <a:solidFill>
                            <a:schemeClr val="bg1"/>
                          </a:solidFill>
                          <a:effectLst/>
                          <a:latin typeface="+mn-lt"/>
                          <a:ea typeface="+mn-ea"/>
                          <a:cs typeface="+mn-cs"/>
                        </a:rPr>
                        <a:t>No operative intervention</a:t>
                      </a:r>
                    </a:p>
                  </a:txBody>
                  <a:tcPr marL="65942" marR="65942" marT="0" marB="0" vert="vert270" anchor="ctr">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1"/>
                  </a:ext>
                </a:extLst>
              </a:tr>
              <a:tr h="2160240">
                <a:tc>
                  <a:txBody>
                    <a:bodyPr/>
                    <a:lstStyle/>
                    <a:p>
                      <a:pPr marL="0" algn="ctr" defTabSz="1280160" rtl="0" eaLnBrk="1" fontAlgn="base" latinLnBrk="0" hangingPunct="0">
                        <a:spcAft>
                          <a:spcPts val="0"/>
                        </a:spcAft>
                      </a:pPr>
                      <a:r>
                        <a:rPr lang="en-GB" sz="1800" b="1" kern="1200" noProof="0" dirty="0">
                          <a:solidFill>
                            <a:schemeClr val="lt1"/>
                          </a:solidFill>
                          <a:effectLst/>
                          <a:latin typeface="Swis721 Cn BT" panose="020B0506020202030204" pitchFamily="34" charset="0"/>
                          <a:ea typeface="Calibri"/>
                          <a:cs typeface="Arial"/>
                        </a:rPr>
                        <a:t>X.2</a:t>
                      </a:r>
                    </a:p>
                  </a:txBody>
                  <a:tcPr marL="36000" marR="36000" marT="0" marB="0" anchor="ctr">
                    <a:solidFill>
                      <a:srgbClr val="ACA000"/>
                    </a:solidFill>
                  </a:tcPr>
                </a:tc>
                <a:tc>
                  <a:txBody>
                    <a:bodyPr/>
                    <a:lstStyle/>
                    <a:p>
                      <a:pPr marL="0" marR="0" indent="0" algn="ctr" defTabSz="1280160" rtl="0" eaLnBrk="1" fontAlgn="base" latinLnBrk="0" hangingPunct="0">
                        <a:lnSpc>
                          <a:spcPct val="100000"/>
                        </a:lnSpc>
                        <a:spcBef>
                          <a:spcPts val="0"/>
                        </a:spcBef>
                        <a:spcAft>
                          <a:spcPts val="0"/>
                        </a:spcAft>
                        <a:buClrTx/>
                        <a:buSzTx/>
                        <a:buFontTx/>
                        <a:buNone/>
                        <a:tabLst/>
                        <a:defRPr/>
                      </a:pPr>
                      <a:r>
                        <a:rPr lang="en-GB" sz="2000" b="1" kern="1200" baseline="0" noProof="0" dirty="0">
                          <a:solidFill>
                            <a:schemeClr val="dk1"/>
                          </a:solidFill>
                          <a:effectLst/>
                          <a:latin typeface="+mn-lt"/>
                          <a:ea typeface="+mn-ea"/>
                          <a:cs typeface="+mn-cs"/>
                        </a:rPr>
                        <a:t>Clinically good restoration </a:t>
                      </a:r>
                      <a:r>
                        <a:rPr lang="en-GB" sz="2000" b="1" baseline="0" noProof="0" dirty="0">
                          <a:effectLst/>
                        </a:rPr>
                        <a:t>(sufficient/ acceptable)</a:t>
                      </a:r>
                      <a:endParaRPr lang="en-GB" sz="2000" b="1" kern="1200" baseline="0" noProof="0" dirty="0">
                        <a:solidFill>
                          <a:schemeClr val="dk1"/>
                        </a:solidFill>
                        <a:effectLst/>
                        <a:latin typeface="+mn-lt"/>
                        <a:ea typeface="+mn-ea"/>
                        <a:cs typeface="+mn-cs"/>
                      </a:endParaRPr>
                    </a:p>
                    <a:p>
                      <a:pPr marL="111125" marR="0" indent="-90170" algn="ctr" defTabSz="1280160" rtl="0" eaLnBrk="1" fontAlgn="base" latinLnBrk="0" hangingPunct="0">
                        <a:lnSpc>
                          <a:spcPct val="100000"/>
                        </a:lnSpc>
                        <a:spcBef>
                          <a:spcPts val="0"/>
                        </a:spcBef>
                        <a:spcAft>
                          <a:spcPts val="0"/>
                        </a:spcAft>
                        <a:buClrTx/>
                        <a:buSzTx/>
                        <a:buFontTx/>
                        <a:buChar char="-"/>
                        <a:tabLst/>
                        <a:defRPr/>
                      </a:pPr>
                      <a:r>
                        <a:rPr lang="en-GB" sz="1600" kern="1200" baseline="0">
                          <a:solidFill>
                            <a:schemeClr val="dk1"/>
                          </a:solidFill>
                          <a:effectLst/>
                          <a:latin typeface="+mn-lt"/>
                          <a:ea typeface="+mn-ea"/>
                          <a:cs typeface="+mn-cs"/>
                        </a:rPr>
                        <a:t>Less-ideal restoration</a:t>
                      </a:r>
                    </a:p>
                    <a:p>
                      <a:pPr marL="111125" marR="0" lvl="0" indent="-90170" algn="ctr" defTabSz="1280160" rtl="0" eaLnBrk="1" fontAlgn="base" latinLnBrk="0" hangingPunct="0">
                        <a:lnSpc>
                          <a:spcPct val="100000"/>
                        </a:lnSpc>
                        <a:spcBef>
                          <a:spcPts val="0"/>
                        </a:spcBef>
                        <a:spcAft>
                          <a:spcPts val="0"/>
                        </a:spcAft>
                        <a:buClrTx/>
                        <a:buSzTx/>
                        <a:buFontTx/>
                        <a:buChar char="-"/>
                        <a:tabLst/>
                        <a:defRPr/>
                      </a:pPr>
                      <a:r>
                        <a:rPr lang="en-GB" sz="1600" kern="1200" baseline="0">
                          <a:solidFill>
                            <a:schemeClr val="dk1"/>
                          </a:solidFill>
                          <a:effectLst/>
                          <a:latin typeface="+mn-lt"/>
                          <a:ea typeface="+mn-ea"/>
                          <a:cs typeface="+mn-cs"/>
                        </a:rPr>
                        <a:t>Detectable signs of minor deficiencies</a:t>
                      </a:r>
                    </a:p>
                    <a:p>
                      <a:pPr marL="111125" marR="0" indent="-90170" algn="ctr" defTabSz="1280160" rtl="0" eaLnBrk="1" fontAlgn="base" latinLnBrk="0" hangingPunct="0">
                        <a:lnSpc>
                          <a:spcPct val="100000"/>
                        </a:lnSpc>
                        <a:spcBef>
                          <a:spcPts val="0"/>
                        </a:spcBef>
                        <a:spcAft>
                          <a:spcPts val="0"/>
                        </a:spcAft>
                        <a:buClrTx/>
                        <a:buSzTx/>
                        <a:buFontTx/>
                        <a:buChar char="-"/>
                        <a:tabLst/>
                        <a:defRPr/>
                      </a:pPr>
                      <a:endParaRPr lang="en-GB" sz="1800" noProof="0" dirty="0">
                        <a:effectLst/>
                        <a:latin typeface="Calibri"/>
                        <a:ea typeface="Calibri"/>
                        <a:cs typeface="Arial"/>
                      </a:endParaRPr>
                    </a:p>
                  </a:txBody>
                  <a:tcPr marL="36000" marR="36000" marT="0" marB="0" anchor="ctr">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2"/>
                  </a:ext>
                </a:extLst>
              </a:tr>
              <a:tr h="0">
                <a:tc rowSpan="2">
                  <a:txBody>
                    <a:bodyPr/>
                    <a:lstStyle/>
                    <a:p>
                      <a:pPr marL="0" algn="ctr" defTabSz="1280160" rtl="0" eaLnBrk="1" fontAlgn="base" latinLnBrk="0" hangingPunct="0">
                        <a:spcAft>
                          <a:spcPts val="0"/>
                        </a:spcAft>
                      </a:pPr>
                      <a:r>
                        <a:rPr lang="en-GB" sz="1800" b="1" kern="1200" noProof="0" dirty="0">
                          <a:solidFill>
                            <a:schemeClr val="lt1"/>
                          </a:solidFill>
                          <a:effectLst/>
                          <a:latin typeface="Swis721 Cn BT" panose="020B0506020202030204" pitchFamily="34" charset="0"/>
                          <a:ea typeface="Calibri"/>
                          <a:cs typeface="Arial"/>
                        </a:rPr>
                        <a:t>X.3</a:t>
                      </a:r>
                    </a:p>
                  </a:txBody>
                  <a:tcPr marL="36000" marR="36000" marT="0" marB="0" anchor="ctr">
                    <a:solidFill>
                      <a:srgbClr val="ACA000"/>
                    </a:solidFill>
                  </a:tcPr>
                </a:tc>
                <a:tc rowSpan="2">
                  <a:txBody>
                    <a:bodyPr/>
                    <a:lstStyle/>
                    <a:p>
                      <a:pPr marL="0" marR="0" indent="0" algn="ctr" defTabSz="1280160" rtl="0" eaLnBrk="1" fontAlgn="base" latinLnBrk="0" hangingPunct="0">
                        <a:lnSpc>
                          <a:spcPct val="100000"/>
                        </a:lnSpc>
                        <a:spcBef>
                          <a:spcPts val="0"/>
                        </a:spcBef>
                        <a:spcAft>
                          <a:spcPts val="0"/>
                        </a:spcAft>
                        <a:buClrTx/>
                        <a:buSzTx/>
                        <a:buFontTx/>
                        <a:buNone/>
                        <a:tabLst/>
                        <a:defRPr/>
                      </a:pPr>
                      <a:r>
                        <a:rPr lang="en-GB" sz="2000" b="1" kern="1200" baseline="0" noProof="0" dirty="0">
                          <a:solidFill>
                            <a:schemeClr val="dk1"/>
                          </a:solidFill>
                          <a:effectLst/>
                          <a:latin typeface="+mn-lt"/>
                          <a:ea typeface="+mn-ea"/>
                          <a:cs typeface="+mn-cs"/>
                        </a:rPr>
                        <a:t>Clinically satisfactory restoration </a:t>
                      </a:r>
                      <a:r>
                        <a:rPr lang="en-GB" sz="2000" b="1" baseline="0" noProof="0" dirty="0">
                          <a:effectLst/>
                        </a:rPr>
                        <a:t>(sufficient/ acceptable)</a:t>
                      </a:r>
                      <a:endParaRPr lang="en-GB" sz="2000" b="1" kern="1200" baseline="0" noProof="0" dirty="0">
                        <a:solidFill>
                          <a:schemeClr val="dk1"/>
                        </a:solidFill>
                        <a:effectLst/>
                        <a:latin typeface="+mn-lt"/>
                        <a:ea typeface="+mn-ea"/>
                        <a:cs typeface="+mn-cs"/>
                      </a:endParaRPr>
                    </a:p>
                    <a:p>
                      <a:pPr marL="111125" marR="0" indent="-90170" algn="ctr" defTabSz="1280160" rtl="0" eaLnBrk="1" fontAlgn="base" latinLnBrk="0" hangingPunct="0">
                        <a:lnSpc>
                          <a:spcPct val="100000"/>
                        </a:lnSpc>
                        <a:spcBef>
                          <a:spcPts val="0"/>
                        </a:spcBef>
                        <a:spcAft>
                          <a:spcPts val="0"/>
                        </a:spcAft>
                        <a:buClrTx/>
                        <a:buSzTx/>
                        <a:buFontTx/>
                        <a:buChar char="-"/>
                        <a:tabLst/>
                        <a:defRPr/>
                      </a:pPr>
                      <a:r>
                        <a:rPr lang="en-GB" sz="1600" kern="1200" baseline="0" dirty="0">
                          <a:solidFill>
                            <a:schemeClr val="dk1"/>
                          </a:solidFill>
                          <a:effectLst/>
                          <a:latin typeface="+mn-lt"/>
                          <a:ea typeface="+mn-ea"/>
                          <a:cs typeface="+mn-cs"/>
                        </a:rPr>
                        <a:t>Sufficient restoration</a:t>
                      </a:r>
                    </a:p>
                    <a:p>
                      <a:pPr marL="111125" marR="0" indent="-90170" algn="ctr" defTabSz="1280160" rtl="0" eaLnBrk="1" fontAlgn="base" latinLnBrk="0" hangingPunct="0">
                        <a:lnSpc>
                          <a:spcPct val="100000"/>
                        </a:lnSpc>
                        <a:spcBef>
                          <a:spcPts val="0"/>
                        </a:spcBef>
                        <a:spcAft>
                          <a:spcPts val="0"/>
                        </a:spcAft>
                        <a:buClrTx/>
                        <a:buSzTx/>
                        <a:buFontTx/>
                        <a:buChar char="-"/>
                        <a:tabLst/>
                        <a:defRPr/>
                      </a:pPr>
                      <a:r>
                        <a:rPr lang="en-GB" sz="1600" kern="1200" baseline="0" dirty="0">
                          <a:solidFill>
                            <a:schemeClr val="dk1"/>
                          </a:solidFill>
                          <a:effectLst/>
                          <a:latin typeface="+mn-lt"/>
                          <a:ea typeface="+mn-ea"/>
                          <a:cs typeface="+mn-cs"/>
                        </a:rPr>
                        <a:t>Distinct deviations with moderate deficiencies</a:t>
                      </a:r>
                    </a:p>
                    <a:p>
                      <a:pPr marL="111125" marR="0" indent="-90170" algn="ctr" defTabSz="1280160" rtl="0" eaLnBrk="1" fontAlgn="base" latinLnBrk="0" hangingPunct="0">
                        <a:lnSpc>
                          <a:spcPct val="100000"/>
                        </a:lnSpc>
                        <a:spcBef>
                          <a:spcPts val="0"/>
                        </a:spcBef>
                        <a:spcAft>
                          <a:spcPts val="0"/>
                        </a:spcAft>
                        <a:buClrTx/>
                        <a:buSzTx/>
                        <a:buFontTx/>
                        <a:buChar char="-"/>
                        <a:tabLst/>
                        <a:defRPr/>
                      </a:pPr>
                      <a:r>
                        <a:rPr lang="en-GB" sz="1600" kern="1200" baseline="0" dirty="0">
                          <a:solidFill>
                            <a:schemeClr val="dk1"/>
                          </a:solidFill>
                          <a:effectLst/>
                          <a:latin typeface="+mn-lt"/>
                          <a:ea typeface="+mn-ea"/>
                          <a:cs typeface="+mn-cs"/>
                        </a:rPr>
                        <a:t>Metric defect size &lt;250µm/ &lt;depth 2mm</a:t>
                      </a:r>
                    </a:p>
                    <a:p>
                      <a:pPr marL="111125" marR="0" indent="-90170" algn="ctr" defTabSz="1280160" rtl="0" eaLnBrk="1" fontAlgn="base" latinLnBrk="0" hangingPunct="0">
                        <a:lnSpc>
                          <a:spcPct val="100000"/>
                        </a:lnSpc>
                        <a:spcBef>
                          <a:spcPts val="0"/>
                        </a:spcBef>
                        <a:spcAft>
                          <a:spcPts val="0"/>
                        </a:spcAft>
                        <a:buClrTx/>
                        <a:buSzTx/>
                        <a:buFontTx/>
                        <a:buChar char="-"/>
                        <a:tabLst/>
                        <a:defRPr/>
                      </a:pPr>
                      <a:r>
                        <a:rPr lang="en-GB" sz="1600" kern="1200" baseline="0" dirty="0">
                          <a:solidFill>
                            <a:schemeClr val="dk1"/>
                          </a:solidFill>
                          <a:effectLst/>
                          <a:latin typeface="+mn-lt"/>
                          <a:ea typeface="+mn-ea"/>
                          <a:cs typeface="+mn-cs"/>
                        </a:rPr>
                        <a:t>Enamel exposure</a:t>
                      </a:r>
                    </a:p>
                    <a:p>
                      <a:pPr marL="111125" marR="0" indent="-90170" algn="ctr" defTabSz="1280160" rtl="0" eaLnBrk="1" fontAlgn="base" latinLnBrk="0" hangingPunct="0">
                        <a:lnSpc>
                          <a:spcPct val="100000"/>
                        </a:lnSpc>
                        <a:spcBef>
                          <a:spcPts val="0"/>
                        </a:spcBef>
                        <a:spcAft>
                          <a:spcPts val="0"/>
                        </a:spcAft>
                        <a:buClrTx/>
                        <a:buSzTx/>
                        <a:buFontTx/>
                        <a:buChar char="-"/>
                        <a:tabLst/>
                        <a:defRPr/>
                      </a:pPr>
                      <a:endParaRPr lang="en-GB" sz="1600" kern="1200" baseline="0" noProof="0" dirty="0">
                        <a:solidFill>
                          <a:schemeClr val="dk1"/>
                        </a:solidFill>
                        <a:effectLst/>
                        <a:latin typeface="+mn-lt"/>
                        <a:ea typeface="+mn-ea"/>
                        <a:cs typeface="+mn-cs"/>
                      </a:endParaRPr>
                    </a:p>
                    <a:p>
                      <a:pPr algn="ctr" fontAlgn="base" hangingPunct="0">
                        <a:spcAft>
                          <a:spcPts val="0"/>
                        </a:spcAft>
                      </a:pPr>
                      <a:r>
                        <a:rPr lang="en-GB" sz="1800" noProof="0" dirty="0">
                          <a:effectLst/>
                        </a:rPr>
                        <a:t> </a:t>
                      </a:r>
                      <a:endParaRPr lang="en-GB" sz="1800" noProof="0" dirty="0">
                        <a:effectLst/>
                        <a:latin typeface="Calibri"/>
                        <a:ea typeface="Calibri"/>
                        <a:cs typeface="Arial"/>
                      </a:endParaRPr>
                    </a:p>
                  </a:txBody>
                  <a:tcPr marL="36000" marR="36000" marT="0" marB="0" anchor="ctr">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anchor="ctr">
                    <a:lnB w="19050" cap="flat" cmpd="sng" algn="ctr">
                      <a:solidFill>
                        <a:srgbClr val="ACA000"/>
                      </a:solidFill>
                      <a:prstDash val="solid"/>
                      <a:round/>
                      <a:headEnd type="none" w="med" len="med"/>
                      <a:tailEnd type="none" w="med" len="med"/>
                    </a:lnB>
                    <a:solidFill>
                      <a:srgbClr val="FFFFE7"/>
                    </a:solidFill>
                  </a:tcPr>
                </a:tc>
                <a:extLst>
                  <a:ext uri="{0D108BD9-81ED-4DB2-BD59-A6C34878D82A}">
                    <a16:rowId xmlns:a16="http://schemas.microsoft.com/office/drawing/2014/main" val="10003"/>
                  </a:ext>
                </a:extLst>
              </a:tr>
              <a:tr h="2206848">
                <a:tc vMerge="1">
                  <a:txBody>
                    <a:bodyPr/>
                    <a:lstStyle/>
                    <a:p>
                      <a:pPr marL="0" algn="ctr" defTabSz="1280160" rtl="0" eaLnBrk="1" fontAlgn="base" latinLnBrk="0" hangingPunct="0">
                        <a:spcAft>
                          <a:spcPts val="0"/>
                        </a:spcAft>
                      </a:pPr>
                      <a:endParaRPr lang="en-GB" sz="1800" b="1" kern="1200" noProof="0" dirty="0">
                        <a:solidFill>
                          <a:schemeClr val="lt1"/>
                        </a:solidFill>
                        <a:effectLst/>
                        <a:latin typeface="Swis721 Cn BT" panose="020B0506020202030204" pitchFamily="34" charset="0"/>
                        <a:ea typeface="Calibri"/>
                        <a:cs typeface="Arial"/>
                      </a:endParaRPr>
                    </a:p>
                  </a:txBody>
                  <a:tcPr marL="36000" marR="36000" marT="0" marB="0" anchor="ctr"/>
                </a:tc>
                <a:tc vMerge="1">
                  <a:txBody>
                    <a:bodyPr/>
                    <a:lstStyle/>
                    <a:p>
                      <a:endParaRPr lang="de-DE"/>
                    </a:p>
                  </a:txBody>
                  <a:tcPr/>
                </a:tc>
                <a:tc>
                  <a:txBody>
                    <a:bodyPr/>
                    <a:lstStyle/>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1" kern="1200" noProof="0" dirty="0">
                          <a:solidFill>
                            <a:schemeClr val="bg1"/>
                          </a:solidFill>
                          <a:effectLst/>
                          <a:latin typeface="+mn-lt"/>
                          <a:ea typeface="+mn-ea"/>
                          <a:cs typeface="+mn-cs"/>
                        </a:rPr>
                        <a:t>Refurbishment/</a:t>
                      </a:r>
                      <a:r>
                        <a:rPr lang="en-GB" sz="1600" b="1" kern="1200" baseline="0" noProof="0" dirty="0">
                          <a:solidFill>
                            <a:schemeClr val="bg1"/>
                          </a:solidFill>
                          <a:effectLst/>
                          <a:latin typeface="+mn-lt"/>
                          <a:ea typeface="+mn-ea"/>
                          <a:cs typeface="+mn-cs"/>
                        </a:rPr>
                        <a:t> </a:t>
                      </a:r>
                      <a:r>
                        <a:rPr lang="en-GB" sz="1600" b="1" kern="1200" noProof="0" dirty="0">
                          <a:solidFill>
                            <a:schemeClr val="bg1"/>
                          </a:solidFill>
                          <a:effectLst/>
                          <a:latin typeface="+mn-lt"/>
                          <a:ea typeface="+mn-ea"/>
                          <a:cs typeface="+mn-cs"/>
                        </a:rPr>
                        <a:t>Reseal </a:t>
                      </a:r>
                      <a:endParaRPr lang="en-GB" sz="1600" b="1" noProof="0" dirty="0">
                        <a:solidFill>
                          <a:schemeClr val="bg1"/>
                        </a:solidFill>
                        <a:effectLst/>
                      </a:endParaRPr>
                    </a:p>
                  </a:txBody>
                  <a:tcPr marL="65942" marR="65942" marT="0" marB="0" vert="vert270"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4"/>
                  </a:ext>
                </a:extLst>
              </a:tr>
              <a:tr h="2160240">
                <a:tc>
                  <a:txBody>
                    <a:bodyPr/>
                    <a:lstStyle/>
                    <a:p>
                      <a:pPr marL="0" algn="ctr" defTabSz="1280160" rtl="0" eaLnBrk="1" fontAlgn="base" latinLnBrk="0" hangingPunct="0">
                        <a:spcAft>
                          <a:spcPts val="0"/>
                        </a:spcAft>
                      </a:pPr>
                      <a:r>
                        <a:rPr lang="en-GB" sz="1800" b="1" kern="1200" noProof="0" dirty="0">
                          <a:solidFill>
                            <a:schemeClr val="lt1"/>
                          </a:solidFill>
                          <a:effectLst/>
                          <a:latin typeface="Swis721 Cn BT" panose="020B0506020202030204" pitchFamily="34" charset="0"/>
                          <a:ea typeface="Calibri"/>
                          <a:cs typeface="Arial"/>
                        </a:rPr>
                        <a:t>X.4</a:t>
                      </a:r>
                    </a:p>
                  </a:txBody>
                  <a:tcPr marL="36000" marR="36000" marT="0" marB="0" anchor="ctr">
                    <a:solidFill>
                      <a:srgbClr val="ACA000"/>
                    </a:solidFill>
                  </a:tcPr>
                </a:tc>
                <a:tc>
                  <a:txBody>
                    <a:bodyPr/>
                    <a:lstStyle/>
                    <a:p>
                      <a:pPr marL="0" marR="0" indent="0" algn="ctr" defTabSz="1280160" rtl="0" eaLnBrk="1" fontAlgn="base" latinLnBrk="0" hangingPunct="0">
                        <a:lnSpc>
                          <a:spcPct val="100000"/>
                        </a:lnSpc>
                        <a:spcBef>
                          <a:spcPts val="0"/>
                        </a:spcBef>
                        <a:spcAft>
                          <a:spcPts val="0"/>
                        </a:spcAft>
                        <a:buClrTx/>
                        <a:buSzTx/>
                        <a:buFontTx/>
                        <a:buNone/>
                        <a:tabLst/>
                        <a:defRPr/>
                      </a:pPr>
                      <a:r>
                        <a:rPr lang="en-GB" sz="2000" b="1" kern="1200" baseline="0" noProof="0" dirty="0">
                          <a:solidFill>
                            <a:schemeClr val="dk1"/>
                          </a:solidFill>
                          <a:effectLst/>
                          <a:latin typeface="+mn-lt"/>
                          <a:ea typeface="+mn-ea"/>
                          <a:cs typeface="+mn-cs"/>
                        </a:rPr>
                        <a:t>Clinically unsatisfactory restoration </a:t>
                      </a:r>
                      <a:r>
                        <a:rPr lang="en-GB" sz="2000" b="1" baseline="0" noProof="0" dirty="0">
                          <a:effectLst/>
                        </a:rPr>
                        <a:t>(insufficient/ inacceptable)</a:t>
                      </a:r>
                      <a:endParaRPr lang="en-GB" sz="2000" b="1" kern="1200" baseline="0" noProof="0" dirty="0">
                        <a:solidFill>
                          <a:schemeClr val="dk1"/>
                        </a:solidFill>
                        <a:effectLst/>
                        <a:latin typeface="+mn-lt"/>
                        <a:ea typeface="+mn-ea"/>
                        <a:cs typeface="+mn-cs"/>
                      </a:endParaRPr>
                    </a:p>
                    <a:p>
                      <a:pPr marL="111125" marR="0" indent="-90170" algn="ctr" defTabSz="1280160" rtl="0" eaLnBrk="1" fontAlgn="base" latinLnBrk="0" hangingPunct="0">
                        <a:lnSpc>
                          <a:spcPct val="100000"/>
                        </a:lnSpc>
                        <a:spcBef>
                          <a:spcPts val="0"/>
                        </a:spcBef>
                        <a:spcAft>
                          <a:spcPts val="0"/>
                        </a:spcAft>
                        <a:buClrTx/>
                        <a:buSzTx/>
                        <a:buFontTx/>
                        <a:buChar char="-"/>
                        <a:tabLst/>
                        <a:defRPr/>
                      </a:pPr>
                      <a:r>
                        <a:rPr lang="en-GB" sz="1600" kern="1200" baseline="0">
                          <a:solidFill>
                            <a:schemeClr val="dk1"/>
                          </a:solidFill>
                          <a:effectLst/>
                          <a:latin typeface="+mn-lt"/>
                          <a:ea typeface="+mn-ea"/>
                          <a:cs typeface="+mn-cs"/>
                        </a:rPr>
                        <a:t>In parts insufficient</a:t>
                      </a:r>
                    </a:p>
                    <a:p>
                      <a:pPr marL="111125" marR="0" indent="-90170" algn="ctr" defTabSz="1280160" rtl="0" eaLnBrk="1" fontAlgn="base" latinLnBrk="0" hangingPunct="0">
                        <a:lnSpc>
                          <a:spcPct val="100000"/>
                        </a:lnSpc>
                        <a:spcBef>
                          <a:spcPts val="0"/>
                        </a:spcBef>
                        <a:spcAft>
                          <a:spcPts val="0"/>
                        </a:spcAft>
                        <a:buClrTx/>
                        <a:buSzTx/>
                        <a:buFontTx/>
                        <a:buChar char="-"/>
                        <a:tabLst/>
                        <a:defRPr/>
                      </a:pPr>
                      <a:r>
                        <a:rPr lang="en-GB" sz="1600" kern="1200" baseline="0">
                          <a:solidFill>
                            <a:schemeClr val="dk1"/>
                          </a:solidFill>
                          <a:effectLst/>
                          <a:latin typeface="+mn-lt"/>
                          <a:ea typeface="+mn-ea"/>
                          <a:cs typeface="+mn-cs"/>
                        </a:rPr>
                        <a:t>Localized deviations (Less than half of restoration body, marginal length etc.) with severe deficiencies</a:t>
                      </a:r>
                    </a:p>
                    <a:p>
                      <a:pPr marL="111125" marR="0" indent="-90170" algn="ctr" defTabSz="1280160" rtl="0" eaLnBrk="1" fontAlgn="base" latinLnBrk="0" hangingPunct="0">
                        <a:lnSpc>
                          <a:spcPct val="100000"/>
                        </a:lnSpc>
                        <a:spcBef>
                          <a:spcPts val="0"/>
                        </a:spcBef>
                        <a:spcAft>
                          <a:spcPts val="0"/>
                        </a:spcAft>
                        <a:buClrTx/>
                        <a:buSzTx/>
                        <a:buFontTx/>
                        <a:buChar char="-"/>
                        <a:tabLst/>
                        <a:defRPr/>
                      </a:pPr>
                      <a:r>
                        <a:rPr lang="en-GB" sz="1600" kern="1200" baseline="0">
                          <a:solidFill>
                            <a:schemeClr val="dk1"/>
                          </a:solidFill>
                          <a:effectLst/>
                          <a:latin typeface="+mn-lt"/>
                          <a:ea typeface="+mn-ea"/>
                          <a:cs typeface="+mn-cs"/>
                        </a:rPr>
                        <a:t>Metric defect size &gt;250µm/ &gt;depth 2mm</a:t>
                      </a:r>
                    </a:p>
                    <a:p>
                      <a:pPr marL="111125" marR="0" indent="-90170" algn="ctr" defTabSz="1280160" rtl="0" eaLnBrk="1" fontAlgn="base" latinLnBrk="0" hangingPunct="0">
                        <a:lnSpc>
                          <a:spcPct val="100000"/>
                        </a:lnSpc>
                        <a:spcBef>
                          <a:spcPts val="0"/>
                        </a:spcBef>
                        <a:spcAft>
                          <a:spcPts val="0"/>
                        </a:spcAft>
                        <a:buClrTx/>
                        <a:buSzTx/>
                        <a:buFontTx/>
                        <a:buChar char="-"/>
                        <a:tabLst/>
                        <a:defRPr/>
                      </a:pPr>
                      <a:r>
                        <a:rPr lang="en-GB" sz="1600" kern="1200" baseline="0">
                          <a:solidFill>
                            <a:schemeClr val="dk1"/>
                          </a:solidFill>
                          <a:effectLst/>
                          <a:latin typeface="+mn-lt"/>
                          <a:ea typeface="+mn-ea"/>
                          <a:cs typeface="+mn-cs"/>
                        </a:rPr>
                        <a:t>Dentin exposure</a:t>
                      </a:r>
                    </a:p>
                    <a:p>
                      <a:pPr algn="ctr" fontAlgn="base" hangingPunct="0">
                        <a:spcAft>
                          <a:spcPts val="0"/>
                        </a:spcAft>
                      </a:pPr>
                      <a:r>
                        <a:rPr lang="en-GB" sz="1800" noProof="0" dirty="0">
                          <a:ln>
                            <a:solidFill>
                              <a:srgbClr val="ACA000"/>
                            </a:solidFill>
                          </a:ln>
                          <a:effectLst/>
                        </a:rPr>
                        <a:t> </a:t>
                      </a:r>
                      <a:endParaRPr lang="en-GB" sz="1800" noProof="0" dirty="0">
                        <a:ln>
                          <a:solidFill>
                            <a:srgbClr val="ACA000"/>
                          </a:solidFill>
                        </a:ln>
                        <a:effectLst/>
                        <a:latin typeface="Calibri"/>
                        <a:ea typeface="Calibri"/>
                        <a:cs typeface="Arial"/>
                      </a:endParaRPr>
                    </a:p>
                  </a:txBody>
                  <a:tcPr marL="36000" marR="36000" marT="0" marB="0" anchor="ctr">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dirty="0">
                          <a:solidFill>
                            <a:schemeClr val="bg1"/>
                          </a:solidFill>
                          <a:effectLst/>
                          <a:latin typeface="+mn-lt"/>
                          <a:ea typeface="+mn-ea"/>
                          <a:cs typeface="+mn-cs"/>
                        </a:rPr>
                        <a:t>Repair</a:t>
                      </a:r>
                    </a:p>
                  </a:txBody>
                  <a:tcPr marL="65942" marR="65942" marT="0" marB="0" vert="vert270" anchor="ctr">
                    <a:lnL w="3175" cap="flat" cmpd="sng" algn="ctr">
                      <a:solidFill>
                        <a:srgbClr val="ACA000"/>
                      </a:solidFill>
                      <a:prstDash val="solid"/>
                      <a:round/>
                      <a:headEnd type="none" w="med" len="med"/>
                      <a:tailEnd type="none" w="med" len="med"/>
                    </a:lnL>
                    <a:lnT w="6350" cap="flat" cmpd="sng" algn="ctr">
                      <a:solidFill>
                        <a:schemeClr val="bg1"/>
                      </a:solidFill>
                      <a:prstDash val="solid"/>
                      <a:round/>
                      <a:headEnd type="none" w="med" len="med"/>
                      <a:tailEnd type="none" w="med" len="med"/>
                    </a:lnT>
                    <a:solidFill>
                      <a:srgbClr val="ACA000"/>
                    </a:solidFill>
                  </a:tcPr>
                </a:tc>
                <a:extLst>
                  <a:ext uri="{0D108BD9-81ED-4DB2-BD59-A6C34878D82A}">
                    <a16:rowId xmlns:a16="http://schemas.microsoft.com/office/drawing/2014/main" val="10005"/>
                  </a:ext>
                </a:extLst>
              </a:tr>
              <a:tr h="2088232">
                <a:tc>
                  <a:txBody>
                    <a:bodyPr/>
                    <a:lstStyle/>
                    <a:p>
                      <a:pPr algn="ctr" fontAlgn="base" hangingPunct="0">
                        <a:spcAft>
                          <a:spcPts val="0"/>
                        </a:spcAft>
                      </a:pPr>
                      <a:r>
                        <a:rPr lang="en-GB" sz="1800" b="1" noProof="0" dirty="0">
                          <a:effectLst/>
                          <a:latin typeface="Swis721 Cn BT" panose="020B0506020202030204" pitchFamily="34" charset="0"/>
                          <a:ea typeface="Calibri"/>
                          <a:cs typeface="Arial"/>
                        </a:rPr>
                        <a:t>X.5</a:t>
                      </a:r>
                      <a:endParaRPr lang="en-GB" sz="3600" b="1" noProof="0" dirty="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marL="0" marR="0" indent="0" algn="ctr" defTabSz="1280160" rtl="0" eaLnBrk="1" fontAlgn="base" latinLnBrk="0" hangingPunct="0">
                        <a:lnSpc>
                          <a:spcPct val="100000"/>
                        </a:lnSpc>
                        <a:spcBef>
                          <a:spcPts val="0"/>
                        </a:spcBef>
                        <a:spcAft>
                          <a:spcPts val="0"/>
                        </a:spcAft>
                        <a:buClrTx/>
                        <a:buSzTx/>
                        <a:buFontTx/>
                        <a:buNone/>
                        <a:tabLst/>
                        <a:defRPr/>
                      </a:pPr>
                      <a:r>
                        <a:rPr lang="en-GB" sz="2000" b="1" kern="1200" baseline="0" noProof="0" dirty="0">
                          <a:solidFill>
                            <a:schemeClr val="dk1"/>
                          </a:solidFill>
                          <a:effectLst/>
                          <a:latin typeface="+mn-lt"/>
                          <a:ea typeface="+mn-ea"/>
                          <a:cs typeface="+mn-cs"/>
                        </a:rPr>
                        <a:t>Clinically poor restoration (insufficient/ inacceptable)</a:t>
                      </a:r>
                    </a:p>
                    <a:p>
                      <a:pPr marL="111125" marR="0" indent="-90170" algn="ctr" defTabSz="1280160" rtl="0" eaLnBrk="1" fontAlgn="base" latinLnBrk="0" hangingPunct="0">
                        <a:lnSpc>
                          <a:spcPct val="100000"/>
                        </a:lnSpc>
                        <a:spcBef>
                          <a:spcPts val="0"/>
                        </a:spcBef>
                        <a:spcAft>
                          <a:spcPts val="0"/>
                        </a:spcAft>
                        <a:buClrTx/>
                        <a:buSzTx/>
                        <a:buFontTx/>
                        <a:buChar char="-"/>
                        <a:tabLst/>
                        <a:defRPr/>
                      </a:pPr>
                      <a:r>
                        <a:rPr lang="en-GB" sz="1600" kern="1200" baseline="0">
                          <a:solidFill>
                            <a:schemeClr val="dk1"/>
                          </a:solidFill>
                          <a:effectLst/>
                          <a:latin typeface="+mn-lt"/>
                          <a:ea typeface="+mn-ea"/>
                          <a:cs typeface="+mn-cs"/>
                        </a:rPr>
                        <a:t>Entirely insufficient</a:t>
                      </a:r>
                    </a:p>
                    <a:p>
                      <a:pPr marL="111125" marR="0" indent="-90170" algn="ctr" defTabSz="1280160" rtl="0" eaLnBrk="1" fontAlgn="base" latinLnBrk="0" hangingPunct="0">
                        <a:lnSpc>
                          <a:spcPct val="100000"/>
                        </a:lnSpc>
                        <a:spcBef>
                          <a:spcPts val="0"/>
                        </a:spcBef>
                        <a:spcAft>
                          <a:spcPts val="0"/>
                        </a:spcAft>
                        <a:buClrTx/>
                        <a:buSzTx/>
                        <a:buFontTx/>
                        <a:buChar char="-"/>
                        <a:tabLst/>
                        <a:defRPr/>
                      </a:pPr>
                      <a:r>
                        <a:rPr lang="en-GB" sz="1600" kern="1200" baseline="0">
                          <a:solidFill>
                            <a:schemeClr val="dk1"/>
                          </a:solidFill>
                          <a:effectLst/>
                          <a:latin typeface="+mn-lt"/>
                          <a:ea typeface="+mn-ea"/>
                          <a:cs typeface="+mn-cs"/>
                        </a:rPr>
                        <a:t>Generalized (more than half)</a:t>
                      </a:r>
                    </a:p>
                    <a:p>
                      <a:pPr marL="111125" marR="0" indent="-90170" algn="ctr" defTabSz="1280160" rtl="0" eaLnBrk="1" fontAlgn="base" latinLnBrk="0" hangingPunct="0">
                        <a:lnSpc>
                          <a:spcPct val="100000"/>
                        </a:lnSpc>
                        <a:spcBef>
                          <a:spcPts val="0"/>
                        </a:spcBef>
                        <a:spcAft>
                          <a:spcPts val="0"/>
                        </a:spcAft>
                        <a:buClrTx/>
                        <a:buSzTx/>
                        <a:buFontTx/>
                        <a:buChar char="-"/>
                        <a:tabLst/>
                        <a:defRPr/>
                      </a:pPr>
                      <a:r>
                        <a:rPr lang="en-GB" sz="1600" kern="1200" baseline="0">
                          <a:solidFill>
                            <a:schemeClr val="dk1"/>
                          </a:solidFill>
                          <a:effectLst/>
                          <a:latin typeface="+mn-lt"/>
                          <a:ea typeface="+mn-ea"/>
                          <a:cs typeface="+mn-cs"/>
                        </a:rPr>
                        <a:t>Unacceptable deficiencies</a:t>
                      </a:r>
                    </a:p>
                    <a:p>
                      <a:pPr marL="111125" marR="0" indent="-90170" algn="ctr" defTabSz="1280160" rtl="0" eaLnBrk="1" fontAlgn="base" latinLnBrk="0" hangingPunct="0">
                        <a:lnSpc>
                          <a:spcPct val="100000"/>
                        </a:lnSpc>
                        <a:spcBef>
                          <a:spcPts val="0"/>
                        </a:spcBef>
                        <a:spcAft>
                          <a:spcPts val="0"/>
                        </a:spcAft>
                        <a:buClrTx/>
                        <a:buSzTx/>
                        <a:buFontTx/>
                        <a:buChar char="-"/>
                        <a:tabLst/>
                        <a:defRPr/>
                      </a:pPr>
                      <a:r>
                        <a:rPr lang="en-GB" sz="1600" kern="1200" baseline="0">
                          <a:solidFill>
                            <a:schemeClr val="dk1"/>
                          </a:solidFill>
                          <a:effectLst/>
                          <a:latin typeface="+mn-lt"/>
                          <a:ea typeface="+mn-ea"/>
                          <a:cs typeface="+mn-cs"/>
                        </a:rPr>
                        <a:t>Extensive Dentin exposure</a:t>
                      </a:r>
                    </a:p>
                    <a:p>
                      <a:pPr algn="ctr" fontAlgn="base" hangingPunct="0">
                        <a:spcAft>
                          <a:spcPts val="0"/>
                        </a:spcAft>
                      </a:pPr>
                      <a:r>
                        <a:rPr lang="en-GB" sz="1800" noProof="0" dirty="0">
                          <a:effectLst/>
                        </a:rPr>
                        <a:t> </a:t>
                      </a:r>
                      <a:endParaRPr lang="en-GB" sz="1800" noProof="0" dirty="0">
                        <a:effectLst/>
                        <a:latin typeface="Calibri"/>
                        <a:ea typeface="Calibri"/>
                        <a:cs typeface="Arial"/>
                      </a:endParaRPr>
                    </a:p>
                  </a:txBody>
                  <a:tcPr marL="36000" marR="36000" marT="0" marB="0" anchor="ctr">
                    <a:lnT w="3175" cap="flat" cmpd="sng" algn="ctr">
                      <a:solidFill>
                        <a:srgbClr val="ACA000"/>
                      </a:solidFill>
                      <a:prstDash val="solid"/>
                      <a:round/>
                      <a:headEnd type="none" w="med" len="med"/>
                      <a:tailEnd type="none" w="med" len="med"/>
                    </a:lnT>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dirty="0">
                          <a:solidFill>
                            <a:schemeClr val="bg1"/>
                          </a:solidFill>
                          <a:effectLst/>
                          <a:latin typeface="+mn-lt"/>
                          <a:ea typeface="+mn-ea"/>
                          <a:cs typeface="+mn-cs"/>
                        </a:rPr>
                        <a:t>Replacement</a:t>
                      </a:r>
                    </a:p>
                  </a:txBody>
                  <a:tcPr marL="65942" marR="65942" marT="0" marB="0" vert="vert270" anchor="ctr">
                    <a:solidFill>
                      <a:srgbClr val="ACA000"/>
                    </a:solidFill>
                  </a:tcPr>
                </a:tc>
                <a:extLst>
                  <a:ext uri="{0D108BD9-81ED-4DB2-BD59-A6C34878D82A}">
                    <a16:rowId xmlns:a16="http://schemas.microsoft.com/office/drawing/2014/main" val="10006"/>
                  </a:ext>
                </a:extLst>
              </a:tr>
              <a:tr h="545936">
                <a:tc>
                  <a:txBody>
                    <a:bodyPr/>
                    <a:lstStyle/>
                    <a:p>
                      <a:pPr algn="ctr"/>
                      <a:endParaRPr lang="en-GB" noProof="0" dirty="0">
                        <a:solidFill>
                          <a:schemeClr val="bg1"/>
                        </a:solidFill>
                      </a:endParaRPr>
                    </a:p>
                  </a:txBody>
                  <a:tcPr marL="36000" marR="36000" marT="0" marB="0" anchor="ctr">
                    <a:solidFill>
                      <a:srgbClr val="ACA000"/>
                    </a:solidFill>
                  </a:tcPr>
                </a:tc>
                <a:tc gridSpan="2">
                  <a:txBody>
                    <a:bodyPr/>
                    <a:lstStyle/>
                    <a:p>
                      <a:pPr marL="0" marR="0" indent="0" algn="l" defTabSz="1280160" rtl="0" eaLnBrk="1" fontAlgn="auto" latinLnBrk="0" hangingPunct="1">
                        <a:lnSpc>
                          <a:spcPct val="100000"/>
                        </a:lnSpc>
                        <a:spcBef>
                          <a:spcPts val="0"/>
                        </a:spcBef>
                        <a:spcAft>
                          <a:spcPts val="0"/>
                        </a:spcAft>
                        <a:buClrTx/>
                        <a:buSzTx/>
                        <a:buFontTx/>
                        <a:buNone/>
                        <a:tabLst/>
                        <a:defRPr/>
                      </a:pPr>
                      <a:endParaRPr lang="en-GB" sz="1600" b="0" kern="1200" baseline="0" noProof="0" dirty="0">
                        <a:solidFill>
                          <a:schemeClr val="bg1"/>
                        </a:solidFill>
                        <a:effectLst/>
                        <a:latin typeface="+mn-lt"/>
                        <a:ea typeface="+mn-ea"/>
                        <a:cs typeface="+mn-cs"/>
                      </a:endParaRPr>
                    </a:p>
                  </a:txBody>
                  <a:tcPr marL="65942" marR="65942" marT="0" marB="0" anchor="ctr">
                    <a:solidFill>
                      <a:srgbClr val="ACA000"/>
                    </a:solidFill>
                  </a:tcPr>
                </a:tc>
                <a:tc hMerge="1">
                  <a:txBody>
                    <a:bodyPr/>
                    <a:lstStyle/>
                    <a:p>
                      <a:pPr marL="111125" indent="-90170" fontAlgn="base" hangingPunct="0">
                        <a:spcAft>
                          <a:spcPts val="0"/>
                        </a:spcAft>
                      </a:pPr>
                      <a:endParaRPr lang="en-GB" sz="1600" b="1"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053703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ihandform 6"/>
          <p:cNvSpPr>
            <a:spLocks noChangeAspect="1"/>
          </p:cNvSpPr>
          <p:nvPr/>
        </p:nvSpPr>
        <p:spPr>
          <a:xfrm>
            <a:off x="2428332" y="6002635"/>
            <a:ext cx="3756875" cy="3232740"/>
          </a:xfrm>
          <a:custGeom>
            <a:avLst/>
            <a:gdLst>
              <a:gd name="connsiteX0" fmla="*/ 74198 w 2554667"/>
              <a:gd name="connsiteY0" fmla="*/ 0 h 3117064"/>
              <a:gd name="connsiteX1" fmla="*/ 17048 w 2554667"/>
              <a:gd name="connsiteY1" fmla="*/ 2400300 h 3117064"/>
              <a:gd name="connsiteX2" fmla="*/ 340898 w 2554667"/>
              <a:gd name="connsiteY2" fmla="*/ 2895600 h 3117064"/>
              <a:gd name="connsiteX3" fmla="*/ 2093498 w 2554667"/>
              <a:gd name="connsiteY3" fmla="*/ 3067050 h 3117064"/>
              <a:gd name="connsiteX4" fmla="*/ 2531648 w 2554667"/>
              <a:gd name="connsiteY4" fmla="*/ 2819400 h 3117064"/>
              <a:gd name="connsiteX5" fmla="*/ 2455448 w 2554667"/>
              <a:gd name="connsiteY5" fmla="*/ 209550 h 3117064"/>
              <a:gd name="connsiteX6" fmla="*/ 2131598 w 2554667"/>
              <a:gd name="connsiteY6" fmla="*/ 152400 h 3117064"/>
              <a:gd name="connsiteX7" fmla="*/ 131348 w 2554667"/>
              <a:gd name="connsiteY7" fmla="*/ 0 h 3117064"/>
              <a:gd name="connsiteX0" fmla="*/ 74198 w 2554667"/>
              <a:gd name="connsiteY0" fmla="*/ 0 h 3117064"/>
              <a:gd name="connsiteX1" fmla="*/ 17048 w 2554667"/>
              <a:gd name="connsiteY1" fmla="*/ 2400300 h 3117064"/>
              <a:gd name="connsiteX2" fmla="*/ 340898 w 2554667"/>
              <a:gd name="connsiteY2" fmla="*/ 2895600 h 3117064"/>
              <a:gd name="connsiteX3" fmla="*/ 2093498 w 2554667"/>
              <a:gd name="connsiteY3" fmla="*/ 3067050 h 3117064"/>
              <a:gd name="connsiteX4" fmla="*/ 2531648 w 2554667"/>
              <a:gd name="connsiteY4" fmla="*/ 2819400 h 3117064"/>
              <a:gd name="connsiteX5" fmla="*/ 2455448 w 2554667"/>
              <a:gd name="connsiteY5" fmla="*/ 209550 h 3117064"/>
              <a:gd name="connsiteX6" fmla="*/ 2131598 w 2554667"/>
              <a:gd name="connsiteY6" fmla="*/ 152400 h 3117064"/>
              <a:gd name="connsiteX7" fmla="*/ 131348 w 2554667"/>
              <a:gd name="connsiteY7" fmla="*/ 0 h 3117064"/>
              <a:gd name="connsiteX8" fmla="*/ 74198 w 2554667"/>
              <a:gd name="connsiteY8" fmla="*/ 0 h 3117064"/>
              <a:gd name="connsiteX0" fmla="*/ 74198 w 2556251"/>
              <a:gd name="connsiteY0" fmla="*/ 41557 h 3158621"/>
              <a:gd name="connsiteX1" fmla="*/ 17048 w 2556251"/>
              <a:gd name="connsiteY1" fmla="*/ 2441857 h 3158621"/>
              <a:gd name="connsiteX2" fmla="*/ 340898 w 2556251"/>
              <a:gd name="connsiteY2" fmla="*/ 2937157 h 3158621"/>
              <a:gd name="connsiteX3" fmla="*/ 2093498 w 2556251"/>
              <a:gd name="connsiteY3" fmla="*/ 3108607 h 3158621"/>
              <a:gd name="connsiteX4" fmla="*/ 2531648 w 2556251"/>
              <a:gd name="connsiteY4" fmla="*/ 2860957 h 3158621"/>
              <a:gd name="connsiteX5" fmla="*/ 2455448 w 2556251"/>
              <a:gd name="connsiteY5" fmla="*/ 251107 h 3158621"/>
              <a:gd name="connsiteX6" fmla="*/ 2074448 w 2556251"/>
              <a:gd name="connsiteY6" fmla="*/ 79657 h 3158621"/>
              <a:gd name="connsiteX7" fmla="*/ 131348 w 2556251"/>
              <a:gd name="connsiteY7" fmla="*/ 41557 h 3158621"/>
              <a:gd name="connsiteX8" fmla="*/ 74198 w 2556251"/>
              <a:gd name="connsiteY8" fmla="*/ 41557 h 3158621"/>
              <a:gd name="connsiteX0" fmla="*/ 74198 w 2777545"/>
              <a:gd name="connsiteY0" fmla="*/ 29084 h 3144968"/>
              <a:gd name="connsiteX1" fmla="*/ 17048 w 2777545"/>
              <a:gd name="connsiteY1" fmla="*/ 2429384 h 3144968"/>
              <a:gd name="connsiteX2" fmla="*/ 340898 w 2777545"/>
              <a:gd name="connsiteY2" fmla="*/ 2924684 h 3144968"/>
              <a:gd name="connsiteX3" fmla="*/ 2093498 w 2777545"/>
              <a:gd name="connsiteY3" fmla="*/ 3096134 h 3144968"/>
              <a:gd name="connsiteX4" fmla="*/ 2531648 w 2777545"/>
              <a:gd name="connsiteY4" fmla="*/ 2848484 h 3144968"/>
              <a:gd name="connsiteX5" fmla="*/ 2760248 w 2777545"/>
              <a:gd name="connsiteY5" fmla="*/ 257684 h 3144968"/>
              <a:gd name="connsiteX6" fmla="*/ 2074448 w 2777545"/>
              <a:gd name="connsiteY6" fmla="*/ 67184 h 3144968"/>
              <a:gd name="connsiteX7" fmla="*/ 131348 w 2777545"/>
              <a:gd name="connsiteY7" fmla="*/ 29084 h 3144968"/>
              <a:gd name="connsiteX8" fmla="*/ 74198 w 2777545"/>
              <a:gd name="connsiteY8" fmla="*/ 29084 h 3144968"/>
              <a:gd name="connsiteX0" fmla="*/ 74198 w 2825595"/>
              <a:gd name="connsiteY0" fmla="*/ 22526 h 3094974"/>
              <a:gd name="connsiteX1" fmla="*/ 17048 w 2825595"/>
              <a:gd name="connsiteY1" fmla="*/ 2422826 h 3094974"/>
              <a:gd name="connsiteX2" fmla="*/ 340898 w 2825595"/>
              <a:gd name="connsiteY2" fmla="*/ 2918126 h 3094974"/>
              <a:gd name="connsiteX3" fmla="*/ 2093498 w 2825595"/>
              <a:gd name="connsiteY3" fmla="*/ 3089576 h 3094974"/>
              <a:gd name="connsiteX4" fmla="*/ 2722148 w 2825595"/>
              <a:gd name="connsiteY4" fmla="*/ 2746676 h 3094974"/>
              <a:gd name="connsiteX5" fmla="*/ 2760248 w 2825595"/>
              <a:gd name="connsiteY5" fmla="*/ 251126 h 3094974"/>
              <a:gd name="connsiteX6" fmla="*/ 2074448 w 2825595"/>
              <a:gd name="connsiteY6" fmla="*/ 60626 h 3094974"/>
              <a:gd name="connsiteX7" fmla="*/ 131348 w 2825595"/>
              <a:gd name="connsiteY7" fmla="*/ 22526 h 3094974"/>
              <a:gd name="connsiteX8" fmla="*/ 74198 w 2825595"/>
              <a:gd name="connsiteY8" fmla="*/ 22526 h 3094974"/>
              <a:gd name="connsiteX0" fmla="*/ 74198 w 2760248"/>
              <a:gd name="connsiteY0" fmla="*/ 22526 h 3054125"/>
              <a:gd name="connsiteX1" fmla="*/ 17048 w 2760248"/>
              <a:gd name="connsiteY1" fmla="*/ 2422826 h 3054125"/>
              <a:gd name="connsiteX2" fmla="*/ 340898 w 2760248"/>
              <a:gd name="connsiteY2" fmla="*/ 2918126 h 3054125"/>
              <a:gd name="connsiteX3" fmla="*/ 1960148 w 2760248"/>
              <a:gd name="connsiteY3" fmla="*/ 3032426 h 3054125"/>
              <a:gd name="connsiteX4" fmla="*/ 2722148 w 2760248"/>
              <a:gd name="connsiteY4" fmla="*/ 2746676 h 3054125"/>
              <a:gd name="connsiteX5" fmla="*/ 2760248 w 2760248"/>
              <a:gd name="connsiteY5" fmla="*/ 251126 h 3054125"/>
              <a:gd name="connsiteX6" fmla="*/ 2074448 w 2760248"/>
              <a:gd name="connsiteY6" fmla="*/ 60626 h 3054125"/>
              <a:gd name="connsiteX7" fmla="*/ 131348 w 2760248"/>
              <a:gd name="connsiteY7" fmla="*/ 22526 h 3054125"/>
              <a:gd name="connsiteX8" fmla="*/ 74198 w 2760248"/>
              <a:gd name="connsiteY8" fmla="*/ 22526 h 3054125"/>
              <a:gd name="connsiteX0" fmla="*/ 74198 w 2841438"/>
              <a:gd name="connsiteY0" fmla="*/ 22526 h 3079532"/>
              <a:gd name="connsiteX1" fmla="*/ 17048 w 2841438"/>
              <a:gd name="connsiteY1" fmla="*/ 2422826 h 3079532"/>
              <a:gd name="connsiteX2" fmla="*/ 340898 w 2841438"/>
              <a:gd name="connsiteY2" fmla="*/ 2918126 h 3079532"/>
              <a:gd name="connsiteX3" fmla="*/ 1807748 w 2841438"/>
              <a:gd name="connsiteY3" fmla="*/ 3070526 h 3079532"/>
              <a:gd name="connsiteX4" fmla="*/ 2722148 w 2841438"/>
              <a:gd name="connsiteY4" fmla="*/ 2746676 h 3079532"/>
              <a:gd name="connsiteX5" fmla="*/ 2760248 w 2841438"/>
              <a:gd name="connsiteY5" fmla="*/ 251126 h 3079532"/>
              <a:gd name="connsiteX6" fmla="*/ 2074448 w 2841438"/>
              <a:gd name="connsiteY6" fmla="*/ 60626 h 3079532"/>
              <a:gd name="connsiteX7" fmla="*/ 131348 w 2841438"/>
              <a:gd name="connsiteY7" fmla="*/ 22526 h 3079532"/>
              <a:gd name="connsiteX8" fmla="*/ 74198 w 2841438"/>
              <a:gd name="connsiteY8" fmla="*/ 22526 h 3079532"/>
              <a:gd name="connsiteX0" fmla="*/ 92221 w 2859461"/>
              <a:gd name="connsiteY0" fmla="*/ 22526 h 3080911"/>
              <a:gd name="connsiteX1" fmla="*/ 35071 w 2859461"/>
              <a:gd name="connsiteY1" fmla="*/ 2422826 h 3080911"/>
              <a:gd name="connsiteX2" fmla="*/ 606571 w 2859461"/>
              <a:gd name="connsiteY2" fmla="*/ 2899076 h 3080911"/>
              <a:gd name="connsiteX3" fmla="*/ 1825771 w 2859461"/>
              <a:gd name="connsiteY3" fmla="*/ 3070526 h 3080911"/>
              <a:gd name="connsiteX4" fmla="*/ 2740171 w 2859461"/>
              <a:gd name="connsiteY4" fmla="*/ 2746676 h 3080911"/>
              <a:gd name="connsiteX5" fmla="*/ 2778271 w 2859461"/>
              <a:gd name="connsiteY5" fmla="*/ 251126 h 3080911"/>
              <a:gd name="connsiteX6" fmla="*/ 2092471 w 2859461"/>
              <a:gd name="connsiteY6" fmla="*/ 60626 h 3080911"/>
              <a:gd name="connsiteX7" fmla="*/ 149371 w 2859461"/>
              <a:gd name="connsiteY7" fmla="*/ 22526 h 3080911"/>
              <a:gd name="connsiteX8" fmla="*/ 92221 w 2859461"/>
              <a:gd name="connsiteY8" fmla="*/ 22526 h 3080911"/>
              <a:gd name="connsiteX0" fmla="*/ 92221 w 2859461"/>
              <a:gd name="connsiteY0" fmla="*/ 22526 h 3080911"/>
              <a:gd name="connsiteX1" fmla="*/ 35071 w 2859461"/>
              <a:gd name="connsiteY1" fmla="*/ 2422826 h 3080911"/>
              <a:gd name="connsiteX2" fmla="*/ 606571 w 2859461"/>
              <a:gd name="connsiteY2" fmla="*/ 2899076 h 3080911"/>
              <a:gd name="connsiteX3" fmla="*/ 1825771 w 2859461"/>
              <a:gd name="connsiteY3" fmla="*/ 3070526 h 3080911"/>
              <a:gd name="connsiteX4" fmla="*/ 2740171 w 2859461"/>
              <a:gd name="connsiteY4" fmla="*/ 2746676 h 3080911"/>
              <a:gd name="connsiteX5" fmla="*/ 2778271 w 2859461"/>
              <a:gd name="connsiteY5" fmla="*/ 251126 h 3080911"/>
              <a:gd name="connsiteX6" fmla="*/ 2092471 w 2859461"/>
              <a:gd name="connsiteY6" fmla="*/ 60626 h 3080911"/>
              <a:gd name="connsiteX7" fmla="*/ 149371 w 2859461"/>
              <a:gd name="connsiteY7" fmla="*/ 22526 h 3080911"/>
              <a:gd name="connsiteX8" fmla="*/ 92221 w 2859461"/>
              <a:gd name="connsiteY8" fmla="*/ 22526 h 3080911"/>
              <a:gd name="connsiteX0" fmla="*/ 92221 w 2859461"/>
              <a:gd name="connsiteY0" fmla="*/ 22526 h 3043651"/>
              <a:gd name="connsiteX1" fmla="*/ 35071 w 2859461"/>
              <a:gd name="connsiteY1" fmla="*/ 2422826 h 3043651"/>
              <a:gd name="connsiteX2" fmla="*/ 606571 w 2859461"/>
              <a:gd name="connsiteY2" fmla="*/ 2899076 h 3043651"/>
              <a:gd name="connsiteX3" fmla="*/ 1825771 w 2859461"/>
              <a:gd name="connsiteY3" fmla="*/ 3013376 h 3043651"/>
              <a:gd name="connsiteX4" fmla="*/ 2740171 w 2859461"/>
              <a:gd name="connsiteY4" fmla="*/ 2746676 h 3043651"/>
              <a:gd name="connsiteX5" fmla="*/ 2778271 w 2859461"/>
              <a:gd name="connsiteY5" fmla="*/ 251126 h 3043651"/>
              <a:gd name="connsiteX6" fmla="*/ 2092471 w 2859461"/>
              <a:gd name="connsiteY6" fmla="*/ 60626 h 3043651"/>
              <a:gd name="connsiteX7" fmla="*/ 149371 w 2859461"/>
              <a:gd name="connsiteY7" fmla="*/ 22526 h 3043651"/>
              <a:gd name="connsiteX8" fmla="*/ 92221 w 2859461"/>
              <a:gd name="connsiteY8" fmla="*/ 22526 h 3043651"/>
              <a:gd name="connsiteX0" fmla="*/ 92221 w 2865216"/>
              <a:gd name="connsiteY0" fmla="*/ 22526 h 3043651"/>
              <a:gd name="connsiteX1" fmla="*/ 35071 w 2865216"/>
              <a:gd name="connsiteY1" fmla="*/ 2422826 h 3043651"/>
              <a:gd name="connsiteX2" fmla="*/ 606571 w 2865216"/>
              <a:gd name="connsiteY2" fmla="*/ 2899076 h 3043651"/>
              <a:gd name="connsiteX3" fmla="*/ 1730521 w 2865216"/>
              <a:gd name="connsiteY3" fmla="*/ 3013376 h 3043651"/>
              <a:gd name="connsiteX4" fmla="*/ 2740171 w 2865216"/>
              <a:gd name="connsiteY4" fmla="*/ 2746676 h 3043651"/>
              <a:gd name="connsiteX5" fmla="*/ 2778271 w 2865216"/>
              <a:gd name="connsiteY5" fmla="*/ 251126 h 3043651"/>
              <a:gd name="connsiteX6" fmla="*/ 2092471 w 2865216"/>
              <a:gd name="connsiteY6" fmla="*/ 60626 h 3043651"/>
              <a:gd name="connsiteX7" fmla="*/ 149371 w 2865216"/>
              <a:gd name="connsiteY7" fmla="*/ 22526 h 3043651"/>
              <a:gd name="connsiteX8" fmla="*/ 92221 w 2865216"/>
              <a:gd name="connsiteY8" fmla="*/ 22526 h 3043651"/>
              <a:gd name="connsiteX0" fmla="*/ 92221 w 2865216"/>
              <a:gd name="connsiteY0" fmla="*/ 22526 h 3058971"/>
              <a:gd name="connsiteX1" fmla="*/ 35071 w 2865216"/>
              <a:gd name="connsiteY1" fmla="*/ 2422826 h 3058971"/>
              <a:gd name="connsiteX2" fmla="*/ 606571 w 2865216"/>
              <a:gd name="connsiteY2" fmla="*/ 2899076 h 3058971"/>
              <a:gd name="connsiteX3" fmla="*/ 1730521 w 2865216"/>
              <a:gd name="connsiteY3" fmla="*/ 3013376 h 3058971"/>
              <a:gd name="connsiteX4" fmla="*/ 2740171 w 2865216"/>
              <a:gd name="connsiteY4" fmla="*/ 2746676 h 3058971"/>
              <a:gd name="connsiteX5" fmla="*/ 2778271 w 2865216"/>
              <a:gd name="connsiteY5" fmla="*/ 251126 h 3058971"/>
              <a:gd name="connsiteX6" fmla="*/ 2092471 w 2865216"/>
              <a:gd name="connsiteY6" fmla="*/ 60626 h 3058971"/>
              <a:gd name="connsiteX7" fmla="*/ 149371 w 2865216"/>
              <a:gd name="connsiteY7" fmla="*/ 22526 h 3058971"/>
              <a:gd name="connsiteX8" fmla="*/ 92221 w 2865216"/>
              <a:gd name="connsiteY8" fmla="*/ 22526 h 3058971"/>
              <a:gd name="connsiteX0" fmla="*/ 85255 w 2858250"/>
              <a:gd name="connsiteY0" fmla="*/ 22526 h 3041147"/>
              <a:gd name="connsiteX1" fmla="*/ 28105 w 2858250"/>
              <a:gd name="connsiteY1" fmla="*/ 2422826 h 3041147"/>
              <a:gd name="connsiteX2" fmla="*/ 504355 w 2858250"/>
              <a:gd name="connsiteY2" fmla="*/ 2937176 h 3041147"/>
              <a:gd name="connsiteX3" fmla="*/ 1723555 w 2858250"/>
              <a:gd name="connsiteY3" fmla="*/ 3013376 h 3041147"/>
              <a:gd name="connsiteX4" fmla="*/ 2733205 w 2858250"/>
              <a:gd name="connsiteY4" fmla="*/ 2746676 h 3041147"/>
              <a:gd name="connsiteX5" fmla="*/ 2771305 w 2858250"/>
              <a:gd name="connsiteY5" fmla="*/ 251126 h 3041147"/>
              <a:gd name="connsiteX6" fmla="*/ 2085505 w 2858250"/>
              <a:gd name="connsiteY6" fmla="*/ 60626 h 3041147"/>
              <a:gd name="connsiteX7" fmla="*/ 142405 w 2858250"/>
              <a:gd name="connsiteY7" fmla="*/ 22526 h 3041147"/>
              <a:gd name="connsiteX8" fmla="*/ 85255 w 2858250"/>
              <a:gd name="connsiteY8" fmla="*/ 22526 h 3041147"/>
              <a:gd name="connsiteX0" fmla="*/ 85255 w 2858250"/>
              <a:gd name="connsiteY0" fmla="*/ 22526 h 3056385"/>
              <a:gd name="connsiteX1" fmla="*/ 28105 w 2858250"/>
              <a:gd name="connsiteY1" fmla="*/ 2422826 h 3056385"/>
              <a:gd name="connsiteX2" fmla="*/ 504355 w 2858250"/>
              <a:gd name="connsiteY2" fmla="*/ 2937176 h 3056385"/>
              <a:gd name="connsiteX3" fmla="*/ 1723555 w 2858250"/>
              <a:gd name="connsiteY3" fmla="*/ 3013376 h 3056385"/>
              <a:gd name="connsiteX4" fmla="*/ 2733205 w 2858250"/>
              <a:gd name="connsiteY4" fmla="*/ 2746676 h 3056385"/>
              <a:gd name="connsiteX5" fmla="*/ 2771305 w 2858250"/>
              <a:gd name="connsiteY5" fmla="*/ 251126 h 3056385"/>
              <a:gd name="connsiteX6" fmla="*/ 2085505 w 2858250"/>
              <a:gd name="connsiteY6" fmla="*/ 60626 h 3056385"/>
              <a:gd name="connsiteX7" fmla="*/ 142405 w 2858250"/>
              <a:gd name="connsiteY7" fmla="*/ 22526 h 3056385"/>
              <a:gd name="connsiteX8" fmla="*/ 85255 w 2858250"/>
              <a:gd name="connsiteY8" fmla="*/ 22526 h 3056385"/>
              <a:gd name="connsiteX0" fmla="*/ 85255 w 2824451"/>
              <a:gd name="connsiteY0" fmla="*/ 22526 h 3056385"/>
              <a:gd name="connsiteX1" fmla="*/ 28105 w 2824451"/>
              <a:gd name="connsiteY1" fmla="*/ 2422826 h 3056385"/>
              <a:gd name="connsiteX2" fmla="*/ 504355 w 2824451"/>
              <a:gd name="connsiteY2" fmla="*/ 2937176 h 3056385"/>
              <a:gd name="connsiteX3" fmla="*/ 1723555 w 2824451"/>
              <a:gd name="connsiteY3" fmla="*/ 3013376 h 3056385"/>
              <a:gd name="connsiteX4" fmla="*/ 2733205 w 2824451"/>
              <a:gd name="connsiteY4" fmla="*/ 2746676 h 3056385"/>
              <a:gd name="connsiteX5" fmla="*/ 2771305 w 2824451"/>
              <a:gd name="connsiteY5" fmla="*/ 251126 h 3056385"/>
              <a:gd name="connsiteX6" fmla="*/ 2085505 w 2824451"/>
              <a:gd name="connsiteY6" fmla="*/ 60626 h 3056385"/>
              <a:gd name="connsiteX7" fmla="*/ 142405 w 2824451"/>
              <a:gd name="connsiteY7" fmla="*/ 22526 h 3056385"/>
              <a:gd name="connsiteX8" fmla="*/ 85255 w 2824451"/>
              <a:gd name="connsiteY8" fmla="*/ 22526 h 3056385"/>
              <a:gd name="connsiteX0" fmla="*/ 85255 w 2824451"/>
              <a:gd name="connsiteY0" fmla="*/ 35414 h 3069273"/>
              <a:gd name="connsiteX1" fmla="*/ 28105 w 2824451"/>
              <a:gd name="connsiteY1" fmla="*/ 2435714 h 3069273"/>
              <a:gd name="connsiteX2" fmla="*/ 504355 w 2824451"/>
              <a:gd name="connsiteY2" fmla="*/ 2950064 h 3069273"/>
              <a:gd name="connsiteX3" fmla="*/ 1723555 w 2824451"/>
              <a:gd name="connsiteY3" fmla="*/ 3026264 h 3069273"/>
              <a:gd name="connsiteX4" fmla="*/ 2733205 w 2824451"/>
              <a:gd name="connsiteY4" fmla="*/ 2759564 h 3069273"/>
              <a:gd name="connsiteX5" fmla="*/ 2771305 w 2824451"/>
              <a:gd name="connsiteY5" fmla="*/ 264014 h 3069273"/>
              <a:gd name="connsiteX6" fmla="*/ 2085505 w 2824451"/>
              <a:gd name="connsiteY6" fmla="*/ 73514 h 3069273"/>
              <a:gd name="connsiteX7" fmla="*/ 142405 w 2824451"/>
              <a:gd name="connsiteY7" fmla="*/ 35414 h 3069273"/>
              <a:gd name="connsiteX8" fmla="*/ 85255 w 2824451"/>
              <a:gd name="connsiteY8" fmla="*/ 35414 h 3069273"/>
              <a:gd name="connsiteX0" fmla="*/ 85255 w 2824451"/>
              <a:gd name="connsiteY0" fmla="*/ 35414 h 3069273"/>
              <a:gd name="connsiteX1" fmla="*/ 28105 w 2824451"/>
              <a:gd name="connsiteY1" fmla="*/ 2435714 h 3069273"/>
              <a:gd name="connsiteX2" fmla="*/ 504355 w 2824451"/>
              <a:gd name="connsiteY2" fmla="*/ 2950064 h 3069273"/>
              <a:gd name="connsiteX3" fmla="*/ 1723555 w 2824451"/>
              <a:gd name="connsiteY3" fmla="*/ 3026264 h 3069273"/>
              <a:gd name="connsiteX4" fmla="*/ 2733205 w 2824451"/>
              <a:gd name="connsiteY4" fmla="*/ 2759564 h 3069273"/>
              <a:gd name="connsiteX5" fmla="*/ 2771305 w 2824451"/>
              <a:gd name="connsiteY5" fmla="*/ 264014 h 3069273"/>
              <a:gd name="connsiteX6" fmla="*/ 2085505 w 2824451"/>
              <a:gd name="connsiteY6" fmla="*/ 73514 h 3069273"/>
              <a:gd name="connsiteX7" fmla="*/ 142405 w 2824451"/>
              <a:gd name="connsiteY7" fmla="*/ 35414 h 3069273"/>
              <a:gd name="connsiteX8" fmla="*/ 85255 w 2824451"/>
              <a:gd name="connsiteY8" fmla="*/ 35414 h 3069273"/>
              <a:gd name="connsiteX0" fmla="*/ 85255 w 2863582"/>
              <a:gd name="connsiteY0" fmla="*/ 55961 h 3089820"/>
              <a:gd name="connsiteX1" fmla="*/ 28105 w 2863582"/>
              <a:gd name="connsiteY1" fmla="*/ 2456261 h 3089820"/>
              <a:gd name="connsiteX2" fmla="*/ 504355 w 2863582"/>
              <a:gd name="connsiteY2" fmla="*/ 2970611 h 3089820"/>
              <a:gd name="connsiteX3" fmla="*/ 1723555 w 2863582"/>
              <a:gd name="connsiteY3" fmla="*/ 3046811 h 3089820"/>
              <a:gd name="connsiteX4" fmla="*/ 2733205 w 2863582"/>
              <a:gd name="connsiteY4" fmla="*/ 2780111 h 3089820"/>
              <a:gd name="connsiteX5" fmla="*/ 2771305 w 2863582"/>
              <a:gd name="connsiteY5" fmla="*/ 284561 h 3089820"/>
              <a:gd name="connsiteX6" fmla="*/ 2002483 w 2863582"/>
              <a:gd name="connsiteY6" fmla="*/ 55961 h 3089820"/>
              <a:gd name="connsiteX7" fmla="*/ 142405 w 2863582"/>
              <a:gd name="connsiteY7" fmla="*/ 55961 h 3089820"/>
              <a:gd name="connsiteX8" fmla="*/ 85255 w 2863582"/>
              <a:gd name="connsiteY8" fmla="*/ 55961 h 3089820"/>
              <a:gd name="connsiteX0" fmla="*/ 85255 w 2863582"/>
              <a:gd name="connsiteY0" fmla="*/ 55961 h 3089820"/>
              <a:gd name="connsiteX1" fmla="*/ 28105 w 2863582"/>
              <a:gd name="connsiteY1" fmla="*/ 2456261 h 3089820"/>
              <a:gd name="connsiteX2" fmla="*/ 504355 w 2863582"/>
              <a:gd name="connsiteY2" fmla="*/ 2970611 h 3089820"/>
              <a:gd name="connsiteX3" fmla="*/ 1723555 w 2863582"/>
              <a:gd name="connsiteY3" fmla="*/ 3046811 h 3089820"/>
              <a:gd name="connsiteX4" fmla="*/ 2733205 w 2863582"/>
              <a:gd name="connsiteY4" fmla="*/ 2780111 h 3089820"/>
              <a:gd name="connsiteX5" fmla="*/ 2771305 w 2863582"/>
              <a:gd name="connsiteY5" fmla="*/ 284561 h 3089820"/>
              <a:gd name="connsiteX6" fmla="*/ 2002483 w 2863582"/>
              <a:gd name="connsiteY6" fmla="*/ 55961 h 3089820"/>
              <a:gd name="connsiteX7" fmla="*/ 142405 w 2863582"/>
              <a:gd name="connsiteY7" fmla="*/ 55961 h 3089820"/>
              <a:gd name="connsiteX8" fmla="*/ 85255 w 2863582"/>
              <a:gd name="connsiteY8" fmla="*/ 55961 h 3089820"/>
              <a:gd name="connsiteX0" fmla="*/ 85255 w 2863582"/>
              <a:gd name="connsiteY0" fmla="*/ 46541 h 3080400"/>
              <a:gd name="connsiteX1" fmla="*/ 28105 w 2863582"/>
              <a:gd name="connsiteY1" fmla="*/ 2446841 h 3080400"/>
              <a:gd name="connsiteX2" fmla="*/ 504355 w 2863582"/>
              <a:gd name="connsiteY2" fmla="*/ 2961191 h 3080400"/>
              <a:gd name="connsiteX3" fmla="*/ 1723555 w 2863582"/>
              <a:gd name="connsiteY3" fmla="*/ 3037391 h 3080400"/>
              <a:gd name="connsiteX4" fmla="*/ 2733205 w 2863582"/>
              <a:gd name="connsiteY4" fmla="*/ 2770691 h 3080400"/>
              <a:gd name="connsiteX5" fmla="*/ 2771305 w 2863582"/>
              <a:gd name="connsiteY5" fmla="*/ 275141 h 3080400"/>
              <a:gd name="connsiteX6" fmla="*/ 2002483 w 2863582"/>
              <a:gd name="connsiteY6" fmla="*/ 46541 h 3080400"/>
              <a:gd name="connsiteX7" fmla="*/ 2696195 w 2863582"/>
              <a:gd name="connsiteY7" fmla="*/ 122741 h 3080400"/>
              <a:gd name="connsiteX8" fmla="*/ 142405 w 2863582"/>
              <a:gd name="connsiteY8" fmla="*/ 46541 h 3080400"/>
              <a:gd name="connsiteX9" fmla="*/ 85255 w 2863582"/>
              <a:gd name="connsiteY9" fmla="*/ 46541 h 3080400"/>
              <a:gd name="connsiteX0" fmla="*/ 85255 w 2910882"/>
              <a:gd name="connsiteY0" fmla="*/ 4880 h 3038739"/>
              <a:gd name="connsiteX1" fmla="*/ 28105 w 2910882"/>
              <a:gd name="connsiteY1" fmla="*/ 2405180 h 3038739"/>
              <a:gd name="connsiteX2" fmla="*/ 504355 w 2910882"/>
              <a:gd name="connsiteY2" fmla="*/ 2919530 h 3038739"/>
              <a:gd name="connsiteX3" fmla="*/ 1723555 w 2910882"/>
              <a:gd name="connsiteY3" fmla="*/ 2995730 h 3038739"/>
              <a:gd name="connsiteX4" fmla="*/ 2733205 w 2910882"/>
              <a:gd name="connsiteY4" fmla="*/ 2729030 h 3038739"/>
              <a:gd name="connsiteX5" fmla="*/ 2771305 w 2910882"/>
              <a:gd name="connsiteY5" fmla="*/ 233480 h 3038739"/>
              <a:gd name="connsiteX6" fmla="*/ 2696195 w 2910882"/>
              <a:gd name="connsiteY6" fmla="*/ 81080 h 3038739"/>
              <a:gd name="connsiteX7" fmla="*/ 142405 w 2910882"/>
              <a:gd name="connsiteY7" fmla="*/ 4880 h 3038739"/>
              <a:gd name="connsiteX8" fmla="*/ 85255 w 2910882"/>
              <a:gd name="connsiteY8" fmla="*/ 4880 h 3038739"/>
              <a:gd name="connsiteX0" fmla="*/ 85255 w 2839064"/>
              <a:gd name="connsiteY0" fmla="*/ 1542 h 3035401"/>
              <a:gd name="connsiteX1" fmla="*/ 28105 w 2839064"/>
              <a:gd name="connsiteY1" fmla="*/ 2401842 h 3035401"/>
              <a:gd name="connsiteX2" fmla="*/ 504355 w 2839064"/>
              <a:gd name="connsiteY2" fmla="*/ 2916192 h 3035401"/>
              <a:gd name="connsiteX3" fmla="*/ 1723555 w 2839064"/>
              <a:gd name="connsiteY3" fmla="*/ 2992392 h 3035401"/>
              <a:gd name="connsiteX4" fmla="*/ 2733205 w 2839064"/>
              <a:gd name="connsiteY4" fmla="*/ 2725692 h 3035401"/>
              <a:gd name="connsiteX5" fmla="*/ 2771305 w 2839064"/>
              <a:gd name="connsiteY5" fmla="*/ 230142 h 3035401"/>
              <a:gd name="connsiteX6" fmla="*/ 2403959 w 2839064"/>
              <a:gd name="connsiteY6" fmla="*/ 85362 h 3035401"/>
              <a:gd name="connsiteX7" fmla="*/ 142405 w 2839064"/>
              <a:gd name="connsiteY7" fmla="*/ 1542 h 3035401"/>
              <a:gd name="connsiteX8" fmla="*/ 85255 w 2839064"/>
              <a:gd name="connsiteY8" fmla="*/ 1542 h 3035401"/>
              <a:gd name="connsiteX0" fmla="*/ 85255 w 2820291"/>
              <a:gd name="connsiteY0" fmla="*/ 0 h 3033859"/>
              <a:gd name="connsiteX1" fmla="*/ 28105 w 2820291"/>
              <a:gd name="connsiteY1" fmla="*/ 2400300 h 3033859"/>
              <a:gd name="connsiteX2" fmla="*/ 504355 w 2820291"/>
              <a:gd name="connsiteY2" fmla="*/ 2914650 h 3033859"/>
              <a:gd name="connsiteX3" fmla="*/ 1723555 w 2820291"/>
              <a:gd name="connsiteY3" fmla="*/ 2990850 h 3033859"/>
              <a:gd name="connsiteX4" fmla="*/ 2733205 w 2820291"/>
              <a:gd name="connsiteY4" fmla="*/ 2724150 h 3033859"/>
              <a:gd name="connsiteX5" fmla="*/ 2771305 w 2820291"/>
              <a:gd name="connsiteY5" fmla="*/ 228600 h 3033859"/>
              <a:gd name="connsiteX6" fmla="*/ 2772575 w 2820291"/>
              <a:gd name="connsiteY6" fmla="*/ 99060 h 3033859"/>
              <a:gd name="connsiteX7" fmla="*/ 2403959 w 2820291"/>
              <a:gd name="connsiteY7" fmla="*/ 83820 h 3033859"/>
              <a:gd name="connsiteX8" fmla="*/ 142405 w 2820291"/>
              <a:gd name="connsiteY8" fmla="*/ 0 h 3033859"/>
              <a:gd name="connsiteX9" fmla="*/ 85255 w 2820291"/>
              <a:gd name="connsiteY9" fmla="*/ 0 h 3033859"/>
              <a:gd name="connsiteX0" fmla="*/ 85255 w 2839064"/>
              <a:gd name="connsiteY0" fmla="*/ 1541 h 3035400"/>
              <a:gd name="connsiteX1" fmla="*/ 28105 w 2839064"/>
              <a:gd name="connsiteY1" fmla="*/ 2401841 h 3035400"/>
              <a:gd name="connsiteX2" fmla="*/ 504355 w 2839064"/>
              <a:gd name="connsiteY2" fmla="*/ 2916191 h 3035400"/>
              <a:gd name="connsiteX3" fmla="*/ 1723555 w 2839064"/>
              <a:gd name="connsiteY3" fmla="*/ 2992391 h 3035400"/>
              <a:gd name="connsiteX4" fmla="*/ 2733205 w 2839064"/>
              <a:gd name="connsiteY4" fmla="*/ 2725691 h 3035400"/>
              <a:gd name="connsiteX5" fmla="*/ 2771305 w 2839064"/>
              <a:gd name="connsiteY5" fmla="*/ 230141 h 3035400"/>
              <a:gd name="connsiteX6" fmla="*/ 2403959 w 2839064"/>
              <a:gd name="connsiteY6" fmla="*/ 85361 h 3035400"/>
              <a:gd name="connsiteX7" fmla="*/ 142405 w 2839064"/>
              <a:gd name="connsiteY7" fmla="*/ 1541 h 3035400"/>
              <a:gd name="connsiteX8" fmla="*/ 85255 w 2839064"/>
              <a:gd name="connsiteY8" fmla="*/ 1541 h 3035400"/>
              <a:gd name="connsiteX0" fmla="*/ 85255 w 2849544"/>
              <a:gd name="connsiteY0" fmla="*/ 0 h 3028382"/>
              <a:gd name="connsiteX1" fmla="*/ 28105 w 2849544"/>
              <a:gd name="connsiteY1" fmla="*/ 2400300 h 3028382"/>
              <a:gd name="connsiteX2" fmla="*/ 504355 w 2849544"/>
              <a:gd name="connsiteY2" fmla="*/ 2914650 h 3028382"/>
              <a:gd name="connsiteX3" fmla="*/ 1723555 w 2849544"/>
              <a:gd name="connsiteY3" fmla="*/ 2990850 h 3028382"/>
              <a:gd name="connsiteX4" fmla="*/ 2733205 w 2849544"/>
              <a:gd name="connsiteY4" fmla="*/ 2724150 h 3028382"/>
              <a:gd name="connsiteX5" fmla="*/ 2791230 w 2849544"/>
              <a:gd name="connsiteY5" fmla="*/ 327660 h 3028382"/>
              <a:gd name="connsiteX6" fmla="*/ 2403959 w 2849544"/>
              <a:gd name="connsiteY6" fmla="*/ 83820 h 3028382"/>
              <a:gd name="connsiteX7" fmla="*/ 142405 w 2849544"/>
              <a:gd name="connsiteY7" fmla="*/ 0 h 3028382"/>
              <a:gd name="connsiteX8" fmla="*/ 85255 w 2849544"/>
              <a:gd name="connsiteY8" fmla="*/ 0 h 3028382"/>
              <a:gd name="connsiteX0" fmla="*/ 85255 w 2833411"/>
              <a:gd name="connsiteY0" fmla="*/ 0 h 3028382"/>
              <a:gd name="connsiteX1" fmla="*/ 28105 w 2833411"/>
              <a:gd name="connsiteY1" fmla="*/ 2400300 h 3028382"/>
              <a:gd name="connsiteX2" fmla="*/ 504355 w 2833411"/>
              <a:gd name="connsiteY2" fmla="*/ 2914650 h 3028382"/>
              <a:gd name="connsiteX3" fmla="*/ 1723555 w 2833411"/>
              <a:gd name="connsiteY3" fmla="*/ 2990850 h 3028382"/>
              <a:gd name="connsiteX4" fmla="*/ 2733205 w 2833411"/>
              <a:gd name="connsiteY4" fmla="*/ 2724150 h 3028382"/>
              <a:gd name="connsiteX5" fmla="*/ 2791230 w 2833411"/>
              <a:gd name="connsiteY5" fmla="*/ 327660 h 3028382"/>
              <a:gd name="connsiteX6" fmla="*/ 2403959 w 2833411"/>
              <a:gd name="connsiteY6" fmla="*/ 83820 h 3028382"/>
              <a:gd name="connsiteX7" fmla="*/ 142405 w 2833411"/>
              <a:gd name="connsiteY7" fmla="*/ 0 h 3028382"/>
              <a:gd name="connsiteX8" fmla="*/ 85255 w 2833411"/>
              <a:gd name="connsiteY8" fmla="*/ 0 h 3028382"/>
              <a:gd name="connsiteX0" fmla="*/ 85255 w 2845311"/>
              <a:gd name="connsiteY0" fmla="*/ 0 h 3028382"/>
              <a:gd name="connsiteX1" fmla="*/ 28105 w 2845311"/>
              <a:gd name="connsiteY1" fmla="*/ 2400300 h 3028382"/>
              <a:gd name="connsiteX2" fmla="*/ 504355 w 2845311"/>
              <a:gd name="connsiteY2" fmla="*/ 2914650 h 3028382"/>
              <a:gd name="connsiteX3" fmla="*/ 1723555 w 2845311"/>
              <a:gd name="connsiteY3" fmla="*/ 2990850 h 3028382"/>
              <a:gd name="connsiteX4" fmla="*/ 2733205 w 2845311"/>
              <a:gd name="connsiteY4" fmla="*/ 2724150 h 3028382"/>
              <a:gd name="connsiteX5" fmla="*/ 2791230 w 2845311"/>
              <a:gd name="connsiteY5" fmla="*/ 327660 h 3028382"/>
              <a:gd name="connsiteX6" fmla="*/ 2473696 w 2845311"/>
              <a:gd name="connsiteY6" fmla="*/ 91440 h 3028382"/>
              <a:gd name="connsiteX7" fmla="*/ 2403959 w 2845311"/>
              <a:gd name="connsiteY7" fmla="*/ 83820 h 3028382"/>
              <a:gd name="connsiteX8" fmla="*/ 142405 w 2845311"/>
              <a:gd name="connsiteY8" fmla="*/ 0 h 3028382"/>
              <a:gd name="connsiteX9" fmla="*/ 85255 w 2845311"/>
              <a:gd name="connsiteY9" fmla="*/ 0 h 3028382"/>
              <a:gd name="connsiteX0" fmla="*/ 85255 w 2845311"/>
              <a:gd name="connsiteY0" fmla="*/ 0 h 3028382"/>
              <a:gd name="connsiteX1" fmla="*/ 28105 w 2845311"/>
              <a:gd name="connsiteY1" fmla="*/ 2400300 h 3028382"/>
              <a:gd name="connsiteX2" fmla="*/ 504355 w 2845311"/>
              <a:gd name="connsiteY2" fmla="*/ 2914650 h 3028382"/>
              <a:gd name="connsiteX3" fmla="*/ 1723555 w 2845311"/>
              <a:gd name="connsiteY3" fmla="*/ 2990850 h 3028382"/>
              <a:gd name="connsiteX4" fmla="*/ 2733205 w 2845311"/>
              <a:gd name="connsiteY4" fmla="*/ 2724150 h 3028382"/>
              <a:gd name="connsiteX5" fmla="*/ 2791230 w 2845311"/>
              <a:gd name="connsiteY5" fmla="*/ 327660 h 3028382"/>
              <a:gd name="connsiteX6" fmla="*/ 2473696 w 2845311"/>
              <a:gd name="connsiteY6" fmla="*/ 91440 h 3028382"/>
              <a:gd name="connsiteX7" fmla="*/ 2403959 w 2845311"/>
              <a:gd name="connsiteY7" fmla="*/ 83820 h 3028382"/>
              <a:gd name="connsiteX8" fmla="*/ 142405 w 2845311"/>
              <a:gd name="connsiteY8" fmla="*/ 0 h 3028382"/>
              <a:gd name="connsiteX9" fmla="*/ 85255 w 2845311"/>
              <a:gd name="connsiteY9" fmla="*/ 0 h 3028382"/>
              <a:gd name="connsiteX0" fmla="*/ 85255 w 2845311"/>
              <a:gd name="connsiteY0" fmla="*/ 0 h 3028382"/>
              <a:gd name="connsiteX1" fmla="*/ 28105 w 2845311"/>
              <a:gd name="connsiteY1" fmla="*/ 2400300 h 3028382"/>
              <a:gd name="connsiteX2" fmla="*/ 504355 w 2845311"/>
              <a:gd name="connsiteY2" fmla="*/ 2914650 h 3028382"/>
              <a:gd name="connsiteX3" fmla="*/ 1723555 w 2845311"/>
              <a:gd name="connsiteY3" fmla="*/ 2990850 h 3028382"/>
              <a:gd name="connsiteX4" fmla="*/ 2733205 w 2845311"/>
              <a:gd name="connsiteY4" fmla="*/ 2724150 h 3028382"/>
              <a:gd name="connsiteX5" fmla="*/ 2791230 w 2845311"/>
              <a:gd name="connsiteY5" fmla="*/ 327660 h 3028382"/>
              <a:gd name="connsiteX6" fmla="*/ 2473696 w 2845311"/>
              <a:gd name="connsiteY6" fmla="*/ 91440 h 3028382"/>
              <a:gd name="connsiteX7" fmla="*/ 2118364 w 2845311"/>
              <a:gd name="connsiteY7" fmla="*/ 99060 h 3028382"/>
              <a:gd name="connsiteX8" fmla="*/ 142405 w 2845311"/>
              <a:gd name="connsiteY8" fmla="*/ 0 h 3028382"/>
              <a:gd name="connsiteX9" fmla="*/ 85255 w 2845311"/>
              <a:gd name="connsiteY9" fmla="*/ 0 h 3028382"/>
              <a:gd name="connsiteX0" fmla="*/ 85255 w 2867930"/>
              <a:gd name="connsiteY0" fmla="*/ 0 h 3028382"/>
              <a:gd name="connsiteX1" fmla="*/ 28105 w 2867930"/>
              <a:gd name="connsiteY1" fmla="*/ 2400300 h 3028382"/>
              <a:gd name="connsiteX2" fmla="*/ 504355 w 2867930"/>
              <a:gd name="connsiteY2" fmla="*/ 2914650 h 3028382"/>
              <a:gd name="connsiteX3" fmla="*/ 1723555 w 2867930"/>
              <a:gd name="connsiteY3" fmla="*/ 2990850 h 3028382"/>
              <a:gd name="connsiteX4" fmla="*/ 2733205 w 2867930"/>
              <a:gd name="connsiteY4" fmla="*/ 2724150 h 3028382"/>
              <a:gd name="connsiteX5" fmla="*/ 2791230 w 2867930"/>
              <a:gd name="connsiteY5" fmla="*/ 327660 h 3028382"/>
              <a:gd name="connsiteX6" fmla="*/ 2118364 w 2867930"/>
              <a:gd name="connsiteY6" fmla="*/ 99060 h 3028382"/>
              <a:gd name="connsiteX7" fmla="*/ 142405 w 2867930"/>
              <a:gd name="connsiteY7" fmla="*/ 0 h 3028382"/>
              <a:gd name="connsiteX8" fmla="*/ 85255 w 2867930"/>
              <a:gd name="connsiteY8" fmla="*/ 0 h 3028382"/>
              <a:gd name="connsiteX0" fmla="*/ 85255 w 2837978"/>
              <a:gd name="connsiteY0" fmla="*/ 0 h 3028382"/>
              <a:gd name="connsiteX1" fmla="*/ 28105 w 2837978"/>
              <a:gd name="connsiteY1" fmla="*/ 2400300 h 3028382"/>
              <a:gd name="connsiteX2" fmla="*/ 504355 w 2837978"/>
              <a:gd name="connsiteY2" fmla="*/ 2914650 h 3028382"/>
              <a:gd name="connsiteX3" fmla="*/ 1723555 w 2837978"/>
              <a:gd name="connsiteY3" fmla="*/ 2990850 h 3028382"/>
              <a:gd name="connsiteX4" fmla="*/ 2733205 w 2837978"/>
              <a:gd name="connsiteY4" fmla="*/ 2724150 h 3028382"/>
              <a:gd name="connsiteX5" fmla="*/ 2791230 w 2837978"/>
              <a:gd name="connsiteY5" fmla="*/ 327660 h 3028382"/>
              <a:gd name="connsiteX6" fmla="*/ 2599888 w 2837978"/>
              <a:gd name="connsiteY6" fmla="*/ 83820 h 3028382"/>
              <a:gd name="connsiteX7" fmla="*/ 2118364 w 2837978"/>
              <a:gd name="connsiteY7" fmla="*/ 99060 h 3028382"/>
              <a:gd name="connsiteX8" fmla="*/ 142405 w 2837978"/>
              <a:gd name="connsiteY8" fmla="*/ 0 h 3028382"/>
              <a:gd name="connsiteX9" fmla="*/ 85255 w 2837978"/>
              <a:gd name="connsiteY9" fmla="*/ 0 h 3028382"/>
              <a:gd name="connsiteX0" fmla="*/ 85255 w 2837978"/>
              <a:gd name="connsiteY0" fmla="*/ 0 h 3028382"/>
              <a:gd name="connsiteX1" fmla="*/ 28105 w 2837978"/>
              <a:gd name="connsiteY1" fmla="*/ 2400300 h 3028382"/>
              <a:gd name="connsiteX2" fmla="*/ 504355 w 2837978"/>
              <a:gd name="connsiteY2" fmla="*/ 2914650 h 3028382"/>
              <a:gd name="connsiteX3" fmla="*/ 1723555 w 2837978"/>
              <a:gd name="connsiteY3" fmla="*/ 2990850 h 3028382"/>
              <a:gd name="connsiteX4" fmla="*/ 2733205 w 2837978"/>
              <a:gd name="connsiteY4" fmla="*/ 2724150 h 3028382"/>
              <a:gd name="connsiteX5" fmla="*/ 2791230 w 2837978"/>
              <a:gd name="connsiteY5" fmla="*/ 327660 h 3028382"/>
              <a:gd name="connsiteX6" fmla="*/ 2599888 w 2837978"/>
              <a:gd name="connsiteY6" fmla="*/ 83820 h 3028382"/>
              <a:gd name="connsiteX7" fmla="*/ 2118364 w 2837978"/>
              <a:gd name="connsiteY7" fmla="*/ 99060 h 3028382"/>
              <a:gd name="connsiteX8" fmla="*/ 142405 w 2837978"/>
              <a:gd name="connsiteY8" fmla="*/ 0 h 3028382"/>
              <a:gd name="connsiteX9" fmla="*/ 85255 w 2837978"/>
              <a:gd name="connsiteY9" fmla="*/ 0 h 3028382"/>
              <a:gd name="connsiteX0" fmla="*/ 85255 w 2837978"/>
              <a:gd name="connsiteY0" fmla="*/ 0 h 3028382"/>
              <a:gd name="connsiteX1" fmla="*/ 28105 w 2837978"/>
              <a:gd name="connsiteY1" fmla="*/ 2400300 h 3028382"/>
              <a:gd name="connsiteX2" fmla="*/ 504355 w 2837978"/>
              <a:gd name="connsiteY2" fmla="*/ 2914650 h 3028382"/>
              <a:gd name="connsiteX3" fmla="*/ 1723555 w 2837978"/>
              <a:gd name="connsiteY3" fmla="*/ 2990850 h 3028382"/>
              <a:gd name="connsiteX4" fmla="*/ 2733205 w 2837978"/>
              <a:gd name="connsiteY4" fmla="*/ 2724150 h 3028382"/>
              <a:gd name="connsiteX5" fmla="*/ 2791230 w 2837978"/>
              <a:gd name="connsiteY5" fmla="*/ 327660 h 3028382"/>
              <a:gd name="connsiteX6" fmla="*/ 2599888 w 2837978"/>
              <a:gd name="connsiteY6" fmla="*/ 83820 h 3028382"/>
              <a:gd name="connsiteX7" fmla="*/ 2118364 w 2837978"/>
              <a:gd name="connsiteY7" fmla="*/ 99060 h 3028382"/>
              <a:gd name="connsiteX8" fmla="*/ 142405 w 2837978"/>
              <a:gd name="connsiteY8" fmla="*/ 0 h 3028382"/>
              <a:gd name="connsiteX9" fmla="*/ 85255 w 2837978"/>
              <a:gd name="connsiteY9" fmla="*/ 0 h 3028382"/>
              <a:gd name="connsiteX0" fmla="*/ 85255 w 2835759"/>
              <a:gd name="connsiteY0" fmla="*/ 0 h 3028382"/>
              <a:gd name="connsiteX1" fmla="*/ 28105 w 2835759"/>
              <a:gd name="connsiteY1" fmla="*/ 2400300 h 3028382"/>
              <a:gd name="connsiteX2" fmla="*/ 504355 w 2835759"/>
              <a:gd name="connsiteY2" fmla="*/ 2914650 h 3028382"/>
              <a:gd name="connsiteX3" fmla="*/ 1723555 w 2835759"/>
              <a:gd name="connsiteY3" fmla="*/ 2990850 h 3028382"/>
              <a:gd name="connsiteX4" fmla="*/ 2733205 w 2835759"/>
              <a:gd name="connsiteY4" fmla="*/ 2724150 h 3028382"/>
              <a:gd name="connsiteX5" fmla="*/ 2791230 w 2835759"/>
              <a:gd name="connsiteY5" fmla="*/ 327660 h 3028382"/>
              <a:gd name="connsiteX6" fmla="*/ 2599888 w 2835759"/>
              <a:gd name="connsiteY6" fmla="*/ 83820 h 3028382"/>
              <a:gd name="connsiteX7" fmla="*/ 2118364 w 2835759"/>
              <a:gd name="connsiteY7" fmla="*/ 99060 h 3028382"/>
              <a:gd name="connsiteX8" fmla="*/ 142405 w 2835759"/>
              <a:gd name="connsiteY8" fmla="*/ 0 h 3028382"/>
              <a:gd name="connsiteX9" fmla="*/ 85255 w 2835759"/>
              <a:gd name="connsiteY9" fmla="*/ 0 h 3028382"/>
              <a:gd name="connsiteX0" fmla="*/ 85255 w 2835759"/>
              <a:gd name="connsiteY0" fmla="*/ 0 h 3028382"/>
              <a:gd name="connsiteX1" fmla="*/ 28105 w 2835759"/>
              <a:gd name="connsiteY1" fmla="*/ 2400300 h 3028382"/>
              <a:gd name="connsiteX2" fmla="*/ 504355 w 2835759"/>
              <a:gd name="connsiteY2" fmla="*/ 2914650 h 3028382"/>
              <a:gd name="connsiteX3" fmla="*/ 1723555 w 2835759"/>
              <a:gd name="connsiteY3" fmla="*/ 2990850 h 3028382"/>
              <a:gd name="connsiteX4" fmla="*/ 2733205 w 2835759"/>
              <a:gd name="connsiteY4" fmla="*/ 2724150 h 3028382"/>
              <a:gd name="connsiteX5" fmla="*/ 2791230 w 2835759"/>
              <a:gd name="connsiteY5" fmla="*/ 327660 h 3028382"/>
              <a:gd name="connsiteX6" fmla="*/ 2599888 w 2835759"/>
              <a:gd name="connsiteY6" fmla="*/ 83820 h 3028382"/>
              <a:gd name="connsiteX7" fmla="*/ 2118364 w 2835759"/>
              <a:gd name="connsiteY7" fmla="*/ 99060 h 3028382"/>
              <a:gd name="connsiteX8" fmla="*/ 142405 w 2835759"/>
              <a:gd name="connsiteY8" fmla="*/ 0 h 3028382"/>
              <a:gd name="connsiteX9" fmla="*/ 85255 w 2835759"/>
              <a:gd name="connsiteY9" fmla="*/ 0 h 3028382"/>
              <a:gd name="connsiteX0" fmla="*/ 85255 w 2846498"/>
              <a:gd name="connsiteY0" fmla="*/ 0 h 3021198"/>
              <a:gd name="connsiteX1" fmla="*/ 28105 w 2846498"/>
              <a:gd name="connsiteY1" fmla="*/ 2400300 h 3021198"/>
              <a:gd name="connsiteX2" fmla="*/ 504355 w 2846498"/>
              <a:gd name="connsiteY2" fmla="*/ 2914650 h 3021198"/>
              <a:gd name="connsiteX3" fmla="*/ 1723555 w 2846498"/>
              <a:gd name="connsiteY3" fmla="*/ 2990850 h 3021198"/>
              <a:gd name="connsiteX4" fmla="*/ 2746489 w 2846498"/>
              <a:gd name="connsiteY4" fmla="*/ 2533650 h 3021198"/>
              <a:gd name="connsiteX5" fmla="*/ 2791230 w 2846498"/>
              <a:gd name="connsiteY5" fmla="*/ 327660 h 3021198"/>
              <a:gd name="connsiteX6" fmla="*/ 2599888 w 2846498"/>
              <a:gd name="connsiteY6" fmla="*/ 83820 h 3021198"/>
              <a:gd name="connsiteX7" fmla="*/ 2118364 w 2846498"/>
              <a:gd name="connsiteY7" fmla="*/ 99060 h 3021198"/>
              <a:gd name="connsiteX8" fmla="*/ 142405 w 2846498"/>
              <a:gd name="connsiteY8" fmla="*/ 0 h 3021198"/>
              <a:gd name="connsiteX9" fmla="*/ 85255 w 2846498"/>
              <a:gd name="connsiteY9" fmla="*/ 0 h 3021198"/>
              <a:gd name="connsiteX0" fmla="*/ 85255 w 2844183"/>
              <a:gd name="connsiteY0" fmla="*/ 0 h 3039727"/>
              <a:gd name="connsiteX1" fmla="*/ 28105 w 2844183"/>
              <a:gd name="connsiteY1" fmla="*/ 2400300 h 3039727"/>
              <a:gd name="connsiteX2" fmla="*/ 504355 w 2844183"/>
              <a:gd name="connsiteY2" fmla="*/ 2914650 h 3039727"/>
              <a:gd name="connsiteX3" fmla="*/ 1756764 w 2844183"/>
              <a:gd name="connsiteY3" fmla="*/ 3013710 h 3039727"/>
              <a:gd name="connsiteX4" fmla="*/ 2746489 w 2844183"/>
              <a:gd name="connsiteY4" fmla="*/ 2533650 h 3039727"/>
              <a:gd name="connsiteX5" fmla="*/ 2791230 w 2844183"/>
              <a:gd name="connsiteY5" fmla="*/ 327660 h 3039727"/>
              <a:gd name="connsiteX6" fmla="*/ 2599888 w 2844183"/>
              <a:gd name="connsiteY6" fmla="*/ 83820 h 3039727"/>
              <a:gd name="connsiteX7" fmla="*/ 2118364 w 2844183"/>
              <a:gd name="connsiteY7" fmla="*/ 99060 h 3039727"/>
              <a:gd name="connsiteX8" fmla="*/ 142405 w 2844183"/>
              <a:gd name="connsiteY8" fmla="*/ 0 h 3039727"/>
              <a:gd name="connsiteX9" fmla="*/ 85255 w 2844183"/>
              <a:gd name="connsiteY9" fmla="*/ 0 h 3039727"/>
              <a:gd name="connsiteX0" fmla="*/ 85255 w 2844183"/>
              <a:gd name="connsiteY0" fmla="*/ 0 h 3050962"/>
              <a:gd name="connsiteX1" fmla="*/ 28105 w 2844183"/>
              <a:gd name="connsiteY1" fmla="*/ 2087880 h 3050962"/>
              <a:gd name="connsiteX2" fmla="*/ 504355 w 2844183"/>
              <a:gd name="connsiteY2" fmla="*/ 2914650 h 3050962"/>
              <a:gd name="connsiteX3" fmla="*/ 1756764 w 2844183"/>
              <a:gd name="connsiteY3" fmla="*/ 3013710 h 3050962"/>
              <a:gd name="connsiteX4" fmla="*/ 2746489 w 2844183"/>
              <a:gd name="connsiteY4" fmla="*/ 2533650 h 3050962"/>
              <a:gd name="connsiteX5" fmla="*/ 2791230 w 2844183"/>
              <a:gd name="connsiteY5" fmla="*/ 327660 h 3050962"/>
              <a:gd name="connsiteX6" fmla="*/ 2599888 w 2844183"/>
              <a:gd name="connsiteY6" fmla="*/ 83820 h 3050962"/>
              <a:gd name="connsiteX7" fmla="*/ 2118364 w 2844183"/>
              <a:gd name="connsiteY7" fmla="*/ 99060 h 3050962"/>
              <a:gd name="connsiteX8" fmla="*/ 142405 w 2844183"/>
              <a:gd name="connsiteY8" fmla="*/ 0 h 3050962"/>
              <a:gd name="connsiteX9" fmla="*/ 85255 w 2844183"/>
              <a:gd name="connsiteY9" fmla="*/ 0 h 3050962"/>
              <a:gd name="connsiteX0" fmla="*/ 85255 w 3002594"/>
              <a:gd name="connsiteY0" fmla="*/ 0 h 3052080"/>
              <a:gd name="connsiteX1" fmla="*/ 28105 w 3002594"/>
              <a:gd name="connsiteY1" fmla="*/ 2087880 h 3052080"/>
              <a:gd name="connsiteX2" fmla="*/ 504355 w 3002594"/>
              <a:gd name="connsiteY2" fmla="*/ 2914650 h 3052080"/>
              <a:gd name="connsiteX3" fmla="*/ 1756764 w 3002594"/>
              <a:gd name="connsiteY3" fmla="*/ 3013710 h 3052080"/>
              <a:gd name="connsiteX4" fmla="*/ 2945741 w 3002594"/>
              <a:gd name="connsiteY4" fmla="*/ 2518410 h 3052080"/>
              <a:gd name="connsiteX5" fmla="*/ 2791230 w 3002594"/>
              <a:gd name="connsiteY5" fmla="*/ 327660 h 3052080"/>
              <a:gd name="connsiteX6" fmla="*/ 2599888 w 3002594"/>
              <a:gd name="connsiteY6" fmla="*/ 83820 h 3052080"/>
              <a:gd name="connsiteX7" fmla="*/ 2118364 w 3002594"/>
              <a:gd name="connsiteY7" fmla="*/ 99060 h 3052080"/>
              <a:gd name="connsiteX8" fmla="*/ 142405 w 3002594"/>
              <a:gd name="connsiteY8" fmla="*/ 0 h 3052080"/>
              <a:gd name="connsiteX9" fmla="*/ 85255 w 3002594"/>
              <a:gd name="connsiteY9" fmla="*/ 0 h 3052080"/>
              <a:gd name="connsiteX0" fmla="*/ 172956 w 3090295"/>
              <a:gd name="connsiteY0" fmla="*/ 0 h 3051105"/>
              <a:gd name="connsiteX1" fmla="*/ 16180 w 3090295"/>
              <a:gd name="connsiteY1" fmla="*/ 2110740 h 3051105"/>
              <a:gd name="connsiteX2" fmla="*/ 592056 w 3090295"/>
              <a:gd name="connsiteY2" fmla="*/ 2914650 h 3051105"/>
              <a:gd name="connsiteX3" fmla="*/ 1844465 w 3090295"/>
              <a:gd name="connsiteY3" fmla="*/ 3013710 h 3051105"/>
              <a:gd name="connsiteX4" fmla="*/ 3033442 w 3090295"/>
              <a:gd name="connsiteY4" fmla="*/ 2518410 h 3051105"/>
              <a:gd name="connsiteX5" fmla="*/ 2878931 w 3090295"/>
              <a:gd name="connsiteY5" fmla="*/ 327660 h 3051105"/>
              <a:gd name="connsiteX6" fmla="*/ 2687589 w 3090295"/>
              <a:gd name="connsiteY6" fmla="*/ 83820 h 3051105"/>
              <a:gd name="connsiteX7" fmla="*/ 2206065 w 3090295"/>
              <a:gd name="connsiteY7" fmla="*/ 99060 h 3051105"/>
              <a:gd name="connsiteX8" fmla="*/ 230106 w 3090295"/>
              <a:gd name="connsiteY8" fmla="*/ 0 h 3051105"/>
              <a:gd name="connsiteX9" fmla="*/ 172956 w 3090295"/>
              <a:gd name="connsiteY9" fmla="*/ 0 h 3051105"/>
              <a:gd name="connsiteX0" fmla="*/ 172956 w 3090580"/>
              <a:gd name="connsiteY0" fmla="*/ 0 h 3051105"/>
              <a:gd name="connsiteX1" fmla="*/ 16180 w 3090580"/>
              <a:gd name="connsiteY1" fmla="*/ 2110740 h 3051105"/>
              <a:gd name="connsiteX2" fmla="*/ 592056 w 3090580"/>
              <a:gd name="connsiteY2" fmla="*/ 2914650 h 3051105"/>
              <a:gd name="connsiteX3" fmla="*/ 1844465 w 3090580"/>
              <a:gd name="connsiteY3" fmla="*/ 3013710 h 3051105"/>
              <a:gd name="connsiteX4" fmla="*/ 3033442 w 3090580"/>
              <a:gd name="connsiteY4" fmla="*/ 2518410 h 3051105"/>
              <a:gd name="connsiteX5" fmla="*/ 2878931 w 3090580"/>
              <a:gd name="connsiteY5" fmla="*/ 327660 h 3051105"/>
              <a:gd name="connsiteX6" fmla="*/ 2674306 w 3090580"/>
              <a:gd name="connsiteY6" fmla="*/ 60960 h 3051105"/>
              <a:gd name="connsiteX7" fmla="*/ 2206065 w 3090580"/>
              <a:gd name="connsiteY7" fmla="*/ 99060 h 3051105"/>
              <a:gd name="connsiteX8" fmla="*/ 230106 w 3090580"/>
              <a:gd name="connsiteY8" fmla="*/ 0 h 3051105"/>
              <a:gd name="connsiteX9" fmla="*/ 172956 w 3090580"/>
              <a:gd name="connsiteY9" fmla="*/ 0 h 3051105"/>
              <a:gd name="connsiteX0" fmla="*/ 172956 w 3090580"/>
              <a:gd name="connsiteY0" fmla="*/ 0 h 3051105"/>
              <a:gd name="connsiteX1" fmla="*/ 16180 w 3090580"/>
              <a:gd name="connsiteY1" fmla="*/ 2110740 h 3051105"/>
              <a:gd name="connsiteX2" fmla="*/ 592056 w 3090580"/>
              <a:gd name="connsiteY2" fmla="*/ 2914650 h 3051105"/>
              <a:gd name="connsiteX3" fmla="*/ 1844465 w 3090580"/>
              <a:gd name="connsiteY3" fmla="*/ 3013710 h 3051105"/>
              <a:gd name="connsiteX4" fmla="*/ 3033442 w 3090580"/>
              <a:gd name="connsiteY4" fmla="*/ 2518410 h 3051105"/>
              <a:gd name="connsiteX5" fmla="*/ 2878931 w 3090580"/>
              <a:gd name="connsiteY5" fmla="*/ 327660 h 3051105"/>
              <a:gd name="connsiteX6" fmla="*/ 2674306 w 3090580"/>
              <a:gd name="connsiteY6" fmla="*/ 60960 h 3051105"/>
              <a:gd name="connsiteX7" fmla="*/ 1495399 w 3090580"/>
              <a:gd name="connsiteY7" fmla="*/ 198120 h 3051105"/>
              <a:gd name="connsiteX8" fmla="*/ 230106 w 3090580"/>
              <a:gd name="connsiteY8" fmla="*/ 0 h 3051105"/>
              <a:gd name="connsiteX9" fmla="*/ 172956 w 3090580"/>
              <a:gd name="connsiteY9" fmla="*/ 0 h 305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90580" h="3051105">
                <a:moveTo>
                  <a:pt x="172956" y="0"/>
                </a:moveTo>
                <a:cubicBezTo>
                  <a:pt x="122156" y="958850"/>
                  <a:pt x="-53670" y="1624965"/>
                  <a:pt x="16180" y="2110740"/>
                </a:cubicBezTo>
                <a:cubicBezTo>
                  <a:pt x="86030" y="2596515"/>
                  <a:pt x="287342" y="2764155"/>
                  <a:pt x="592056" y="2914650"/>
                </a:cubicBezTo>
                <a:cubicBezTo>
                  <a:pt x="896770" y="3065145"/>
                  <a:pt x="1437567" y="3079750"/>
                  <a:pt x="1844465" y="3013710"/>
                </a:cubicBezTo>
                <a:cubicBezTo>
                  <a:pt x="2251363" y="2947670"/>
                  <a:pt x="2861031" y="2966085"/>
                  <a:pt x="3033442" y="2518410"/>
                </a:cubicBezTo>
                <a:cubicBezTo>
                  <a:pt x="3205853" y="2070735"/>
                  <a:pt x="2938787" y="737235"/>
                  <a:pt x="2878931" y="327660"/>
                </a:cubicBezTo>
                <a:cubicBezTo>
                  <a:pt x="2819075" y="-81915"/>
                  <a:pt x="2859510" y="30480"/>
                  <a:pt x="2674306" y="60960"/>
                </a:cubicBezTo>
                <a:cubicBezTo>
                  <a:pt x="2522312" y="68580"/>
                  <a:pt x="1904979" y="212090"/>
                  <a:pt x="1495399" y="198120"/>
                </a:cubicBezTo>
                <a:cubicBezTo>
                  <a:pt x="1185386" y="198120"/>
                  <a:pt x="665263" y="12700"/>
                  <a:pt x="230106" y="0"/>
                </a:cubicBezTo>
                <a:lnTo>
                  <a:pt x="172956" y="0"/>
                </a:lnTo>
                <a:close/>
              </a:path>
            </a:pathLst>
          </a:custGeom>
          <a:solidFill>
            <a:srgbClr val="2DA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reihandform 2"/>
          <p:cNvSpPr/>
          <p:nvPr/>
        </p:nvSpPr>
        <p:spPr>
          <a:xfrm>
            <a:off x="261459" y="5597466"/>
            <a:ext cx="2336289" cy="4619758"/>
          </a:xfrm>
          <a:custGeom>
            <a:avLst/>
            <a:gdLst>
              <a:gd name="connsiteX0" fmla="*/ 400607 w 3242723"/>
              <a:gd name="connsiteY0" fmla="*/ 3079938 h 3079938"/>
              <a:gd name="connsiteX1" fmla="*/ 557 w 3242723"/>
              <a:gd name="connsiteY1" fmla="*/ 1346388 h 3079938"/>
              <a:gd name="connsiteX2" fmla="*/ 476807 w 3242723"/>
              <a:gd name="connsiteY2" fmla="*/ 165288 h 3079938"/>
              <a:gd name="connsiteX3" fmla="*/ 1753157 w 3242723"/>
              <a:gd name="connsiteY3" fmla="*/ 50988 h 3079938"/>
              <a:gd name="connsiteX4" fmla="*/ 3010457 w 3242723"/>
              <a:gd name="connsiteY4" fmla="*/ 565338 h 3079938"/>
              <a:gd name="connsiteX5" fmla="*/ 3239057 w 3242723"/>
              <a:gd name="connsiteY5" fmla="*/ 832038 h 3079938"/>
              <a:gd name="connsiteX0" fmla="*/ 1166961 w 3266127"/>
              <a:gd name="connsiteY0" fmla="*/ 5442138 h 5442138"/>
              <a:gd name="connsiteX1" fmla="*/ 23961 w 3266127"/>
              <a:gd name="connsiteY1" fmla="*/ 1346388 h 5442138"/>
              <a:gd name="connsiteX2" fmla="*/ 500211 w 3266127"/>
              <a:gd name="connsiteY2" fmla="*/ 165288 h 5442138"/>
              <a:gd name="connsiteX3" fmla="*/ 1776561 w 3266127"/>
              <a:gd name="connsiteY3" fmla="*/ 50988 h 5442138"/>
              <a:gd name="connsiteX4" fmla="*/ 3033861 w 3266127"/>
              <a:gd name="connsiteY4" fmla="*/ 565338 h 5442138"/>
              <a:gd name="connsiteX5" fmla="*/ 3262461 w 3266127"/>
              <a:gd name="connsiteY5" fmla="*/ 832038 h 5442138"/>
              <a:gd name="connsiteX0" fmla="*/ 1166961 w 3266127"/>
              <a:gd name="connsiteY0" fmla="*/ 5505924 h 5505924"/>
              <a:gd name="connsiteX1" fmla="*/ 23961 w 3266127"/>
              <a:gd name="connsiteY1" fmla="*/ 2438874 h 5505924"/>
              <a:gd name="connsiteX2" fmla="*/ 500211 w 3266127"/>
              <a:gd name="connsiteY2" fmla="*/ 229074 h 5505924"/>
              <a:gd name="connsiteX3" fmla="*/ 1776561 w 3266127"/>
              <a:gd name="connsiteY3" fmla="*/ 114774 h 5505924"/>
              <a:gd name="connsiteX4" fmla="*/ 3033861 w 3266127"/>
              <a:gd name="connsiteY4" fmla="*/ 629124 h 5505924"/>
              <a:gd name="connsiteX5" fmla="*/ 3262461 w 3266127"/>
              <a:gd name="connsiteY5" fmla="*/ 895824 h 5505924"/>
              <a:gd name="connsiteX0" fmla="*/ 1253172 w 3352338"/>
              <a:gd name="connsiteY0" fmla="*/ 5400451 h 5400451"/>
              <a:gd name="connsiteX1" fmla="*/ 110172 w 3352338"/>
              <a:gd name="connsiteY1" fmla="*/ 2333401 h 5400451"/>
              <a:gd name="connsiteX2" fmla="*/ 243522 w 3352338"/>
              <a:gd name="connsiteY2" fmla="*/ 371251 h 5400451"/>
              <a:gd name="connsiteX3" fmla="*/ 1862772 w 3352338"/>
              <a:gd name="connsiteY3" fmla="*/ 9301 h 5400451"/>
              <a:gd name="connsiteX4" fmla="*/ 3120072 w 3352338"/>
              <a:gd name="connsiteY4" fmla="*/ 523651 h 5400451"/>
              <a:gd name="connsiteX5" fmla="*/ 3348672 w 3352338"/>
              <a:gd name="connsiteY5" fmla="*/ 790351 h 5400451"/>
              <a:gd name="connsiteX0" fmla="*/ 1249317 w 3349813"/>
              <a:gd name="connsiteY0" fmla="*/ 5490687 h 5490687"/>
              <a:gd name="connsiteX1" fmla="*/ 106317 w 3349813"/>
              <a:gd name="connsiteY1" fmla="*/ 2423637 h 5490687"/>
              <a:gd name="connsiteX2" fmla="*/ 239667 w 3349813"/>
              <a:gd name="connsiteY2" fmla="*/ 461487 h 5490687"/>
              <a:gd name="connsiteX3" fmla="*/ 1782717 w 3349813"/>
              <a:gd name="connsiteY3" fmla="*/ 4287 h 5490687"/>
              <a:gd name="connsiteX4" fmla="*/ 3116217 w 3349813"/>
              <a:gd name="connsiteY4" fmla="*/ 613887 h 5490687"/>
              <a:gd name="connsiteX5" fmla="*/ 3344817 w 3349813"/>
              <a:gd name="connsiteY5" fmla="*/ 880587 h 5490687"/>
              <a:gd name="connsiteX0" fmla="*/ 1249317 w 3345622"/>
              <a:gd name="connsiteY0" fmla="*/ 5486652 h 5486652"/>
              <a:gd name="connsiteX1" fmla="*/ 106317 w 3345622"/>
              <a:gd name="connsiteY1" fmla="*/ 2419602 h 5486652"/>
              <a:gd name="connsiteX2" fmla="*/ 239667 w 3345622"/>
              <a:gd name="connsiteY2" fmla="*/ 457452 h 5486652"/>
              <a:gd name="connsiteX3" fmla="*/ 1782717 w 3345622"/>
              <a:gd name="connsiteY3" fmla="*/ 252 h 5486652"/>
              <a:gd name="connsiteX4" fmla="*/ 3020967 w 3345622"/>
              <a:gd name="connsiteY4" fmla="*/ 400302 h 5486652"/>
              <a:gd name="connsiteX5" fmla="*/ 3344817 w 3345622"/>
              <a:gd name="connsiteY5" fmla="*/ 876552 h 5486652"/>
              <a:gd name="connsiteX0" fmla="*/ 1249317 w 6297593"/>
              <a:gd name="connsiteY0" fmla="*/ 5486717 h 5486717"/>
              <a:gd name="connsiteX1" fmla="*/ 106317 w 6297593"/>
              <a:gd name="connsiteY1" fmla="*/ 2419667 h 5486717"/>
              <a:gd name="connsiteX2" fmla="*/ 239667 w 6297593"/>
              <a:gd name="connsiteY2" fmla="*/ 457517 h 5486717"/>
              <a:gd name="connsiteX3" fmla="*/ 1782717 w 6297593"/>
              <a:gd name="connsiteY3" fmla="*/ 317 h 5486717"/>
              <a:gd name="connsiteX4" fmla="*/ 3020967 w 6297593"/>
              <a:gd name="connsiteY4" fmla="*/ 400367 h 5486717"/>
              <a:gd name="connsiteX5" fmla="*/ 6297567 w 6297593"/>
              <a:gd name="connsiteY5" fmla="*/ 1219517 h 5486717"/>
              <a:gd name="connsiteX0" fmla="*/ 1249317 w 6297595"/>
              <a:gd name="connsiteY0" fmla="*/ 5487001 h 5487001"/>
              <a:gd name="connsiteX1" fmla="*/ 106317 w 6297595"/>
              <a:gd name="connsiteY1" fmla="*/ 2419951 h 5487001"/>
              <a:gd name="connsiteX2" fmla="*/ 239667 w 6297595"/>
              <a:gd name="connsiteY2" fmla="*/ 457801 h 5487001"/>
              <a:gd name="connsiteX3" fmla="*/ 1782717 w 6297595"/>
              <a:gd name="connsiteY3" fmla="*/ 601 h 5487001"/>
              <a:gd name="connsiteX4" fmla="*/ 3211467 w 6297595"/>
              <a:gd name="connsiteY4" fmla="*/ 381601 h 5487001"/>
              <a:gd name="connsiteX5" fmla="*/ 6297567 w 6297595"/>
              <a:gd name="connsiteY5" fmla="*/ 1219801 h 5487001"/>
              <a:gd name="connsiteX0" fmla="*/ 1249317 w 3211467"/>
              <a:gd name="connsiteY0" fmla="*/ 5487001 h 5487001"/>
              <a:gd name="connsiteX1" fmla="*/ 106317 w 3211467"/>
              <a:gd name="connsiteY1" fmla="*/ 2419951 h 5487001"/>
              <a:gd name="connsiteX2" fmla="*/ 239667 w 3211467"/>
              <a:gd name="connsiteY2" fmla="*/ 457801 h 5487001"/>
              <a:gd name="connsiteX3" fmla="*/ 1782717 w 3211467"/>
              <a:gd name="connsiteY3" fmla="*/ 601 h 5487001"/>
              <a:gd name="connsiteX4" fmla="*/ 3211467 w 3211467"/>
              <a:gd name="connsiteY4" fmla="*/ 381601 h 5487001"/>
              <a:gd name="connsiteX0" fmla="*/ 1249317 w 3106900"/>
              <a:gd name="connsiteY0" fmla="*/ 5486875 h 5486875"/>
              <a:gd name="connsiteX1" fmla="*/ 106317 w 3106900"/>
              <a:gd name="connsiteY1" fmla="*/ 2419825 h 5486875"/>
              <a:gd name="connsiteX2" fmla="*/ 239667 w 3106900"/>
              <a:gd name="connsiteY2" fmla="*/ 457675 h 5486875"/>
              <a:gd name="connsiteX3" fmla="*/ 1782717 w 3106900"/>
              <a:gd name="connsiteY3" fmla="*/ 475 h 5486875"/>
              <a:gd name="connsiteX4" fmla="*/ 3106900 w 3106900"/>
              <a:gd name="connsiteY4" fmla="*/ 389095 h 5486875"/>
              <a:gd name="connsiteX0" fmla="*/ 1249317 w 3167897"/>
              <a:gd name="connsiteY0" fmla="*/ 5486533 h 5486533"/>
              <a:gd name="connsiteX1" fmla="*/ 106317 w 3167897"/>
              <a:gd name="connsiteY1" fmla="*/ 2419483 h 5486533"/>
              <a:gd name="connsiteX2" fmla="*/ 239667 w 3167897"/>
              <a:gd name="connsiteY2" fmla="*/ 457333 h 5486533"/>
              <a:gd name="connsiteX3" fmla="*/ 1782717 w 3167897"/>
              <a:gd name="connsiteY3" fmla="*/ 133 h 5486533"/>
              <a:gd name="connsiteX4" fmla="*/ 3167897 w 3167897"/>
              <a:gd name="connsiteY4" fmla="*/ 419233 h 5486533"/>
              <a:gd name="connsiteX0" fmla="*/ 794691 w 3138074"/>
              <a:gd name="connsiteY0" fmla="*/ 4619758 h 4619758"/>
              <a:gd name="connsiteX1" fmla="*/ 76494 w 3138074"/>
              <a:gd name="connsiteY1" fmla="*/ 2419483 h 4619758"/>
              <a:gd name="connsiteX2" fmla="*/ 209844 w 3138074"/>
              <a:gd name="connsiteY2" fmla="*/ 457333 h 4619758"/>
              <a:gd name="connsiteX3" fmla="*/ 1752894 w 3138074"/>
              <a:gd name="connsiteY3" fmla="*/ 133 h 4619758"/>
              <a:gd name="connsiteX4" fmla="*/ 3138074 w 3138074"/>
              <a:gd name="connsiteY4" fmla="*/ 419233 h 4619758"/>
              <a:gd name="connsiteX0" fmla="*/ 911161 w 3145620"/>
              <a:gd name="connsiteY0" fmla="*/ 4619758 h 4619758"/>
              <a:gd name="connsiteX1" fmla="*/ 84040 w 3145620"/>
              <a:gd name="connsiteY1" fmla="*/ 2419483 h 4619758"/>
              <a:gd name="connsiteX2" fmla="*/ 217390 w 3145620"/>
              <a:gd name="connsiteY2" fmla="*/ 457333 h 4619758"/>
              <a:gd name="connsiteX3" fmla="*/ 1760440 w 3145620"/>
              <a:gd name="connsiteY3" fmla="*/ 133 h 4619758"/>
              <a:gd name="connsiteX4" fmla="*/ 3145620 w 3145620"/>
              <a:gd name="connsiteY4" fmla="*/ 419233 h 4619758"/>
              <a:gd name="connsiteX0" fmla="*/ 948248 w 3182707"/>
              <a:gd name="connsiteY0" fmla="*/ 4619758 h 4619758"/>
              <a:gd name="connsiteX1" fmla="*/ 121127 w 3182707"/>
              <a:gd name="connsiteY1" fmla="*/ 2419483 h 4619758"/>
              <a:gd name="connsiteX2" fmla="*/ 254477 w 3182707"/>
              <a:gd name="connsiteY2" fmla="*/ 457333 h 4619758"/>
              <a:gd name="connsiteX3" fmla="*/ 1797527 w 3182707"/>
              <a:gd name="connsiteY3" fmla="*/ 133 h 4619758"/>
              <a:gd name="connsiteX4" fmla="*/ 3182707 w 3182707"/>
              <a:gd name="connsiteY4" fmla="*/ 419233 h 46197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2707" h="4619758">
                <a:moveTo>
                  <a:pt x="948248" y="4619758"/>
                </a:moveTo>
                <a:cubicBezTo>
                  <a:pt x="741873" y="3995870"/>
                  <a:pt x="323895" y="3370395"/>
                  <a:pt x="121127" y="2419483"/>
                </a:cubicBezTo>
                <a:cubicBezTo>
                  <a:pt x="-81641" y="1468571"/>
                  <a:pt x="-24923" y="860558"/>
                  <a:pt x="254477" y="457333"/>
                </a:cubicBezTo>
                <a:cubicBezTo>
                  <a:pt x="533877" y="54108"/>
                  <a:pt x="1309489" y="6483"/>
                  <a:pt x="1797527" y="133"/>
                </a:cubicBezTo>
                <a:cubicBezTo>
                  <a:pt x="2285565" y="-6217"/>
                  <a:pt x="2430232" y="216033"/>
                  <a:pt x="3182707" y="419233"/>
                </a:cubicBezTo>
              </a:path>
            </a:pathLst>
          </a:custGeom>
          <a:noFill/>
          <a:ln w="63500">
            <a:solidFill>
              <a:srgbClr val="EFE1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ihandform 4"/>
          <p:cNvSpPr>
            <a:spLocks noChangeAspect="1"/>
          </p:cNvSpPr>
          <p:nvPr/>
        </p:nvSpPr>
        <p:spPr>
          <a:xfrm>
            <a:off x="2535233" y="6016699"/>
            <a:ext cx="3545791" cy="3131820"/>
          </a:xfrm>
          <a:custGeom>
            <a:avLst/>
            <a:gdLst>
              <a:gd name="connsiteX0" fmla="*/ 74198 w 2554667"/>
              <a:gd name="connsiteY0" fmla="*/ 0 h 3117064"/>
              <a:gd name="connsiteX1" fmla="*/ 17048 w 2554667"/>
              <a:gd name="connsiteY1" fmla="*/ 2400300 h 3117064"/>
              <a:gd name="connsiteX2" fmla="*/ 340898 w 2554667"/>
              <a:gd name="connsiteY2" fmla="*/ 2895600 h 3117064"/>
              <a:gd name="connsiteX3" fmla="*/ 2093498 w 2554667"/>
              <a:gd name="connsiteY3" fmla="*/ 3067050 h 3117064"/>
              <a:gd name="connsiteX4" fmla="*/ 2531648 w 2554667"/>
              <a:gd name="connsiteY4" fmla="*/ 2819400 h 3117064"/>
              <a:gd name="connsiteX5" fmla="*/ 2455448 w 2554667"/>
              <a:gd name="connsiteY5" fmla="*/ 209550 h 3117064"/>
              <a:gd name="connsiteX6" fmla="*/ 2131598 w 2554667"/>
              <a:gd name="connsiteY6" fmla="*/ 152400 h 3117064"/>
              <a:gd name="connsiteX7" fmla="*/ 131348 w 2554667"/>
              <a:gd name="connsiteY7" fmla="*/ 0 h 3117064"/>
              <a:gd name="connsiteX0" fmla="*/ 74198 w 2554667"/>
              <a:gd name="connsiteY0" fmla="*/ 0 h 3117064"/>
              <a:gd name="connsiteX1" fmla="*/ 17048 w 2554667"/>
              <a:gd name="connsiteY1" fmla="*/ 2400300 h 3117064"/>
              <a:gd name="connsiteX2" fmla="*/ 340898 w 2554667"/>
              <a:gd name="connsiteY2" fmla="*/ 2895600 h 3117064"/>
              <a:gd name="connsiteX3" fmla="*/ 2093498 w 2554667"/>
              <a:gd name="connsiteY3" fmla="*/ 3067050 h 3117064"/>
              <a:gd name="connsiteX4" fmla="*/ 2531648 w 2554667"/>
              <a:gd name="connsiteY4" fmla="*/ 2819400 h 3117064"/>
              <a:gd name="connsiteX5" fmla="*/ 2455448 w 2554667"/>
              <a:gd name="connsiteY5" fmla="*/ 209550 h 3117064"/>
              <a:gd name="connsiteX6" fmla="*/ 2131598 w 2554667"/>
              <a:gd name="connsiteY6" fmla="*/ 152400 h 3117064"/>
              <a:gd name="connsiteX7" fmla="*/ 131348 w 2554667"/>
              <a:gd name="connsiteY7" fmla="*/ 0 h 3117064"/>
              <a:gd name="connsiteX8" fmla="*/ 74198 w 2554667"/>
              <a:gd name="connsiteY8" fmla="*/ 0 h 3117064"/>
              <a:gd name="connsiteX0" fmla="*/ 74198 w 2556251"/>
              <a:gd name="connsiteY0" fmla="*/ 41557 h 3158621"/>
              <a:gd name="connsiteX1" fmla="*/ 17048 w 2556251"/>
              <a:gd name="connsiteY1" fmla="*/ 2441857 h 3158621"/>
              <a:gd name="connsiteX2" fmla="*/ 340898 w 2556251"/>
              <a:gd name="connsiteY2" fmla="*/ 2937157 h 3158621"/>
              <a:gd name="connsiteX3" fmla="*/ 2093498 w 2556251"/>
              <a:gd name="connsiteY3" fmla="*/ 3108607 h 3158621"/>
              <a:gd name="connsiteX4" fmla="*/ 2531648 w 2556251"/>
              <a:gd name="connsiteY4" fmla="*/ 2860957 h 3158621"/>
              <a:gd name="connsiteX5" fmla="*/ 2455448 w 2556251"/>
              <a:gd name="connsiteY5" fmla="*/ 251107 h 3158621"/>
              <a:gd name="connsiteX6" fmla="*/ 2074448 w 2556251"/>
              <a:gd name="connsiteY6" fmla="*/ 79657 h 3158621"/>
              <a:gd name="connsiteX7" fmla="*/ 131348 w 2556251"/>
              <a:gd name="connsiteY7" fmla="*/ 41557 h 3158621"/>
              <a:gd name="connsiteX8" fmla="*/ 74198 w 2556251"/>
              <a:gd name="connsiteY8" fmla="*/ 41557 h 3158621"/>
              <a:gd name="connsiteX0" fmla="*/ 74198 w 2777545"/>
              <a:gd name="connsiteY0" fmla="*/ 29084 h 3144968"/>
              <a:gd name="connsiteX1" fmla="*/ 17048 w 2777545"/>
              <a:gd name="connsiteY1" fmla="*/ 2429384 h 3144968"/>
              <a:gd name="connsiteX2" fmla="*/ 340898 w 2777545"/>
              <a:gd name="connsiteY2" fmla="*/ 2924684 h 3144968"/>
              <a:gd name="connsiteX3" fmla="*/ 2093498 w 2777545"/>
              <a:gd name="connsiteY3" fmla="*/ 3096134 h 3144968"/>
              <a:gd name="connsiteX4" fmla="*/ 2531648 w 2777545"/>
              <a:gd name="connsiteY4" fmla="*/ 2848484 h 3144968"/>
              <a:gd name="connsiteX5" fmla="*/ 2760248 w 2777545"/>
              <a:gd name="connsiteY5" fmla="*/ 257684 h 3144968"/>
              <a:gd name="connsiteX6" fmla="*/ 2074448 w 2777545"/>
              <a:gd name="connsiteY6" fmla="*/ 67184 h 3144968"/>
              <a:gd name="connsiteX7" fmla="*/ 131348 w 2777545"/>
              <a:gd name="connsiteY7" fmla="*/ 29084 h 3144968"/>
              <a:gd name="connsiteX8" fmla="*/ 74198 w 2777545"/>
              <a:gd name="connsiteY8" fmla="*/ 29084 h 3144968"/>
              <a:gd name="connsiteX0" fmla="*/ 74198 w 2825595"/>
              <a:gd name="connsiteY0" fmla="*/ 22526 h 3094974"/>
              <a:gd name="connsiteX1" fmla="*/ 17048 w 2825595"/>
              <a:gd name="connsiteY1" fmla="*/ 2422826 h 3094974"/>
              <a:gd name="connsiteX2" fmla="*/ 340898 w 2825595"/>
              <a:gd name="connsiteY2" fmla="*/ 2918126 h 3094974"/>
              <a:gd name="connsiteX3" fmla="*/ 2093498 w 2825595"/>
              <a:gd name="connsiteY3" fmla="*/ 3089576 h 3094974"/>
              <a:gd name="connsiteX4" fmla="*/ 2722148 w 2825595"/>
              <a:gd name="connsiteY4" fmla="*/ 2746676 h 3094974"/>
              <a:gd name="connsiteX5" fmla="*/ 2760248 w 2825595"/>
              <a:gd name="connsiteY5" fmla="*/ 251126 h 3094974"/>
              <a:gd name="connsiteX6" fmla="*/ 2074448 w 2825595"/>
              <a:gd name="connsiteY6" fmla="*/ 60626 h 3094974"/>
              <a:gd name="connsiteX7" fmla="*/ 131348 w 2825595"/>
              <a:gd name="connsiteY7" fmla="*/ 22526 h 3094974"/>
              <a:gd name="connsiteX8" fmla="*/ 74198 w 2825595"/>
              <a:gd name="connsiteY8" fmla="*/ 22526 h 3094974"/>
              <a:gd name="connsiteX0" fmla="*/ 74198 w 2760248"/>
              <a:gd name="connsiteY0" fmla="*/ 22526 h 3054125"/>
              <a:gd name="connsiteX1" fmla="*/ 17048 w 2760248"/>
              <a:gd name="connsiteY1" fmla="*/ 2422826 h 3054125"/>
              <a:gd name="connsiteX2" fmla="*/ 340898 w 2760248"/>
              <a:gd name="connsiteY2" fmla="*/ 2918126 h 3054125"/>
              <a:gd name="connsiteX3" fmla="*/ 1960148 w 2760248"/>
              <a:gd name="connsiteY3" fmla="*/ 3032426 h 3054125"/>
              <a:gd name="connsiteX4" fmla="*/ 2722148 w 2760248"/>
              <a:gd name="connsiteY4" fmla="*/ 2746676 h 3054125"/>
              <a:gd name="connsiteX5" fmla="*/ 2760248 w 2760248"/>
              <a:gd name="connsiteY5" fmla="*/ 251126 h 3054125"/>
              <a:gd name="connsiteX6" fmla="*/ 2074448 w 2760248"/>
              <a:gd name="connsiteY6" fmla="*/ 60626 h 3054125"/>
              <a:gd name="connsiteX7" fmla="*/ 131348 w 2760248"/>
              <a:gd name="connsiteY7" fmla="*/ 22526 h 3054125"/>
              <a:gd name="connsiteX8" fmla="*/ 74198 w 2760248"/>
              <a:gd name="connsiteY8" fmla="*/ 22526 h 3054125"/>
              <a:gd name="connsiteX0" fmla="*/ 74198 w 2841438"/>
              <a:gd name="connsiteY0" fmla="*/ 22526 h 3079532"/>
              <a:gd name="connsiteX1" fmla="*/ 17048 w 2841438"/>
              <a:gd name="connsiteY1" fmla="*/ 2422826 h 3079532"/>
              <a:gd name="connsiteX2" fmla="*/ 340898 w 2841438"/>
              <a:gd name="connsiteY2" fmla="*/ 2918126 h 3079532"/>
              <a:gd name="connsiteX3" fmla="*/ 1807748 w 2841438"/>
              <a:gd name="connsiteY3" fmla="*/ 3070526 h 3079532"/>
              <a:gd name="connsiteX4" fmla="*/ 2722148 w 2841438"/>
              <a:gd name="connsiteY4" fmla="*/ 2746676 h 3079532"/>
              <a:gd name="connsiteX5" fmla="*/ 2760248 w 2841438"/>
              <a:gd name="connsiteY5" fmla="*/ 251126 h 3079532"/>
              <a:gd name="connsiteX6" fmla="*/ 2074448 w 2841438"/>
              <a:gd name="connsiteY6" fmla="*/ 60626 h 3079532"/>
              <a:gd name="connsiteX7" fmla="*/ 131348 w 2841438"/>
              <a:gd name="connsiteY7" fmla="*/ 22526 h 3079532"/>
              <a:gd name="connsiteX8" fmla="*/ 74198 w 2841438"/>
              <a:gd name="connsiteY8" fmla="*/ 22526 h 3079532"/>
              <a:gd name="connsiteX0" fmla="*/ 92221 w 2859461"/>
              <a:gd name="connsiteY0" fmla="*/ 22526 h 3080911"/>
              <a:gd name="connsiteX1" fmla="*/ 35071 w 2859461"/>
              <a:gd name="connsiteY1" fmla="*/ 2422826 h 3080911"/>
              <a:gd name="connsiteX2" fmla="*/ 606571 w 2859461"/>
              <a:gd name="connsiteY2" fmla="*/ 2899076 h 3080911"/>
              <a:gd name="connsiteX3" fmla="*/ 1825771 w 2859461"/>
              <a:gd name="connsiteY3" fmla="*/ 3070526 h 3080911"/>
              <a:gd name="connsiteX4" fmla="*/ 2740171 w 2859461"/>
              <a:gd name="connsiteY4" fmla="*/ 2746676 h 3080911"/>
              <a:gd name="connsiteX5" fmla="*/ 2778271 w 2859461"/>
              <a:gd name="connsiteY5" fmla="*/ 251126 h 3080911"/>
              <a:gd name="connsiteX6" fmla="*/ 2092471 w 2859461"/>
              <a:gd name="connsiteY6" fmla="*/ 60626 h 3080911"/>
              <a:gd name="connsiteX7" fmla="*/ 149371 w 2859461"/>
              <a:gd name="connsiteY7" fmla="*/ 22526 h 3080911"/>
              <a:gd name="connsiteX8" fmla="*/ 92221 w 2859461"/>
              <a:gd name="connsiteY8" fmla="*/ 22526 h 3080911"/>
              <a:gd name="connsiteX0" fmla="*/ 92221 w 2859461"/>
              <a:gd name="connsiteY0" fmla="*/ 22526 h 3080911"/>
              <a:gd name="connsiteX1" fmla="*/ 35071 w 2859461"/>
              <a:gd name="connsiteY1" fmla="*/ 2422826 h 3080911"/>
              <a:gd name="connsiteX2" fmla="*/ 606571 w 2859461"/>
              <a:gd name="connsiteY2" fmla="*/ 2899076 h 3080911"/>
              <a:gd name="connsiteX3" fmla="*/ 1825771 w 2859461"/>
              <a:gd name="connsiteY3" fmla="*/ 3070526 h 3080911"/>
              <a:gd name="connsiteX4" fmla="*/ 2740171 w 2859461"/>
              <a:gd name="connsiteY4" fmla="*/ 2746676 h 3080911"/>
              <a:gd name="connsiteX5" fmla="*/ 2778271 w 2859461"/>
              <a:gd name="connsiteY5" fmla="*/ 251126 h 3080911"/>
              <a:gd name="connsiteX6" fmla="*/ 2092471 w 2859461"/>
              <a:gd name="connsiteY6" fmla="*/ 60626 h 3080911"/>
              <a:gd name="connsiteX7" fmla="*/ 149371 w 2859461"/>
              <a:gd name="connsiteY7" fmla="*/ 22526 h 3080911"/>
              <a:gd name="connsiteX8" fmla="*/ 92221 w 2859461"/>
              <a:gd name="connsiteY8" fmla="*/ 22526 h 3080911"/>
              <a:gd name="connsiteX0" fmla="*/ 92221 w 2859461"/>
              <a:gd name="connsiteY0" fmla="*/ 22526 h 3043651"/>
              <a:gd name="connsiteX1" fmla="*/ 35071 w 2859461"/>
              <a:gd name="connsiteY1" fmla="*/ 2422826 h 3043651"/>
              <a:gd name="connsiteX2" fmla="*/ 606571 w 2859461"/>
              <a:gd name="connsiteY2" fmla="*/ 2899076 h 3043651"/>
              <a:gd name="connsiteX3" fmla="*/ 1825771 w 2859461"/>
              <a:gd name="connsiteY3" fmla="*/ 3013376 h 3043651"/>
              <a:gd name="connsiteX4" fmla="*/ 2740171 w 2859461"/>
              <a:gd name="connsiteY4" fmla="*/ 2746676 h 3043651"/>
              <a:gd name="connsiteX5" fmla="*/ 2778271 w 2859461"/>
              <a:gd name="connsiteY5" fmla="*/ 251126 h 3043651"/>
              <a:gd name="connsiteX6" fmla="*/ 2092471 w 2859461"/>
              <a:gd name="connsiteY6" fmla="*/ 60626 h 3043651"/>
              <a:gd name="connsiteX7" fmla="*/ 149371 w 2859461"/>
              <a:gd name="connsiteY7" fmla="*/ 22526 h 3043651"/>
              <a:gd name="connsiteX8" fmla="*/ 92221 w 2859461"/>
              <a:gd name="connsiteY8" fmla="*/ 22526 h 3043651"/>
              <a:gd name="connsiteX0" fmla="*/ 92221 w 2865216"/>
              <a:gd name="connsiteY0" fmla="*/ 22526 h 3043651"/>
              <a:gd name="connsiteX1" fmla="*/ 35071 w 2865216"/>
              <a:gd name="connsiteY1" fmla="*/ 2422826 h 3043651"/>
              <a:gd name="connsiteX2" fmla="*/ 606571 w 2865216"/>
              <a:gd name="connsiteY2" fmla="*/ 2899076 h 3043651"/>
              <a:gd name="connsiteX3" fmla="*/ 1730521 w 2865216"/>
              <a:gd name="connsiteY3" fmla="*/ 3013376 h 3043651"/>
              <a:gd name="connsiteX4" fmla="*/ 2740171 w 2865216"/>
              <a:gd name="connsiteY4" fmla="*/ 2746676 h 3043651"/>
              <a:gd name="connsiteX5" fmla="*/ 2778271 w 2865216"/>
              <a:gd name="connsiteY5" fmla="*/ 251126 h 3043651"/>
              <a:gd name="connsiteX6" fmla="*/ 2092471 w 2865216"/>
              <a:gd name="connsiteY6" fmla="*/ 60626 h 3043651"/>
              <a:gd name="connsiteX7" fmla="*/ 149371 w 2865216"/>
              <a:gd name="connsiteY7" fmla="*/ 22526 h 3043651"/>
              <a:gd name="connsiteX8" fmla="*/ 92221 w 2865216"/>
              <a:gd name="connsiteY8" fmla="*/ 22526 h 3043651"/>
              <a:gd name="connsiteX0" fmla="*/ 92221 w 2865216"/>
              <a:gd name="connsiteY0" fmla="*/ 22526 h 3058971"/>
              <a:gd name="connsiteX1" fmla="*/ 35071 w 2865216"/>
              <a:gd name="connsiteY1" fmla="*/ 2422826 h 3058971"/>
              <a:gd name="connsiteX2" fmla="*/ 606571 w 2865216"/>
              <a:gd name="connsiteY2" fmla="*/ 2899076 h 3058971"/>
              <a:gd name="connsiteX3" fmla="*/ 1730521 w 2865216"/>
              <a:gd name="connsiteY3" fmla="*/ 3013376 h 3058971"/>
              <a:gd name="connsiteX4" fmla="*/ 2740171 w 2865216"/>
              <a:gd name="connsiteY4" fmla="*/ 2746676 h 3058971"/>
              <a:gd name="connsiteX5" fmla="*/ 2778271 w 2865216"/>
              <a:gd name="connsiteY5" fmla="*/ 251126 h 3058971"/>
              <a:gd name="connsiteX6" fmla="*/ 2092471 w 2865216"/>
              <a:gd name="connsiteY6" fmla="*/ 60626 h 3058971"/>
              <a:gd name="connsiteX7" fmla="*/ 149371 w 2865216"/>
              <a:gd name="connsiteY7" fmla="*/ 22526 h 3058971"/>
              <a:gd name="connsiteX8" fmla="*/ 92221 w 2865216"/>
              <a:gd name="connsiteY8" fmla="*/ 22526 h 3058971"/>
              <a:gd name="connsiteX0" fmla="*/ 85255 w 2858250"/>
              <a:gd name="connsiteY0" fmla="*/ 22526 h 3041147"/>
              <a:gd name="connsiteX1" fmla="*/ 28105 w 2858250"/>
              <a:gd name="connsiteY1" fmla="*/ 2422826 h 3041147"/>
              <a:gd name="connsiteX2" fmla="*/ 504355 w 2858250"/>
              <a:gd name="connsiteY2" fmla="*/ 2937176 h 3041147"/>
              <a:gd name="connsiteX3" fmla="*/ 1723555 w 2858250"/>
              <a:gd name="connsiteY3" fmla="*/ 3013376 h 3041147"/>
              <a:gd name="connsiteX4" fmla="*/ 2733205 w 2858250"/>
              <a:gd name="connsiteY4" fmla="*/ 2746676 h 3041147"/>
              <a:gd name="connsiteX5" fmla="*/ 2771305 w 2858250"/>
              <a:gd name="connsiteY5" fmla="*/ 251126 h 3041147"/>
              <a:gd name="connsiteX6" fmla="*/ 2085505 w 2858250"/>
              <a:gd name="connsiteY6" fmla="*/ 60626 h 3041147"/>
              <a:gd name="connsiteX7" fmla="*/ 142405 w 2858250"/>
              <a:gd name="connsiteY7" fmla="*/ 22526 h 3041147"/>
              <a:gd name="connsiteX8" fmla="*/ 85255 w 2858250"/>
              <a:gd name="connsiteY8" fmla="*/ 22526 h 3041147"/>
              <a:gd name="connsiteX0" fmla="*/ 85255 w 2858250"/>
              <a:gd name="connsiteY0" fmla="*/ 22526 h 3056385"/>
              <a:gd name="connsiteX1" fmla="*/ 28105 w 2858250"/>
              <a:gd name="connsiteY1" fmla="*/ 2422826 h 3056385"/>
              <a:gd name="connsiteX2" fmla="*/ 504355 w 2858250"/>
              <a:gd name="connsiteY2" fmla="*/ 2937176 h 3056385"/>
              <a:gd name="connsiteX3" fmla="*/ 1723555 w 2858250"/>
              <a:gd name="connsiteY3" fmla="*/ 3013376 h 3056385"/>
              <a:gd name="connsiteX4" fmla="*/ 2733205 w 2858250"/>
              <a:gd name="connsiteY4" fmla="*/ 2746676 h 3056385"/>
              <a:gd name="connsiteX5" fmla="*/ 2771305 w 2858250"/>
              <a:gd name="connsiteY5" fmla="*/ 251126 h 3056385"/>
              <a:gd name="connsiteX6" fmla="*/ 2085505 w 2858250"/>
              <a:gd name="connsiteY6" fmla="*/ 60626 h 3056385"/>
              <a:gd name="connsiteX7" fmla="*/ 142405 w 2858250"/>
              <a:gd name="connsiteY7" fmla="*/ 22526 h 3056385"/>
              <a:gd name="connsiteX8" fmla="*/ 85255 w 2858250"/>
              <a:gd name="connsiteY8" fmla="*/ 22526 h 3056385"/>
              <a:gd name="connsiteX0" fmla="*/ 85255 w 2824451"/>
              <a:gd name="connsiteY0" fmla="*/ 22526 h 3056385"/>
              <a:gd name="connsiteX1" fmla="*/ 28105 w 2824451"/>
              <a:gd name="connsiteY1" fmla="*/ 2422826 h 3056385"/>
              <a:gd name="connsiteX2" fmla="*/ 504355 w 2824451"/>
              <a:gd name="connsiteY2" fmla="*/ 2937176 h 3056385"/>
              <a:gd name="connsiteX3" fmla="*/ 1723555 w 2824451"/>
              <a:gd name="connsiteY3" fmla="*/ 3013376 h 3056385"/>
              <a:gd name="connsiteX4" fmla="*/ 2733205 w 2824451"/>
              <a:gd name="connsiteY4" fmla="*/ 2746676 h 3056385"/>
              <a:gd name="connsiteX5" fmla="*/ 2771305 w 2824451"/>
              <a:gd name="connsiteY5" fmla="*/ 251126 h 3056385"/>
              <a:gd name="connsiteX6" fmla="*/ 2085505 w 2824451"/>
              <a:gd name="connsiteY6" fmla="*/ 60626 h 3056385"/>
              <a:gd name="connsiteX7" fmla="*/ 142405 w 2824451"/>
              <a:gd name="connsiteY7" fmla="*/ 22526 h 3056385"/>
              <a:gd name="connsiteX8" fmla="*/ 85255 w 2824451"/>
              <a:gd name="connsiteY8" fmla="*/ 22526 h 3056385"/>
              <a:gd name="connsiteX0" fmla="*/ 85255 w 2824451"/>
              <a:gd name="connsiteY0" fmla="*/ 35414 h 3069273"/>
              <a:gd name="connsiteX1" fmla="*/ 28105 w 2824451"/>
              <a:gd name="connsiteY1" fmla="*/ 2435714 h 3069273"/>
              <a:gd name="connsiteX2" fmla="*/ 504355 w 2824451"/>
              <a:gd name="connsiteY2" fmla="*/ 2950064 h 3069273"/>
              <a:gd name="connsiteX3" fmla="*/ 1723555 w 2824451"/>
              <a:gd name="connsiteY3" fmla="*/ 3026264 h 3069273"/>
              <a:gd name="connsiteX4" fmla="*/ 2733205 w 2824451"/>
              <a:gd name="connsiteY4" fmla="*/ 2759564 h 3069273"/>
              <a:gd name="connsiteX5" fmla="*/ 2771305 w 2824451"/>
              <a:gd name="connsiteY5" fmla="*/ 264014 h 3069273"/>
              <a:gd name="connsiteX6" fmla="*/ 2085505 w 2824451"/>
              <a:gd name="connsiteY6" fmla="*/ 73514 h 3069273"/>
              <a:gd name="connsiteX7" fmla="*/ 142405 w 2824451"/>
              <a:gd name="connsiteY7" fmla="*/ 35414 h 3069273"/>
              <a:gd name="connsiteX8" fmla="*/ 85255 w 2824451"/>
              <a:gd name="connsiteY8" fmla="*/ 35414 h 3069273"/>
              <a:gd name="connsiteX0" fmla="*/ 85255 w 2824451"/>
              <a:gd name="connsiteY0" fmla="*/ 35414 h 3069273"/>
              <a:gd name="connsiteX1" fmla="*/ 28105 w 2824451"/>
              <a:gd name="connsiteY1" fmla="*/ 2435714 h 3069273"/>
              <a:gd name="connsiteX2" fmla="*/ 504355 w 2824451"/>
              <a:gd name="connsiteY2" fmla="*/ 2950064 h 3069273"/>
              <a:gd name="connsiteX3" fmla="*/ 1723555 w 2824451"/>
              <a:gd name="connsiteY3" fmla="*/ 3026264 h 3069273"/>
              <a:gd name="connsiteX4" fmla="*/ 2733205 w 2824451"/>
              <a:gd name="connsiteY4" fmla="*/ 2759564 h 3069273"/>
              <a:gd name="connsiteX5" fmla="*/ 2771305 w 2824451"/>
              <a:gd name="connsiteY5" fmla="*/ 264014 h 3069273"/>
              <a:gd name="connsiteX6" fmla="*/ 2085505 w 2824451"/>
              <a:gd name="connsiteY6" fmla="*/ 73514 h 3069273"/>
              <a:gd name="connsiteX7" fmla="*/ 142405 w 2824451"/>
              <a:gd name="connsiteY7" fmla="*/ 35414 h 3069273"/>
              <a:gd name="connsiteX8" fmla="*/ 85255 w 2824451"/>
              <a:gd name="connsiteY8" fmla="*/ 35414 h 3069273"/>
              <a:gd name="connsiteX0" fmla="*/ 85255 w 2863582"/>
              <a:gd name="connsiteY0" fmla="*/ 55961 h 3089820"/>
              <a:gd name="connsiteX1" fmla="*/ 28105 w 2863582"/>
              <a:gd name="connsiteY1" fmla="*/ 2456261 h 3089820"/>
              <a:gd name="connsiteX2" fmla="*/ 504355 w 2863582"/>
              <a:gd name="connsiteY2" fmla="*/ 2970611 h 3089820"/>
              <a:gd name="connsiteX3" fmla="*/ 1723555 w 2863582"/>
              <a:gd name="connsiteY3" fmla="*/ 3046811 h 3089820"/>
              <a:gd name="connsiteX4" fmla="*/ 2733205 w 2863582"/>
              <a:gd name="connsiteY4" fmla="*/ 2780111 h 3089820"/>
              <a:gd name="connsiteX5" fmla="*/ 2771305 w 2863582"/>
              <a:gd name="connsiteY5" fmla="*/ 284561 h 3089820"/>
              <a:gd name="connsiteX6" fmla="*/ 2002483 w 2863582"/>
              <a:gd name="connsiteY6" fmla="*/ 55961 h 3089820"/>
              <a:gd name="connsiteX7" fmla="*/ 142405 w 2863582"/>
              <a:gd name="connsiteY7" fmla="*/ 55961 h 3089820"/>
              <a:gd name="connsiteX8" fmla="*/ 85255 w 2863582"/>
              <a:gd name="connsiteY8" fmla="*/ 55961 h 3089820"/>
              <a:gd name="connsiteX0" fmla="*/ 85255 w 2863582"/>
              <a:gd name="connsiteY0" fmla="*/ 55961 h 3089820"/>
              <a:gd name="connsiteX1" fmla="*/ 28105 w 2863582"/>
              <a:gd name="connsiteY1" fmla="*/ 2456261 h 3089820"/>
              <a:gd name="connsiteX2" fmla="*/ 504355 w 2863582"/>
              <a:gd name="connsiteY2" fmla="*/ 2970611 h 3089820"/>
              <a:gd name="connsiteX3" fmla="*/ 1723555 w 2863582"/>
              <a:gd name="connsiteY3" fmla="*/ 3046811 h 3089820"/>
              <a:gd name="connsiteX4" fmla="*/ 2733205 w 2863582"/>
              <a:gd name="connsiteY4" fmla="*/ 2780111 h 3089820"/>
              <a:gd name="connsiteX5" fmla="*/ 2771305 w 2863582"/>
              <a:gd name="connsiteY5" fmla="*/ 284561 h 3089820"/>
              <a:gd name="connsiteX6" fmla="*/ 2002483 w 2863582"/>
              <a:gd name="connsiteY6" fmla="*/ 55961 h 3089820"/>
              <a:gd name="connsiteX7" fmla="*/ 142405 w 2863582"/>
              <a:gd name="connsiteY7" fmla="*/ 55961 h 3089820"/>
              <a:gd name="connsiteX8" fmla="*/ 85255 w 2863582"/>
              <a:gd name="connsiteY8" fmla="*/ 55961 h 3089820"/>
              <a:gd name="connsiteX0" fmla="*/ 85255 w 2863582"/>
              <a:gd name="connsiteY0" fmla="*/ 46541 h 3080400"/>
              <a:gd name="connsiteX1" fmla="*/ 28105 w 2863582"/>
              <a:gd name="connsiteY1" fmla="*/ 2446841 h 3080400"/>
              <a:gd name="connsiteX2" fmla="*/ 504355 w 2863582"/>
              <a:gd name="connsiteY2" fmla="*/ 2961191 h 3080400"/>
              <a:gd name="connsiteX3" fmla="*/ 1723555 w 2863582"/>
              <a:gd name="connsiteY3" fmla="*/ 3037391 h 3080400"/>
              <a:gd name="connsiteX4" fmla="*/ 2733205 w 2863582"/>
              <a:gd name="connsiteY4" fmla="*/ 2770691 h 3080400"/>
              <a:gd name="connsiteX5" fmla="*/ 2771305 w 2863582"/>
              <a:gd name="connsiteY5" fmla="*/ 275141 h 3080400"/>
              <a:gd name="connsiteX6" fmla="*/ 2002483 w 2863582"/>
              <a:gd name="connsiteY6" fmla="*/ 46541 h 3080400"/>
              <a:gd name="connsiteX7" fmla="*/ 2696195 w 2863582"/>
              <a:gd name="connsiteY7" fmla="*/ 122741 h 3080400"/>
              <a:gd name="connsiteX8" fmla="*/ 142405 w 2863582"/>
              <a:gd name="connsiteY8" fmla="*/ 46541 h 3080400"/>
              <a:gd name="connsiteX9" fmla="*/ 85255 w 2863582"/>
              <a:gd name="connsiteY9" fmla="*/ 46541 h 3080400"/>
              <a:gd name="connsiteX0" fmla="*/ 85255 w 2910882"/>
              <a:gd name="connsiteY0" fmla="*/ 4880 h 3038739"/>
              <a:gd name="connsiteX1" fmla="*/ 28105 w 2910882"/>
              <a:gd name="connsiteY1" fmla="*/ 2405180 h 3038739"/>
              <a:gd name="connsiteX2" fmla="*/ 504355 w 2910882"/>
              <a:gd name="connsiteY2" fmla="*/ 2919530 h 3038739"/>
              <a:gd name="connsiteX3" fmla="*/ 1723555 w 2910882"/>
              <a:gd name="connsiteY3" fmla="*/ 2995730 h 3038739"/>
              <a:gd name="connsiteX4" fmla="*/ 2733205 w 2910882"/>
              <a:gd name="connsiteY4" fmla="*/ 2729030 h 3038739"/>
              <a:gd name="connsiteX5" fmla="*/ 2771305 w 2910882"/>
              <a:gd name="connsiteY5" fmla="*/ 233480 h 3038739"/>
              <a:gd name="connsiteX6" fmla="*/ 2696195 w 2910882"/>
              <a:gd name="connsiteY6" fmla="*/ 81080 h 3038739"/>
              <a:gd name="connsiteX7" fmla="*/ 142405 w 2910882"/>
              <a:gd name="connsiteY7" fmla="*/ 4880 h 3038739"/>
              <a:gd name="connsiteX8" fmla="*/ 85255 w 2910882"/>
              <a:gd name="connsiteY8" fmla="*/ 4880 h 3038739"/>
              <a:gd name="connsiteX0" fmla="*/ 85255 w 2839064"/>
              <a:gd name="connsiteY0" fmla="*/ 1542 h 3035401"/>
              <a:gd name="connsiteX1" fmla="*/ 28105 w 2839064"/>
              <a:gd name="connsiteY1" fmla="*/ 2401842 h 3035401"/>
              <a:gd name="connsiteX2" fmla="*/ 504355 w 2839064"/>
              <a:gd name="connsiteY2" fmla="*/ 2916192 h 3035401"/>
              <a:gd name="connsiteX3" fmla="*/ 1723555 w 2839064"/>
              <a:gd name="connsiteY3" fmla="*/ 2992392 h 3035401"/>
              <a:gd name="connsiteX4" fmla="*/ 2733205 w 2839064"/>
              <a:gd name="connsiteY4" fmla="*/ 2725692 h 3035401"/>
              <a:gd name="connsiteX5" fmla="*/ 2771305 w 2839064"/>
              <a:gd name="connsiteY5" fmla="*/ 230142 h 3035401"/>
              <a:gd name="connsiteX6" fmla="*/ 2403959 w 2839064"/>
              <a:gd name="connsiteY6" fmla="*/ 85362 h 3035401"/>
              <a:gd name="connsiteX7" fmla="*/ 142405 w 2839064"/>
              <a:gd name="connsiteY7" fmla="*/ 1542 h 3035401"/>
              <a:gd name="connsiteX8" fmla="*/ 85255 w 2839064"/>
              <a:gd name="connsiteY8" fmla="*/ 1542 h 3035401"/>
              <a:gd name="connsiteX0" fmla="*/ 85255 w 2820291"/>
              <a:gd name="connsiteY0" fmla="*/ 0 h 3033859"/>
              <a:gd name="connsiteX1" fmla="*/ 28105 w 2820291"/>
              <a:gd name="connsiteY1" fmla="*/ 2400300 h 3033859"/>
              <a:gd name="connsiteX2" fmla="*/ 504355 w 2820291"/>
              <a:gd name="connsiteY2" fmla="*/ 2914650 h 3033859"/>
              <a:gd name="connsiteX3" fmla="*/ 1723555 w 2820291"/>
              <a:gd name="connsiteY3" fmla="*/ 2990850 h 3033859"/>
              <a:gd name="connsiteX4" fmla="*/ 2733205 w 2820291"/>
              <a:gd name="connsiteY4" fmla="*/ 2724150 h 3033859"/>
              <a:gd name="connsiteX5" fmla="*/ 2771305 w 2820291"/>
              <a:gd name="connsiteY5" fmla="*/ 228600 h 3033859"/>
              <a:gd name="connsiteX6" fmla="*/ 2772575 w 2820291"/>
              <a:gd name="connsiteY6" fmla="*/ 99060 h 3033859"/>
              <a:gd name="connsiteX7" fmla="*/ 2403959 w 2820291"/>
              <a:gd name="connsiteY7" fmla="*/ 83820 h 3033859"/>
              <a:gd name="connsiteX8" fmla="*/ 142405 w 2820291"/>
              <a:gd name="connsiteY8" fmla="*/ 0 h 3033859"/>
              <a:gd name="connsiteX9" fmla="*/ 85255 w 2820291"/>
              <a:gd name="connsiteY9" fmla="*/ 0 h 3033859"/>
              <a:gd name="connsiteX0" fmla="*/ 85255 w 2839064"/>
              <a:gd name="connsiteY0" fmla="*/ 1541 h 3035400"/>
              <a:gd name="connsiteX1" fmla="*/ 28105 w 2839064"/>
              <a:gd name="connsiteY1" fmla="*/ 2401841 h 3035400"/>
              <a:gd name="connsiteX2" fmla="*/ 504355 w 2839064"/>
              <a:gd name="connsiteY2" fmla="*/ 2916191 h 3035400"/>
              <a:gd name="connsiteX3" fmla="*/ 1723555 w 2839064"/>
              <a:gd name="connsiteY3" fmla="*/ 2992391 h 3035400"/>
              <a:gd name="connsiteX4" fmla="*/ 2733205 w 2839064"/>
              <a:gd name="connsiteY4" fmla="*/ 2725691 h 3035400"/>
              <a:gd name="connsiteX5" fmla="*/ 2771305 w 2839064"/>
              <a:gd name="connsiteY5" fmla="*/ 230141 h 3035400"/>
              <a:gd name="connsiteX6" fmla="*/ 2403959 w 2839064"/>
              <a:gd name="connsiteY6" fmla="*/ 85361 h 3035400"/>
              <a:gd name="connsiteX7" fmla="*/ 142405 w 2839064"/>
              <a:gd name="connsiteY7" fmla="*/ 1541 h 3035400"/>
              <a:gd name="connsiteX8" fmla="*/ 85255 w 2839064"/>
              <a:gd name="connsiteY8" fmla="*/ 1541 h 3035400"/>
              <a:gd name="connsiteX0" fmla="*/ 85255 w 2849544"/>
              <a:gd name="connsiteY0" fmla="*/ 0 h 3028382"/>
              <a:gd name="connsiteX1" fmla="*/ 28105 w 2849544"/>
              <a:gd name="connsiteY1" fmla="*/ 2400300 h 3028382"/>
              <a:gd name="connsiteX2" fmla="*/ 504355 w 2849544"/>
              <a:gd name="connsiteY2" fmla="*/ 2914650 h 3028382"/>
              <a:gd name="connsiteX3" fmla="*/ 1723555 w 2849544"/>
              <a:gd name="connsiteY3" fmla="*/ 2990850 h 3028382"/>
              <a:gd name="connsiteX4" fmla="*/ 2733205 w 2849544"/>
              <a:gd name="connsiteY4" fmla="*/ 2724150 h 3028382"/>
              <a:gd name="connsiteX5" fmla="*/ 2791230 w 2849544"/>
              <a:gd name="connsiteY5" fmla="*/ 327660 h 3028382"/>
              <a:gd name="connsiteX6" fmla="*/ 2403959 w 2849544"/>
              <a:gd name="connsiteY6" fmla="*/ 83820 h 3028382"/>
              <a:gd name="connsiteX7" fmla="*/ 142405 w 2849544"/>
              <a:gd name="connsiteY7" fmla="*/ 0 h 3028382"/>
              <a:gd name="connsiteX8" fmla="*/ 85255 w 2849544"/>
              <a:gd name="connsiteY8" fmla="*/ 0 h 3028382"/>
              <a:gd name="connsiteX0" fmla="*/ 85255 w 2833411"/>
              <a:gd name="connsiteY0" fmla="*/ 0 h 3028382"/>
              <a:gd name="connsiteX1" fmla="*/ 28105 w 2833411"/>
              <a:gd name="connsiteY1" fmla="*/ 2400300 h 3028382"/>
              <a:gd name="connsiteX2" fmla="*/ 504355 w 2833411"/>
              <a:gd name="connsiteY2" fmla="*/ 2914650 h 3028382"/>
              <a:gd name="connsiteX3" fmla="*/ 1723555 w 2833411"/>
              <a:gd name="connsiteY3" fmla="*/ 2990850 h 3028382"/>
              <a:gd name="connsiteX4" fmla="*/ 2733205 w 2833411"/>
              <a:gd name="connsiteY4" fmla="*/ 2724150 h 3028382"/>
              <a:gd name="connsiteX5" fmla="*/ 2791230 w 2833411"/>
              <a:gd name="connsiteY5" fmla="*/ 327660 h 3028382"/>
              <a:gd name="connsiteX6" fmla="*/ 2403959 w 2833411"/>
              <a:gd name="connsiteY6" fmla="*/ 83820 h 3028382"/>
              <a:gd name="connsiteX7" fmla="*/ 142405 w 2833411"/>
              <a:gd name="connsiteY7" fmla="*/ 0 h 3028382"/>
              <a:gd name="connsiteX8" fmla="*/ 85255 w 2833411"/>
              <a:gd name="connsiteY8" fmla="*/ 0 h 3028382"/>
              <a:gd name="connsiteX0" fmla="*/ 85255 w 2845311"/>
              <a:gd name="connsiteY0" fmla="*/ 0 h 3028382"/>
              <a:gd name="connsiteX1" fmla="*/ 28105 w 2845311"/>
              <a:gd name="connsiteY1" fmla="*/ 2400300 h 3028382"/>
              <a:gd name="connsiteX2" fmla="*/ 504355 w 2845311"/>
              <a:gd name="connsiteY2" fmla="*/ 2914650 h 3028382"/>
              <a:gd name="connsiteX3" fmla="*/ 1723555 w 2845311"/>
              <a:gd name="connsiteY3" fmla="*/ 2990850 h 3028382"/>
              <a:gd name="connsiteX4" fmla="*/ 2733205 w 2845311"/>
              <a:gd name="connsiteY4" fmla="*/ 2724150 h 3028382"/>
              <a:gd name="connsiteX5" fmla="*/ 2791230 w 2845311"/>
              <a:gd name="connsiteY5" fmla="*/ 327660 h 3028382"/>
              <a:gd name="connsiteX6" fmla="*/ 2473696 w 2845311"/>
              <a:gd name="connsiteY6" fmla="*/ 91440 h 3028382"/>
              <a:gd name="connsiteX7" fmla="*/ 2403959 w 2845311"/>
              <a:gd name="connsiteY7" fmla="*/ 83820 h 3028382"/>
              <a:gd name="connsiteX8" fmla="*/ 142405 w 2845311"/>
              <a:gd name="connsiteY8" fmla="*/ 0 h 3028382"/>
              <a:gd name="connsiteX9" fmla="*/ 85255 w 2845311"/>
              <a:gd name="connsiteY9" fmla="*/ 0 h 3028382"/>
              <a:gd name="connsiteX0" fmla="*/ 85255 w 2845311"/>
              <a:gd name="connsiteY0" fmla="*/ 0 h 3028382"/>
              <a:gd name="connsiteX1" fmla="*/ 28105 w 2845311"/>
              <a:gd name="connsiteY1" fmla="*/ 2400300 h 3028382"/>
              <a:gd name="connsiteX2" fmla="*/ 504355 w 2845311"/>
              <a:gd name="connsiteY2" fmla="*/ 2914650 h 3028382"/>
              <a:gd name="connsiteX3" fmla="*/ 1723555 w 2845311"/>
              <a:gd name="connsiteY3" fmla="*/ 2990850 h 3028382"/>
              <a:gd name="connsiteX4" fmla="*/ 2733205 w 2845311"/>
              <a:gd name="connsiteY4" fmla="*/ 2724150 h 3028382"/>
              <a:gd name="connsiteX5" fmla="*/ 2791230 w 2845311"/>
              <a:gd name="connsiteY5" fmla="*/ 327660 h 3028382"/>
              <a:gd name="connsiteX6" fmla="*/ 2473696 w 2845311"/>
              <a:gd name="connsiteY6" fmla="*/ 91440 h 3028382"/>
              <a:gd name="connsiteX7" fmla="*/ 2403959 w 2845311"/>
              <a:gd name="connsiteY7" fmla="*/ 83820 h 3028382"/>
              <a:gd name="connsiteX8" fmla="*/ 142405 w 2845311"/>
              <a:gd name="connsiteY8" fmla="*/ 0 h 3028382"/>
              <a:gd name="connsiteX9" fmla="*/ 85255 w 2845311"/>
              <a:gd name="connsiteY9" fmla="*/ 0 h 3028382"/>
              <a:gd name="connsiteX0" fmla="*/ 85255 w 2845311"/>
              <a:gd name="connsiteY0" fmla="*/ 0 h 3028382"/>
              <a:gd name="connsiteX1" fmla="*/ 28105 w 2845311"/>
              <a:gd name="connsiteY1" fmla="*/ 2400300 h 3028382"/>
              <a:gd name="connsiteX2" fmla="*/ 504355 w 2845311"/>
              <a:gd name="connsiteY2" fmla="*/ 2914650 h 3028382"/>
              <a:gd name="connsiteX3" fmla="*/ 1723555 w 2845311"/>
              <a:gd name="connsiteY3" fmla="*/ 2990850 h 3028382"/>
              <a:gd name="connsiteX4" fmla="*/ 2733205 w 2845311"/>
              <a:gd name="connsiteY4" fmla="*/ 2724150 h 3028382"/>
              <a:gd name="connsiteX5" fmla="*/ 2791230 w 2845311"/>
              <a:gd name="connsiteY5" fmla="*/ 327660 h 3028382"/>
              <a:gd name="connsiteX6" fmla="*/ 2473696 w 2845311"/>
              <a:gd name="connsiteY6" fmla="*/ 91440 h 3028382"/>
              <a:gd name="connsiteX7" fmla="*/ 2118364 w 2845311"/>
              <a:gd name="connsiteY7" fmla="*/ 99060 h 3028382"/>
              <a:gd name="connsiteX8" fmla="*/ 142405 w 2845311"/>
              <a:gd name="connsiteY8" fmla="*/ 0 h 3028382"/>
              <a:gd name="connsiteX9" fmla="*/ 85255 w 2845311"/>
              <a:gd name="connsiteY9" fmla="*/ 0 h 3028382"/>
              <a:gd name="connsiteX0" fmla="*/ 85255 w 2867930"/>
              <a:gd name="connsiteY0" fmla="*/ 0 h 3028382"/>
              <a:gd name="connsiteX1" fmla="*/ 28105 w 2867930"/>
              <a:gd name="connsiteY1" fmla="*/ 2400300 h 3028382"/>
              <a:gd name="connsiteX2" fmla="*/ 504355 w 2867930"/>
              <a:gd name="connsiteY2" fmla="*/ 2914650 h 3028382"/>
              <a:gd name="connsiteX3" fmla="*/ 1723555 w 2867930"/>
              <a:gd name="connsiteY3" fmla="*/ 2990850 h 3028382"/>
              <a:gd name="connsiteX4" fmla="*/ 2733205 w 2867930"/>
              <a:gd name="connsiteY4" fmla="*/ 2724150 h 3028382"/>
              <a:gd name="connsiteX5" fmla="*/ 2791230 w 2867930"/>
              <a:gd name="connsiteY5" fmla="*/ 327660 h 3028382"/>
              <a:gd name="connsiteX6" fmla="*/ 2118364 w 2867930"/>
              <a:gd name="connsiteY6" fmla="*/ 99060 h 3028382"/>
              <a:gd name="connsiteX7" fmla="*/ 142405 w 2867930"/>
              <a:gd name="connsiteY7" fmla="*/ 0 h 3028382"/>
              <a:gd name="connsiteX8" fmla="*/ 85255 w 2867930"/>
              <a:gd name="connsiteY8" fmla="*/ 0 h 3028382"/>
              <a:gd name="connsiteX0" fmla="*/ 85255 w 2837978"/>
              <a:gd name="connsiteY0" fmla="*/ 0 h 3028382"/>
              <a:gd name="connsiteX1" fmla="*/ 28105 w 2837978"/>
              <a:gd name="connsiteY1" fmla="*/ 2400300 h 3028382"/>
              <a:gd name="connsiteX2" fmla="*/ 504355 w 2837978"/>
              <a:gd name="connsiteY2" fmla="*/ 2914650 h 3028382"/>
              <a:gd name="connsiteX3" fmla="*/ 1723555 w 2837978"/>
              <a:gd name="connsiteY3" fmla="*/ 2990850 h 3028382"/>
              <a:gd name="connsiteX4" fmla="*/ 2733205 w 2837978"/>
              <a:gd name="connsiteY4" fmla="*/ 2724150 h 3028382"/>
              <a:gd name="connsiteX5" fmla="*/ 2791230 w 2837978"/>
              <a:gd name="connsiteY5" fmla="*/ 327660 h 3028382"/>
              <a:gd name="connsiteX6" fmla="*/ 2599888 w 2837978"/>
              <a:gd name="connsiteY6" fmla="*/ 83820 h 3028382"/>
              <a:gd name="connsiteX7" fmla="*/ 2118364 w 2837978"/>
              <a:gd name="connsiteY7" fmla="*/ 99060 h 3028382"/>
              <a:gd name="connsiteX8" fmla="*/ 142405 w 2837978"/>
              <a:gd name="connsiteY8" fmla="*/ 0 h 3028382"/>
              <a:gd name="connsiteX9" fmla="*/ 85255 w 2837978"/>
              <a:gd name="connsiteY9" fmla="*/ 0 h 3028382"/>
              <a:gd name="connsiteX0" fmla="*/ 85255 w 2837978"/>
              <a:gd name="connsiteY0" fmla="*/ 0 h 3028382"/>
              <a:gd name="connsiteX1" fmla="*/ 28105 w 2837978"/>
              <a:gd name="connsiteY1" fmla="*/ 2400300 h 3028382"/>
              <a:gd name="connsiteX2" fmla="*/ 504355 w 2837978"/>
              <a:gd name="connsiteY2" fmla="*/ 2914650 h 3028382"/>
              <a:gd name="connsiteX3" fmla="*/ 1723555 w 2837978"/>
              <a:gd name="connsiteY3" fmla="*/ 2990850 h 3028382"/>
              <a:gd name="connsiteX4" fmla="*/ 2733205 w 2837978"/>
              <a:gd name="connsiteY4" fmla="*/ 2724150 h 3028382"/>
              <a:gd name="connsiteX5" fmla="*/ 2791230 w 2837978"/>
              <a:gd name="connsiteY5" fmla="*/ 327660 h 3028382"/>
              <a:gd name="connsiteX6" fmla="*/ 2599888 w 2837978"/>
              <a:gd name="connsiteY6" fmla="*/ 83820 h 3028382"/>
              <a:gd name="connsiteX7" fmla="*/ 2118364 w 2837978"/>
              <a:gd name="connsiteY7" fmla="*/ 99060 h 3028382"/>
              <a:gd name="connsiteX8" fmla="*/ 142405 w 2837978"/>
              <a:gd name="connsiteY8" fmla="*/ 0 h 3028382"/>
              <a:gd name="connsiteX9" fmla="*/ 85255 w 2837978"/>
              <a:gd name="connsiteY9" fmla="*/ 0 h 3028382"/>
              <a:gd name="connsiteX0" fmla="*/ 85255 w 2837978"/>
              <a:gd name="connsiteY0" fmla="*/ 0 h 3028382"/>
              <a:gd name="connsiteX1" fmla="*/ 28105 w 2837978"/>
              <a:gd name="connsiteY1" fmla="*/ 2400300 h 3028382"/>
              <a:gd name="connsiteX2" fmla="*/ 504355 w 2837978"/>
              <a:gd name="connsiteY2" fmla="*/ 2914650 h 3028382"/>
              <a:gd name="connsiteX3" fmla="*/ 1723555 w 2837978"/>
              <a:gd name="connsiteY3" fmla="*/ 2990850 h 3028382"/>
              <a:gd name="connsiteX4" fmla="*/ 2733205 w 2837978"/>
              <a:gd name="connsiteY4" fmla="*/ 2724150 h 3028382"/>
              <a:gd name="connsiteX5" fmla="*/ 2791230 w 2837978"/>
              <a:gd name="connsiteY5" fmla="*/ 327660 h 3028382"/>
              <a:gd name="connsiteX6" fmla="*/ 2599888 w 2837978"/>
              <a:gd name="connsiteY6" fmla="*/ 83820 h 3028382"/>
              <a:gd name="connsiteX7" fmla="*/ 2118364 w 2837978"/>
              <a:gd name="connsiteY7" fmla="*/ 99060 h 3028382"/>
              <a:gd name="connsiteX8" fmla="*/ 142405 w 2837978"/>
              <a:gd name="connsiteY8" fmla="*/ 0 h 3028382"/>
              <a:gd name="connsiteX9" fmla="*/ 85255 w 2837978"/>
              <a:gd name="connsiteY9" fmla="*/ 0 h 3028382"/>
              <a:gd name="connsiteX0" fmla="*/ 85255 w 2835759"/>
              <a:gd name="connsiteY0" fmla="*/ 0 h 3028382"/>
              <a:gd name="connsiteX1" fmla="*/ 28105 w 2835759"/>
              <a:gd name="connsiteY1" fmla="*/ 2400300 h 3028382"/>
              <a:gd name="connsiteX2" fmla="*/ 504355 w 2835759"/>
              <a:gd name="connsiteY2" fmla="*/ 2914650 h 3028382"/>
              <a:gd name="connsiteX3" fmla="*/ 1723555 w 2835759"/>
              <a:gd name="connsiteY3" fmla="*/ 2990850 h 3028382"/>
              <a:gd name="connsiteX4" fmla="*/ 2733205 w 2835759"/>
              <a:gd name="connsiteY4" fmla="*/ 2724150 h 3028382"/>
              <a:gd name="connsiteX5" fmla="*/ 2791230 w 2835759"/>
              <a:gd name="connsiteY5" fmla="*/ 327660 h 3028382"/>
              <a:gd name="connsiteX6" fmla="*/ 2599888 w 2835759"/>
              <a:gd name="connsiteY6" fmla="*/ 83820 h 3028382"/>
              <a:gd name="connsiteX7" fmla="*/ 2118364 w 2835759"/>
              <a:gd name="connsiteY7" fmla="*/ 99060 h 3028382"/>
              <a:gd name="connsiteX8" fmla="*/ 142405 w 2835759"/>
              <a:gd name="connsiteY8" fmla="*/ 0 h 3028382"/>
              <a:gd name="connsiteX9" fmla="*/ 85255 w 2835759"/>
              <a:gd name="connsiteY9" fmla="*/ 0 h 3028382"/>
              <a:gd name="connsiteX0" fmla="*/ 85255 w 2835759"/>
              <a:gd name="connsiteY0" fmla="*/ 0 h 3028382"/>
              <a:gd name="connsiteX1" fmla="*/ 28105 w 2835759"/>
              <a:gd name="connsiteY1" fmla="*/ 2400300 h 3028382"/>
              <a:gd name="connsiteX2" fmla="*/ 504355 w 2835759"/>
              <a:gd name="connsiteY2" fmla="*/ 2914650 h 3028382"/>
              <a:gd name="connsiteX3" fmla="*/ 1723555 w 2835759"/>
              <a:gd name="connsiteY3" fmla="*/ 2990850 h 3028382"/>
              <a:gd name="connsiteX4" fmla="*/ 2733205 w 2835759"/>
              <a:gd name="connsiteY4" fmla="*/ 2724150 h 3028382"/>
              <a:gd name="connsiteX5" fmla="*/ 2791230 w 2835759"/>
              <a:gd name="connsiteY5" fmla="*/ 327660 h 3028382"/>
              <a:gd name="connsiteX6" fmla="*/ 2599888 w 2835759"/>
              <a:gd name="connsiteY6" fmla="*/ 83820 h 3028382"/>
              <a:gd name="connsiteX7" fmla="*/ 2118364 w 2835759"/>
              <a:gd name="connsiteY7" fmla="*/ 99060 h 3028382"/>
              <a:gd name="connsiteX8" fmla="*/ 142405 w 2835759"/>
              <a:gd name="connsiteY8" fmla="*/ 0 h 3028382"/>
              <a:gd name="connsiteX9" fmla="*/ 85255 w 2835759"/>
              <a:gd name="connsiteY9" fmla="*/ 0 h 3028382"/>
              <a:gd name="connsiteX0" fmla="*/ 85255 w 2846498"/>
              <a:gd name="connsiteY0" fmla="*/ 0 h 3021198"/>
              <a:gd name="connsiteX1" fmla="*/ 28105 w 2846498"/>
              <a:gd name="connsiteY1" fmla="*/ 2400300 h 3021198"/>
              <a:gd name="connsiteX2" fmla="*/ 504355 w 2846498"/>
              <a:gd name="connsiteY2" fmla="*/ 2914650 h 3021198"/>
              <a:gd name="connsiteX3" fmla="*/ 1723555 w 2846498"/>
              <a:gd name="connsiteY3" fmla="*/ 2990850 h 3021198"/>
              <a:gd name="connsiteX4" fmla="*/ 2746489 w 2846498"/>
              <a:gd name="connsiteY4" fmla="*/ 2533650 h 3021198"/>
              <a:gd name="connsiteX5" fmla="*/ 2791230 w 2846498"/>
              <a:gd name="connsiteY5" fmla="*/ 327660 h 3021198"/>
              <a:gd name="connsiteX6" fmla="*/ 2599888 w 2846498"/>
              <a:gd name="connsiteY6" fmla="*/ 83820 h 3021198"/>
              <a:gd name="connsiteX7" fmla="*/ 2118364 w 2846498"/>
              <a:gd name="connsiteY7" fmla="*/ 99060 h 3021198"/>
              <a:gd name="connsiteX8" fmla="*/ 142405 w 2846498"/>
              <a:gd name="connsiteY8" fmla="*/ 0 h 3021198"/>
              <a:gd name="connsiteX9" fmla="*/ 85255 w 2846498"/>
              <a:gd name="connsiteY9" fmla="*/ 0 h 3021198"/>
              <a:gd name="connsiteX0" fmla="*/ 85255 w 2844183"/>
              <a:gd name="connsiteY0" fmla="*/ 0 h 3039727"/>
              <a:gd name="connsiteX1" fmla="*/ 28105 w 2844183"/>
              <a:gd name="connsiteY1" fmla="*/ 2400300 h 3039727"/>
              <a:gd name="connsiteX2" fmla="*/ 504355 w 2844183"/>
              <a:gd name="connsiteY2" fmla="*/ 2914650 h 3039727"/>
              <a:gd name="connsiteX3" fmla="*/ 1756764 w 2844183"/>
              <a:gd name="connsiteY3" fmla="*/ 3013710 h 3039727"/>
              <a:gd name="connsiteX4" fmla="*/ 2746489 w 2844183"/>
              <a:gd name="connsiteY4" fmla="*/ 2533650 h 3039727"/>
              <a:gd name="connsiteX5" fmla="*/ 2791230 w 2844183"/>
              <a:gd name="connsiteY5" fmla="*/ 327660 h 3039727"/>
              <a:gd name="connsiteX6" fmla="*/ 2599888 w 2844183"/>
              <a:gd name="connsiteY6" fmla="*/ 83820 h 3039727"/>
              <a:gd name="connsiteX7" fmla="*/ 2118364 w 2844183"/>
              <a:gd name="connsiteY7" fmla="*/ 99060 h 3039727"/>
              <a:gd name="connsiteX8" fmla="*/ 142405 w 2844183"/>
              <a:gd name="connsiteY8" fmla="*/ 0 h 3039727"/>
              <a:gd name="connsiteX9" fmla="*/ 85255 w 2844183"/>
              <a:gd name="connsiteY9" fmla="*/ 0 h 3039727"/>
              <a:gd name="connsiteX0" fmla="*/ 85255 w 2844183"/>
              <a:gd name="connsiteY0" fmla="*/ 0 h 3050962"/>
              <a:gd name="connsiteX1" fmla="*/ 28105 w 2844183"/>
              <a:gd name="connsiteY1" fmla="*/ 2087880 h 3050962"/>
              <a:gd name="connsiteX2" fmla="*/ 504355 w 2844183"/>
              <a:gd name="connsiteY2" fmla="*/ 2914650 h 3050962"/>
              <a:gd name="connsiteX3" fmla="*/ 1756764 w 2844183"/>
              <a:gd name="connsiteY3" fmla="*/ 3013710 h 3050962"/>
              <a:gd name="connsiteX4" fmla="*/ 2746489 w 2844183"/>
              <a:gd name="connsiteY4" fmla="*/ 2533650 h 3050962"/>
              <a:gd name="connsiteX5" fmla="*/ 2791230 w 2844183"/>
              <a:gd name="connsiteY5" fmla="*/ 327660 h 3050962"/>
              <a:gd name="connsiteX6" fmla="*/ 2599888 w 2844183"/>
              <a:gd name="connsiteY6" fmla="*/ 83820 h 3050962"/>
              <a:gd name="connsiteX7" fmla="*/ 2118364 w 2844183"/>
              <a:gd name="connsiteY7" fmla="*/ 99060 h 3050962"/>
              <a:gd name="connsiteX8" fmla="*/ 142405 w 2844183"/>
              <a:gd name="connsiteY8" fmla="*/ 0 h 3050962"/>
              <a:gd name="connsiteX9" fmla="*/ 85255 w 2844183"/>
              <a:gd name="connsiteY9" fmla="*/ 0 h 3050962"/>
              <a:gd name="connsiteX0" fmla="*/ 85255 w 3002594"/>
              <a:gd name="connsiteY0" fmla="*/ 0 h 3052080"/>
              <a:gd name="connsiteX1" fmla="*/ 28105 w 3002594"/>
              <a:gd name="connsiteY1" fmla="*/ 2087880 h 3052080"/>
              <a:gd name="connsiteX2" fmla="*/ 504355 w 3002594"/>
              <a:gd name="connsiteY2" fmla="*/ 2914650 h 3052080"/>
              <a:gd name="connsiteX3" fmla="*/ 1756764 w 3002594"/>
              <a:gd name="connsiteY3" fmla="*/ 3013710 h 3052080"/>
              <a:gd name="connsiteX4" fmla="*/ 2945741 w 3002594"/>
              <a:gd name="connsiteY4" fmla="*/ 2518410 h 3052080"/>
              <a:gd name="connsiteX5" fmla="*/ 2791230 w 3002594"/>
              <a:gd name="connsiteY5" fmla="*/ 327660 h 3052080"/>
              <a:gd name="connsiteX6" fmla="*/ 2599888 w 3002594"/>
              <a:gd name="connsiteY6" fmla="*/ 83820 h 3052080"/>
              <a:gd name="connsiteX7" fmla="*/ 2118364 w 3002594"/>
              <a:gd name="connsiteY7" fmla="*/ 99060 h 3052080"/>
              <a:gd name="connsiteX8" fmla="*/ 142405 w 3002594"/>
              <a:gd name="connsiteY8" fmla="*/ 0 h 3052080"/>
              <a:gd name="connsiteX9" fmla="*/ 85255 w 3002594"/>
              <a:gd name="connsiteY9" fmla="*/ 0 h 3052080"/>
              <a:gd name="connsiteX0" fmla="*/ 172956 w 3090295"/>
              <a:gd name="connsiteY0" fmla="*/ 0 h 3051105"/>
              <a:gd name="connsiteX1" fmla="*/ 16180 w 3090295"/>
              <a:gd name="connsiteY1" fmla="*/ 2110740 h 3051105"/>
              <a:gd name="connsiteX2" fmla="*/ 592056 w 3090295"/>
              <a:gd name="connsiteY2" fmla="*/ 2914650 h 3051105"/>
              <a:gd name="connsiteX3" fmla="*/ 1844465 w 3090295"/>
              <a:gd name="connsiteY3" fmla="*/ 3013710 h 3051105"/>
              <a:gd name="connsiteX4" fmla="*/ 3033442 w 3090295"/>
              <a:gd name="connsiteY4" fmla="*/ 2518410 h 3051105"/>
              <a:gd name="connsiteX5" fmla="*/ 2878931 w 3090295"/>
              <a:gd name="connsiteY5" fmla="*/ 327660 h 3051105"/>
              <a:gd name="connsiteX6" fmla="*/ 2687589 w 3090295"/>
              <a:gd name="connsiteY6" fmla="*/ 83820 h 3051105"/>
              <a:gd name="connsiteX7" fmla="*/ 2206065 w 3090295"/>
              <a:gd name="connsiteY7" fmla="*/ 99060 h 3051105"/>
              <a:gd name="connsiteX8" fmla="*/ 230106 w 3090295"/>
              <a:gd name="connsiteY8" fmla="*/ 0 h 3051105"/>
              <a:gd name="connsiteX9" fmla="*/ 172956 w 3090295"/>
              <a:gd name="connsiteY9" fmla="*/ 0 h 3051105"/>
              <a:gd name="connsiteX0" fmla="*/ 172956 w 3090580"/>
              <a:gd name="connsiteY0" fmla="*/ 0 h 3051105"/>
              <a:gd name="connsiteX1" fmla="*/ 16180 w 3090580"/>
              <a:gd name="connsiteY1" fmla="*/ 2110740 h 3051105"/>
              <a:gd name="connsiteX2" fmla="*/ 592056 w 3090580"/>
              <a:gd name="connsiteY2" fmla="*/ 2914650 h 3051105"/>
              <a:gd name="connsiteX3" fmla="*/ 1844465 w 3090580"/>
              <a:gd name="connsiteY3" fmla="*/ 3013710 h 3051105"/>
              <a:gd name="connsiteX4" fmla="*/ 3033442 w 3090580"/>
              <a:gd name="connsiteY4" fmla="*/ 2518410 h 3051105"/>
              <a:gd name="connsiteX5" fmla="*/ 2878931 w 3090580"/>
              <a:gd name="connsiteY5" fmla="*/ 327660 h 3051105"/>
              <a:gd name="connsiteX6" fmla="*/ 2674306 w 3090580"/>
              <a:gd name="connsiteY6" fmla="*/ 60960 h 3051105"/>
              <a:gd name="connsiteX7" fmla="*/ 2206065 w 3090580"/>
              <a:gd name="connsiteY7" fmla="*/ 99060 h 3051105"/>
              <a:gd name="connsiteX8" fmla="*/ 230106 w 3090580"/>
              <a:gd name="connsiteY8" fmla="*/ 0 h 3051105"/>
              <a:gd name="connsiteX9" fmla="*/ 172956 w 3090580"/>
              <a:gd name="connsiteY9" fmla="*/ 0 h 3051105"/>
              <a:gd name="connsiteX0" fmla="*/ 172956 w 3090580"/>
              <a:gd name="connsiteY0" fmla="*/ 0 h 3051105"/>
              <a:gd name="connsiteX1" fmla="*/ 16180 w 3090580"/>
              <a:gd name="connsiteY1" fmla="*/ 2110740 h 3051105"/>
              <a:gd name="connsiteX2" fmla="*/ 592056 w 3090580"/>
              <a:gd name="connsiteY2" fmla="*/ 2914650 h 3051105"/>
              <a:gd name="connsiteX3" fmla="*/ 1844465 w 3090580"/>
              <a:gd name="connsiteY3" fmla="*/ 3013710 h 3051105"/>
              <a:gd name="connsiteX4" fmla="*/ 3033442 w 3090580"/>
              <a:gd name="connsiteY4" fmla="*/ 2518410 h 3051105"/>
              <a:gd name="connsiteX5" fmla="*/ 2878931 w 3090580"/>
              <a:gd name="connsiteY5" fmla="*/ 327660 h 3051105"/>
              <a:gd name="connsiteX6" fmla="*/ 2674306 w 3090580"/>
              <a:gd name="connsiteY6" fmla="*/ 60960 h 3051105"/>
              <a:gd name="connsiteX7" fmla="*/ 1495399 w 3090580"/>
              <a:gd name="connsiteY7" fmla="*/ 198120 h 3051105"/>
              <a:gd name="connsiteX8" fmla="*/ 230106 w 3090580"/>
              <a:gd name="connsiteY8" fmla="*/ 0 h 3051105"/>
              <a:gd name="connsiteX9" fmla="*/ 172956 w 3090580"/>
              <a:gd name="connsiteY9" fmla="*/ 0 h 3051105"/>
              <a:gd name="connsiteX0" fmla="*/ 172956 w 3090580"/>
              <a:gd name="connsiteY0" fmla="*/ 0 h 3051105"/>
              <a:gd name="connsiteX1" fmla="*/ 16180 w 3090580"/>
              <a:gd name="connsiteY1" fmla="*/ 2110740 h 3051105"/>
              <a:gd name="connsiteX2" fmla="*/ 592056 w 3090580"/>
              <a:gd name="connsiteY2" fmla="*/ 2914650 h 3051105"/>
              <a:gd name="connsiteX3" fmla="*/ 1844465 w 3090580"/>
              <a:gd name="connsiteY3" fmla="*/ 3013710 h 3051105"/>
              <a:gd name="connsiteX4" fmla="*/ 3033442 w 3090580"/>
              <a:gd name="connsiteY4" fmla="*/ 2518410 h 3051105"/>
              <a:gd name="connsiteX5" fmla="*/ 2878931 w 3090580"/>
              <a:gd name="connsiteY5" fmla="*/ 327660 h 3051105"/>
              <a:gd name="connsiteX6" fmla="*/ 2674306 w 3090580"/>
              <a:gd name="connsiteY6" fmla="*/ 60960 h 3051105"/>
              <a:gd name="connsiteX7" fmla="*/ 1495399 w 3090580"/>
              <a:gd name="connsiteY7" fmla="*/ 198120 h 3051105"/>
              <a:gd name="connsiteX8" fmla="*/ 256673 w 3090580"/>
              <a:gd name="connsiteY8" fmla="*/ 217759 h 3051105"/>
              <a:gd name="connsiteX9" fmla="*/ 172956 w 3090580"/>
              <a:gd name="connsiteY9" fmla="*/ 0 h 3051105"/>
              <a:gd name="connsiteX0" fmla="*/ 172956 w 3090580"/>
              <a:gd name="connsiteY0" fmla="*/ 0 h 3051105"/>
              <a:gd name="connsiteX1" fmla="*/ 16180 w 3090580"/>
              <a:gd name="connsiteY1" fmla="*/ 2110740 h 3051105"/>
              <a:gd name="connsiteX2" fmla="*/ 592056 w 3090580"/>
              <a:gd name="connsiteY2" fmla="*/ 2914650 h 3051105"/>
              <a:gd name="connsiteX3" fmla="*/ 1844465 w 3090580"/>
              <a:gd name="connsiteY3" fmla="*/ 3013710 h 3051105"/>
              <a:gd name="connsiteX4" fmla="*/ 3033442 w 3090580"/>
              <a:gd name="connsiteY4" fmla="*/ 2518410 h 3051105"/>
              <a:gd name="connsiteX5" fmla="*/ 2878931 w 3090580"/>
              <a:gd name="connsiteY5" fmla="*/ 327660 h 3051105"/>
              <a:gd name="connsiteX6" fmla="*/ 2674306 w 3090580"/>
              <a:gd name="connsiteY6" fmla="*/ 60960 h 3051105"/>
              <a:gd name="connsiteX7" fmla="*/ 1513110 w 3090580"/>
              <a:gd name="connsiteY7" fmla="*/ 366388 h 3051105"/>
              <a:gd name="connsiteX8" fmla="*/ 256673 w 3090580"/>
              <a:gd name="connsiteY8" fmla="*/ 217759 h 3051105"/>
              <a:gd name="connsiteX9" fmla="*/ 172956 w 3090580"/>
              <a:gd name="connsiteY9" fmla="*/ 0 h 305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90580" h="3051105">
                <a:moveTo>
                  <a:pt x="172956" y="0"/>
                </a:moveTo>
                <a:cubicBezTo>
                  <a:pt x="122156" y="958850"/>
                  <a:pt x="-53670" y="1624965"/>
                  <a:pt x="16180" y="2110740"/>
                </a:cubicBezTo>
                <a:cubicBezTo>
                  <a:pt x="86030" y="2596515"/>
                  <a:pt x="287342" y="2764155"/>
                  <a:pt x="592056" y="2914650"/>
                </a:cubicBezTo>
                <a:cubicBezTo>
                  <a:pt x="896770" y="3065145"/>
                  <a:pt x="1437567" y="3079750"/>
                  <a:pt x="1844465" y="3013710"/>
                </a:cubicBezTo>
                <a:cubicBezTo>
                  <a:pt x="2251363" y="2947670"/>
                  <a:pt x="2861031" y="2966085"/>
                  <a:pt x="3033442" y="2518410"/>
                </a:cubicBezTo>
                <a:cubicBezTo>
                  <a:pt x="3205853" y="2070735"/>
                  <a:pt x="2938787" y="737235"/>
                  <a:pt x="2878931" y="327660"/>
                </a:cubicBezTo>
                <a:cubicBezTo>
                  <a:pt x="2819075" y="-81915"/>
                  <a:pt x="2859510" y="30480"/>
                  <a:pt x="2674306" y="60960"/>
                </a:cubicBezTo>
                <a:cubicBezTo>
                  <a:pt x="2522312" y="68580"/>
                  <a:pt x="1922690" y="380358"/>
                  <a:pt x="1513110" y="366388"/>
                </a:cubicBezTo>
                <a:cubicBezTo>
                  <a:pt x="1203097" y="366388"/>
                  <a:pt x="691830" y="230459"/>
                  <a:pt x="256673" y="217759"/>
                </a:cubicBezTo>
                <a:cubicBezTo>
                  <a:pt x="237623" y="217759"/>
                  <a:pt x="192006" y="0"/>
                  <a:pt x="172956" y="0"/>
                </a:cubicBez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reihandform 5"/>
          <p:cNvSpPr/>
          <p:nvPr/>
        </p:nvSpPr>
        <p:spPr>
          <a:xfrm flipH="1">
            <a:off x="5923629" y="5571168"/>
            <a:ext cx="2175431" cy="4619645"/>
          </a:xfrm>
          <a:custGeom>
            <a:avLst/>
            <a:gdLst>
              <a:gd name="connsiteX0" fmla="*/ 400607 w 3242723"/>
              <a:gd name="connsiteY0" fmla="*/ 3079938 h 3079938"/>
              <a:gd name="connsiteX1" fmla="*/ 557 w 3242723"/>
              <a:gd name="connsiteY1" fmla="*/ 1346388 h 3079938"/>
              <a:gd name="connsiteX2" fmla="*/ 476807 w 3242723"/>
              <a:gd name="connsiteY2" fmla="*/ 165288 h 3079938"/>
              <a:gd name="connsiteX3" fmla="*/ 1753157 w 3242723"/>
              <a:gd name="connsiteY3" fmla="*/ 50988 h 3079938"/>
              <a:gd name="connsiteX4" fmla="*/ 3010457 w 3242723"/>
              <a:gd name="connsiteY4" fmla="*/ 565338 h 3079938"/>
              <a:gd name="connsiteX5" fmla="*/ 3239057 w 3242723"/>
              <a:gd name="connsiteY5" fmla="*/ 832038 h 3079938"/>
              <a:gd name="connsiteX0" fmla="*/ 1166961 w 3266127"/>
              <a:gd name="connsiteY0" fmla="*/ 5442138 h 5442138"/>
              <a:gd name="connsiteX1" fmla="*/ 23961 w 3266127"/>
              <a:gd name="connsiteY1" fmla="*/ 1346388 h 5442138"/>
              <a:gd name="connsiteX2" fmla="*/ 500211 w 3266127"/>
              <a:gd name="connsiteY2" fmla="*/ 165288 h 5442138"/>
              <a:gd name="connsiteX3" fmla="*/ 1776561 w 3266127"/>
              <a:gd name="connsiteY3" fmla="*/ 50988 h 5442138"/>
              <a:gd name="connsiteX4" fmla="*/ 3033861 w 3266127"/>
              <a:gd name="connsiteY4" fmla="*/ 565338 h 5442138"/>
              <a:gd name="connsiteX5" fmla="*/ 3262461 w 3266127"/>
              <a:gd name="connsiteY5" fmla="*/ 832038 h 5442138"/>
              <a:gd name="connsiteX0" fmla="*/ 1166961 w 3266127"/>
              <a:gd name="connsiteY0" fmla="*/ 5505924 h 5505924"/>
              <a:gd name="connsiteX1" fmla="*/ 23961 w 3266127"/>
              <a:gd name="connsiteY1" fmla="*/ 2438874 h 5505924"/>
              <a:gd name="connsiteX2" fmla="*/ 500211 w 3266127"/>
              <a:gd name="connsiteY2" fmla="*/ 229074 h 5505924"/>
              <a:gd name="connsiteX3" fmla="*/ 1776561 w 3266127"/>
              <a:gd name="connsiteY3" fmla="*/ 114774 h 5505924"/>
              <a:gd name="connsiteX4" fmla="*/ 3033861 w 3266127"/>
              <a:gd name="connsiteY4" fmla="*/ 629124 h 5505924"/>
              <a:gd name="connsiteX5" fmla="*/ 3262461 w 3266127"/>
              <a:gd name="connsiteY5" fmla="*/ 895824 h 5505924"/>
              <a:gd name="connsiteX0" fmla="*/ 1253172 w 3352338"/>
              <a:gd name="connsiteY0" fmla="*/ 5400451 h 5400451"/>
              <a:gd name="connsiteX1" fmla="*/ 110172 w 3352338"/>
              <a:gd name="connsiteY1" fmla="*/ 2333401 h 5400451"/>
              <a:gd name="connsiteX2" fmla="*/ 243522 w 3352338"/>
              <a:gd name="connsiteY2" fmla="*/ 371251 h 5400451"/>
              <a:gd name="connsiteX3" fmla="*/ 1862772 w 3352338"/>
              <a:gd name="connsiteY3" fmla="*/ 9301 h 5400451"/>
              <a:gd name="connsiteX4" fmla="*/ 3120072 w 3352338"/>
              <a:gd name="connsiteY4" fmla="*/ 523651 h 5400451"/>
              <a:gd name="connsiteX5" fmla="*/ 3348672 w 3352338"/>
              <a:gd name="connsiteY5" fmla="*/ 790351 h 5400451"/>
              <a:gd name="connsiteX0" fmla="*/ 1249317 w 3349813"/>
              <a:gd name="connsiteY0" fmla="*/ 5490687 h 5490687"/>
              <a:gd name="connsiteX1" fmla="*/ 106317 w 3349813"/>
              <a:gd name="connsiteY1" fmla="*/ 2423637 h 5490687"/>
              <a:gd name="connsiteX2" fmla="*/ 239667 w 3349813"/>
              <a:gd name="connsiteY2" fmla="*/ 461487 h 5490687"/>
              <a:gd name="connsiteX3" fmla="*/ 1782717 w 3349813"/>
              <a:gd name="connsiteY3" fmla="*/ 4287 h 5490687"/>
              <a:gd name="connsiteX4" fmla="*/ 3116217 w 3349813"/>
              <a:gd name="connsiteY4" fmla="*/ 613887 h 5490687"/>
              <a:gd name="connsiteX5" fmla="*/ 3344817 w 3349813"/>
              <a:gd name="connsiteY5" fmla="*/ 880587 h 5490687"/>
              <a:gd name="connsiteX0" fmla="*/ 1249317 w 3345622"/>
              <a:gd name="connsiteY0" fmla="*/ 5486652 h 5486652"/>
              <a:gd name="connsiteX1" fmla="*/ 106317 w 3345622"/>
              <a:gd name="connsiteY1" fmla="*/ 2419602 h 5486652"/>
              <a:gd name="connsiteX2" fmla="*/ 239667 w 3345622"/>
              <a:gd name="connsiteY2" fmla="*/ 457452 h 5486652"/>
              <a:gd name="connsiteX3" fmla="*/ 1782717 w 3345622"/>
              <a:gd name="connsiteY3" fmla="*/ 252 h 5486652"/>
              <a:gd name="connsiteX4" fmla="*/ 3020967 w 3345622"/>
              <a:gd name="connsiteY4" fmla="*/ 400302 h 5486652"/>
              <a:gd name="connsiteX5" fmla="*/ 3344817 w 3345622"/>
              <a:gd name="connsiteY5" fmla="*/ 876552 h 5486652"/>
              <a:gd name="connsiteX0" fmla="*/ 1249317 w 6297593"/>
              <a:gd name="connsiteY0" fmla="*/ 5486717 h 5486717"/>
              <a:gd name="connsiteX1" fmla="*/ 106317 w 6297593"/>
              <a:gd name="connsiteY1" fmla="*/ 2419667 h 5486717"/>
              <a:gd name="connsiteX2" fmla="*/ 239667 w 6297593"/>
              <a:gd name="connsiteY2" fmla="*/ 457517 h 5486717"/>
              <a:gd name="connsiteX3" fmla="*/ 1782717 w 6297593"/>
              <a:gd name="connsiteY3" fmla="*/ 317 h 5486717"/>
              <a:gd name="connsiteX4" fmla="*/ 3020967 w 6297593"/>
              <a:gd name="connsiteY4" fmla="*/ 400367 h 5486717"/>
              <a:gd name="connsiteX5" fmla="*/ 6297567 w 6297593"/>
              <a:gd name="connsiteY5" fmla="*/ 1219517 h 5486717"/>
              <a:gd name="connsiteX0" fmla="*/ 1249317 w 6297595"/>
              <a:gd name="connsiteY0" fmla="*/ 5487001 h 5487001"/>
              <a:gd name="connsiteX1" fmla="*/ 106317 w 6297595"/>
              <a:gd name="connsiteY1" fmla="*/ 2419951 h 5487001"/>
              <a:gd name="connsiteX2" fmla="*/ 239667 w 6297595"/>
              <a:gd name="connsiteY2" fmla="*/ 457801 h 5487001"/>
              <a:gd name="connsiteX3" fmla="*/ 1782717 w 6297595"/>
              <a:gd name="connsiteY3" fmla="*/ 601 h 5487001"/>
              <a:gd name="connsiteX4" fmla="*/ 3211467 w 6297595"/>
              <a:gd name="connsiteY4" fmla="*/ 381601 h 5487001"/>
              <a:gd name="connsiteX5" fmla="*/ 6297567 w 6297595"/>
              <a:gd name="connsiteY5" fmla="*/ 1219801 h 5487001"/>
              <a:gd name="connsiteX0" fmla="*/ 1249317 w 3211467"/>
              <a:gd name="connsiteY0" fmla="*/ 5487001 h 5487001"/>
              <a:gd name="connsiteX1" fmla="*/ 106317 w 3211467"/>
              <a:gd name="connsiteY1" fmla="*/ 2419951 h 5487001"/>
              <a:gd name="connsiteX2" fmla="*/ 239667 w 3211467"/>
              <a:gd name="connsiteY2" fmla="*/ 457801 h 5487001"/>
              <a:gd name="connsiteX3" fmla="*/ 1782717 w 3211467"/>
              <a:gd name="connsiteY3" fmla="*/ 601 h 5487001"/>
              <a:gd name="connsiteX4" fmla="*/ 3211467 w 3211467"/>
              <a:gd name="connsiteY4" fmla="*/ 381601 h 5487001"/>
              <a:gd name="connsiteX0" fmla="*/ 1249317 w 3345069"/>
              <a:gd name="connsiteY0" fmla="*/ 5486420 h 5486420"/>
              <a:gd name="connsiteX1" fmla="*/ 106317 w 3345069"/>
              <a:gd name="connsiteY1" fmla="*/ 2419370 h 5486420"/>
              <a:gd name="connsiteX2" fmla="*/ 239667 w 3345069"/>
              <a:gd name="connsiteY2" fmla="*/ 457220 h 5486420"/>
              <a:gd name="connsiteX3" fmla="*/ 1782717 w 3345069"/>
              <a:gd name="connsiteY3" fmla="*/ 20 h 5486420"/>
              <a:gd name="connsiteX4" fmla="*/ 3345069 w 3345069"/>
              <a:gd name="connsiteY4" fmla="*/ 441980 h 5486420"/>
              <a:gd name="connsiteX0" fmla="*/ 1130075 w 3337163"/>
              <a:gd name="connsiteY0" fmla="*/ 4619645 h 4619645"/>
              <a:gd name="connsiteX1" fmla="*/ 98411 w 3337163"/>
              <a:gd name="connsiteY1" fmla="*/ 2419370 h 4619645"/>
              <a:gd name="connsiteX2" fmla="*/ 231761 w 3337163"/>
              <a:gd name="connsiteY2" fmla="*/ 457220 h 4619645"/>
              <a:gd name="connsiteX3" fmla="*/ 1774811 w 3337163"/>
              <a:gd name="connsiteY3" fmla="*/ 20 h 4619645"/>
              <a:gd name="connsiteX4" fmla="*/ 3337163 w 3337163"/>
              <a:gd name="connsiteY4" fmla="*/ 441980 h 4619645"/>
              <a:gd name="connsiteX0" fmla="*/ 1091421 w 3298509"/>
              <a:gd name="connsiteY0" fmla="*/ 4619645 h 4619645"/>
              <a:gd name="connsiteX1" fmla="*/ 530898 w 3298509"/>
              <a:gd name="connsiteY1" fmla="*/ 3417331 h 4619645"/>
              <a:gd name="connsiteX2" fmla="*/ 59757 w 3298509"/>
              <a:gd name="connsiteY2" fmla="*/ 2419370 h 4619645"/>
              <a:gd name="connsiteX3" fmla="*/ 193107 w 3298509"/>
              <a:gd name="connsiteY3" fmla="*/ 457220 h 4619645"/>
              <a:gd name="connsiteX4" fmla="*/ 1736157 w 3298509"/>
              <a:gd name="connsiteY4" fmla="*/ 20 h 4619645"/>
              <a:gd name="connsiteX5" fmla="*/ 3298509 w 3298509"/>
              <a:gd name="connsiteY5" fmla="*/ 441980 h 4619645"/>
              <a:gd name="connsiteX0" fmla="*/ 1091421 w 3298509"/>
              <a:gd name="connsiteY0" fmla="*/ 4619645 h 4619645"/>
              <a:gd name="connsiteX1" fmla="*/ 530898 w 3298509"/>
              <a:gd name="connsiteY1" fmla="*/ 3417331 h 4619645"/>
              <a:gd name="connsiteX2" fmla="*/ 59757 w 3298509"/>
              <a:gd name="connsiteY2" fmla="*/ 2419370 h 4619645"/>
              <a:gd name="connsiteX3" fmla="*/ 193107 w 3298509"/>
              <a:gd name="connsiteY3" fmla="*/ 457220 h 4619645"/>
              <a:gd name="connsiteX4" fmla="*/ 1736157 w 3298509"/>
              <a:gd name="connsiteY4" fmla="*/ 20 h 4619645"/>
              <a:gd name="connsiteX5" fmla="*/ 3298509 w 3298509"/>
              <a:gd name="connsiteY5" fmla="*/ 441980 h 4619645"/>
              <a:gd name="connsiteX0" fmla="*/ 1087013 w 3294101"/>
              <a:gd name="connsiteY0" fmla="*/ 4619645 h 4619645"/>
              <a:gd name="connsiteX1" fmla="*/ 459689 w 3294101"/>
              <a:gd name="connsiteY1" fmla="*/ 3464956 h 4619645"/>
              <a:gd name="connsiteX2" fmla="*/ 55349 w 3294101"/>
              <a:gd name="connsiteY2" fmla="*/ 2419370 h 4619645"/>
              <a:gd name="connsiteX3" fmla="*/ 188699 w 3294101"/>
              <a:gd name="connsiteY3" fmla="*/ 457220 h 4619645"/>
              <a:gd name="connsiteX4" fmla="*/ 1731749 w 3294101"/>
              <a:gd name="connsiteY4" fmla="*/ 20 h 4619645"/>
              <a:gd name="connsiteX5" fmla="*/ 3294101 w 3294101"/>
              <a:gd name="connsiteY5" fmla="*/ 441980 h 4619645"/>
              <a:gd name="connsiteX0" fmla="*/ 1087013 w 3294101"/>
              <a:gd name="connsiteY0" fmla="*/ 4619645 h 4619645"/>
              <a:gd name="connsiteX1" fmla="*/ 459689 w 3294101"/>
              <a:gd name="connsiteY1" fmla="*/ 3464956 h 4619645"/>
              <a:gd name="connsiteX2" fmla="*/ 55349 w 3294101"/>
              <a:gd name="connsiteY2" fmla="*/ 2419370 h 4619645"/>
              <a:gd name="connsiteX3" fmla="*/ 188699 w 3294101"/>
              <a:gd name="connsiteY3" fmla="*/ 457220 h 4619645"/>
              <a:gd name="connsiteX4" fmla="*/ 1731749 w 3294101"/>
              <a:gd name="connsiteY4" fmla="*/ 20 h 4619645"/>
              <a:gd name="connsiteX5" fmla="*/ 3294101 w 3294101"/>
              <a:gd name="connsiteY5" fmla="*/ 441980 h 4619645"/>
              <a:gd name="connsiteX0" fmla="*/ 1130074 w 3337162"/>
              <a:gd name="connsiteY0" fmla="*/ 4619645 h 4619645"/>
              <a:gd name="connsiteX1" fmla="*/ 98410 w 3337162"/>
              <a:gd name="connsiteY1" fmla="*/ 2419370 h 4619645"/>
              <a:gd name="connsiteX2" fmla="*/ 231760 w 3337162"/>
              <a:gd name="connsiteY2" fmla="*/ 457220 h 4619645"/>
              <a:gd name="connsiteX3" fmla="*/ 1774810 w 3337162"/>
              <a:gd name="connsiteY3" fmla="*/ 20 h 4619645"/>
              <a:gd name="connsiteX4" fmla="*/ 3337162 w 3337162"/>
              <a:gd name="connsiteY4" fmla="*/ 441980 h 4619645"/>
              <a:gd name="connsiteX0" fmla="*/ 1115453 w 3322541"/>
              <a:gd name="connsiteY0" fmla="*/ 4619645 h 4619645"/>
              <a:gd name="connsiteX1" fmla="*/ 106056 w 3322541"/>
              <a:gd name="connsiteY1" fmla="*/ 2476520 h 4619645"/>
              <a:gd name="connsiteX2" fmla="*/ 217139 w 3322541"/>
              <a:gd name="connsiteY2" fmla="*/ 457220 h 4619645"/>
              <a:gd name="connsiteX3" fmla="*/ 1760189 w 3322541"/>
              <a:gd name="connsiteY3" fmla="*/ 20 h 4619645"/>
              <a:gd name="connsiteX4" fmla="*/ 3322541 w 3322541"/>
              <a:gd name="connsiteY4" fmla="*/ 441980 h 4619645"/>
              <a:gd name="connsiteX0" fmla="*/ 1211347 w 3418435"/>
              <a:gd name="connsiteY0" fmla="*/ 4619645 h 4619645"/>
              <a:gd name="connsiteX1" fmla="*/ 201950 w 3418435"/>
              <a:gd name="connsiteY1" fmla="*/ 2476520 h 4619645"/>
              <a:gd name="connsiteX2" fmla="*/ 313033 w 3418435"/>
              <a:gd name="connsiteY2" fmla="*/ 457220 h 4619645"/>
              <a:gd name="connsiteX3" fmla="*/ 1856083 w 3418435"/>
              <a:gd name="connsiteY3" fmla="*/ 20 h 4619645"/>
              <a:gd name="connsiteX4" fmla="*/ 3418435 w 3418435"/>
              <a:gd name="connsiteY4" fmla="*/ 441980 h 4619645"/>
              <a:gd name="connsiteX0" fmla="*/ 1072065 w 3279153"/>
              <a:gd name="connsiteY0" fmla="*/ 4619645 h 4619645"/>
              <a:gd name="connsiteX1" fmla="*/ 62668 w 3279153"/>
              <a:gd name="connsiteY1" fmla="*/ 2476520 h 4619645"/>
              <a:gd name="connsiteX2" fmla="*/ 173751 w 3279153"/>
              <a:gd name="connsiteY2" fmla="*/ 457220 h 4619645"/>
              <a:gd name="connsiteX3" fmla="*/ 1716801 w 3279153"/>
              <a:gd name="connsiteY3" fmla="*/ 20 h 4619645"/>
              <a:gd name="connsiteX4" fmla="*/ 3279153 w 3279153"/>
              <a:gd name="connsiteY4" fmla="*/ 441980 h 4619645"/>
              <a:gd name="connsiteX0" fmla="*/ 1069893 w 3276981"/>
              <a:gd name="connsiteY0" fmla="*/ 4619645 h 4619645"/>
              <a:gd name="connsiteX1" fmla="*/ 60496 w 3276981"/>
              <a:gd name="connsiteY1" fmla="*/ 2476520 h 4619645"/>
              <a:gd name="connsiteX2" fmla="*/ 179235 w 3276981"/>
              <a:gd name="connsiteY2" fmla="*/ 472460 h 4619645"/>
              <a:gd name="connsiteX3" fmla="*/ 1714629 w 3276981"/>
              <a:gd name="connsiteY3" fmla="*/ 20 h 4619645"/>
              <a:gd name="connsiteX4" fmla="*/ 3276981 w 3276981"/>
              <a:gd name="connsiteY4" fmla="*/ 441980 h 4619645"/>
              <a:gd name="connsiteX0" fmla="*/ 1069207 w 3276295"/>
              <a:gd name="connsiteY0" fmla="*/ 4619645 h 4619645"/>
              <a:gd name="connsiteX1" fmla="*/ 59810 w 3276295"/>
              <a:gd name="connsiteY1" fmla="*/ 2476520 h 4619645"/>
              <a:gd name="connsiteX2" fmla="*/ 178549 w 3276295"/>
              <a:gd name="connsiteY2" fmla="*/ 472460 h 4619645"/>
              <a:gd name="connsiteX3" fmla="*/ 1713943 w 3276295"/>
              <a:gd name="connsiteY3" fmla="*/ 20 h 4619645"/>
              <a:gd name="connsiteX4" fmla="*/ 3276295 w 3276295"/>
              <a:gd name="connsiteY4" fmla="*/ 441980 h 4619645"/>
              <a:gd name="connsiteX0" fmla="*/ 1071297 w 3278385"/>
              <a:gd name="connsiteY0" fmla="*/ 4619645 h 4619645"/>
              <a:gd name="connsiteX1" fmla="*/ 61900 w 3278385"/>
              <a:gd name="connsiteY1" fmla="*/ 2476520 h 4619645"/>
              <a:gd name="connsiteX2" fmla="*/ 180639 w 3278385"/>
              <a:gd name="connsiteY2" fmla="*/ 472460 h 4619645"/>
              <a:gd name="connsiteX3" fmla="*/ 1716033 w 3278385"/>
              <a:gd name="connsiteY3" fmla="*/ 20 h 4619645"/>
              <a:gd name="connsiteX4" fmla="*/ 3278385 w 3278385"/>
              <a:gd name="connsiteY4" fmla="*/ 441980 h 4619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8385" h="4619645">
                <a:moveTo>
                  <a:pt x="1071297" y="4619645"/>
                </a:moveTo>
                <a:cubicBezTo>
                  <a:pt x="856367" y="4161255"/>
                  <a:pt x="210343" y="3167718"/>
                  <a:pt x="61900" y="2476520"/>
                </a:cubicBezTo>
                <a:cubicBezTo>
                  <a:pt x="-86543" y="1785322"/>
                  <a:pt x="63803" y="520720"/>
                  <a:pt x="180639" y="472460"/>
                </a:cubicBezTo>
                <a:cubicBezTo>
                  <a:pt x="297475" y="424200"/>
                  <a:pt x="1198466" y="2560"/>
                  <a:pt x="1716033" y="20"/>
                </a:cubicBezTo>
                <a:cubicBezTo>
                  <a:pt x="2233600" y="-2520"/>
                  <a:pt x="2525910" y="238780"/>
                  <a:pt x="3278385" y="441980"/>
                </a:cubicBezTo>
              </a:path>
            </a:pathLst>
          </a:custGeom>
          <a:noFill/>
          <a:ln w="63500">
            <a:solidFill>
              <a:srgbClr val="EFE1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ihandform 7"/>
          <p:cNvSpPr/>
          <p:nvPr/>
        </p:nvSpPr>
        <p:spPr>
          <a:xfrm>
            <a:off x="2408011" y="5983164"/>
            <a:ext cx="3808382" cy="3276643"/>
          </a:xfrm>
          <a:custGeom>
            <a:avLst/>
            <a:gdLst>
              <a:gd name="connsiteX0" fmla="*/ 135080 w 3899360"/>
              <a:gd name="connsiteY0" fmla="*/ 129540 h 3406158"/>
              <a:gd name="connsiteX1" fmla="*/ 173180 w 3899360"/>
              <a:gd name="connsiteY1" fmla="*/ 731520 h 3406158"/>
              <a:gd name="connsiteX2" fmla="*/ 28400 w 3899360"/>
              <a:gd name="connsiteY2" fmla="*/ 1790700 h 3406158"/>
              <a:gd name="connsiteX3" fmla="*/ 28400 w 3899360"/>
              <a:gd name="connsiteY3" fmla="*/ 2621280 h 3406158"/>
              <a:gd name="connsiteX4" fmla="*/ 325580 w 3899360"/>
              <a:gd name="connsiteY4" fmla="*/ 3063240 h 3406158"/>
              <a:gd name="connsiteX5" fmla="*/ 912320 w 3899360"/>
              <a:gd name="connsiteY5" fmla="*/ 3307080 h 3406158"/>
              <a:gd name="connsiteX6" fmla="*/ 1590500 w 3899360"/>
              <a:gd name="connsiteY6" fmla="*/ 3406140 h 3406158"/>
              <a:gd name="connsiteX7" fmla="*/ 2664920 w 3899360"/>
              <a:gd name="connsiteY7" fmla="*/ 3314700 h 3406158"/>
              <a:gd name="connsiteX8" fmla="*/ 3228800 w 3899360"/>
              <a:gd name="connsiteY8" fmla="*/ 3238500 h 3406158"/>
              <a:gd name="connsiteX9" fmla="*/ 3625040 w 3899360"/>
              <a:gd name="connsiteY9" fmla="*/ 3040380 h 3406158"/>
              <a:gd name="connsiteX10" fmla="*/ 3807920 w 3899360"/>
              <a:gd name="connsiteY10" fmla="*/ 2621280 h 3406158"/>
              <a:gd name="connsiteX11" fmla="*/ 3800300 w 3899360"/>
              <a:gd name="connsiteY11" fmla="*/ 1950720 h 3406158"/>
              <a:gd name="connsiteX12" fmla="*/ 3655520 w 3899360"/>
              <a:gd name="connsiteY12" fmla="*/ 967740 h 3406158"/>
              <a:gd name="connsiteX13" fmla="*/ 3487880 w 3899360"/>
              <a:gd name="connsiteY13" fmla="*/ 144780 h 3406158"/>
              <a:gd name="connsiteX14" fmla="*/ 3533600 w 3899360"/>
              <a:gd name="connsiteY14" fmla="*/ 137160 h 3406158"/>
              <a:gd name="connsiteX15" fmla="*/ 3686000 w 3899360"/>
              <a:gd name="connsiteY15" fmla="*/ 68580 h 3406158"/>
              <a:gd name="connsiteX16" fmla="*/ 3899360 w 3899360"/>
              <a:gd name="connsiteY16" fmla="*/ 0 h 3406158"/>
              <a:gd name="connsiteX0" fmla="*/ 135080 w 3899360"/>
              <a:gd name="connsiteY0" fmla="*/ 129540 h 3406158"/>
              <a:gd name="connsiteX1" fmla="*/ 173180 w 3899360"/>
              <a:gd name="connsiteY1" fmla="*/ 731520 h 3406158"/>
              <a:gd name="connsiteX2" fmla="*/ 28400 w 3899360"/>
              <a:gd name="connsiteY2" fmla="*/ 1790700 h 3406158"/>
              <a:gd name="connsiteX3" fmla="*/ 28400 w 3899360"/>
              <a:gd name="connsiteY3" fmla="*/ 2621280 h 3406158"/>
              <a:gd name="connsiteX4" fmla="*/ 325580 w 3899360"/>
              <a:gd name="connsiteY4" fmla="*/ 3063240 h 3406158"/>
              <a:gd name="connsiteX5" fmla="*/ 912320 w 3899360"/>
              <a:gd name="connsiteY5" fmla="*/ 3307080 h 3406158"/>
              <a:gd name="connsiteX6" fmla="*/ 1590500 w 3899360"/>
              <a:gd name="connsiteY6" fmla="*/ 3406140 h 3406158"/>
              <a:gd name="connsiteX7" fmla="*/ 2664920 w 3899360"/>
              <a:gd name="connsiteY7" fmla="*/ 3314700 h 3406158"/>
              <a:gd name="connsiteX8" fmla="*/ 3228800 w 3899360"/>
              <a:gd name="connsiteY8" fmla="*/ 3238500 h 3406158"/>
              <a:gd name="connsiteX9" fmla="*/ 3625040 w 3899360"/>
              <a:gd name="connsiteY9" fmla="*/ 3040380 h 3406158"/>
              <a:gd name="connsiteX10" fmla="*/ 3807920 w 3899360"/>
              <a:gd name="connsiteY10" fmla="*/ 2621280 h 3406158"/>
              <a:gd name="connsiteX11" fmla="*/ 3800300 w 3899360"/>
              <a:gd name="connsiteY11" fmla="*/ 1950720 h 3406158"/>
              <a:gd name="connsiteX12" fmla="*/ 3655520 w 3899360"/>
              <a:gd name="connsiteY12" fmla="*/ 967740 h 3406158"/>
              <a:gd name="connsiteX13" fmla="*/ 3487880 w 3899360"/>
              <a:gd name="connsiteY13" fmla="*/ 144780 h 3406158"/>
              <a:gd name="connsiteX14" fmla="*/ 3686000 w 3899360"/>
              <a:gd name="connsiteY14" fmla="*/ 68580 h 3406158"/>
              <a:gd name="connsiteX15" fmla="*/ 3899360 w 3899360"/>
              <a:gd name="connsiteY15" fmla="*/ 0 h 3406158"/>
              <a:gd name="connsiteX0" fmla="*/ 135080 w 3899360"/>
              <a:gd name="connsiteY0" fmla="*/ 129540 h 3406158"/>
              <a:gd name="connsiteX1" fmla="*/ 173180 w 3899360"/>
              <a:gd name="connsiteY1" fmla="*/ 731520 h 3406158"/>
              <a:gd name="connsiteX2" fmla="*/ 28400 w 3899360"/>
              <a:gd name="connsiteY2" fmla="*/ 1790700 h 3406158"/>
              <a:gd name="connsiteX3" fmla="*/ 28400 w 3899360"/>
              <a:gd name="connsiteY3" fmla="*/ 2621280 h 3406158"/>
              <a:gd name="connsiteX4" fmla="*/ 325580 w 3899360"/>
              <a:gd name="connsiteY4" fmla="*/ 3063240 h 3406158"/>
              <a:gd name="connsiteX5" fmla="*/ 912320 w 3899360"/>
              <a:gd name="connsiteY5" fmla="*/ 3307080 h 3406158"/>
              <a:gd name="connsiteX6" fmla="*/ 1590500 w 3899360"/>
              <a:gd name="connsiteY6" fmla="*/ 3406140 h 3406158"/>
              <a:gd name="connsiteX7" fmla="*/ 2664920 w 3899360"/>
              <a:gd name="connsiteY7" fmla="*/ 3314700 h 3406158"/>
              <a:gd name="connsiteX8" fmla="*/ 3228800 w 3899360"/>
              <a:gd name="connsiteY8" fmla="*/ 3238500 h 3406158"/>
              <a:gd name="connsiteX9" fmla="*/ 3625040 w 3899360"/>
              <a:gd name="connsiteY9" fmla="*/ 3040380 h 3406158"/>
              <a:gd name="connsiteX10" fmla="*/ 3807920 w 3899360"/>
              <a:gd name="connsiteY10" fmla="*/ 2621280 h 3406158"/>
              <a:gd name="connsiteX11" fmla="*/ 3800300 w 3899360"/>
              <a:gd name="connsiteY11" fmla="*/ 1950720 h 3406158"/>
              <a:gd name="connsiteX12" fmla="*/ 3655520 w 3899360"/>
              <a:gd name="connsiteY12" fmla="*/ 967740 h 3406158"/>
              <a:gd name="connsiteX13" fmla="*/ 3487880 w 3899360"/>
              <a:gd name="connsiteY13" fmla="*/ 144780 h 3406158"/>
              <a:gd name="connsiteX14" fmla="*/ 3899360 w 3899360"/>
              <a:gd name="connsiteY14" fmla="*/ 0 h 3406158"/>
              <a:gd name="connsiteX0" fmla="*/ 135080 w 3825195"/>
              <a:gd name="connsiteY0" fmla="*/ 0 h 3276618"/>
              <a:gd name="connsiteX1" fmla="*/ 173180 w 3825195"/>
              <a:gd name="connsiteY1" fmla="*/ 601980 h 3276618"/>
              <a:gd name="connsiteX2" fmla="*/ 28400 w 3825195"/>
              <a:gd name="connsiteY2" fmla="*/ 1661160 h 3276618"/>
              <a:gd name="connsiteX3" fmla="*/ 28400 w 3825195"/>
              <a:gd name="connsiteY3" fmla="*/ 2491740 h 3276618"/>
              <a:gd name="connsiteX4" fmla="*/ 325580 w 3825195"/>
              <a:gd name="connsiteY4" fmla="*/ 2933700 h 3276618"/>
              <a:gd name="connsiteX5" fmla="*/ 912320 w 3825195"/>
              <a:gd name="connsiteY5" fmla="*/ 3177540 h 3276618"/>
              <a:gd name="connsiteX6" fmla="*/ 1590500 w 3825195"/>
              <a:gd name="connsiteY6" fmla="*/ 3276600 h 3276618"/>
              <a:gd name="connsiteX7" fmla="*/ 2664920 w 3825195"/>
              <a:gd name="connsiteY7" fmla="*/ 3185160 h 3276618"/>
              <a:gd name="connsiteX8" fmla="*/ 3228800 w 3825195"/>
              <a:gd name="connsiteY8" fmla="*/ 3108960 h 3276618"/>
              <a:gd name="connsiteX9" fmla="*/ 3625040 w 3825195"/>
              <a:gd name="connsiteY9" fmla="*/ 2910840 h 3276618"/>
              <a:gd name="connsiteX10" fmla="*/ 3807920 w 3825195"/>
              <a:gd name="connsiteY10" fmla="*/ 2491740 h 3276618"/>
              <a:gd name="connsiteX11" fmla="*/ 3800300 w 3825195"/>
              <a:gd name="connsiteY11" fmla="*/ 1821180 h 3276618"/>
              <a:gd name="connsiteX12" fmla="*/ 3655520 w 3825195"/>
              <a:gd name="connsiteY12" fmla="*/ 838200 h 3276618"/>
              <a:gd name="connsiteX13" fmla="*/ 3487880 w 3825195"/>
              <a:gd name="connsiteY13" fmla="*/ 15240 h 3276618"/>
              <a:gd name="connsiteX0" fmla="*/ 135080 w 3825195"/>
              <a:gd name="connsiteY0" fmla="*/ 0 h 3276618"/>
              <a:gd name="connsiteX1" fmla="*/ 173180 w 3825195"/>
              <a:gd name="connsiteY1" fmla="*/ 601980 h 3276618"/>
              <a:gd name="connsiteX2" fmla="*/ 28400 w 3825195"/>
              <a:gd name="connsiteY2" fmla="*/ 1661160 h 3276618"/>
              <a:gd name="connsiteX3" fmla="*/ 28400 w 3825195"/>
              <a:gd name="connsiteY3" fmla="*/ 2491740 h 3276618"/>
              <a:gd name="connsiteX4" fmla="*/ 325580 w 3825195"/>
              <a:gd name="connsiteY4" fmla="*/ 2933700 h 3276618"/>
              <a:gd name="connsiteX5" fmla="*/ 912320 w 3825195"/>
              <a:gd name="connsiteY5" fmla="*/ 3177540 h 3276618"/>
              <a:gd name="connsiteX6" fmla="*/ 1590500 w 3825195"/>
              <a:gd name="connsiteY6" fmla="*/ 3276600 h 3276618"/>
              <a:gd name="connsiteX7" fmla="*/ 2664920 w 3825195"/>
              <a:gd name="connsiteY7" fmla="*/ 3185160 h 3276618"/>
              <a:gd name="connsiteX8" fmla="*/ 3228800 w 3825195"/>
              <a:gd name="connsiteY8" fmla="*/ 3108960 h 3276618"/>
              <a:gd name="connsiteX9" fmla="*/ 3625040 w 3825195"/>
              <a:gd name="connsiteY9" fmla="*/ 2910840 h 3276618"/>
              <a:gd name="connsiteX10" fmla="*/ 3807920 w 3825195"/>
              <a:gd name="connsiteY10" fmla="*/ 2491740 h 3276618"/>
              <a:gd name="connsiteX11" fmla="*/ 3800300 w 3825195"/>
              <a:gd name="connsiteY11" fmla="*/ 1821180 h 3276618"/>
              <a:gd name="connsiteX12" fmla="*/ 3655520 w 3825195"/>
              <a:gd name="connsiteY12" fmla="*/ 838200 h 3276618"/>
              <a:gd name="connsiteX13" fmla="*/ 3518360 w 3825195"/>
              <a:gd name="connsiteY13" fmla="*/ 0 h 3276618"/>
              <a:gd name="connsiteX0" fmla="*/ 135080 w 3825195"/>
              <a:gd name="connsiteY0" fmla="*/ 0 h 3276618"/>
              <a:gd name="connsiteX1" fmla="*/ 173180 w 3825195"/>
              <a:gd name="connsiteY1" fmla="*/ 601980 h 3276618"/>
              <a:gd name="connsiteX2" fmla="*/ 28400 w 3825195"/>
              <a:gd name="connsiteY2" fmla="*/ 1661160 h 3276618"/>
              <a:gd name="connsiteX3" fmla="*/ 28400 w 3825195"/>
              <a:gd name="connsiteY3" fmla="*/ 2491740 h 3276618"/>
              <a:gd name="connsiteX4" fmla="*/ 325580 w 3825195"/>
              <a:gd name="connsiteY4" fmla="*/ 2933700 h 3276618"/>
              <a:gd name="connsiteX5" fmla="*/ 912320 w 3825195"/>
              <a:gd name="connsiteY5" fmla="*/ 3177540 h 3276618"/>
              <a:gd name="connsiteX6" fmla="*/ 1590500 w 3825195"/>
              <a:gd name="connsiteY6" fmla="*/ 3276600 h 3276618"/>
              <a:gd name="connsiteX7" fmla="*/ 2664920 w 3825195"/>
              <a:gd name="connsiteY7" fmla="*/ 3185160 h 3276618"/>
              <a:gd name="connsiteX8" fmla="*/ 3228800 w 3825195"/>
              <a:gd name="connsiteY8" fmla="*/ 3108960 h 3276618"/>
              <a:gd name="connsiteX9" fmla="*/ 3625040 w 3825195"/>
              <a:gd name="connsiteY9" fmla="*/ 2910840 h 3276618"/>
              <a:gd name="connsiteX10" fmla="*/ 3807920 w 3825195"/>
              <a:gd name="connsiteY10" fmla="*/ 2491740 h 3276618"/>
              <a:gd name="connsiteX11" fmla="*/ 3800300 w 3825195"/>
              <a:gd name="connsiteY11" fmla="*/ 1821180 h 3276618"/>
              <a:gd name="connsiteX12" fmla="*/ 3655520 w 3825195"/>
              <a:gd name="connsiteY12" fmla="*/ 838200 h 3276618"/>
              <a:gd name="connsiteX13" fmla="*/ 3518360 w 3825195"/>
              <a:gd name="connsiteY13" fmla="*/ 0 h 3276618"/>
              <a:gd name="connsiteX0" fmla="*/ 211280 w 3825195"/>
              <a:gd name="connsiteY0" fmla="*/ 0 h 3276618"/>
              <a:gd name="connsiteX1" fmla="*/ 173180 w 3825195"/>
              <a:gd name="connsiteY1" fmla="*/ 601980 h 3276618"/>
              <a:gd name="connsiteX2" fmla="*/ 28400 w 3825195"/>
              <a:gd name="connsiteY2" fmla="*/ 1661160 h 3276618"/>
              <a:gd name="connsiteX3" fmla="*/ 28400 w 3825195"/>
              <a:gd name="connsiteY3" fmla="*/ 2491740 h 3276618"/>
              <a:gd name="connsiteX4" fmla="*/ 325580 w 3825195"/>
              <a:gd name="connsiteY4" fmla="*/ 2933700 h 3276618"/>
              <a:gd name="connsiteX5" fmla="*/ 912320 w 3825195"/>
              <a:gd name="connsiteY5" fmla="*/ 3177540 h 3276618"/>
              <a:gd name="connsiteX6" fmla="*/ 1590500 w 3825195"/>
              <a:gd name="connsiteY6" fmla="*/ 3276600 h 3276618"/>
              <a:gd name="connsiteX7" fmla="*/ 2664920 w 3825195"/>
              <a:gd name="connsiteY7" fmla="*/ 3185160 h 3276618"/>
              <a:gd name="connsiteX8" fmla="*/ 3228800 w 3825195"/>
              <a:gd name="connsiteY8" fmla="*/ 3108960 h 3276618"/>
              <a:gd name="connsiteX9" fmla="*/ 3625040 w 3825195"/>
              <a:gd name="connsiteY9" fmla="*/ 2910840 h 3276618"/>
              <a:gd name="connsiteX10" fmla="*/ 3807920 w 3825195"/>
              <a:gd name="connsiteY10" fmla="*/ 2491740 h 3276618"/>
              <a:gd name="connsiteX11" fmla="*/ 3800300 w 3825195"/>
              <a:gd name="connsiteY11" fmla="*/ 1821180 h 3276618"/>
              <a:gd name="connsiteX12" fmla="*/ 3655520 w 3825195"/>
              <a:gd name="connsiteY12" fmla="*/ 838200 h 3276618"/>
              <a:gd name="connsiteX13" fmla="*/ 3518360 w 3825195"/>
              <a:gd name="connsiteY13" fmla="*/ 0 h 3276618"/>
              <a:gd name="connsiteX0" fmla="*/ 211280 w 3825195"/>
              <a:gd name="connsiteY0" fmla="*/ 0 h 3276618"/>
              <a:gd name="connsiteX1" fmla="*/ 173180 w 3825195"/>
              <a:gd name="connsiteY1" fmla="*/ 601980 h 3276618"/>
              <a:gd name="connsiteX2" fmla="*/ 28400 w 3825195"/>
              <a:gd name="connsiteY2" fmla="*/ 1661160 h 3276618"/>
              <a:gd name="connsiteX3" fmla="*/ 28400 w 3825195"/>
              <a:gd name="connsiteY3" fmla="*/ 2491740 h 3276618"/>
              <a:gd name="connsiteX4" fmla="*/ 325580 w 3825195"/>
              <a:gd name="connsiteY4" fmla="*/ 2933700 h 3276618"/>
              <a:gd name="connsiteX5" fmla="*/ 912320 w 3825195"/>
              <a:gd name="connsiteY5" fmla="*/ 3177540 h 3276618"/>
              <a:gd name="connsiteX6" fmla="*/ 1590500 w 3825195"/>
              <a:gd name="connsiteY6" fmla="*/ 3276600 h 3276618"/>
              <a:gd name="connsiteX7" fmla="*/ 2664920 w 3825195"/>
              <a:gd name="connsiteY7" fmla="*/ 3185160 h 3276618"/>
              <a:gd name="connsiteX8" fmla="*/ 3228800 w 3825195"/>
              <a:gd name="connsiteY8" fmla="*/ 3108960 h 3276618"/>
              <a:gd name="connsiteX9" fmla="*/ 3625040 w 3825195"/>
              <a:gd name="connsiteY9" fmla="*/ 2910840 h 3276618"/>
              <a:gd name="connsiteX10" fmla="*/ 3807920 w 3825195"/>
              <a:gd name="connsiteY10" fmla="*/ 2491740 h 3276618"/>
              <a:gd name="connsiteX11" fmla="*/ 3800300 w 3825195"/>
              <a:gd name="connsiteY11" fmla="*/ 1821180 h 3276618"/>
              <a:gd name="connsiteX12" fmla="*/ 3655520 w 3825195"/>
              <a:gd name="connsiteY12" fmla="*/ 838200 h 3276618"/>
              <a:gd name="connsiteX13" fmla="*/ 3518360 w 3825195"/>
              <a:gd name="connsiteY13" fmla="*/ 0 h 3276618"/>
              <a:gd name="connsiteX0" fmla="*/ 210511 w 3824426"/>
              <a:gd name="connsiteY0" fmla="*/ 0 h 3276618"/>
              <a:gd name="connsiteX1" fmla="*/ 157171 w 3824426"/>
              <a:gd name="connsiteY1" fmla="*/ 601980 h 3276618"/>
              <a:gd name="connsiteX2" fmla="*/ 27631 w 3824426"/>
              <a:gd name="connsiteY2" fmla="*/ 1661160 h 3276618"/>
              <a:gd name="connsiteX3" fmla="*/ 27631 w 3824426"/>
              <a:gd name="connsiteY3" fmla="*/ 2491740 h 3276618"/>
              <a:gd name="connsiteX4" fmla="*/ 324811 w 3824426"/>
              <a:gd name="connsiteY4" fmla="*/ 2933700 h 3276618"/>
              <a:gd name="connsiteX5" fmla="*/ 911551 w 3824426"/>
              <a:gd name="connsiteY5" fmla="*/ 3177540 h 3276618"/>
              <a:gd name="connsiteX6" fmla="*/ 1589731 w 3824426"/>
              <a:gd name="connsiteY6" fmla="*/ 3276600 h 3276618"/>
              <a:gd name="connsiteX7" fmla="*/ 2664151 w 3824426"/>
              <a:gd name="connsiteY7" fmla="*/ 3185160 h 3276618"/>
              <a:gd name="connsiteX8" fmla="*/ 3228031 w 3824426"/>
              <a:gd name="connsiteY8" fmla="*/ 3108960 h 3276618"/>
              <a:gd name="connsiteX9" fmla="*/ 3624271 w 3824426"/>
              <a:gd name="connsiteY9" fmla="*/ 2910840 h 3276618"/>
              <a:gd name="connsiteX10" fmla="*/ 3807151 w 3824426"/>
              <a:gd name="connsiteY10" fmla="*/ 2491740 h 3276618"/>
              <a:gd name="connsiteX11" fmla="*/ 3799531 w 3824426"/>
              <a:gd name="connsiteY11" fmla="*/ 1821180 h 3276618"/>
              <a:gd name="connsiteX12" fmla="*/ 3654751 w 3824426"/>
              <a:gd name="connsiteY12" fmla="*/ 838200 h 3276618"/>
              <a:gd name="connsiteX13" fmla="*/ 3517591 w 3824426"/>
              <a:gd name="connsiteY13" fmla="*/ 0 h 3276618"/>
              <a:gd name="connsiteX0" fmla="*/ 205518 w 3819433"/>
              <a:gd name="connsiteY0" fmla="*/ 0 h 3276618"/>
              <a:gd name="connsiteX1" fmla="*/ 152178 w 3819433"/>
              <a:gd name="connsiteY1" fmla="*/ 601980 h 3276618"/>
              <a:gd name="connsiteX2" fmla="*/ 22638 w 3819433"/>
              <a:gd name="connsiteY2" fmla="*/ 1661160 h 3276618"/>
              <a:gd name="connsiteX3" fmla="*/ 30258 w 3819433"/>
              <a:gd name="connsiteY3" fmla="*/ 2385060 h 3276618"/>
              <a:gd name="connsiteX4" fmla="*/ 319818 w 3819433"/>
              <a:gd name="connsiteY4" fmla="*/ 2933700 h 3276618"/>
              <a:gd name="connsiteX5" fmla="*/ 906558 w 3819433"/>
              <a:gd name="connsiteY5" fmla="*/ 3177540 h 3276618"/>
              <a:gd name="connsiteX6" fmla="*/ 1584738 w 3819433"/>
              <a:gd name="connsiteY6" fmla="*/ 3276600 h 3276618"/>
              <a:gd name="connsiteX7" fmla="*/ 2659158 w 3819433"/>
              <a:gd name="connsiteY7" fmla="*/ 3185160 h 3276618"/>
              <a:gd name="connsiteX8" fmla="*/ 3223038 w 3819433"/>
              <a:gd name="connsiteY8" fmla="*/ 3108960 h 3276618"/>
              <a:gd name="connsiteX9" fmla="*/ 3619278 w 3819433"/>
              <a:gd name="connsiteY9" fmla="*/ 2910840 h 3276618"/>
              <a:gd name="connsiteX10" fmla="*/ 3802158 w 3819433"/>
              <a:gd name="connsiteY10" fmla="*/ 2491740 h 3276618"/>
              <a:gd name="connsiteX11" fmla="*/ 3794538 w 3819433"/>
              <a:gd name="connsiteY11" fmla="*/ 1821180 h 3276618"/>
              <a:gd name="connsiteX12" fmla="*/ 3649758 w 3819433"/>
              <a:gd name="connsiteY12" fmla="*/ 838200 h 3276618"/>
              <a:gd name="connsiteX13" fmla="*/ 3512598 w 3819433"/>
              <a:gd name="connsiteY13" fmla="*/ 0 h 3276618"/>
              <a:gd name="connsiteX0" fmla="*/ 203979 w 3817894"/>
              <a:gd name="connsiteY0" fmla="*/ 0 h 3276618"/>
              <a:gd name="connsiteX1" fmla="*/ 150639 w 3817894"/>
              <a:gd name="connsiteY1" fmla="*/ 601980 h 3276618"/>
              <a:gd name="connsiteX2" fmla="*/ 21099 w 3817894"/>
              <a:gd name="connsiteY2" fmla="*/ 1661160 h 3276618"/>
              <a:gd name="connsiteX3" fmla="*/ 28719 w 3817894"/>
              <a:gd name="connsiteY3" fmla="*/ 2385060 h 3276618"/>
              <a:gd name="connsiteX4" fmla="*/ 295419 w 3817894"/>
              <a:gd name="connsiteY4" fmla="*/ 2865120 h 3276618"/>
              <a:gd name="connsiteX5" fmla="*/ 905019 w 3817894"/>
              <a:gd name="connsiteY5" fmla="*/ 3177540 h 3276618"/>
              <a:gd name="connsiteX6" fmla="*/ 1583199 w 3817894"/>
              <a:gd name="connsiteY6" fmla="*/ 3276600 h 3276618"/>
              <a:gd name="connsiteX7" fmla="*/ 2657619 w 3817894"/>
              <a:gd name="connsiteY7" fmla="*/ 3185160 h 3276618"/>
              <a:gd name="connsiteX8" fmla="*/ 3221499 w 3817894"/>
              <a:gd name="connsiteY8" fmla="*/ 3108960 h 3276618"/>
              <a:gd name="connsiteX9" fmla="*/ 3617739 w 3817894"/>
              <a:gd name="connsiteY9" fmla="*/ 2910840 h 3276618"/>
              <a:gd name="connsiteX10" fmla="*/ 3800619 w 3817894"/>
              <a:gd name="connsiteY10" fmla="*/ 2491740 h 3276618"/>
              <a:gd name="connsiteX11" fmla="*/ 3792999 w 3817894"/>
              <a:gd name="connsiteY11" fmla="*/ 1821180 h 3276618"/>
              <a:gd name="connsiteX12" fmla="*/ 3648219 w 3817894"/>
              <a:gd name="connsiteY12" fmla="*/ 838200 h 3276618"/>
              <a:gd name="connsiteX13" fmla="*/ 3511059 w 3817894"/>
              <a:gd name="connsiteY13" fmla="*/ 0 h 3276618"/>
              <a:gd name="connsiteX0" fmla="*/ 203979 w 3817894"/>
              <a:gd name="connsiteY0" fmla="*/ 0 h 3276618"/>
              <a:gd name="connsiteX1" fmla="*/ 150639 w 3817894"/>
              <a:gd name="connsiteY1" fmla="*/ 601980 h 3276618"/>
              <a:gd name="connsiteX2" fmla="*/ 21099 w 3817894"/>
              <a:gd name="connsiteY2" fmla="*/ 1661160 h 3276618"/>
              <a:gd name="connsiteX3" fmla="*/ 28719 w 3817894"/>
              <a:gd name="connsiteY3" fmla="*/ 2385060 h 3276618"/>
              <a:gd name="connsiteX4" fmla="*/ 295419 w 3817894"/>
              <a:gd name="connsiteY4" fmla="*/ 2865120 h 3276618"/>
              <a:gd name="connsiteX5" fmla="*/ 905019 w 3817894"/>
              <a:gd name="connsiteY5" fmla="*/ 3177540 h 3276618"/>
              <a:gd name="connsiteX6" fmla="*/ 1583199 w 3817894"/>
              <a:gd name="connsiteY6" fmla="*/ 3276600 h 3276618"/>
              <a:gd name="connsiteX7" fmla="*/ 2657619 w 3817894"/>
              <a:gd name="connsiteY7" fmla="*/ 3185160 h 3276618"/>
              <a:gd name="connsiteX8" fmla="*/ 3221499 w 3817894"/>
              <a:gd name="connsiteY8" fmla="*/ 3108960 h 3276618"/>
              <a:gd name="connsiteX9" fmla="*/ 3617739 w 3817894"/>
              <a:gd name="connsiteY9" fmla="*/ 2910840 h 3276618"/>
              <a:gd name="connsiteX10" fmla="*/ 3800619 w 3817894"/>
              <a:gd name="connsiteY10" fmla="*/ 2491740 h 3276618"/>
              <a:gd name="connsiteX11" fmla="*/ 3792999 w 3817894"/>
              <a:gd name="connsiteY11" fmla="*/ 1821180 h 3276618"/>
              <a:gd name="connsiteX12" fmla="*/ 3648219 w 3817894"/>
              <a:gd name="connsiteY12" fmla="*/ 838200 h 3276618"/>
              <a:gd name="connsiteX13" fmla="*/ 3511059 w 3817894"/>
              <a:gd name="connsiteY13" fmla="*/ 0 h 3276618"/>
              <a:gd name="connsiteX0" fmla="*/ 203979 w 3820068"/>
              <a:gd name="connsiteY0" fmla="*/ 0 h 3276618"/>
              <a:gd name="connsiteX1" fmla="*/ 150639 w 3820068"/>
              <a:gd name="connsiteY1" fmla="*/ 601980 h 3276618"/>
              <a:gd name="connsiteX2" fmla="*/ 21099 w 3820068"/>
              <a:gd name="connsiteY2" fmla="*/ 1661160 h 3276618"/>
              <a:gd name="connsiteX3" fmla="*/ 28719 w 3820068"/>
              <a:gd name="connsiteY3" fmla="*/ 2385060 h 3276618"/>
              <a:gd name="connsiteX4" fmla="*/ 295419 w 3820068"/>
              <a:gd name="connsiteY4" fmla="*/ 2865120 h 3276618"/>
              <a:gd name="connsiteX5" fmla="*/ 905019 w 3820068"/>
              <a:gd name="connsiteY5" fmla="*/ 3177540 h 3276618"/>
              <a:gd name="connsiteX6" fmla="*/ 1583199 w 3820068"/>
              <a:gd name="connsiteY6" fmla="*/ 3276600 h 3276618"/>
              <a:gd name="connsiteX7" fmla="*/ 2657619 w 3820068"/>
              <a:gd name="connsiteY7" fmla="*/ 3185160 h 3276618"/>
              <a:gd name="connsiteX8" fmla="*/ 3221499 w 3820068"/>
              <a:gd name="connsiteY8" fmla="*/ 3108960 h 3276618"/>
              <a:gd name="connsiteX9" fmla="*/ 3587259 w 3820068"/>
              <a:gd name="connsiteY9" fmla="*/ 2895600 h 3276618"/>
              <a:gd name="connsiteX10" fmla="*/ 3800619 w 3820068"/>
              <a:gd name="connsiteY10" fmla="*/ 2491740 h 3276618"/>
              <a:gd name="connsiteX11" fmla="*/ 3792999 w 3820068"/>
              <a:gd name="connsiteY11" fmla="*/ 1821180 h 3276618"/>
              <a:gd name="connsiteX12" fmla="*/ 3648219 w 3820068"/>
              <a:gd name="connsiteY12" fmla="*/ 838200 h 3276618"/>
              <a:gd name="connsiteX13" fmla="*/ 3511059 w 3820068"/>
              <a:gd name="connsiteY13" fmla="*/ 0 h 3276618"/>
              <a:gd name="connsiteX0" fmla="*/ 203979 w 3820068"/>
              <a:gd name="connsiteY0" fmla="*/ 0 h 3276619"/>
              <a:gd name="connsiteX1" fmla="*/ 150639 w 3820068"/>
              <a:gd name="connsiteY1" fmla="*/ 601980 h 3276619"/>
              <a:gd name="connsiteX2" fmla="*/ 21099 w 3820068"/>
              <a:gd name="connsiteY2" fmla="*/ 1661160 h 3276619"/>
              <a:gd name="connsiteX3" fmla="*/ 28719 w 3820068"/>
              <a:gd name="connsiteY3" fmla="*/ 2385060 h 3276619"/>
              <a:gd name="connsiteX4" fmla="*/ 295419 w 3820068"/>
              <a:gd name="connsiteY4" fmla="*/ 2865120 h 3276619"/>
              <a:gd name="connsiteX5" fmla="*/ 905019 w 3820068"/>
              <a:gd name="connsiteY5" fmla="*/ 3177540 h 3276619"/>
              <a:gd name="connsiteX6" fmla="*/ 1583199 w 3820068"/>
              <a:gd name="connsiteY6" fmla="*/ 3276600 h 3276619"/>
              <a:gd name="connsiteX7" fmla="*/ 2657619 w 3820068"/>
              <a:gd name="connsiteY7" fmla="*/ 3185160 h 3276619"/>
              <a:gd name="connsiteX8" fmla="*/ 3206259 w 3820068"/>
              <a:gd name="connsiteY8" fmla="*/ 3086100 h 3276619"/>
              <a:gd name="connsiteX9" fmla="*/ 3587259 w 3820068"/>
              <a:gd name="connsiteY9" fmla="*/ 2895600 h 3276619"/>
              <a:gd name="connsiteX10" fmla="*/ 3800619 w 3820068"/>
              <a:gd name="connsiteY10" fmla="*/ 2491740 h 3276619"/>
              <a:gd name="connsiteX11" fmla="*/ 3792999 w 3820068"/>
              <a:gd name="connsiteY11" fmla="*/ 1821180 h 3276619"/>
              <a:gd name="connsiteX12" fmla="*/ 3648219 w 3820068"/>
              <a:gd name="connsiteY12" fmla="*/ 838200 h 3276619"/>
              <a:gd name="connsiteX13" fmla="*/ 3511059 w 3820068"/>
              <a:gd name="connsiteY13" fmla="*/ 0 h 3276619"/>
              <a:gd name="connsiteX0" fmla="*/ 203979 w 3820068"/>
              <a:gd name="connsiteY0" fmla="*/ 0 h 3285730"/>
              <a:gd name="connsiteX1" fmla="*/ 150639 w 3820068"/>
              <a:gd name="connsiteY1" fmla="*/ 601980 h 3285730"/>
              <a:gd name="connsiteX2" fmla="*/ 21099 w 3820068"/>
              <a:gd name="connsiteY2" fmla="*/ 1661160 h 3285730"/>
              <a:gd name="connsiteX3" fmla="*/ 28719 w 3820068"/>
              <a:gd name="connsiteY3" fmla="*/ 2385060 h 3285730"/>
              <a:gd name="connsiteX4" fmla="*/ 295419 w 3820068"/>
              <a:gd name="connsiteY4" fmla="*/ 2865120 h 3285730"/>
              <a:gd name="connsiteX5" fmla="*/ 905019 w 3820068"/>
              <a:gd name="connsiteY5" fmla="*/ 3177540 h 3285730"/>
              <a:gd name="connsiteX6" fmla="*/ 1583199 w 3820068"/>
              <a:gd name="connsiteY6" fmla="*/ 3276600 h 3285730"/>
              <a:gd name="connsiteX7" fmla="*/ 2657619 w 3820068"/>
              <a:gd name="connsiteY7" fmla="*/ 3185160 h 3285730"/>
              <a:gd name="connsiteX8" fmla="*/ 3267219 w 3820068"/>
              <a:gd name="connsiteY8" fmla="*/ 2427732 h 3285730"/>
              <a:gd name="connsiteX9" fmla="*/ 3587259 w 3820068"/>
              <a:gd name="connsiteY9" fmla="*/ 2895600 h 3285730"/>
              <a:gd name="connsiteX10" fmla="*/ 3800619 w 3820068"/>
              <a:gd name="connsiteY10" fmla="*/ 2491740 h 3285730"/>
              <a:gd name="connsiteX11" fmla="*/ 3792999 w 3820068"/>
              <a:gd name="connsiteY11" fmla="*/ 1821180 h 3285730"/>
              <a:gd name="connsiteX12" fmla="*/ 3648219 w 3820068"/>
              <a:gd name="connsiteY12" fmla="*/ 838200 h 3285730"/>
              <a:gd name="connsiteX13" fmla="*/ 3511059 w 3820068"/>
              <a:gd name="connsiteY13" fmla="*/ 0 h 3285730"/>
              <a:gd name="connsiteX0" fmla="*/ 203979 w 3907386"/>
              <a:gd name="connsiteY0" fmla="*/ 0 h 3285730"/>
              <a:gd name="connsiteX1" fmla="*/ 150639 w 3907386"/>
              <a:gd name="connsiteY1" fmla="*/ 601980 h 3285730"/>
              <a:gd name="connsiteX2" fmla="*/ 21099 w 3907386"/>
              <a:gd name="connsiteY2" fmla="*/ 1661160 h 3285730"/>
              <a:gd name="connsiteX3" fmla="*/ 28719 w 3907386"/>
              <a:gd name="connsiteY3" fmla="*/ 2385060 h 3285730"/>
              <a:gd name="connsiteX4" fmla="*/ 295419 w 3907386"/>
              <a:gd name="connsiteY4" fmla="*/ 2865120 h 3285730"/>
              <a:gd name="connsiteX5" fmla="*/ 905019 w 3907386"/>
              <a:gd name="connsiteY5" fmla="*/ 3177540 h 3285730"/>
              <a:gd name="connsiteX6" fmla="*/ 1583199 w 3907386"/>
              <a:gd name="connsiteY6" fmla="*/ 3276600 h 3285730"/>
              <a:gd name="connsiteX7" fmla="*/ 2657619 w 3907386"/>
              <a:gd name="connsiteY7" fmla="*/ 3185160 h 3285730"/>
              <a:gd name="connsiteX8" fmla="*/ 3267219 w 3907386"/>
              <a:gd name="connsiteY8" fmla="*/ 2427732 h 3285730"/>
              <a:gd name="connsiteX9" fmla="*/ 3879867 w 3907386"/>
              <a:gd name="connsiteY9" fmla="*/ 2261616 h 3285730"/>
              <a:gd name="connsiteX10" fmla="*/ 3800619 w 3907386"/>
              <a:gd name="connsiteY10" fmla="*/ 2491740 h 3285730"/>
              <a:gd name="connsiteX11" fmla="*/ 3792999 w 3907386"/>
              <a:gd name="connsiteY11" fmla="*/ 1821180 h 3285730"/>
              <a:gd name="connsiteX12" fmla="*/ 3648219 w 3907386"/>
              <a:gd name="connsiteY12" fmla="*/ 838200 h 3285730"/>
              <a:gd name="connsiteX13" fmla="*/ 3511059 w 3907386"/>
              <a:gd name="connsiteY13" fmla="*/ 0 h 3285730"/>
              <a:gd name="connsiteX0" fmla="*/ 203979 w 5440571"/>
              <a:gd name="connsiteY0" fmla="*/ 0 h 3285730"/>
              <a:gd name="connsiteX1" fmla="*/ 150639 w 5440571"/>
              <a:gd name="connsiteY1" fmla="*/ 601980 h 3285730"/>
              <a:gd name="connsiteX2" fmla="*/ 21099 w 5440571"/>
              <a:gd name="connsiteY2" fmla="*/ 1661160 h 3285730"/>
              <a:gd name="connsiteX3" fmla="*/ 28719 w 5440571"/>
              <a:gd name="connsiteY3" fmla="*/ 2385060 h 3285730"/>
              <a:gd name="connsiteX4" fmla="*/ 295419 w 5440571"/>
              <a:gd name="connsiteY4" fmla="*/ 2865120 h 3285730"/>
              <a:gd name="connsiteX5" fmla="*/ 905019 w 5440571"/>
              <a:gd name="connsiteY5" fmla="*/ 3177540 h 3285730"/>
              <a:gd name="connsiteX6" fmla="*/ 1583199 w 5440571"/>
              <a:gd name="connsiteY6" fmla="*/ 3276600 h 3285730"/>
              <a:gd name="connsiteX7" fmla="*/ 2657619 w 5440571"/>
              <a:gd name="connsiteY7" fmla="*/ 3185160 h 3285730"/>
              <a:gd name="connsiteX8" fmla="*/ 3267219 w 5440571"/>
              <a:gd name="connsiteY8" fmla="*/ 2427732 h 3285730"/>
              <a:gd name="connsiteX9" fmla="*/ 3879867 w 5440571"/>
              <a:gd name="connsiteY9" fmla="*/ 2261616 h 3285730"/>
              <a:gd name="connsiteX10" fmla="*/ 5440443 w 5440571"/>
              <a:gd name="connsiteY10" fmla="*/ 2418588 h 3285730"/>
              <a:gd name="connsiteX11" fmla="*/ 3792999 w 5440571"/>
              <a:gd name="connsiteY11" fmla="*/ 1821180 h 3285730"/>
              <a:gd name="connsiteX12" fmla="*/ 3648219 w 5440571"/>
              <a:gd name="connsiteY12" fmla="*/ 838200 h 3285730"/>
              <a:gd name="connsiteX13" fmla="*/ 3511059 w 5440571"/>
              <a:gd name="connsiteY13" fmla="*/ 0 h 3285730"/>
              <a:gd name="connsiteX0" fmla="*/ 203979 w 5719704"/>
              <a:gd name="connsiteY0" fmla="*/ 0 h 3285730"/>
              <a:gd name="connsiteX1" fmla="*/ 150639 w 5719704"/>
              <a:gd name="connsiteY1" fmla="*/ 601980 h 3285730"/>
              <a:gd name="connsiteX2" fmla="*/ 21099 w 5719704"/>
              <a:gd name="connsiteY2" fmla="*/ 1661160 h 3285730"/>
              <a:gd name="connsiteX3" fmla="*/ 28719 w 5719704"/>
              <a:gd name="connsiteY3" fmla="*/ 2385060 h 3285730"/>
              <a:gd name="connsiteX4" fmla="*/ 295419 w 5719704"/>
              <a:gd name="connsiteY4" fmla="*/ 2865120 h 3285730"/>
              <a:gd name="connsiteX5" fmla="*/ 905019 w 5719704"/>
              <a:gd name="connsiteY5" fmla="*/ 3177540 h 3285730"/>
              <a:gd name="connsiteX6" fmla="*/ 1583199 w 5719704"/>
              <a:gd name="connsiteY6" fmla="*/ 3276600 h 3285730"/>
              <a:gd name="connsiteX7" fmla="*/ 2657619 w 5719704"/>
              <a:gd name="connsiteY7" fmla="*/ 3185160 h 3285730"/>
              <a:gd name="connsiteX8" fmla="*/ 3267219 w 5719704"/>
              <a:gd name="connsiteY8" fmla="*/ 2427732 h 3285730"/>
              <a:gd name="connsiteX9" fmla="*/ 3879867 w 5719704"/>
              <a:gd name="connsiteY9" fmla="*/ 2261616 h 3285730"/>
              <a:gd name="connsiteX10" fmla="*/ 5440443 w 5719704"/>
              <a:gd name="connsiteY10" fmla="*/ 2418588 h 3285730"/>
              <a:gd name="connsiteX11" fmla="*/ 5548647 w 5719704"/>
              <a:gd name="connsiteY11" fmla="*/ 589788 h 3285730"/>
              <a:gd name="connsiteX12" fmla="*/ 3648219 w 5719704"/>
              <a:gd name="connsiteY12" fmla="*/ 838200 h 3285730"/>
              <a:gd name="connsiteX13" fmla="*/ 3511059 w 5719704"/>
              <a:gd name="connsiteY13" fmla="*/ 0 h 3285730"/>
              <a:gd name="connsiteX0" fmla="*/ 203979 w 5623997"/>
              <a:gd name="connsiteY0" fmla="*/ 0 h 3285730"/>
              <a:gd name="connsiteX1" fmla="*/ 150639 w 5623997"/>
              <a:gd name="connsiteY1" fmla="*/ 601980 h 3285730"/>
              <a:gd name="connsiteX2" fmla="*/ 21099 w 5623997"/>
              <a:gd name="connsiteY2" fmla="*/ 1661160 h 3285730"/>
              <a:gd name="connsiteX3" fmla="*/ 28719 w 5623997"/>
              <a:gd name="connsiteY3" fmla="*/ 2385060 h 3285730"/>
              <a:gd name="connsiteX4" fmla="*/ 295419 w 5623997"/>
              <a:gd name="connsiteY4" fmla="*/ 2865120 h 3285730"/>
              <a:gd name="connsiteX5" fmla="*/ 905019 w 5623997"/>
              <a:gd name="connsiteY5" fmla="*/ 3177540 h 3285730"/>
              <a:gd name="connsiteX6" fmla="*/ 1583199 w 5623997"/>
              <a:gd name="connsiteY6" fmla="*/ 3276600 h 3285730"/>
              <a:gd name="connsiteX7" fmla="*/ 2657619 w 5623997"/>
              <a:gd name="connsiteY7" fmla="*/ 3185160 h 3285730"/>
              <a:gd name="connsiteX8" fmla="*/ 3267219 w 5623997"/>
              <a:gd name="connsiteY8" fmla="*/ 2427732 h 3285730"/>
              <a:gd name="connsiteX9" fmla="*/ 3879867 w 5623997"/>
              <a:gd name="connsiteY9" fmla="*/ 2261616 h 3285730"/>
              <a:gd name="connsiteX10" fmla="*/ 5440443 w 5623997"/>
              <a:gd name="connsiteY10" fmla="*/ 2418588 h 3285730"/>
              <a:gd name="connsiteX11" fmla="*/ 5548647 w 5623997"/>
              <a:gd name="connsiteY11" fmla="*/ 589788 h 3285730"/>
              <a:gd name="connsiteX12" fmla="*/ 3648219 w 5623997"/>
              <a:gd name="connsiteY12" fmla="*/ 838200 h 3285730"/>
              <a:gd name="connsiteX13" fmla="*/ 3511059 w 5623997"/>
              <a:gd name="connsiteY13" fmla="*/ 0 h 3285730"/>
              <a:gd name="connsiteX0" fmla="*/ 203979 w 5726753"/>
              <a:gd name="connsiteY0" fmla="*/ 0 h 3285730"/>
              <a:gd name="connsiteX1" fmla="*/ 150639 w 5726753"/>
              <a:gd name="connsiteY1" fmla="*/ 601980 h 3285730"/>
              <a:gd name="connsiteX2" fmla="*/ 21099 w 5726753"/>
              <a:gd name="connsiteY2" fmla="*/ 1661160 h 3285730"/>
              <a:gd name="connsiteX3" fmla="*/ 28719 w 5726753"/>
              <a:gd name="connsiteY3" fmla="*/ 2385060 h 3285730"/>
              <a:gd name="connsiteX4" fmla="*/ 295419 w 5726753"/>
              <a:gd name="connsiteY4" fmla="*/ 2865120 h 3285730"/>
              <a:gd name="connsiteX5" fmla="*/ 905019 w 5726753"/>
              <a:gd name="connsiteY5" fmla="*/ 3177540 h 3285730"/>
              <a:gd name="connsiteX6" fmla="*/ 1583199 w 5726753"/>
              <a:gd name="connsiteY6" fmla="*/ 3276600 h 3285730"/>
              <a:gd name="connsiteX7" fmla="*/ 2657619 w 5726753"/>
              <a:gd name="connsiteY7" fmla="*/ 3185160 h 3285730"/>
              <a:gd name="connsiteX8" fmla="*/ 3267219 w 5726753"/>
              <a:gd name="connsiteY8" fmla="*/ 2427732 h 3285730"/>
              <a:gd name="connsiteX9" fmla="*/ 3879867 w 5726753"/>
              <a:gd name="connsiteY9" fmla="*/ 2261616 h 3285730"/>
              <a:gd name="connsiteX10" fmla="*/ 5440443 w 5726753"/>
              <a:gd name="connsiteY10" fmla="*/ 2418588 h 3285730"/>
              <a:gd name="connsiteX11" fmla="*/ 5694951 w 5726753"/>
              <a:gd name="connsiteY11" fmla="*/ 547116 h 3285730"/>
              <a:gd name="connsiteX12" fmla="*/ 3648219 w 5726753"/>
              <a:gd name="connsiteY12" fmla="*/ 838200 h 3285730"/>
              <a:gd name="connsiteX13" fmla="*/ 3511059 w 5726753"/>
              <a:gd name="connsiteY13" fmla="*/ 0 h 3285730"/>
              <a:gd name="connsiteX0" fmla="*/ 203979 w 5725415"/>
              <a:gd name="connsiteY0" fmla="*/ 188917 h 3474647"/>
              <a:gd name="connsiteX1" fmla="*/ 150639 w 5725415"/>
              <a:gd name="connsiteY1" fmla="*/ 790897 h 3474647"/>
              <a:gd name="connsiteX2" fmla="*/ 21099 w 5725415"/>
              <a:gd name="connsiteY2" fmla="*/ 1850077 h 3474647"/>
              <a:gd name="connsiteX3" fmla="*/ 28719 w 5725415"/>
              <a:gd name="connsiteY3" fmla="*/ 2573977 h 3474647"/>
              <a:gd name="connsiteX4" fmla="*/ 295419 w 5725415"/>
              <a:gd name="connsiteY4" fmla="*/ 3054037 h 3474647"/>
              <a:gd name="connsiteX5" fmla="*/ 905019 w 5725415"/>
              <a:gd name="connsiteY5" fmla="*/ 3366457 h 3474647"/>
              <a:gd name="connsiteX6" fmla="*/ 1583199 w 5725415"/>
              <a:gd name="connsiteY6" fmla="*/ 3465517 h 3474647"/>
              <a:gd name="connsiteX7" fmla="*/ 2657619 w 5725415"/>
              <a:gd name="connsiteY7" fmla="*/ 3374077 h 3474647"/>
              <a:gd name="connsiteX8" fmla="*/ 3267219 w 5725415"/>
              <a:gd name="connsiteY8" fmla="*/ 2616649 h 3474647"/>
              <a:gd name="connsiteX9" fmla="*/ 3879867 w 5725415"/>
              <a:gd name="connsiteY9" fmla="*/ 2450533 h 3474647"/>
              <a:gd name="connsiteX10" fmla="*/ 5440443 w 5725415"/>
              <a:gd name="connsiteY10" fmla="*/ 2607505 h 3474647"/>
              <a:gd name="connsiteX11" fmla="*/ 5694951 w 5725415"/>
              <a:gd name="connsiteY11" fmla="*/ 736033 h 3474647"/>
              <a:gd name="connsiteX12" fmla="*/ 5056395 w 5725415"/>
              <a:gd name="connsiteY12" fmla="*/ 70045 h 3474647"/>
              <a:gd name="connsiteX13" fmla="*/ 3511059 w 5725415"/>
              <a:gd name="connsiteY13" fmla="*/ 188917 h 3474647"/>
              <a:gd name="connsiteX0" fmla="*/ 203979 w 5725415"/>
              <a:gd name="connsiteY0" fmla="*/ 188917 h 3474647"/>
              <a:gd name="connsiteX1" fmla="*/ 150639 w 5725415"/>
              <a:gd name="connsiteY1" fmla="*/ 790897 h 3474647"/>
              <a:gd name="connsiteX2" fmla="*/ 21099 w 5725415"/>
              <a:gd name="connsiteY2" fmla="*/ 1850077 h 3474647"/>
              <a:gd name="connsiteX3" fmla="*/ 28719 w 5725415"/>
              <a:gd name="connsiteY3" fmla="*/ 2573977 h 3474647"/>
              <a:gd name="connsiteX4" fmla="*/ 295419 w 5725415"/>
              <a:gd name="connsiteY4" fmla="*/ 3054037 h 3474647"/>
              <a:gd name="connsiteX5" fmla="*/ 905019 w 5725415"/>
              <a:gd name="connsiteY5" fmla="*/ 3366457 h 3474647"/>
              <a:gd name="connsiteX6" fmla="*/ 1583199 w 5725415"/>
              <a:gd name="connsiteY6" fmla="*/ 3465517 h 3474647"/>
              <a:gd name="connsiteX7" fmla="*/ 2657619 w 5725415"/>
              <a:gd name="connsiteY7" fmla="*/ 3374077 h 3474647"/>
              <a:gd name="connsiteX8" fmla="*/ 3267219 w 5725415"/>
              <a:gd name="connsiteY8" fmla="*/ 2616649 h 3474647"/>
              <a:gd name="connsiteX9" fmla="*/ 3879867 w 5725415"/>
              <a:gd name="connsiteY9" fmla="*/ 2450533 h 3474647"/>
              <a:gd name="connsiteX10" fmla="*/ 5440443 w 5725415"/>
              <a:gd name="connsiteY10" fmla="*/ 2607505 h 3474647"/>
              <a:gd name="connsiteX11" fmla="*/ 5694951 w 5725415"/>
              <a:gd name="connsiteY11" fmla="*/ 736033 h 3474647"/>
              <a:gd name="connsiteX12" fmla="*/ 5056395 w 5725415"/>
              <a:gd name="connsiteY12" fmla="*/ 70045 h 3474647"/>
              <a:gd name="connsiteX13" fmla="*/ 3511059 w 5725415"/>
              <a:gd name="connsiteY13" fmla="*/ 188917 h 3474647"/>
              <a:gd name="connsiteX0" fmla="*/ 203979 w 5700502"/>
              <a:gd name="connsiteY0" fmla="*/ 188917 h 3474647"/>
              <a:gd name="connsiteX1" fmla="*/ 150639 w 5700502"/>
              <a:gd name="connsiteY1" fmla="*/ 790897 h 3474647"/>
              <a:gd name="connsiteX2" fmla="*/ 21099 w 5700502"/>
              <a:gd name="connsiteY2" fmla="*/ 1850077 h 3474647"/>
              <a:gd name="connsiteX3" fmla="*/ 28719 w 5700502"/>
              <a:gd name="connsiteY3" fmla="*/ 2573977 h 3474647"/>
              <a:gd name="connsiteX4" fmla="*/ 295419 w 5700502"/>
              <a:gd name="connsiteY4" fmla="*/ 3054037 h 3474647"/>
              <a:gd name="connsiteX5" fmla="*/ 905019 w 5700502"/>
              <a:gd name="connsiteY5" fmla="*/ 3366457 h 3474647"/>
              <a:gd name="connsiteX6" fmla="*/ 1583199 w 5700502"/>
              <a:gd name="connsiteY6" fmla="*/ 3465517 h 3474647"/>
              <a:gd name="connsiteX7" fmla="*/ 2657619 w 5700502"/>
              <a:gd name="connsiteY7" fmla="*/ 3374077 h 3474647"/>
              <a:gd name="connsiteX8" fmla="*/ 3267219 w 5700502"/>
              <a:gd name="connsiteY8" fmla="*/ 2616649 h 3474647"/>
              <a:gd name="connsiteX9" fmla="*/ 3879867 w 5700502"/>
              <a:gd name="connsiteY9" fmla="*/ 2450533 h 3474647"/>
              <a:gd name="connsiteX10" fmla="*/ 5440443 w 5700502"/>
              <a:gd name="connsiteY10" fmla="*/ 2607505 h 3474647"/>
              <a:gd name="connsiteX11" fmla="*/ 5694951 w 5700502"/>
              <a:gd name="connsiteY11" fmla="*/ 736033 h 3474647"/>
              <a:gd name="connsiteX12" fmla="*/ 5400964 w 5700502"/>
              <a:gd name="connsiteY12" fmla="*/ 311709 h 3474647"/>
              <a:gd name="connsiteX13" fmla="*/ 5056395 w 5700502"/>
              <a:gd name="connsiteY13" fmla="*/ 70045 h 3474647"/>
              <a:gd name="connsiteX14" fmla="*/ 3511059 w 5700502"/>
              <a:gd name="connsiteY14" fmla="*/ 188917 h 3474647"/>
              <a:gd name="connsiteX0" fmla="*/ 203979 w 5698789"/>
              <a:gd name="connsiteY0" fmla="*/ 188917 h 3474647"/>
              <a:gd name="connsiteX1" fmla="*/ 150639 w 5698789"/>
              <a:gd name="connsiteY1" fmla="*/ 790897 h 3474647"/>
              <a:gd name="connsiteX2" fmla="*/ 21099 w 5698789"/>
              <a:gd name="connsiteY2" fmla="*/ 1850077 h 3474647"/>
              <a:gd name="connsiteX3" fmla="*/ 28719 w 5698789"/>
              <a:gd name="connsiteY3" fmla="*/ 2573977 h 3474647"/>
              <a:gd name="connsiteX4" fmla="*/ 295419 w 5698789"/>
              <a:gd name="connsiteY4" fmla="*/ 3054037 h 3474647"/>
              <a:gd name="connsiteX5" fmla="*/ 905019 w 5698789"/>
              <a:gd name="connsiteY5" fmla="*/ 3366457 h 3474647"/>
              <a:gd name="connsiteX6" fmla="*/ 1583199 w 5698789"/>
              <a:gd name="connsiteY6" fmla="*/ 3465517 h 3474647"/>
              <a:gd name="connsiteX7" fmla="*/ 2657619 w 5698789"/>
              <a:gd name="connsiteY7" fmla="*/ 3374077 h 3474647"/>
              <a:gd name="connsiteX8" fmla="*/ 3267219 w 5698789"/>
              <a:gd name="connsiteY8" fmla="*/ 2616649 h 3474647"/>
              <a:gd name="connsiteX9" fmla="*/ 3879867 w 5698789"/>
              <a:gd name="connsiteY9" fmla="*/ 2450533 h 3474647"/>
              <a:gd name="connsiteX10" fmla="*/ 5440443 w 5698789"/>
              <a:gd name="connsiteY10" fmla="*/ 2607505 h 3474647"/>
              <a:gd name="connsiteX11" fmla="*/ 5694951 w 5698789"/>
              <a:gd name="connsiteY11" fmla="*/ 736033 h 3474647"/>
              <a:gd name="connsiteX12" fmla="*/ 5425348 w 5698789"/>
              <a:gd name="connsiteY12" fmla="*/ 49581 h 3474647"/>
              <a:gd name="connsiteX13" fmla="*/ 5056395 w 5698789"/>
              <a:gd name="connsiteY13" fmla="*/ 70045 h 3474647"/>
              <a:gd name="connsiteX14" fmla="*/ 3511059 w 5698789"/>
              <a:gd name="connsiteY14" fmla="*/ 188917 h 3474647"/>
              <a:gd name="connsiteX0" fmla="*/ 203979 w 5698789"/>
              <a:gd name="connsiteY0" fmla="*/ 430291 h 3716021"/>
              <a:gd name="connsiteX1" fmla="*/ 150639 w 5698789"/>
              <a:gd name="connsiteY1" fmla="*/ 1032271 h 3716021"/>
              <a:gd name="connsiteX2" fmla="*/ 21099 w 5698789"/>
              <a:gd name="connsiteY2" fmla="*/ 2091451 h 3716021"/>
              <a:gd name="connsiteX3" fmla="*/ 28719 w 5698789"/>
              <a:gd name="connsiteY3" fmla="*/ 2815351 h 3716021"/>
              <a:gd name="connsiteX4" fmla="*/ 295419 w 5698789"/>
              <a:gd name="connsiteY4" fmla="*/ 3295411 h 3716021"/>
              <a:gd name="connsiteX5" fmla="*/ 905019 w 5698789"/>
              <a:gd name="connsiteY5" fmla="*/ 3607831 h 3716021"/>
              <a:gd name="connsiteX6" fmla="*/ 1583199 w 5698789"/>
              <a:gd name="connsiteY6" fmla="*/ 3706891 h 3716021"/>
              <a:gd name="connsiteX7" fmla="*/ 2657619 w 5698789"/>
              <a:gd name="connsiteY7" fmla="*/ 3615451 h 3716021"/>
              <a:gd name="connsiteX8" fmla="*/ 3267219 w 5698789"/>
              <a:gd name="connsiteY8" fmla="*/ 2858023 h 3716021"/>
              <a:gd name="connsiteX9" fmla="*/ 3879867 w 5698789"/>
              <a:gd name="connsiteY9" fmla="*/ 2691907 h 3716021"/>
              <a:gd name="connsiteX10" fmla="*/ 5440443 w 5698789"/>
              <a:gd name="connsiteY10" fmla="*/ 2848879 h 3716021"/>
              <a:gd name="connsiteX11" fmla="*/ 5694951 w 5698789"/>
              <a:gd name="connsiteY11" fmla="*/ 977407 h 3716021"/>
              <a:gd name="connsiteX12" fmla="*/ 5425348 w 5698789"/>
              <a:gd name="connsiteY12" fmla="*/ 290955 h 3716021"/>
              <a:gd name="connsiteX13" fmla="*/ 4873515 w 5698789"/>
              <a:gd name="connsiteY13" fmla="*/ 55387 h 3716021"/>
              <a:gd name="connsiteX14" fmla="*/ 3511059 w 5698789"/>
              <a:gd name="connsiteY14" fmla="*/ 430291 h 3716021"/>
              <a:gd name="connsiteX0" fmla="*/ 203979 w 5698789"/>
              <a:gd name="connsiteY0" fmla="*/ 430291 h 3716021"/>
              <a:gd name="connsiteX1" fmla="*/ 150639 w 5698789"/>
              <a:gd name="connsiteY1" fmla="*/ 1032271 h 3716021"/>
              <a:gd name="connsiteX2" fmla="*/ 21099 w 5698789"/>
              <a:gd name="connsiteY2" fmla="*/ 2091451 h 3716021"/>
              <a:gd name="connsiteX3" fmla="*/ 28719 w 5698789"/>
              <a:gd name="connsiteY3" fmla="*/ 2815351 h 3716021"/>
              <a:gd name="connsiteX4" fmla="*/ 295419 w 5698789"/>
              <a:gd name="connsiteY4" fmla="*/ 3295411 h 3716021"/>
              <a:gd name="connsiteX5" fmla="*/ 905019 w 5698789"/>
              <a:gd name="connsiteY5" fmla="*/ 3607831 h 3716021"/>
              <a:gd name="connsiteX6" fmla="*/ 1583199 w 5698789"/>
              <a:gd name="connsiteY6" fmla="*/ 3706891 h 3716021"/>
              <a:gd name="connsiteX7" fmla="*/ 2657619 w 5698789"/>
              <a:gd name="connsiteY7" fmla="*/ 3615451 h 3716021"/>
              <a:gd name="connsiteX8" fmla="*/ 3267219 w 5698789"/>
              <a:gd name="connsiteY8" fmla="*/ 2858023 h 3716021"/>
              <a:gd name="connsiteX9" fmla="*/ 3879867 w 5698789"/>
              <a:gd name="connsiteY9" fmla="*/ 2691907 h 3716021"/>
              <a:gd name="connsiteX10" fmla="*/ 5440443 w 5698789"/>
              <a:gd name="connsiteY10" fmla="*/ 2848879 h 3716021"/>
              <a:gd name="connsiteX11" fmla="*/ 5694951 w 5698789"/>
              <a:gd name="connsiteY11" fmla="*/ 977407 h 3716021"/>
              <a:gd name="connsiteX12" fmla="*/ 5425348 w 5698789"/>
              <a:gd name="connsiteY12" fmla="*/ 290955 h 3716021"/>
              <a:gd name="connsiteX13" fmla="*/ 4873515 w 5698789"/>
              <a:gd name="connsiteY13" fmla="*/ 55387 h 3716021"/>
              <a:gd name="connsiteX14" fmla="*/ 3511059 w 5698789"/>
              <a:gd name="connsiteY14" fmla="*/ 430291 h 3716021"/>
              <a:gd name="connsiteX0" fmla="*/ 203979 w 5777734"/>
              <a:gd name="connsiteY0" fmla="*/ 430291 h 3716021"/>
              <a:gd name="connsiteX1" fmla="*/ 150639 w 5777734"/>
              <a:gd name="connsiteY1" fmla="*/ 1032271 h 3716021"/>
              <a:gd name="connsiteX2" fmla="*/ 21099 w 5777734"/>
              <a:gd name="connsiteY2" fmla="*/ 2091451 h 3716021"/>
              <a:gd name="connsiteX3" fmla="*/ 28719 w 5777734"/>
              <a:gd name="connsiteY3" fmla="*/ 2815351 h 3716021"/>
              <a:gd name="connsiteX4" fmla="*/ 295419 w 5777734"/>
              <a:gd name="connsiteY4" fmla="*/ 3295411 h 3716021"/>
              <a:gd name="connsiteX5" fmla="*/ 905019 w 5777734"/>
              <a:gd name="connsiteY5" fmla="*/ 3607831 h 3716021"/>
              <a:gd name="connsiteX6" fmla="*/ 1583199 w 5777734"/>
              <a:gd name="connsiteY6" fmla="*/ 3706891 h 3716021"/>
              <a:gd name="connsiteX7" fmla="*/ 2657619 w 5777734"/>
              <a:gd name="connsiteY7" fmla="*/ 3615451 h 3716021"/>
              <a:gd name="connsiteX8" fmla="*/ 3267219 w 5777734"/>
              <a:gd name="connsiteY8" fmla="*/ 2858023 h 3716021"/>
              <a:gd name="connsiteX9" fmla="*/ 3879867 w 5777734"/>
              <a:gd name="connsiteY9" fmla="*/ 2691907 h 3716021"/>
              <a:gd name="connsiteX10" fmla="*/ 3870723 w 5777734"/>
              <a:gd name="connsiteY10" fmla="*/ 1903999 h 3716021"/>
              <a:gd name="connsiteX11" fmla="*/ 5694951 w 5777734"/>
              <a:gd name="connsiteY11" fmla="*/ 977407 h 3716021"/>
              <a:gd name="connsiteX12" fmla="*/ 5425348 w 5777734"/>
              <a:gd name="connsiteY12" fmla="*/ 290955 h 3716021"/>
              <a:gd name="connsiteX13" fmla="*/ 4873515 w 5777734"/>
              <a:gd name="connsiteY13" fmla="*/ 55387 h 3716021"/>
              <a:gd name="connsiteX14" fmla="*/ 3511059 w 5777734"/>
              <a:gd name="connsiteY14" fmla="*/ 430291 h 3716021"/>
              <a:gd name="connsiteX0" fmla="*/ 203979 w 5777734"/>
              <a:gd name="connsiteY0" fmla="*/ 430291 h 3706934"/>
              <a:gd name="connsiteX1" fmla="*/ 150639 w 5777734"/>
              <a:gd name="connsiteY1" fmla="*/ 1032271 h 3706934"/>
              <a:gd name="connsiteX2" fmla="*/ 21099 w 5777734"/>
              <a:gd name="connsiteY2" fmla="*/ 2091451 h 3706934"/>
              <a:gd name="connsiteX3" fmla="*/ 28719 w 5777734"/>
              <a:gd name="connsiteY3" fmla="*/ 2815351 h 3706934"/>
              <a:gd name="connsiteX4" fmla="*/ 295419 w 5777734"/>
              <a:gd name="connsiteY4" fmla="*/ 3295411 h 3706934"/>
              <a:gd name="connsiteX5" fmla="*/ 905019 w 5777734"/>
              <a:gd name="connsiteY5" fmla="*/ 3607831 h 3706934"/>
              <a:gd name="connsiteX6" fmla="*/ 1583199 w 5777734"/>
              <a:gd name="connsiteY6" fmla="*/ 3706891 h 3706934"/>
              <a:gd name="connsiteX7" fmla="*/ 2657619 w 5777734"/>
              <a:gd name="connsiteY7" fmla="*/ 3615451 h 3706934"/>
              <a:gd name="connsiteX8" fmla="*/ 3587259 w 5777734"/>
              <a:gd name="connsiteY8" fmla="*/ 3307603 h 3706934"/>
              <a:gd name="connsiteX9" fmla="*/ 3879867 w 5777734"/>
              <a:gd name="connsiteY9" fmla="*/ 2691907 h 3706934"/>
              <a:gd name="connsiteX10" fmla="*/ 3870723 w 5777734"/>
              <a:gd name="connsiteY10" fmla="*/ 1903999 h 3706934"/>
              <a:gd name="connsiteX11" fmla="*/ 5694951 w 5777734"/>
              <a:gd name="connsiteY11" fmla="*/ 977407 h 3706934"/>
              <a:gd name="connsiteX12" fmla="*/ 5425348 w 5777734"/>
              <a:gd name="connsiteY12" fmla="*/ 290955 h 3706934"/>
              <a:gd name="connsiteX13" fmla="*/ 4873515 w 5777734"/>
              <a:gd name="connsiteY13" fmla="*/ 55387 h 3706934"/>
              <a:gd name="connsiteX14" fmla="*/ 3511059 w 5777734"/>
              <a:gd name="connsiteY14" fmla="*/ 430291 h 3706934"/>
              <a:gd name="connsiteX0" fmla="*/ 203979 w 5777734"/>
              <a:gd name="connsiteY0" fmla="*/ 430291 h 3706934"/>
              <a:gd name="connsiteX1" fmla="*/ 150639 w 5777734"/>
              <a:gd name="connsiteY1" fmla="*/ 1032271 h 3706934"/>
              <a:gd name="connsiteX2" fmla="*/ 21099 w 5777734"/>
              <a:gd name="connsiteY2" fmla="*/ 2091451 h 3706934"/>
              <a:gd name="connsiteX3" fmla="*/ 28719 w 5777734"/>
              <a:gd name="connsiteY3" fmla="*/ 2815351 h 3706934"/>
              <a:gd name="connsiteX4" fmla="*/ 295419 w 5777734"/>
              <a:gd name="connsiteY4" fmla="*/ 3295411 h 3706934"/>
              <a:gd name="connsiteX5" fmla="*/ 905019 w 5777734"/>
              <a:gd name="connsiteY5" fmla="*/ 3607831 h 3706934"/>
              <a:gd name="connsiteX6" fmla="*/ 1583199 w 5777734"/>
              <a:gd name="connsiteY6" fmla="*/ 3706891 h 3706934"/>
              <a:gd name="connsiteX7" fmla="*/ 2657619 w 5777734"/>
              <a:gd name="connsiteY7" fmla="*/ 3615451 h 3706934"/>
              <a:gd name="connsiteX8" fmla="*/ 3587259 w 5777734"/>
              <a:gd name="connsiteY8" fmla="*/ 3307603 h 3706934"/>
              <a:gd name="connsiteX9" fmla="*/ 3803667 w 5777734"/>
              <a:gd name="connsiteY9" fmla="*/ 2699527 h 3706934"/>
              <a:gd name="connsiteX10" fmla="*/ 3870723 w 5777734"/>
              <a:gd name="connsiteY10" fmla="*/ 1903999 h 3706934"/>
              <a:gd name="connsiteX11" fmla="*/ 5694951 w 5777734"/>
              <a:gd name="connsiteY11" fmla="*/ 977407 h 3706934"/>
              <a:gd name="connsiteX12" fmla="*/ 5425348 w 5777734"/>
              <a:gd name="connsiteY12" fmla="*/ 290955 h 3706934"/>
              <a:gd name="connsiteX13" fmla="*/ 4873515 w 5777734"/>
              <a:gd name="connsiteY13" fmla="*/ 55387 h 3706934"/>
              <a:gd name="connsiteX14" fmla="*/ 3511059 w 5777734"/>
              <a:gd name="connsiteY14" fmla="*/ 430291 h 3706934"/>
              <a:gd name="connsiteX0" fmla="*/ 203979 w 5782408"/>
              <a:gd name="connsiteY0" fmla="*/ 430291 h 3706934"/>
              <a:gd name="connsiteX1" fmla="*/ 150639 w 5782408"/>
              <a:gd name="connsiteY1" fmla="*/ 1032271 h 3706934"/>
              <a:gd name="connsiteX2" fmla="*/ 21099 w 5782408"/>
              <a:gd name="connsiteY2" fmla="*/ 2091451 h 3706934"/>
              <a:gd name="connsiteX3" fmla="*/ 28719 w 5782408"/>
              <a:gd name="connsiteY3" fmla="*/ 2815351 h 3706934"/>
              <a:gd name="connsiteX4" fmla="*/ 295419 w 5782408"/>
              <a:gd name="connsiteY4" fmla="*/ 3295411 h 3706934"/>
              <a:gd name="connsiteX5" fmla="*/ 905019 w 5782408"/>
              <a:gd name="connsiteY5" fmla="*/ 3607831 h 3706934"/>
              <a:gd name="connsiteX6" fmla="*/ 1583199 w 5782408"/>
              <a:gd name="connsiteY6" fmla="*/ 3706891 h 3706934"/>
              <a:gd name="connsiteX7" fmla="*/ 2657619 w 5782408"/>
              <a:gd name="connsiteY7" fmla="*/ 3615451 h 3706934"/>
              <a:gd name="connsiteX8" fmla="*/ 3587259 w 5782408"/>
              <a:gd name="connsiteY8" fmla="*/ 3307603 h 3706934"/>
              <a:gd name="connsiteX9" fmla="*/ 3803667 w 5782408"/>
              <a:gd name="connsiteY9" fmla="*/ 2699527 h 3706934"/>
              <a:gd name="connsiteX10" fmla="*/ 3802143 w 5782408"/>
              <a:gd name="connsiteY10" fmla="*/ 1797319 h 3706934"/>
              <a:gd name="connsiteX11" fmla="*/ 5694951 w 5782408"/>
              <a:gd name="connsiteY11" fmla="*/ 977407 h 3706934"/>
              <a:gd name="connsiteX12" fmla="*/ 5425348 w 5782408"/>
              <a:gd name="connsiteY12" fmla="*/ 290955 h 3706934"/>
              <a:gd name="connsiteX13" fmla="*/ 4873515 w 5782408"/>
              <a:gd name="connsiteY13" fmla="*/ 55387 h 3706934"/>
              <a:gd name="connsiteX14" fmla="*/ 3511059 w 5782408"/>
              <a:gd name="connsiteY14" fmla="*/ 430291 h 3706934"/>
              <a:gd name="connsiteX0" fmla="*/ 203979 w 5425348"/>
              <a:gd name="connsiteY0" fmla="*/ 430291 h 3706934"/>
              <a:gd name="connsiteX1" fmla="*/ 150639 w 5425348"/>
              <a:gd name="connsiteY1" fmla="*/ 1032271 h 3706934"/>
              <a:gd name="connsiteX2" fmla="*/ 21099 w 5425348"/>
              <a:gd name="connsiteY2" fmla="*/ 2091451 h 3706934"/>
              <a:gd name="connsiteX3" fmla="*/ 28719 w 5425348"/>
              <a:gd name="connsiteY3" fmla="*/ 2815351 h 3706934"/>
              <a:gd name="connsiteX4" fmla="*/ 295419 w 5425348"/>
              <a:gd name="connsiteY4" fmla="*/ 3295411 h 3706934"/>
              <a:gd name="connsiteX5" fmla="*/ 905019 w 5425348"/>
              <a:gd name="connsiteY5" fmla="*/ 3607831 h 3706934"/>
              <a:gd name="connsiteX6" fmla="*/ 1583199 w 5425348"/>
              <a:gd name="connsiteY6" fmla="*/ 3706891 h 3706934"/>
              <a:gd name="connsiteX7" fmla="*/ 2657619 w 5425348"/>
              <a:gd name="connsiteY7" fmla="*/ 3615451 h 3706934"/>
              <a:gd name="connsiteX8" fmla="*/ 3587259 w 5425348"/>
              <a:gd name="connsiteY8" fmla="*/ 3307603 h 3706934"/>
              <a:gd name="connsiteX9" fmla="*/ 3803667 w 5425348"/>
              <a:gd name="connsiteY9" fmla="*/ 2699527 h 3706934"/>
              <a:gd name="connsiteX10" fmla="*/ 3802143 w 5425348"/>
              <a:gd name="connsiteY10" fmla="*/ 1797319 h 3706934"/>
              <a:gd name="connsiteX11" fmla="*/ 5425348 w 5425348"/>
              <a:gd name="connsiteY11" fmla="*/ 290955 h 3706934"/>
              <a:gd name="connsiteX12" fmla="*/ 4873515 w 5425348"/>
              <a:gd name="connsiteY12" fmla="*/ 55387 h 3706934"/>
              <a:gd name="connsiteX13" fmla="*/ 3511059 w 5425348"/>
              <a:gd name="connsiteY13" fmla="*/ 430291 h 3706934"/>
              <a:gd name="connsiteX0" fmla="*/ 203979 w 4875324"/>
              <a:gd name="connsiteY0" fmla="*/ 430291 h 3706934"/>
              <a:gd name="connsiteX1" fmla="*/ 150639 w 4875324"/>
              <a:gd name="connsiteY1" fmla="*/ 1032271 h 3706934"/>
              <a:gd name="connsiteX2" fmla="*/ 21099 w 4875324"/>
              <a:gd name="connsiteY2" fmla="*/ 2091451 h 3706934"/>
              <a:gd name="connsiteX3" fmla="*/ 28719 w 4875324"/>
              <a:gd name="connsiteY3" fmla="*/ 2815351 h 3706934"/>
              <a:gd name="connsiteX4" fmla="*/ 295419 w 4875324"/>
              <a:gd name="connsiteY4" fmla="*/ 3295411 h 3706934"/>
              <a:gd name="connsiteX5" fmla="*/ 905019 w 4875324"/>
              <a:gd name="connsiteY5" fmla="*/ 3607831 h 3706934"/>
              <a:gd name="connsiteX6" fmla="*/ 1583199 w 4875324"/>
              <a:gd name="connsiteY6" fmla="*/ 3706891 h 3706934"/>
              <a:gd name="connsiteX7" fmla="*/ 2657619 w 4875324"/>
              <a:gd name="connsiteY7" fmla="*/ 3615451 h 3706934"/>
              <a:gd name="connsiteX8" fmla="*/ 3587259 w 4875324"/>
              <a:gd name="connsiteY8" fmla="*/ 3307603 h 3706934"/>
              <a:gd name="connsiteX9" fmla="*/ 3803667 w 4875324"/>
              <a:gd name="connsiteY9" fmla="*/ 2699527 h 3706934"/>
              <a:gd name="connsiteX10" fmla="*/ 3802143 w 4875324"/>
              <a:gd name="connsiteY10" fmla="*/ 1797319 h 3706934"/>
              <a:gd name="connsiteX11" fmla="*/ 4873515 w 4875324"/>
              <a:gd name="connsiteY11" fmla="*/ 55387 h 3706934"/>
              <a:gd name="connsiteX12" fmla="*/ 3511059 w 4875324"/>
              <a:gd name="connsiteY12" fmla="*/ 430291 h 3706934"/>
              <a:gd name="connsiteX0" fmla="*/ 203979 w 3834731"/>
              <a:gd name="connsiteY0" fmla="*/ 0 h 3276643"/>
              <a:gd name="connsiteX1" fmla="*/ 150639 w 3834731"/>
              <a:gd name="connsiteY1" fmla="*/ 601980 h 3276643"/>
              <a:gd name="connsiteX2" fmla="*/ 21099 w 3834731"/>
              <a:gd name="connsiteY2" fmla="*/ 1661160 h 3276643"/>
              <a:gd name="connsiteX3" fmla="*/ 28719 w 3834731"/>
              <a:gd name="connsiteY3" fmla="*/ 2385060 h 3276643"/>
              <a:gd name="connsiteX4" fmla="*/ 295419 w 3834731"/>
              <a:gd name="connsiteY4" fmla="*/ 2865120 h 3276643"/>
              <a:gd name="connsiteX5" fmla="*/ 905019 w 3834731"/>
              <a:gd name="connsiteY5" fmla="*/ 3177540 h 3276643"/>
              <a:gd name="connsiteX6" fmla="*/ 1583199 w 3834731"/>
              <a:gd name="connsiteY6" fmla="*/ 3276600 h 3276643"/>
              <a:gd name="connsiteX7" fmla="*/ 2657619 w 3834731"/>
              <a:gd name="connsiteY7" fmla="*/ 3185160 h 3276643"/>
              <a:gd name="connsiteX8" fmla="*/ 3587259 w 3834731"/>
              <a:gd name="connsiteY8" fmla="*/ 2877312 h 3276643"/>
              <a:gd name="connsiteX9" fmla="*/ 3803667 w 3834731"/>
              <a:gd name="connsiteY9" fmla="*/ 2269236 h 3276643"/>
              <a:gd name="connsiteX10" fmla="*/ 3802143 w 3834731"/>
              <a:gd name="connsiteY10" fmla="*/ 1367028 h 3276643"/>
              <a:gd name="connsiteX11" fmla="*/ 3511059 w 3834731"/>
              <a:gd name="connsiteY11" fmla="*/ 0 h 3276643"/>
              <a:gd name="connsiteX0" fmla="*/ 203979 w 3808382"/>
              <a:gd name="connsiteY0" fmla="*/ 0 h 3276643"/>
              <a:gd name="connsiteX1" fmla="*/ 150639 w 3808382"/>
              <a:gd name="connsiteY1" fmla="*/ 601980 h 3276643"/>
              <a:gd name="connsiteX2" fmla="*/ 21099 w 3808382"/>
              <a:gd name="connsiteY2" fmla="*/ 1661160 h 3276643"/>
              <a:gd name="connsiteX3" fmla="*/ 28719 w 3808382"/>
              <a:gd name="connsiteY3" fmla="*/ 2385060 h 3276643"/>
              <a:gd name="connsiteX4" fmla="*/ 295419 w 3808382"/>
              <a:gd name="connsiteY4" fmla="*/ 2865120 h 3276643"/>
              <a:gd name="connsiteX5" fmla="*/ 905019 w 3808382"/>
              <a:gd name="connsiteY5" fmla="*/ 3177540 h 3276643"/>
              <a:gd name="connsiteX6" fmla="*/ 1583199 w 3808382"/>
              <a:gd name="connsiteY6" fmla="*/ 3276600 h 3276643"/>
              <a:gd name="connsiteX7" fmla="*/ 2657619 w 3808382"/>
              <a:gd name="connsiteY7" fmla="*/ 3185160 h 3276643"/>
              <a:gd name="connsiteX8" fmla="*/ 3587259 w 3808382"/>
              <a:gd name="connsiteY8" fmla="*/ 2877312 h 3276643"/>
              <a:gd name="connsiteX9" fmla="*/ 3803667 w 3808382"/>
              <a:gd name="connsiteY9" fmla="*/ 2269236 h 3276643"/>
              <a:gd name="connsiteX10" fmla="*/ 3718323 w 3808382"/>
              <a:gd name="connsiteY10" fmla="*/ 1382268 h 3276643"/>
              <a:gd name="connsiteX11" fmla="*/ 3511059 w 3808382"/>
              <a:gd name="connsiteY11" fmla="*/ 0 h 3276643"/>
              <a:gd name="connsiteX0" fmla="*/ 203979 w 3827860"/>
              <a:gd name="connsiteY0" fmla="*/ 0 h 3276643"/>
              <a:gd name="connsiteX1" fmla="*/ 150639 w 3827860"/>
              <a:gd name="connsiteY1" fmla="*/ 601980 h 3276643"/>
              <a:gd name="connsiteX2" fmla="*/ 21099 w 3827860"/>
              <a:gd name="connsiteY2" fmla="*/ 1661160 h 3276643"/>
              <a:gd name="connsiteX3" fmla="*/ 28719 w 3827860"/>
              <a:gd name="connsiteY3" fmla="*/ 2385060 h 3276643"/>
              <a:gd name="connsiteX4" fmla="*/ 295419 w 3827860"/>
              <a:gd name="connsiteY4" fmla="*/ 2865120 h 3276643"/>
              <a:gd name="connsiteX5" fmla="*/ 905019 w 3827860"/>
              <a:gd name="connsiteY5" fmla="*/ 3177540 h 3276643"/>
              <a:gd name="connsiteX6" fmla="*/ 1583199 w 3827860"/>
              <a:gd name="connsiteY6" fmla="*/ 3276600 h 3276643"/>
              <a:gd name="connsiteX7" fmla="*/ 2657619 w 3827860"/>
              <a:gd name="connsiteY7" fmla="*/ 3185160 h 3276643"/>
              <a:gd name="connsiteX8" fmla="*/ 3587259 w 3827860"/>
              <a:gd name="connsiteY8" fmla="*/ 2877312 h 3276643"/>
              <a:gd name="connsiteX9" fmla="*/ 3823987 w 3827860"/>
              <a:gd name="connsiteY9" fmla="*/ 2269236 h 3276643"/>
              <a:gd name="connsiteX10" fmla="*/ 3718323 w 3827860"/>
              <a:gd name="connsiteY10" fmla="*/ 1382268 h 3276643"/>
              <a:gd name="connsiteX11" fmla="*/ 3511059 w 3827860"/>
              <a:gd name="connsiteY11" fmla="*/ 0 h 3276643"/>
              <a:gd name="connsiteX0" fmla="*/ 203979 w 3808382"/>
              <a:gd name="connsiteY0" fmla="*/ 0 h 3276643"/>
              <a:gd name="connsiteX1" fmla="*/ 150639 w 3808382"/>
              <a:gd name="connsiteY1" fmla="*/ 601980 h 3276643"/>
              <a:gd name="connsiteX2" fmla="*/ 21099 w 3808382"/>
              <a:gd name="connsiteY2" fmla="*/ 1661160 h 3276643"/>
              <a:gd name="connsiteX3" fmla="*/ 28719 w 3808382"/>
              <a:gd name="connsiteY3" fmla="*/ 2385060 h 3276643"/>
              <a:gd name="connsiteX4" fmla="*/ 295419 w 3808382"/>
              <a:gd name="connsiteY4" fmla="*/ 2865120 h 3276643"/>
              <a:gd name="connsiteX5" fmla="*/ 905019 w 3808382"/>
              <a:gd name="connsiteY5" fmla="*/ 3177540 h 3276643"/>
              <a:gd name="connsiteX6" fmla="*/ 1583199 w 3808382"/>
              <a:gd name="connsiteY6" fmla="*/ 3276600 h 3276643"/>
              <a:gd name="connsiteX7" fmla="*/ 2657619 w 3808382"/>
              <a:gd name="connsiteY7" fmla="*/ 3185160 h 3276643"/>
              <a:gd name="connsiteX8" fmla="*/ 3587259 w 3808382"/>
              <a:gd name="connsiteY8" fmla="*/ 2877312 h 3276643"/>
              <a:gd name="connsiteX9" fmla="*/ 3803667 w 3808382"/>
              <a:gd name="connsiteY9" fmla="*/ 2284476 h 3276643"/>
              <a:gd name="connsiteX10" fmla="*/ 3718323 w 3808382"/>
              <a:gd name="connsiteY10" fmla="*/ 1382268 h 3276643"/>
              <a:gd name="connsiteX11" fmla="*/ 3511059 w 3808382"/>
              <a:gd name="connsiteY11" fmla="*/ 0 h 3276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08382" h="3276643">
                <a:moveTo>
                  <a:pt x="203979" y="0"/>
                </a:moveTo>
                <a:cubicBezTo>
                  <a:pt x="170959" y="452120"/>
                  <a:pt x="181119" y="325120"/>
                  <a:pt x="150639" y="601980"/>
                </a:cubicBezTo>
                <a:cubicBezTo>
                  <a:pt x="120159" y="878840"/>
                  <a:pt x="41419" y="1363980"/>
                  <a:pt x="21099" y="1661160"/>
                </a:cubicBezTo>
                <a:cubicBezTo>
                  <a:pt x="779" y="1958340"/>
                  <a:pt x="-17001" y="2184400"/>
                  <a:pt x="28719" y="2385060"/>
                </a:cubicBezTo>
                <a:cubicBezTo>
                  <a:pt x="74439" y="2585720"/>
                  <a:pt x="141749" y="2702560"/>
                  <a:pt x="295419" y="2865120"/>
                </a:cubicBezTo>
                <a:cubicBezTo>
                  <a:pt x="449089" y="3027680"/>
                  <a:pt x="690389" y="3108960"/>
                  <a:pt x="905019" y="3177540"/>
                </a:cubicBezTo>
                <a:cubicBezTo>
                  <a:pt x="1119649" y="3246120"/>
                  <a:pt x="1291099" y="3275330"/>
                  <a:pt x="1583199" y="3276600"/>
                </a:cubicBezTo>
                <a:cubicBezTo>
                  <a:pt x="1875299" y="3277870"/>
                  <a:pt x="2323609" y="3251708"/>
                  <a:pt x="2657619" y="3185160"/>
                </a:cubicBezTo>
                <a:cubicBezTo>
                  <a:pt x="2991629" y="3118612"/>
                  <a:pt x="3396251" y="3027426"/>
                  <a:pt x="3587259" y="2877312"/>
                </a:cubicBezTo>
                <a:cubicBezTo>
                  <a:pt x="3778267" y="2727198"/>
                  <a:pt x="3781823" y="2533650"/>
                  <a:pt x="3803667" y="2284476"/>
                </a:cubicBezTo>
                <a:cubicBezTo>
                  <a:pt x="3825511" y="2035302"/>
                  <a:pt x="3767091" y="1763014"/>
                  <a:pt x="3718323" y="1382268"/>
                </a:cubicBezTo>
                <a:cubicBezTo>
                  <a:pt x="3669555" y="1001522"/>
                  <a:pt x="3571701" y="284797"/>
                  <a:pt x="3511059" y="0"/>
                </a:cubicBezTo>
              </a:path>
            </a:pathLst>
          </a:custGeom>
          <a:noFill/>
          <a:ln w="63500">
            <a:solidFill>
              <a:srgbClr val="EFE1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feld 8"/>
          <p:cNvSpPr txBox="1"/>
          <p:nvPr/>
        </p:nvSpPr>
        <p:spPr>
          <a:xfrm>
            <a:off x="2984335" y="8453865"/>
            <a:ext cx="2659102" cy="400110"/>
          </a:xfrm>
          <a:prstGeom prst="rect">
            <a:avLst/>
          </a:prstGeom>
          <a:noFill/>
        </p:spPr>
        <p:txBody>
          <a:bodyPr wrap="square" rtlCol="0">
            <a:spAutoFit/>
          </a:bodyPr>
          <a:lstStyle/>
          <a:p>
            <a:pPr algn="ctr"/>
            <a:r>
              <a:rPr lang="en-GB" sz="2000" b="1">
                <a:solidFill>
                  <a:schemeClr val="bg1"/>
                </a:solidFill>
                <a:effectLst>
                  <a:outerShdw blurRad="38100" dist="38100" dir="2700000" algn="tl">
                    <a:srgbClr val="000000">
                      <a:alpha val="43137"/>
                    </a:srgbClr>
                  </a:outerShdw>
                </a:effectLst>
              </a:rPr>
              <a:t>Class I Restoration</a:t>
            </a:r>
          </a:p>
        </p:txBody>
      </p:sp>
      <p:sp>
        <p:nvSpPr>
          <p:cNvPr id="10" name="Textfeld 9"/>
          <p:cNvSpPr txBox="1"/>
          <p:nvPr/>
        </p:nvSpPr>
        <p:spPr>
          <a:xfrm>
            <a:off x="3770836" y="7522309"/>
            <a:ext cx="2780878" cy="400110"/>
          </a:xfrm>
          <a:prstGeom prst="rect">
            <a:avLst/>
          </a:prstGeom>
          <a:noFill/>
        </p:spPr>
        <p:txBody>
          <a:bodyPr wrap="square" rtlCol="0">
            <a:spAutoFit/>
          </a:bodyPr>
          <a:lstStyle/>
          <a:p>
            <a:r>
              <a:rPr lang="en-GB" sz="2000" b="1">
                <a:solidFill>
                  <a:schemeClr val="bg1"/>
                </a:solidFill>
              </a:rPr>
              <a:t>Adhesive/ Cement</a:t>
            </a:r>
          </a:p>
        </p:txBody>
      </p:sp>
      <p:cxnSp>
        <p:nvCxnSpPr>
          <p:cNvPr id="12" name="Gerade Verbindung 11"/>
          <p:cNvCxnSpPr>
            <a:cxnSpLocks/>
          </p:cNvCxnSpPr>
          <p:nvPr/>
        </p:nvCxnSpPr>
        <p:spPr>
          <a:xfrm>
            <a:off x="5249138" y="7952495"/>
            <a:ext cx="855226" cy="193994"/>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881126" y="7552928"/>
            <a:ext cx="1104335" cy="564001"/>
          </a:xfrm>
          <a:prstGeom prst="rect">
            <a:avLst/>
          </a:prstGeom>
          <a:noFill/>
        </p:spPr>
        <p:txBody>
          <a:bodyPr wrap="square" rtlCol="0">
            <a:spAutoFit/>
          </a:bodyPr>
          <a:lstStyle/>
          <a:p>
            <a:pPr algn="ctr">
              <a:lnSpc>
                <a:spcPts val="1800"/>
              </a:lnSpc>
            </a:pPr>
            <a:r>
              <a:rPr lang="en-GB" sz="2000" b="1" dirty="0">
                <a:solidFill>
                  <a:schemeClr val="tx1">
                    <a:lumMod val="65000"/>
                    <a:lumOff val="35000"/>
                  </a:schemeClr>
                </a:solidFill>
              </a:rPr>
              <a:t>Cavity wall</a:t>
            </a:r>
          </a:p>
        </p:txBody>
      </p:sp>
      <p:cxnSp>
        <p:nvCxnSpPr>
          <p:cNvPr id="20" name="Gerade Verbindung 19"/>
          <p:cNvCxnSpPr>
            <a:cxnSpLocks/>
          </p:cNvCxnSpPr>
          <p:nvPr/>
        </p:nvCxnSpPr>
        <p:spPr>
          <a:xfrm flipH="1">
            <a:off x="1847396" y="7649659"/>
            <a:ext cx="547389" cy="174048"/>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 name="Textfeld 21"/>
          <p:cNvSpPr txBox="1"/>
          <p:nvPr/>
        </p:nvSpPr>
        <p:spPr>
          <a:xfrm>
            <a:off x="4838373" y="9346941"/>
            <a:ext cx="1534329" cy="400110"/>
          </a:xfrm>
          <a:prstGeom prst="rect">
            <a:avLst/>
          </a:prstGeom>
          <a:noFill/>
        </p:spPr>
        <p:txBody>
          <a:bodyPr wrap="square" rtlCol="0">
            <a:spAutoFit/>
          </a:bodyPr>
          <a:lstStyle/>
          <a:p>
            <a:pPr algn="ctr"/>
            <a:r>
              <a:rPr lang="en-GB" sz="2000" b="1">
                <a:solidFill>
                  <a:schemeClr val="tx1">
                    <a:lumMod val="65000"/>
                    <a:lumOff val="35000"/>
                  </a:schemeClr>
                </a:solidFill>
              </a:rPr>
              <a:t>Cavity floor</a:t>
            </a:r>
          </a:p>
        </p:txBody>
      </p:sp>
      <p:cxnSp>
        <p:nvCxnSpPr>
          <p:cNvPr id="23" name="Gerade Verbindung 22"/>
          <p:cNvCxnSpPr>
            <a:cxnSpLocks/>
            <a:endCxn id="22" idx="1"/>
          </p:cNvCxnSpPr>
          <p:nvPr/>
        </p:nvCxnSpPr>
        <p:spPr>
          <a:xfrm>
            <a:off x="4174397" y="9259783"/>
            <a:ext cx="663976" cy="287213"/>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440109" y="3904534"/>
            <a:ext cx="3403842" cy="784189"/>
          </a:xfrm>
          <a:prstGeom prst="rect">
            <a:avLst/>
          </a:prstGeom>
          <a:noFill/>
        </p:spPr>
        <p:txBody>
          <a:bodyPr wrap="square" rtlCol="0" anchor="ctr">
            <a:spAutoFit/>
          </a:bodyPr>
          <a:lstStyle/>
          <a:p>
            <a:pPr algn="ctr">
              <a:lnSpc>
                <a:spcPts val="2600"/>
              </a:lnSpc>
            </a:pPr>
            <a:r>
              <a:rPr lang="en-GB" sz="3200" b="1"/>
              <a:t>Marginal adaptation (F2)</a:t>
            </a:r>
          </a:p>
        </p:txBody>
      </p:sp>
      <p:sp>
        <p:nvSpPr>
          <p:cNvPr id="36" name="Textfeld 35"/>
          <p:cNvSpPr txBox="1"/>
          <p:nvPr/>
        </p:nvSpPr>
        <p:spPr>
          <a:xfrm>
            <a:off x="2915344" y="6507272"/>
            <a:ext cx="2708980" cy="784189"/>
          </a:xfrm>
          <a:prstGeom prst="rect">
            <a:avLst/>
          </a:prstGeom>
          <a:noFill/>
        </p:spPr>
        <p:txBody>
          <a:bodyPr wrap="square" rtlCol="0" anchor="ctr">
            <a:spAutoFit/>
          </a:bodyPr>
          <a:lstStyle/>
          <a:p>
            <a:pPr algn="ctr">
              <a:lnSpc>
                <a:spcPts val="2600"/>
              </a:lnSpc>
            </a:pPr>
            <a:r>
              <a:rPr lang="en-GB" sz="3200" b="1"/>
              <a:t>Fracture &amp; Retention (F1)</a:t>
            </a:r>
          </a:p>
        </p:txBody>
      </p:sp>
      <p:sp>
        <p:nvSpPr>
          <p:cNvPr id="39" name="Textfeld 38"/>
          <p:cNvSpPr txBox="1"/>
          <p:nvPr/>
        </p:nvSpPr>
        <p:spPr>
          <a:xfrm>
            <a:off x="4354320" y="3544167"/>
            <a:ext cx="2932229" cy="784189"/>
          </a:xfrm>
          <a:prstGeom prst="rect">
            <a:avLst/>
          </a:prstGeom>
          <a:noFill/>
        </p:spPr>
        <p:txBody>
          <a:bodyPr wrap="square" rtlCol="0" anchor="ctr">
            <a:spAutoFit/>
          </a:bodyPr>
          <a:lstStyle/>
          <a:p>
            <a:pPr algn="ctr">
              <a:lnSpc>
                <a:spcPts val="2600"/>
              </a:lnSpc>
            </a:pPr>
            <a:r>
              <a:rPr lang="en-GB" sz="3200" b="1" dirty="0"/>
              <a:t>Form &amp; Contour (F4)</a:t>
            </a:r>
          </a:p>
        </p:txBody>
      </p:sp>
      <p:sp>
        <p:nvSpPr>
          <p:cNvPr id="27" name="Textfeld 26">
            <a:extLst>
              <a:ext uri="{FF2B5EF4-FFF2-40B4-BE49-F238E27FC236}">
                <a16:creationId xmlns:a16="http://schemas.microsoft.com/office/drawing/2014/main" id="{231F7680-96A3-4A97-835F-67248F83EA1A}"/>
              </a:ext>
            </a:extLst>
          </p:cNvPr>
          <p:cNvSpPr txBox="1"/>
          <p:nvPr/>
        </p:nvSpPr>
        <p:spPr>
          <a:xfrm>
            <a:off x="902544" y="1002466"/>
            <a:ext cx="7848872" cy="1437894"/>
          </a:xfrm>
          <a:prstGeom prst="rect">
            <a:avLst/>
          </a:prstGeom>
          <a:noFill/>
        </p:spPr>
        <p:txBody>
          <a:bodyPr wrap="square" rtlCol="0">
            <a:spAutoFit/>
          </a:bodyPr>
          <a:lstStyle/>
          <a:p>
            <a:pPr algn="ctr">
              <a:lnSpc>
                <a:spcPts val="5000"/>
              </a:lnSpc>
            </a:pPr>
            <a:r>
              <a:rPr lang="en-GB" sz="6600" b="1">
                <a:solidFill>
                  <a:schemeClr val="bg1">
                    <a:lumMod val="65000"/>
                  </a:schemeClr>
                </a:solidFill>
              </a:rPr>
              <a:t>Domain F</a:t>
            </a:r>
          </a:p>
          <a:p>
            <a:pPr algn="ctr">
              <a:lnSpc>
                <a:spcPts val="5000"/>
              </a:lnSpc>
            </a:pPr>
            <a:r>
              <a:rPr lang="en-GB" sz="6600" b="1">
                <a:effectLst>
                  <a:outerShdw blurRad="38100" dist="38100" dir="2700000" algn="tl">
                    <a:srgbClr val="000000">
                      <a:alpha val="43137"/>
                    </a:srgbClr>
                  </a:outerShdw>
                </a:effectLst>
              </a:rPr>
              <a:t>Functionality</a:t>
            </a:r>
          </a:p>
        </p:txBody>
      </p:sp>
      <p:sp>
        <p:nvSpPr>
          <p:cNvPr id="28" name="Textfeld 27">
            <a:extLst>
              <a:ext uri="{FF2B5EF4-FFF2-40B4-BE49-F238E27FC236}">
                <a16:creationId xmlns:a16="http://schemas.microsoft.com/office/drawing/2014/main" id="{04A9F1F8-F645-45E3-9961-71C268F2A8D5}"/>
              </a:ext>
            </a:extLst>
          </p:cNvPr>
          <p:cNvSpPr txBox="1"/>
          <p:nvPr/>
        </p:nvSpPr>
        <p:spPr>
          <a:xfrm>
            <a:off x="7025995" y="3786012"/>
            <a:ext cx="2723034" cy="784189"/>
          </a:xfrm>
          <a:prstGeom prst="rect">
            <a:avLst/>
          </a:prstGeom>
          <a:noFill/>
        </p:spPr>
        <p:txBody>
          <a:bodyPr wrap="square" rtlCol="0" anchor="ctr">
            <a:spAutoFit/>
          </a:bodyPr>
          <a:lstStyle/>
          <a:p>
            <a:pPr algn="ctr">
              <a:lnSpc>
                <a:spcPts val="2600"/>
              </a:lnSpc>
            </a:pPr>
            <a:r>
              <a:rPr lang="en-GB" sz="3200" b="1"/>
              <a:t>Proximal contact (F3)</a:t>
            </a:r>
          </a:p>
        </p:txBody>
      </p:sp>
      <p:sp>
        <p:nvSpPr>
          <p:cNvPr id="31" name="Textfeld 30">
            <a:extLst>
              <a:ext uri="{FF2B5EF4-FFF2-40B4-BE49-F238E27FC236}">
                <a16:creationId xmlns:a16="http://schemas.microsoft.com/office/drawing/2014/main" id="{6ACF596D-268D-44A1-8DFC-1192BD4668C1}"/>
              </a:ext>
            </a:extLst>
          </p:cNvPr>
          <p:cNvSpPr txBox="1"/>
          <p:nvPr/>
        </p:nvSpPr>
        <p:spPr>
          <a:xfrm>
            <a:off x="2680249" y="4896531"/>
            <a:ext cx="2434421" cy="784189"/>
          </a:xfrm>
          <a:prstGeom prst="rect">
            <a:avLst/>
          </a:prstGeom>
          <a:noFill/>
        </p:spPr>
        <p:txBody>
          <a:bodyPr wrap="square" rtlCol="0" anchor="ctr">
            <a:spAutoFit/>
          </a:bodyPr>
          <a:lstStyle/>
          <a:p>
            <a:pPr algn="ctr">
              <a:lnSpc>
                <a:spcPts val="2600"/>
              </a:lnSpc>
            </a:pPr>
            <a:r>
              <a:rPr lang="en-GB" sz="3200" b="1" dirty="0"/>
              <a:t>Occlusion &amp; Wear (F5)</a:t>
            </a:r>
          </a:p>
        </p:txBody>
      </p:sp>
      <p:sp>
        <p:nvSpPr>
          <p:cNvPr id="18" name="Freihandform: Form 17">
            <a:extLst>
              <a:ext uri="{FF2B5EF4-FFF2-40B4-BE49-F238E27FC236}">
                <a16:creationId xmlns:a16="http://schemas.microsoft.com/office/drawing/2014/main" id="{5A48BAEF-5D95-426B-A772-5704001ADA40}"/>
              </a:ext>
            </a:extLst>
          </p:cNvPr>
          <p:cNvSpPr/>
          <p:nvPr/>
        </p:nvSpPr>
        <p:spPr>
          <a:xfrm>
            <a:off x="2695915" y="6014064"/>
            <a:ext cx="2811800" cy="383523"/>
          </a:xfrm>
          <a:custGeom>
            <a:avLst/>
            <a:gdLst>
              <a:gd name="connsiteX0" fmla="*/ 15418 w 2744265"/>
              <a:gd name="connsiteY0" fmla="*/ 10591 h 406441"/>
              <a:gd name="connsiteX1" fmla="*/ 88570 w 2744265"/>
              <a:gd name="connsiteY1" fmla="*/ 236143 h 406441"/>
              <a:gd name="connsiteX2" fmla="*/ 295834 w 2744265"/>
              <a:gd name="connsiteY2" fmla="*/ 242239 h 406441"/>
              <a:gd name="connsiteX3" fmla="*/ 1332154 w 2744265"/>
              <a:gd name="connsiteY3" fmla="*/ 382447 h 406441"/>
              <a:gd name="connsiteX4" fmla="*/ 1697914 w 2744265"/>
              <a:gd name="connsiteY4" fmla="*/ 394639 h 406441"/>
              <a:gd name="connsiteX5" fmla="*/ 2362378 w 2744265"/>
              <a:gd name="connsiteY5" fmla="*/ 260527 h 406441"/>
              <a:gd name="connsiteX6" fmla="*/ 2715946 w 2744265"/>
              <a:gd name="connsiteY6" fmla="*/ 156895 h 406441"/>
              <a:gd name="connsiteX7" fmla="*/ 2722042 w 2744265"/>
              <a:gd name="connsiteY7" fmla="*/ 120319 h 406441"/>
              <a:gd name="connsiteX8" fmla="*/ 2709850 w 2744265"/>
              <a:gd name="connsiteY8" fmla="*/ 114223 h 406441"/>
              <a:gd name="connsiteX9" fmla="*/ 1838122 w 2744265"/>
              <a:gd name="connsiteY9" fmla="*/ 248335 h 406441"/>
              <a:gd name="connsiteX10" fmla="*/ 911530 w 2744265"/>
              <a:gd name="connsiteY10" fmla="*/ 144703 h 406441"/>
              <a:gd name="connsiteX11" fmla="*/ 375082 w 2744265"/>
              <a:gd name="connsiteY11" fmla="*/ 47167 h 406441"/>
              <a:gd name="connsiteX12" fmla="*/ 15418 w 2744265"/>
              <a:gd name="connsiteY12" fmla="*/ 10591 h 406441"/>
              <a:gd name="connsiteX0" fmla="*/ 15418 w 2791732"/>
              <a:gd name="connsiteY0" fmla="*/ 10591 h 406441"/>
              <a:gd name="connsiteX1" fmla="*/ 88570 w 2791732"/>
              <a:gd name="connsiteY1" fmla="*/ 236143 h 406441"/>
              <a:gd name="connsiteX2" fmla="*/ 295834 w 2791732"/>
              <a:gd name="connsiteY2" fmla="*/ 242239 h 406441"/>
              <a:gd name="connsiteX3" fmla="*/ 1332154 w 2791732"/>
              <a:gd name="connsiteY3" fmla="*/ 382447 h 406441"/>
              <a:gd name="connsiteX4" fmla="*/ 1697914 w 2791732"/>
              <a:gd name="connsiteY4" fmla="*/ 394639 h 406441"/>
              <a:gd name="connsiteX5" fmla="*/ 2362378 w 2791732"/>
              <a:gd name="connsiteY5" fmla="*/ 260527 h 406441"/>
              <a:gd name="connsiteX6" fmla="*/ 2715946 w 2791732"/>
              <a:gd name="connsiteY6" fmla="*/ 156895 h 406441"/>
              <a:gd name="connsiteX7" fmla="*/ 2722042 w 2791732"/>
              <a:gd name="connsiteY7" fmla="*/ 120319 h 406441"/>
              <a:gd name="connsiteX8" fmla="*/ 2709850 w 2791732"/>
              <a:gd name="connsiteY8" fmla="*/ 114223 h 406441"/>
              <a:gd name="connsiteX9" fmla="*/ 1657782 w 2791732"/>
              <a:gd name="connsiteY9" fmla="*/ 230555 h 406441"/>
              <a:gd name="connsiteX10" fmla="*/ 911530 w 2791732"/>
              <a:gd name="connsiteY10" fmla="*/ 144703 h 406441"/>
              <a:gd name="connsiteX11" fmla="*/ 375082 w 2791732"/>
              <a:gd name="connsiteY11" fmla="*/ 47167 h 406441"/>
              <a:gd name="connsiteX12" fmla="*/ 15418 w 2791732"/>
              <a:gd name="connsiteY12" fmla="*/ 10591 h 406441"/>
              <a:gd name="connsiteX0" fmla="*/ 22179 w 2798493"/>
              <a:gd name="connsiteY0" fmla="*/ 9541 h 405391"/>
              <a:gd name="connsiteX1" fmla="*/ 67391 w 2798493"/>
              <a:gd name="connsiteY1" fmla="*/ 219853 h 405391"/>
              <a:gd name="connsiteX2" fmla="*/ 302595 w 2798493"/>
              <a:gd name="connsiteY2" fmla="*/ 241189 h 405391"/>
              <a:gd name="connsiteX3" fmla="*/ 1338915 w 2798493"/>
              <a:gd name="connsiteY3" fmla="*/ 381397 h 405391"/>
              <a:gd name="connsiteX4" fmla="*/ 1704675 w 2798493"/>
              <a:gd name="connsiteY4" fmla="*/ 393589 h 405391"/>
              <a:gd name="connsiteX5" fmla="*/ 2369139 w 2798493"/>
              <a:gd name="connsiteY5" fmla="*/ 259477 h 405391"/>
              <a:gd name="connsiteX6" fmla="*/ 2722707 w 2798493"/>
              <a:gd name="connsiteY6" fmla="*/ 155845 h 405391"/>
              <a:gd name="connsiteX7" fmla="*/ 2728803 w 2798493"/>
              <a:gd name="connsiteY7" fmla="*/ 119269 h 405391"/>
              <a:gd name="connsiteX8" fmla="*/ 2716611 w 2798493"/>
              <a:gd name="connsiteY8" fmla="*/ 113173 h 405391"/>
              <a:gd name="connsiteX9" fmla="*/ 1664543 w 2798493"/>
              <a:gd name="connsiteY9" fmla="*/ 229505 h 405391"/>
              <a:gd name="connsiteX10" fmla="*/ 918291 w 2798493"/>
              <a:gd name="connsiteY10" fmla="*/ 143653 h 405391"/>
              <a:gd name="connsiteX11" fmla="*/ 381843 w 2798493"/>
              <a:gd name="connsiteY11" fmla="*/ 46117 h 405391"/>
              <a:gd name="connsiteX12" fmla="*/ 22179 w 2798493"/>
              <a:gd name="connsiteY12" fmla="*/ 9541 h 405391"/>
              <a:gd name="connsiteX0" fmla="*/ 27775 w 2804089"/>
              <a:gd name="connsiteY0" fmla="*/ 9541 h 405391"/>
              <a:gd name="connsiteX1" fmla="*/ 72987 w 2804089"/>
              <a:gd name="connsiteY1" fmla="*/ 219853 h 405391"/>
              <a:gd name="connsiteX2" fmla="*/ 308191 w 2804089"/>
              <a:gd name="connsiteY2" fmla="*/ 241189 h 405391"/>
              <a:gd name="connsiteX3" fmla="*/ 1344511 w 2804089"/>
              <a:gd name="connsiteY3" fmla="*/ 381397 h 405391"/>
              <a:gd name="connsiteX4" fmla="*/ 1710271 w 2804089"/>
              <a:gd name="connsiteY4" fmla="*/ 393589 h 405391"/>
              <a:gd name="connsiteX5" fmla="*/ 2374735 w 2804089"/>
              <a:gd name="connsiteY5" fmla="*/ 259477 h 405391"/>
              <a:gd name="connsiteX6" fmla="*/ 2728303 w 2804089"/>
              <a:gd name="connsiteY6" fmla="*/ 155845 h 405391"/>
              <a:gd name="connsiteX7" fmla="*/ 2734399 w 2804089"/>
              <a:gd name="connsiteY7" fmla="*/ 119269 h 405391"/>
              <a:gd name="connsiteX8" fmla="*/ 2722207 w 2804089"/>
              <a:gd name="connsiteY8" fmla="*/ 113173 h 405391"/>
              <a:gd name="connsiteX9" fmla="*/ 1670139 w 2804089"/>
              <a:gd name="connsiteY9" fmla="*/ 229505 h 405391"/>
              <a:gd name="connsiteX10" fmla="*/ 923887 w 2804089"/>
              <a:gd name="connsiteY10" fmla="*/ 143653 h 405391"/>
              <a:gd name="connsiteX11" fmla="*/ 387439 w 2804089"/>
              <a:gd name="connsiteY11" fmla="*/ 46117 h 405391"/>
              <a:gd name="connsiteX12" fmla="*/ 27775 w 2804089"/>
              <a:gd name="connsiteY12" fmla="*/ 9541 h 405391"/>
              <a:gd name="connsiteX0" fmla="*/ 22180 w 2798494"/>
              <a:gd name="connsiteY0" fmla="*/ 9541 h 404803"/>
              <a:gd name="connsiteX1" fmla="*/ 67392 w 2798494"/>
              <a:gd name="connsiteY1" fmla="*/ 219853 h 404803"/>
              <a:gd name="connsiteX2" fmla="*/ 302596 w 2798494"/>
              <a:gd name="connsiteY2" fmla="*/ 253889 h 404803"/>
              <a:gd name="connsiteX3" fmla="*/ 1338916 w 2798494"/>
              <a:gd name="connsiteY3" fmla="*/ 381397 h 404803"/>
              <a:gd name="connsiteX4" fmla="*/ 1704676 w 2798494"/>
              <a:gd name="connsiteY4" fmla="*/ 393589 h 404803"/>
              <a:gd name="connsiteX5" fmla="*/ 2369140 w 2798494"/>
              <a:gd name="connsiteY5" fmla="*/ 259477 h 404803"/>
              <a:gd name="connsiteX6" fmla="*/ 2722708 w 2798494"/>
              <a:gd name="connsiteY6" fmla="*/ 155845 h 404803"/>
              <a:gd name="connsiteX7" fmla="*/ 2728804 w 2798494"/>
              <a:gd name="connsiteY7" fmla="*/ 119269 h 404803"/>
              <a:gd name="connsiteX8" fmla="*/ 2716612 w 2798494"/>
              <a:gd name="connsiteY8" fmla="*/ 113173 h 404803"/>
              <a:gd name="connsiteX9" fmla="*/ 1664544 w 2798494"/>
              <a:gd name="connsiteY9" fmla="*/ 229505 h 404803"/>
              <a:gd name="connsiteX10" fmla="*/ 918292 w 2798494"/>
              <a:gd name="connsiteY10" fmla="*/ 143653 h 404803"/>
              <a:gd name="connsiteX11" fmla="*/ 381844 w 2798494"/>
              <a:gd name="connsiteY11" fmla="*/ 46117 h 404803"/>
              <a:gd name="connsiteX12" fmla="*/ 22180 w 2798494"/>
              <a:gd name="connsiteY12" fmla="*/ 9541 h 404803"/>
              <a:gd name="connsiteX0" fmla="*/ 20036 w 2809050"/>
              <a:gd name="connsiteY0" fmla="*/ 13434 h 385836"/>
              <a:gd name="connsiteX1" fmla="*/ 77948 w 2809050"/>
              <a:gd name="connsiteY1" fmla="*/ 200886 h 385836"/>
              <a:gd name="connsiteX2" fmla="*/ 313152 w 2809050"/>
              <a:gd name="connsiteY2" fmla="*/ 234922 h 385836"/>
              <a:gd name="connsiteX3" fmla="*/ 1349472 w 2809050"/>
              <a:gd name="connsiteY3" fmla="*/ 362430 h 385836"/>
              <a:gd name="connsiteX4" fmla="*/ 1715232 w 2809050"/>
              <a:gd name="connsiteY4" fmla="*/ 374622 h 385836"/>
              <a:gd name="connsiteX5" fmla="*/ 2379696 w 2809050"/>
              <a:gd name="connsiteY5" fmla="*/ 240510 h 385836"/>
              <a:gd name="connsiteX6" fmla="*/ 2733264 w 2809050"/>
              <a:gd name="connsiteY6" fmla="*/ 136878 h 385836"/>
              <a:gd name="connsiteX7" fmla="*/ 2739360 w 2809050"/>
              <a:gd name="connsiteY7" fmla="*/ 100302 h 385836"/>
              <a:gd name="connsiteX8" fmla="*/ 2727168 w 2809050"/>
              <a:gd name="connsiteY8" fmla="*/ 94206 h 385836"/>
              <a:gd name="connsiteX9" fmla="*/ 1675100 w 2809050"/>
              <a:gd name="connsiteY9" fmla="*/ 210538 h 385836"/>
              <a:gd name="connsiteX10" fmla="*/ 928848 w 2809050"/>
              <a:gd name="connsiteY10" fmla="*/ 124686 h 385836"/>
              <a:gd name="connsiteX11" fmla="*/ 392400 w 2809050"/>
              <a:gd name="connsiteY11" fmla="*/ 27150 h 385836"/>
              <a:gd name="connsiteX12" fmla="*/ 20036 w 2809050"/>
              <a:gd name="connsiteY12" fmla="*/ 13434 h 385836"/>
              <a:gd name="connsiteX0" fmla="*/ 19854 w 2808868"/>
              <a:gd name="connsiteY0" fmla="*/ 8675 h 381077"/>
              <a:gd name="connsiteX1" fmla="*/ 77766 w 2808868"/>
              <a:gd name="connsiteY1" fmla="*/ 196127 h 381077"/>
              <a:gd name="connsiteX2" fmla="*/ 312970 w 2808868"/>
              <a:gd name="connsiteY2" fmla="*/ 230163 h 381077"/>
              <a:gd name="connsiteX3" fmla="*/ 1349290 w 2808868"/>
              <a:gd name="connsiteY3" fmla="*/ 357671 h 381077"/>
              <a:gd name="connsiteX4" fmla="*/ 1715050 w 2808868"/>
              <a:gd name="connsiteY4" fmla="*/ 369863 h 381077"/>
              <a:gd name="connsiteX5" fmla="*/ 2379514 w 2808868"/>
              <a:gd name="connsiteY5" fmla="*/ 235751 h 381077"/>
              <a:gd name="connsiteX6" fmla="*/ 2733082 w 2808868"/>
              <a:gd name="connsiteY6" fmla="*/ 132119 h 381077"/>
              <a:gd name="connsiteX7" fmla="*/ 2739178 w 2808868"/>
              <a:gd name="connsiteY7" fmla="*/ 95543 h 381077"/>
              <a:gd name="connsiteX8" fmla="*/ 2726986 w 2808868"/>
              <a:gd name="connsiteY8" fmla="*/ 89447 h 381077"/>
              <a:gd name="connsiteX9" fmla="*/ 1674918 w 2808868"/>
              <a:gd name="connsiteY9" fmla="*/ 205779 h 381077"/>
              <a:gd name="connsiteX10" fmla="*/ 928666 w 2808868"/>
              <a:gd name="connsiteY10" fmla="*/ 119927 h 381077"/>
              <a:gd name="connsiteX11" fmla="*/ 389678 w 2808868"/>
              <a:gd name="connsiteY11" fmla="*/ 40171 h 381077"/>
              <a:gd name="connsiteX12" fmla="*/ 19854 w 2808868"/>
              <a:gd name="connsiteY12" fmla="*/ 8675 h 381077"/>
              <a:gd name="connsiteX0" fmla="*/ 22786 w 2811800"/>
              <a:gd name="connsiteY0" fmla="*/ 11121 h 383523"/>
              <a:gd name="connsiteX1" fmla="*/ 80698 w 2811800"/>
              <a:gd name="connsiteY1" fmla="*/ 198573 h 383523"/>
              <a:gd name="connsiteX2" fmla="*/ 315902 w 2811800"/>
              <a:gd name="connsiteY2" fmla="*/ 232609 h 383523"/>
              <a:gd name="connsiteX3" fmla="*/ 1352222 w 2811800"/>
              <a:gd name="connsiteY3" fmla="*/ 360117 h 383523"/>
              <a:gd name="connsiteX4" fmla="*/ 1717982 w 2811800"/>
              <a:gd name="connsiteY4" fmla="*/ 372309 h 383523"/>
              <a:gd name="connsiteX5" fmla="*/ 2382446 w 2811800"/>
              <a:gd name="connsiteY5" fmla="*/ 238197 h 383523"/>
              <a:gd name="connsiteX6" fmla="*/ 2736014 w 2811800"/>
              <a:gd name="connsiteY6" fmla="*/ 134565 h 383523"/>
              <a:gd name="connsiteX7" fmla="*/ 2742110 w 2811800"/>
              <a:gd name="connsiteY7" fmla="*/ 97989 h 383523"/>
              <a:gd name="connsiteX8" fmla="*/ 2729918 w 2811800"/>
              <a:gd name="connsiteY8" fmla="*/ 91893 h 383523"/>
              <a:gd name="connsiteX9" fmla="*/ 1677850 w 2811800"/>
              <a:gd name="connsiteY9" fmla="*/ 208225 h 383523"/>
              <a:gd name="connsiteX10" fmla="*/ 931598 w 2811800"/>
              <a:gd name="connsiteY10" fmla="*/ 122373 h 383523"/>
              <a:gd name="connsiteX11" fmla="*/ 433250 w 2811800"/>
              <a:gd name="connsiteY11" fmla="*/ 32457 h 383523"/>
              <a:gd name="connsiteX12" fmla="*/ 22786 w 2811800"/>
              <a:gd name="connsiteY12" fmla="*/ 11121 h 383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11800" h="383523">
                <a:moveTo>
                  <a:pt x="22786" y="11121"/>
                </a:moveTo>
                <a:cubicBezTo>
                  <a:pt x="-35973" y="38807"/>
                  <a:pt x="31845" y="161658"/>
                  <a:pt x="80698" y="198573"/>
                </a:cubicBezTo>
                <a:cubicBezTo>
                  <a:pt x="129551" y="235488"/>
                  <a:pt x="103981" y="205685"/>
                  <a:pt x="315902" y="232609"/>
                </a:cubicBezTo>
                <a:lnTo>
                  <a:pt x="1352222" y="360117"/>
                </a:lnTo>
                <a:cubicBezTo>
                  <a:pt x="1585902" y="383400"/>
                  <a:pt x="1546278" y="392629"/>
                  <a:pt x="1717982" y="372309"/>
                </a:cubicBezTo>
                <a:cubicBezTo>
                  <a:pt x="1889686" y="351989"/>
                  <a:pt x="2212774" y="277821"/>
                  <a:pt x="2382446" y="238197"/>
                </a:cubicBezTo>
                <a:cubicBezTo>
                  <a:pt x="2552118" y="198573"/>
                  <a:pt x="2676070" y="157933"/>
                  <a:pt x="2736014" y="134565"/>
                </a:cubicBezTo>
                <a:cubicBezTo>
                  <a:pt x="2795958" y="111197"/>
                  <a:pt x="2742110" y="97989"/>
                  <a:pt x="2742110" y="97989"/>
                </a:cubicBezTo>
                <a:cubicBezTo>
                  <a:pt x="2741094" y="90877"/>
                  <a:pt x="2907294" y="73520"/>
                  <a:pt x="2729918" y="91893"/>
                </a:cubicBezTo>
                <a:cubicBezTo>
                  <a:pt x="2552542" y="110266"/>
                  <a:pt x="1977570" y="203145"/>
                  <a:pt x="1677850" y="208225"/>
                </a:cubicBezTo>
                <a:cubicBezTo>
                  <a:pt x="1378130" y="213305"/>
                  <a:pt x="1175438" y="155901"/>
                  <a:pt x="931598" y="122373"/>
                </a:cubicBezTo>
                <a:cubicBezTo>
                  <a:pt x="687758" y="88845"/>
                  <a:pt x="584719" y="50999"/>
                  <a:pt x="433250" y="32457"/>
                </a:cubicBezTo>
                <a:cubicBezTo>
                  <a:pt x="281781" y="13915"/>
                  <a:pt x="81545" y="-16565"/>
                  <a:pt x="22786" y="11121"/>
                </a:cubicBezTo>
                <a:close/>
              </a:path>
            </a:pathLst>
          </a:cu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ihandform 34"/>
          <p:cNvSpPr/>
          <p:nvPr/>
        </p:nvSpPr>
        <p:spPr>
          <a:xfrm>
            <a:off x="5201119" y="6013683"/>
            <a:ext cx="955441" cy="1738466"/>
          </a:xfrm>
          <a:custGeom>
            <a:avLst/>
            <a:gdLst>
              <a:gd name="connsiteX0" fmla="*/ 0 w 628650"/>
              <a:gd name="connsiteY0" fmla="*/ 76200 h 1162050"/>
              <a:gd name="connsiteX1" fmla="*/ 409575 w 628650"/>
              <a:gd name="connsiteY1" fmla="*/ 952500 h 1162050"/>
              <a:gd name="connsiteX2" fmla="*/ 628650 w 628650"/>
              <a:gd name="connsiteY2" fmla="*/ 1162050 h 1162050"/>
              <a:gd name="connsiteX3" fmla="*/ 466725 w 628650"/>
              <a:gd name="connsiteY3" fmla="*/ 257175 h 1162050"/>
              <a:gd name="connsiteX4" fmla="*/ 428625 w 628650"/>
              <a:gd name="connsiteY4" fmla="*/ 0 h 1162050"/>
              <a:gd name="connsiteX5" fmla="*/ 0 w 628650"/>
              <a:gd name="connsiteY5" fmla="*/ 76200 h 1162050"/>
              <a:gd name="connsiteX0" fmla="*/ 0 w 628650"/>
              <a:gd name="connsiteY0" fmla="*/ 76200 h 1162050"/>
              <a:gd name="connsiteX1" fmla="*/ 333375 w 628650"/>
              <a:gd name="connsiteY1" fmla="*/ 466725 h 1162050"/>
              <a:gd name="connsiteX2" fmla="*/ 628650 w 628650"/>
              <a:gd name="connsiteY2" fmla="*/ 1162050 h 1162050"/>
              <a:gd name="connsiteX3" fmla="*/ 466725 w 628650"/>
              <a:gd name="connsiteY3" fmla="*/ 257175 h 1162050"/>
              <a:gd name="connsiteX4" fmla="*/ 428625 w 628650"/>
              <a:gd name="connsiteY4" fmla="*/ 0 h 1162050"/>
              <a:gd name="connsiteX5" fmla="*/ 0 w 628650"/>
              <a:gd name="connsiteY5" fmla="*/ 76200 h 1162050"/>
              <a:gd name="connsiteX0" fmla="*/ 0 w 714375"/>
              <a:gd name="connsiteY0" fmla="*/ 76200 h 1638300"/>
              <a:gd name="connsiteX1" fmla="*/ 333375 w 714375"/>
              <a:gd name="connsiteY1" fmla="*/ 466725 h 1638300"/>
              <a:gd name="connsiteX2" fmla="*/ 714375 w 714375"/>
              <a:gd name="connsiteY2" fmla="*/ 1638300 h 1638300"/>
              <a:gd name="connsiteX3" fmla="*/ 466725 w 714375"/>
              <a:gd name="connsiteY3" fmla="*/ 257175 h 1638300"/>
              <a:gd name="connsiteX4" fmla="*/ 428625 w 714375"/>
              <a:gd name="connsiteY4" fmla="*/ 0 h 1638300"/>
              <a:gd name="connsiteX5" fmla="*/ 0 w 714375"/>
              <a:gd name="connsiteY5" fmla="*/ 76200 h 1638300"/>
              <a:gd name="connsiteX0" fmla="*/ 0 w 714375"/>
              <a:gd name="connsiteY0" fmla="*/ 76200 h 1638300"/>
              <a:gd name="connsiteX1" fmla="*/ 333375 w 714375"/>
              <a:gd name="connsiteY1" fmla="*/ 466725 h 1638300"/>
              <a:gd name="connsiteX2" fmla="*/ 714375 w 714375"/>
              <a:gd name="connsiteY2" fmla="*/ 1638300 h 1638300"/>
              <a:gd name="connsiteX3" fmla="*/ 466725 w 714375"/>
              <a:gd name="connsiteY3" fmla="*/ 257175 h 1638300"/>
              <a:gd name="connsiteX4" fmla="*/ 428625 w 714375"/>
              <a:gd name="connsiteY4" fmla="*/ 0 h 1638300"/>
              <a:gd name="connsiteX5" fmla="*/ 0 w 714375"/>
              <a:gd name="connsiteY5" fmla="*/ 76200 h 1638300"/>
              <a:gd name="connsiteX0" fmla="*/ 0 w 714375"/>
              <a:gd name="connsiteY0" fmla="*/ 76200 h 1638300"/>
              <a:gd name="connsiteX1" fmla="*/ 333375 w 714375"/>
              <a:gd name="connsiteY1" fmla="*/ 466725 h 1638300"/>
              <a:gd name="connsiteX2" fmla="*/ 714375 w 714375"/>
              <a:gd name="connsiteY2" fmla="*/ 1638300 h 1638300"/>
              <a:gd name="connsiteX3" fmla="*/ 466725 w 714375"/>
              <a:gd name="connsiteY3" fmla="*/ 257175 h 1638300"/>
              <a:gd name="connsiteX4" fmla="*/ 428625 w 714375"/>
              <a:gd name="connsiteY4" fmla="*/ 0 h 1638300"/>
              <a:gd name="connsiteX5" fmla="*/ 0 w 714375"/>
              <a:gd name="connsiteY5" fmla="*/ 76200 h 1638300"/>
              <a:gd name="connsiteX0" fmla="*/ 0 w 714375"/>
              <a:gd name="connsiteY0" fmla="*/ 76200 h 1638300"/>
              <a:gd name="connsiteX1" fmla="*/ 266700 w 714375"/>
              <a:gd name="connsiteY1" fmla="*/ 533400 h 1638300"/>
              <a:gd name="connsiteX2" fmla="*/ 714375 w 714375"/>
              <a:gd name="connsiteY2" fmla="*/ 1638300 h 1638300"/>
              <a:gd name="connsiteX3" fmla="*/ 466725 w 714375"/>
              <a:gd name="connsiteY3" fmla="*/ 257175 h 1638300"/>
              <a:gd name="connsiteX4" fmla="*/ 428625 w 714375"/>
              <a:gd name="connsiteY4" fmla="*/ 0 h 1638300"/>
              <a:gd name="connsiteX5" fmla="*/ 0 w 714375"/>
              <a:gd name="connsiteY5" fmla="*/ 76200 h 1638300"/>
              <a:gd name="connsiteX0" fmla="*/ 0 w 733425"/>
              <a:gd name="connsiteY0" fmla="*/ 76200 h 1762125"/>
              <a:gd name="connsiteX1" fmla="*/ 266700 w 733425"/>
              <a:gd name="connsiteY1" fmla="*/ 533400 h 1762125"/>
              <a:gd name="connsiteX2" fmla="*/ 733425 w 733425"/>
              <a:gd name="connsiteY2" fmla="*/ 1762125 h 1762125"/>
              <a:gd name="connsiteX3" fmla="*/ 466725 w 733425"/>
              <a:gd name="connsiteY3" fmla="*/ 257175 h 1762125"/>
              <a:gd name="connsiteX4" fmla="*/ 428625 w 733425"/>
              <a:gd name="connsiteY4" fmla="*/ 0 h 1762125"/>
              <a:gd name="connsiteX5" fmla="*/ 0 w 733425"/>
              <a:gd name="connsiteY5" fmla="*/ 76200 h 1762125"/>
              <a:gd name="connsiteX0" fmla="*/ 0 w 758825"/>
              <a:gd name="connsiteY0" fmla="*/ 165981 h 1762125"/>
              <a:gd name="connsiteX1" fmla="*/ 292100 w 758825"/>
              <a:gd name="connsiteY1" fmla="*/ 533400 h 1762125"/>
              <a:gd name="connsiteX2" fmla="*/ 758825 w 758825"/>
              <a:gd name="connsiteY2" fmla="*/ 1762125 h 1762125"/>
              <a:gd name="connsiteX3" fmla="*/ 492125 w 758825"/>
              <a:gd name="connsiteY3" fmla="*/ 257175 h 1762125"/>
              <a:gd name="connsiteX4" fmla="*/ 454025 w 758825"/>
              <a:gd name="connsiteY4" fmla="*/ 0 h 1762125"/>
              <a:gd name="connsiteX5" fmla="*/ 0 w 758825"/>
              <a:gd name="connsiteY5" fmla="*/ 165981 h 1762125"/>
              <a:gd name="connsiteX0" fmla="*/ 0 w 611187"/>
              <a:gd name="connsiteY0" fmla="*/ 165981 h 1896798"/>
              <a:gd name="connsiteX1" fmla="*/ 292100 w 611187"/>
              <a:gd name="connsiteY1" fmla="*/ 533400 h 1896798"/>
              <a:gd name="connsiteX2" fmla="*/ 611187 w 611187"/>
              <a:gd name="connsiteY2" fmla="*/ 1896798 h 1896798"/>
              <a:gd name="connsiteX3" fmla="*/ 492125 w 611187"/>
              <a:gd name="connsiteY3" fmla="*/ 257175 h 1896798"/>
              <a:gd name="connsiteX4" fmla="*/ 454025 w 611187"/>
              <a:gd name="connsiteY4" fmla="*/ 0 h 1896798"/>
              <a:gd name="connsiteX5" fmla="*/ 0 w 611187"/>
              <a:gd name="connsiteY5" fmla="*/ 165981 h 1896798"/>
              <a:gd name="connsiteX0" fmla="*/ 0 w 656468"/>
              <a:gd name="connsiteY0" fmla="*/ 165981 h 1860393"/>
              <a:gd name="connsiteX1" fmla="*/ 292100 w 656468"/>
              <a:gd name="connsiteY1" fmla="*/ 533400 h 1860393"/>
              <a:gd name="connsiteX2" fmla="*/ 656468 w 656468"/>
              <a:gd name="connsiteY2" fmla="*/ 1860393 h 1860393"/>
              <a:gd name="connsiteX3" fmla="*/ 492125 w 656468"/>
              <a:gd name="connsiteY3" fmla="*/ 257175 h 1860393"/>
              <a:gd name="connsiteX4" fmla="*/ 454025 w 656468"/>
              <a:gd name="connsiteY4" fmla="*/ 0 h 1860393"/>
              <a:gd name="connsiteX5" fmla="*/ 0 w 656468"/>
              <a:gd name="connsiteY5" fmla="*/ 165981 h 1860393"/>
              <a:gd name="connsiteX0" fmla="*/ 0 w 656468"/>
              <a:gd name="connsiteY0" fmla="*/ 165981 h 1860393"/>
              <a:gd name="connsiteX1" fmla="*/ 292100 w 656468"/>
              <a:gd name="connsiteY1" fmla="*/ 533400 h 1860393"/>
              <a:gd name="connsiteX2" fmla="*/ 656468 w 656468"/>
              <a:gd name="connsiteY2" fmla="*/ 1860393 h 1860393"/>
              <a:gd name="connsiteX3" fmla="*/ 492125 w 656468"/>
              <a:gd name="connsiteY3" fmla="*/ 257175 h 1860393"/>
              <a:gd name="connsiteX4" fmla="*/ 454025 w 656468"/>
              <a:gd name="connsiteY4" fmla="*/ 0 h 1860393"/>
              <a:gd name="connsiteX5" fmla="*/ 0 w 656468"/>
              <a:gd name="connsiteY5" fmla="*/ 165981 h 1860393"/>
              <a:gd name="connsiteX0" fmla="*/ 0 w 656468"/>
              <a:gd name="connsiteY0" fmla="*/ 165981 h 1860393"/>
              <a:gd name="connsiteX1" fmla="*/ 253288 w 656468"/>
              <a:gd name="connsiteY1" fmla="*/ 666884 h 1860393"/>
              <a:gd name="connsiteX2" fmla="*/ 656468 w 656468"/>
              <a:gd name="connsiteY2" fmla="*/ 1860393 h 1860393"/>
              <a:gd name="connsiteX3" fmla="*/ 492125 w 656468"/>
              <a:gd name="connsiteY3" fmla="*/ 257175 h 1860393"/>
              <a:gd name="connsiteX4" fmla="*/ 454025 w 656468"/>
              <a:gd name="connsiteY4" fmla="*/ 0 h 1860393"/>
              <a:gd name="connsiteX5" fmla="*/ 0 w 656468"/>
              <a:gd name="connsiteY5" fmla="*/ 165981 h 1860393"/>
              <a:gd name="connsiteX0" fmla="*/ 0 w 656468"/>
              <a:gd name="connsiteY0" fmla="*/ 165981 h 1860393"/>
              <a:gd name="connsiteX1" fmla="*/ 253288 w 656468"/>
              <a:gd name="connsiteY1" fmla="*/ 666884 h 1860393"/>
              <a:gd name="connsiteX2" fmla="*/ 656468 w 656468"/>
              <a:gd name="connsiteY2" fmla="*/ 1860393 h 1860393"/>
              <a:gd name="connsiteX3" fmla="*/ 492125 w 656468"/>
              <a:gd name="connsiteY3" fmla="*/ 257175 h 1860393"/>
              <a:gd name="connsiteX4" fmla="*/ 454025 w 656468"/>
              <a:gd name="connsiteY4" fmla="*/ 0 h 1860393"/>
              <a:gd name="connsiteX5" fmla="*/ 0 w 656468"/>
              <a:gd name="connsiteY5" fmla="*/ 165981 h 1860393"/>
              <a:gd name="connsiteX0" fmla="*/ 0 w 656468"/>
              <a:gd name="connsiteY0" fmla="*/ 165981 h 1860393"/>
              <a:gd name="connsiteX1" fmla="*/ 253288 w 656468"/>
              <a:gd name="connsiteY1" fmla="*/ 666884 h 1860393"/>
              <a:gd name="connsiteX2" fmla="*/ 656468 w 656468"/>
              <a:gd name="connsiteY2" fmla="*/ 1860393 h 1860393"/>
              <a:gd name="connsiteX3" fmla="*/ 492125 w 656468"/>
              <a:gd name="connsiteY3" fmla="*/ 257175 h 1860393"/>
              <a:gd name="connsiteX4" fmla="*/ 454025 w 656468"/>
              <a:gd name="connsiteY4" fmla="*/ 0 h 1860393"/>
              <a:gd name="connsiteX5" fmla="*/ 0 w 656468"/>
              <a:gd name="connsiteY5" fmla="*/ 165981 h 1860393"/>
              <a:gd name="connsiteX0" fmla="*/ 12 w 656480"/>
              <a:gd name="connsiteY0" fmla="*/ 165981 h 1860393"/>
              <a:gd name="connsiteX1" fmla="*/ 253300 w 656480"/>
              <a:gd name="connsiteY1" fmla="*/ 666884 h 1860393"/>
              <a:gd name="connsiteX2" fmla="*/ 656480 w 656480"/>
              <a:gd name="connsiteY2" fmla="*/ 1860393 h 1860393"/>
              <a:gd name="connsiteX3" fmla="*/ 492137 w 656480"/>
              <a:gd name="connsiteY3" fmla="*/ 257175 h 1860393"/>
              <a:gd name="connsiteX4" fmla="*/ 454037 w 656480"/>
              <a:gd name="connsiteY4" fmla="*/ 0 h 1860393"/>
              <a:gd name="connsiteX5" fmla="*/ 12 w 656480"/>
              <a:gd name="connsiteY5" fmla="*/ 165981 h 1860393"/>
              <a:gd name="connsiteX0" fmla="*/ 12 w 656480"/>
              <a:gd name="connsiteY0" fmla="*/ 202386 h 1896798"/>
              <a:gd name="connsiteX1" fmla="*/ 253300 w 656480"/>
              <a:gd name="connsiteY1" fmla="*/ 703289 h 1896798"/>
              <a:gd name="connsiteX2" fmla="*/ 656480 w 656480"/>
              <a:gd name="connsiteY2" fmla="*/ 1896798 h 1896798"/>
              <a:gd name="connsiteX3" fmla="*/ 492137 w 656480"/>
              <a:gd name="connsiteY3" fmla="*/ 293580 h 1896798"/>
              <a:gd name="connsiteX4" fmla="*/ 473443 w 656480"/>
              <a:gd name="connsiteY4" fmla="*/ 0 h 1896798"/>
              <a:gd name="connsiteX5" fmla="*/ 12 w 656480"/>
              <a:gd name="connsiteY5" fmla="*/ 202386 h 1896798"/>
              <a:gd name="connsiteX0" fmla="*/ 12 w 656480"/>
              <a:gd name="connsiteY0" fmla="*/ 202386 h 1896798"/>
              <a:gd name="connsiteX1" fmla="*/ 253300 w 656480"/>
              <a:gd name="connsiteY1" fmla="*/ 703289 h 1896798"/>
              <a:gd name="connsiteX2" fmla="*/ 656480 w 656480"/>
              <a:gd name="connsiteY2" fmla="*/ 1896798 h 1896798"/>
              <a:gd name="connsiteX3" fmla="*/ 505074 w 656480"/>
              <a:gd name="connsiteY3" fmla="*/ 293580 h 1896798"/>
              <a:gd name="connsiteX4" fmla="*/ 473443 w 656480"/>
              <a:gd name="connsiteY4" fmla="*/ 0 h 1896798"/>
              <a:gd name="connsiteX5" fmla="*/ 12 w 656480"/>
              <a:gd name="connsiteY5" fmla="*/ 202386 h 1896798"/>
              <a:gd name="connsiteX0" fmla="*/ 11 w 663690"/>
              <a:gd name="connsiteY0" fmla="*/ 131775 h 1896798"/>
              <a:gd name="connsiteX1" fmla="*/ 260510 w 663690"/>
              <a:gd name="connsiteY1" fmla="*/ 703289 h 1896798"/>
              <a:gd name="connsiteX2" fmla="*/ 663690 w 663690"/>
              <a:gd name="connsiteY2" fmla="*/ 1896798 h 1896798"/>
              <a:gd name="connsiteX3" fmla="*/ 512284 w 663690"/>
              <a:gd name="connsiteY3" fmla="*/ 293580 h 1896798"/>
              <a:gd name="connsiteX4" fmla="*/ 480653 w 663690"/>
              <a:gd name="connsiteY4" fmla="*/ 0 h 1896798"/>
              <a:gd name="connsiteX5" fmla="*/ 11 w 663690"/>
              <a:gd name="connsiteY5" fmla="*/ 131775 h 1896798"/>
              <a:gd name="connsiteX0" fmla="*/ 11 w 678112"/>
              <a:gd name="connsiteY0" fmla="*/ 131775 h 1858777"/>
              <a:gd name="connsiteX1" fmla="*/ 260510 w 678112"/>
              <a:gd name="connsiteY1" fmla="*/ 703289 h 1858777"/>
              <a:gd name="connsiteX2" fmla="*/ 678112 w 678112"/>
              <a:gd name="connsiteY2" fmla="*/ 1858777 h 1858777"/>
              <a:gd name="connsiteX3" fmla="*/ 512284 w 678112"/>
              <a:gd name="connsiteY3" fmla="*/ 293580 h 1858777"/>
              <a:gd name="connsiteX4" fmla="*/ 480653 w 678112"/>
              <a:gd name="connsiteY4" fmla="*/ 0 h 1858777"/>
              <a:gd name="connsiteX5" fmla="*/ 11 w 678112"/>
              <a:gd name="connsiteY5" fmla="*/ 131775 h 1858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8112" h="1858777">
                <a:moveTo>
                  <a:pt x="11" y="131775"/>
                </a:moveTo>
                <a:cubicBezTo>
                  <a:pt x="-1652" y="332714"/>
                  <a:pt x="171610" y="550889"/>
                  <a:pt x="260510" y="703289"/>
                </a:cubicBezTo>
                <a:cubicBezTo>
                  <a:pt x="387510" y="1093814"/>
                  <a:pt x="361174" y="1635396"/>
                  <a:pt x="678112" y="1858777"/>
                </a:cubicBezTo>
                <a:lnTo>
                  <a:pt x="512284" y="293580"/>
                </a:lnTo>
                <a:lnTo>
                  <a:pt x="480653" y="0"/>
                </a:lnTo>
                <a:cubicBezTo>
                  <a:pt x="329311" y="55327"/>
                  <a:pt x="170759" y="88583"/>
                  <a:pt x="11" y="131775"/>
                </a:cubicBezTo>
                <a:close/>
              </a:path>
            </a:pathLst>
          </a:custGeom>
          <a:solidFill>
            <a:schemeClr val="accent5">
              <a:lumMod val="20000"/>
              <a:lumOff val="80000"/>
            </a:schemeClr>
          </a:solidFill>
          <a:ln>
            <a:solidFill>
              <a:srgbClr val="EA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4" name="Gerade Verbindung 19">
            <a:extLst>
              <a:ext uri="{FF2B5EF4-FFF2-40B4-BE49-F238E27FC236}">
                <a16:creationId xmlns:a16="http://schemas.microsoft.com/office/drawing/2014/main" id="{0F6149E5-0B75-41A0-B4B0-D6BFECD52DF3}"/>
              </a:ext>
            </a:extLst>
          </p:cNvPr>
          <p:cNvCxnSpPr>
            <a:cxnSpLocks/>
            <a:endCxn id="31" idx="2"/>
          </p:cNvCxnSpPr>
          <p:nvPr/>
        </p:nvCxnSpPr>
        <p:spPr>
          <a:xfrm flipV="1">
            <a:off x="3735096" y="5680720"/>
            <a:ext cx="162364" cy="5790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Freihandform: Form 20">
            <a:extLst>
              <a:ext uri="{FF2B5EF4-FFF2-40B4-BE49-F238E27FC236}">
                <a16:creationId xmlns:a16="http://schemas.microsoft.com/office/drawing/2014/main" id="{8A1BF2AD-35A5-478A-A023-A272A4A5B107}"/>
              </a:ext>
            </a:extLst>
          </p:cNvPr>
          <p:cNvSpPr/>
          <p:nvPr/>
        </p:nvSpPr>
        <p:spPr>
          <a:xfrm>
            <a:off x="2495498" y="5989651"/>
            <a:ext cx="220723" cy="1372272"/>
          </a:xfrm>
          <a:custGeom>
            <a:avLst/>
            <a:gdLst>
              <a:gd name="connsiteX0" fmla="*/ 125579 w 226071"/>
              <a:gd name="connsiteY0" fmla="*/ 137777 h 1462361"/>
              <a:gd name="connsiteX1" fmla="*/ 3659 w 226071"/>
              <a:gd name="connsiteY1" fmla="*/ 1296017 h 1462361"/>
              <a:gd name="connsiteX2" fmla="*/ 49379 w 226071"/>
              <a:gd name="connsiteY2" fmla="*/ 1334117 h 1462361"/>
              <a:gd name="connsiteX3" fmla="*/ 224639 w 226071"/>
              <a:gd name="connsiteY3" fmla="*/ 153017 h 1462361"/>
              <a:gd name="connsiteX4" fmla="*/ 125579 w 226071"/>
              <a:gd name="connsiteY4" fmla="*/ 137777 h 1462361"/>
              <a:gd name="connsiteX0" fmla="*/ 125579 w 226071"/>
              <a:gd name="connsiteY0" fmla="*/ 137777 h 1462361"/>
              <a:gd name="connsiteX1" fmla="*/ 3659 w 226071"/>
              <a:gd name="connsiteY1" fmla="*/ 1296017 h 1462361"/>
              <a:gd name="connsiteX2" fmla="*/ 49379 w 226071"/>
              <a:gd name="connsiteY2" fmla="*/ 1334117 h 1462361"/>
              <a:gd name="connsiteX3" fmla="*/ 224639 w 226071"/>
              <a:gd name="connsiteY3" fmla="*/ 153017 h 1462361"/>
              <a:gd name="connsiteX4" fmla="*/ 125579 w 226071"/>
              <a:gd name="connsiteY4" fmla="*/ 137777 h 1462361"/>
              <a:gd name="connsiteX0" fmla="*/ 125579 w 240880"/>
              <a:gd name="connsiteY0" fmla="*/ 84950 h 1409534"/>
              <a:gd name="connsiteX1" fmla="*/ 3659 w 240880"/>
              <a:gd name="connsiteY1" fmla="*/ 1243190 h 1409534"/>
              <a:gd name="connsiteX2" fmla="*/ 49379 w 240880"/>
              <a:gd name="connsiteY2" fmla="*/ 1281290 h 1409534"/>
              <a:gd name="connsiteX3" fmla="*/ 224639 w 240880"/>
              <a:gd name="connsiteY3" fmla="*/ 100190 h 1409534"/>
              <a:gd name="connsiteX4" fmla="*/ 125579 w 240880"/>
              <a:gd name="connsiteY4" fmla="*/ 84950 h 1409534"/>
              <a:gd name="connsiteX0" fmla="*/ 125579 w 225394"/>
              <a:gd name="connsiteY0" fmla="*/ 139627 h 1464211"/>
              <a:gd name="connsiteX1" fmla="*/ 3659 w 225394"/>
              <a:gd name="connsiteY1" fmla="*/ 1297867 h 1464211"/>
              <a:gd name="connsiteX2" fmla="*/ 49379 w 225394"/>
              <a:gd name="connsiteY2" fmla="*/ 1335967 h 1464211"/>
              <a:gd name="connsiteX3" fmla="*/ 224639 w 225394"/>
              <a:gd name="connsiteY3" fmla="*/ 154867 h 1464211"/>
              <a:gd name="connsiteX4" fmla="*/ 125579 w 225394"/>
              <a:gd name="connsiteY4" fmla="*/ 139627 h 1464211"/>
              <a:gd name="connsiteX0" fmla="*/ 125579 w 224639"/>
              <a:gd name="connsiteY0" fmla="*/ 91467 h 1416051"/>
              <a:gd name="connsiteX1" fmla="*/ 3659 w 224639"/>
              <a:gd name="connsiteY1" fmla="*/ 1249707 h 1416051"/>
              <a:gd name="connsiteX2" fmla="*/ 49379 w 224639"/>
              <a:gd name="connsiteY2" fmla="*/ 1287807 h 1416051"/>
              <a:gd name="connsiteX3" fmla="*/ 224639 w 224639"/>
              <a:gd name="connsiteY3" fmla="*/ 106707 h 1416051"/>
              <a:gd name="connsiteX4" fmla="*/ 125579 w 224639"/>
              <a:gd name="connsiteY4" fmla="*/ 91467 h 1416051"/>
              <a:gd name="connsiteX0" fmla="*/ 125579 w 224639"/>
              <a:gd name="connsiteY0" fmla="*/ 6894 h 1331478"/>
              <a:gd name="connsiteX1" fmla="*/ 3659 w 224639"/>
              <a:gd name="connsiteY1" fmla="*/ 1165134 h 1331478"/>
              <a:gd name="connsiteX2" fmla="*/ 49379 w 224639"/>
              <a:gd name="connsiteY2" fmla="*/ 1203234 h 1331478"/>
              <a:gd name="connsiteX3" fmla="*/ 224639 w 224639"/>
              <a:gd name="connsiteY3" fmla="*/ 22134 h 1331478"/>
              <a:gd name="connsiteX4" fmla="*/ 125579 w 224639"/>
              <a:gd name="connsiteY4" fmla="*/ 6894 h 1331478"/>
              <a:gd name="connsiteX0" fmla="*/ 125579 w 222099"/>
              <a:gd name="connsiteY0" fmla="*/ 79479 h 1404063"/>
              <a:gd name="connsiteX1" fmla="*/ 3659 w 222099"/>
              <a:gd name="connsiteY1" fmla="*/ 1237719 h 1404063"/>
              <a:gd name="connsiteX2" fmla="*/ 49379 w 222099"/>
              <a:gd name="connsiteY2" fmla="*/ 1275819 h 1404063"/>
              <a:gd name="connsiteX3" fmla="*/ 222099 w 222099"/>
              <a:gd name="connsiteY3" fmla="*/ 130279 h 1404063"/>
              <a:gd name="connsiteX4" fmla="*/ 125579 w 222099"/>
              <a:gd name="connsiteY4" fmla="*/ 79479 h 1404063"/>
              <a:gd name="connsiteX0" fmla="*/ 95945 w 220880"/>
              <a:gd name="connsiteY0" fmla="*/ 175220 h 1373782"/>
              <a:gd name="connsiteX1" fmla="*/ 1965 w 220880"/>
              <a:gd name="connsiteY1" fmla="*/ 1214080 h 1373782"/>
              <a:gd name="connsiteX2" fmla="*/ 47685 w 220880"/>
              <a:gd name="connsiteY2" fmla="*/ 1252180 h 1373782"/>
              <a:gd name="connsiteX3" fmla="*/ 220405 w 220880"/>
              <a:gd name="connsiteY3" fmla="*/ 106640 h 1373782"/>
              <a:gd name="connsiteX4" fmla="*/ 95945 w 220880"/>
              <a:gd name="connsiteY4" fmla="*/ 175220 h 1373782"/>
              <a:gd name="connsiteX0" fmla="*/ 95945 w 220723"/>
              <a:gd name="connsiteY0" fmla="*/ 173710 h 1372272"/>
              <a:gd name="connsiteX1" fmla="*/ 1965 w 220723"/>
              <a:gd name="connsiteY1" fmla="*/ 1212570 h 1372272"/>
              <a:gd name="connsiteX2" fmla="*/ 47685 w 220723"/>
              <a:gd name="connsiteY2" fmla="*/ 1250670 h 1372272"/>
              <a:gd name="connsiteX3" fmla="*/ 220405 w 220723"/>
              <a:gd name="connsiteY3" fmla="*/ 105130 h 1372272"/>
              <a:gd name="connsiteX4" fmla="*/ 95945 w 220723"/>
              <a:gd name="connsiteY4" fmla="*/ 173710 h 13722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723" h="1372272">
                <a:moveTo>
                  <a:pt x="95945" y="173710"/>
                </a:moveTo>
                <a:cubicBezTo>
                  <a:pt x="110338" y="353203"/>
                  <a:pt x="10008" y="1033077"/>
                  <a:pt x="1965" y="1212570"/>
                </a:cubicBezTo>
                <a:cubicBezTo>
                  <a:pt x="-6078" y="1392063"/>
                  <a:pt x="10855" y="1441170"/>
                  <a:pt x="47685" y="1250670"/>
                </a:cubicBezTo>
                <a:cubicBezTo>
                  <a:pt x="84515" y="1060170"/>
                  <a:pt x="212362" y="284623"/>
                  <a:pt x="220405" y="105130"/>
                </a:cubicBezTo>
                <a:cubicBezTo>
                  <a:pt x="228448" y="-74363"/>
                  <a:pt x="81552" y="-5783"/>
                  <a:pt x="95945" y="173710"/>
                </a:cubicBezTo>
                <a:close/>
              </a:path>
            </a:pathLst>
          </a:custGeom>
          <a:solidFill>
            <a:schemeClr val="bg2">
              <a:lumMod val="75000"/>
            </a:schemeClr>
          </a:solidFill>
          <a:ln>
            <a:solidFill>
              <a:srgbClr val="EA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1" name="Gerade Verbindung 19">
            <a:extLst>
              <a:ext uri="{FF2B5EF4-FFF2-40B4-BE49-F238E27FC236}">
                <a16:creationId xmlns:a16="http://schemas.microsoft.com/office/drawing/2014/main" id="{54B819C5-FF77-482F-9B13-087FA7A169E0}"/>
              </a:ext>
            </a:extLst>
          </p:cNvPr>
          <p:cNvCxnSpPr>
            <a:cxnSpLocks/>
            <a:endCxn id="30" idx="2"/>
          </p:cNvCxnSpPr>
          <p:nvPr/>
        </p:nvCxnSpPr>
        <p:spPr>
          <a:xfrm flipH="1" flipV="1">
            <a:off x="2142030" y="4688723"/>
            <a:ext cx="507810" cy="133557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11">
            <a:extLst>
              <a:ext uri="{FF2B5EF4-FFF2-40B4-BE49-F238E27FC236}">
                <a16:creationId xmlns:a16="http://schemas.microsoft.com/office/drawing/2014/main" id="{57E714D6-4677-434C-BF4C-D523A8D06B7F}"/>
              </a:ext>
            </a:extLst>
          </p:cNvPr>
          <p:cNvCxnSpPr>
            <a:cxnSpLocks/>
          </p:cNvCxnSpPr>
          <p:nvPr/>
        </p:nvCxnSpPr>
        <p:spPr>
          <a:xfrm flipV="1">
            <a:off x="5291456" y="6354434"/>
            <a:ext cx="445248" cy="4083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Freihandform 2">
            <a:extLst>
              <a:ext uri="{FF2B5EF4-FFF2-40B4-BE49-F238E27FC236}">
                <a16:creationId xmlns:a16="http://schemas.microsoft.com/office/drawing/2014/main" id="{D980590D-6495-49E8-B4C9-1297544F9A4C}"/>
              </a:ext>
            </a:extLst>
          </p:cNvPr>
          <p:cNvSpPr/>
          <p:nvPr/>
        </p:nvSpPr>
        <p:spPr>
          <a:xfrm>
            <a:off x="8256984" y="5598384"/>
            <a:ext cx="1048706" cy="4604385"/>
          </a:xfrm>
          <a:custGeom>
            <a:avLst/>
            <a:gdLst>
              <a:gd name="connsiteX0" fmla="*/ 400607 w 3242723"/>
              <a:gd name="connsiteY0" fmla="*/ 3079938 h 3079938"/>
              <a:gd name="connsiteX1" fmla="*/ 557 w 3242723"/>
              <a:gd name="connsiteY1" fmla="*/ 1346388 h 3079938"/>
              <a:gd name="connsiteX2" fmla="*/ 476807 w 3242723"/>
              <a:gd name="connsiteY2" fmla="*/ 165288 h 3079938"/>
              <a:gd name="connsiteX3" fmla="*/ 1753157 w 3242723"/>
              <a:gd name="connsiteY3" fmla="*/ 50988 h 3079938"/>
              <a:gd name="connsiteX4" fmla="*/ 3010457 w 3242723"/>
              <a:gd name="connsiteY4" fmla="*/ 565338 h 3079938"/>
              <a:gd name="connsiteX5" fmla="*/ 3239057 w 3242723"/>
              <a:gd name="connsiteY5" fmla="*/ 832038 h 3079938"/>
              <a:gd name="connsiteX0" fmla="*/ 1166961 w 3266127"/>
              <a:gd name="connsiteY0" fmla="*/ 5442138 h 5442138"/>
              <a:gd name="connsiteX1" fmla="*/ 23961 w 3266127"/>
              <a:gd name="connsiteY1" fmla="*/ 1346388 h 5442138"/>
              <a:gd name="connsiteX2" fmla="*/ 500211 w 3266127"/>
              <a:gd name="connsiteY2" fmla="*/ 165288 h 5442138"/>
              <a:gd name="connsiteX3" fmla="*/ 1776561 w 3266127"/>
              <a:gd name="connsiteY3" fmla="*/ 50988 h 5442138"/>
              <a:gd name="connsiteX4" fmla="*/ 3033861 w 3266127"/>
              <a:gd name="connsiteY4" fmla="*/ 565338 h 5442138"/>
              <a:gd name="connsiteX5" fmla="*/ 3262461 w 3266127"/>
              <a:gd name="connsiteY5" fmla="*/ 832038 h 5442138"/>
              <a:gd name="connsiteX0" fmla="*/ 1166961 w 3266127"/>
              <a:gd name="connsiteY0" fmla="*/ 5505924 h 5505924"/>
              <a:gd name="connsiteX1" fmla="*/ 23961 w 3266127"/>
              <a:gd name="connsiteY1" fmla="*/ 2438874 h 5505924"/>
              <a:gd name="connsiteX2" fmla="*/ 500211 w 3266127"/>
              <a:gd name="connsiteY2" fmla="*/ 229074 h 5505924"/>
              <a:gd name="connsiteX3" fmla="*/ 1776561 w 3266127"/>
              <a:gd name="connsiteY3" fmla="*/ 114774 h 5505924"/>
              <a:gd name="connsiteX4" fmla="*/ 3033861 w 3266127"/>
              <a:gd name="connsiteY4" fmla="*/ 629124 h 5505924"/>
              <a:gd name="connsiteX5" fmla="*/ 3262461 w 3266127"/>
              <a:gd name="connsiteY5" fmla="*/ 895824 h 5505924"/>
              <a:gd name="connsiteX0" fmla="*/ 1253172 w 3352338"/>
              <a:gd name="connsiteY0" fmla="*/ 5400451 h 5400451"/>
              <a:gd name="connsiteX1" fmla="*/ 110172 w 3352338"/>
              <a:gd name="connsiteY1" fmla="*/ 2333401 h 5400451"/>
              <a:gd name="connsiteX2" fmla="*/ 243522 w 3352338"/>
              <a:gd name="connsiteY2" fmla="*/ 371251 h 5400451"/>
              <a:gd name="connsiteX3" fmla="*/ 1862772 w 3352338"/>
              <a:gd name="connsiteY3" fmla="*/ 9301 h 5400451"/>
              <a:gd name="connsiteX4" fmla="*/ 3120072 w 3352338"/>
              <a:gd name="connsiteY4" fmla="*/ 523651 h 5400451"/>
              <a:gd name="connsiteX5" fmla="*/ 3348672 w 3352338"/>
              <a:gd name="connsiteY5" fmla="*/ 790351 h 5400451"/>
              <a:gd name="connsiteX0" fmla="*/ 1249317 w 3349813"/>
              <a:gd name="connsiteY0" fmla="*/ 5490687 h 5490687"/>
              <a:gd name="connsiteX1" fmla="*/ 106317 w 3349813"/>
              <a:gd name="connsiteY1" fmla="*/ 2423637 h 5490687"/>
              <a:gd name="connsiteX2" fmla="*/ 239667 w 3349813"/>
              <a:gd name="connsiteY2" fmla="*/ 461487 h 5490687"/>
              <a:gd name="connsiteX3" fmla="*/ 1782717 w 3349813"/>
              <a:gd name="connsiteY3" fmla="*/ 4287 h 5490687"/>
              <a:gd name="connsiteX4" fmla="*/ 3116217 w 3349813"/>
              <a:gd name="connsiteY4" fmla="*/ 613887 h 5490687"/>
              <a:gd name="connsiteX5" fmla="*/ 3344817 w 3349813"/>
              <a:gd name="connsiteY5" fmla="*/ 880587 h 5490687"/>
              <a:gd name="connsiteX0" fmla="*/ 1249317 w 3345622"/>
              <a:gd name="connsiteY0" fmla="*/ 5486652 h 5486652"/>
              <a:gd name="connsiteX1" fmla="*/ 106317 w 3345622"/>
              <a:gd name="connsiteY1" fmla="*/ 2419602 h 5486652"/>
              <a:gd name="connsiteX2" fmla="*/ 239667 w 3345622"/>
              <a:gd name="connsiteY2" fmla="*/ 457452 h 5486652"/>
              <a:gd name="connsiteX3" fmla="*/ 1782717 w 3345622"/>
              <a:gd name="connsiteY3" fmla="*/ 252 h 5486652"/>
              <a:gd name="connsiteX4" fmla="*/ 3020967 w 3345622"/>
              <a:gd name="connsiteY4" fmla="*/ 400302 h 5486652"/>
              <a:gd name="connsiteX5" fmla="*/ 3344817 w 3345622"/>
              <a:gd name="connsiteY5" fmla="*/ 876552 h 5486652"/>
              <a:gd name="connsiteX0" fmla="*/ 1249317 w 6297593"/>
              <a:gd name="connsiteY0" fmla="*/ 5486717 h 5486717"/>
              <a:gd name="connsiteX1" fmla="*/ 106317 w 6297593"/>
              <a:gd name="connsiteY1" fmla="*/ 2419667 h 5486717"/>
              <a:gd name="connsiteX2" fmla="*/ 239667 w 6297593"/>
              <a:gd name="connsiteY2" fmla="*/ 457517 h 5486717"/>
              <a:gd name="connsiteX3" fmla="*/ 1782717 w 6297593"/>
              <a:gd name="connsiteY3" fmla="*/ 317 h 5486717"/>
              <a:gd name="connsiteX4" fmla="*/ 3020967 w 6297593"/>
              <a:gd name="connsiteY4" fmla="*/ 400367 h 5486717"/>
              <a:gd name="connsiteX5" fmla="*/ 6297567 w 6297593"/>
              <a:gd name="connsiteY5" fmla="*/ 1219517 h 5486717"/>
              <a:gd name="connsiteX0" fmla="*/ 1249317 w 6297595"/>
              <a:gd name="connsiteY0" fmla="*/ 5487001 h 5487001"/>
              <a:gd name="connsiteX1" fmla="*/ 106317 w 6297595"/>
              <a:gd name="connsiteY1" fmla="*/ 2419951 h 5487001"/>
              <a:gd name="connsiteX2" fmla="*/ 239667 w 6297595"/>
              <a:gd name="connsiteY2" fmla="*/ 457801 h 5487001"/>
              <a:gd name="connsiteX3" fmla="*/ 1782717 w 6297595"/>
              <a:gd name="connsiteY3" fmla="*/ 601 h 5487001"/>
              <a:gd name="connsiteX4" fmla="*/ 3211467 w 6297595"/>
              <a:gd name="connsiteY4" fmla="*/ 381601 h 5487001"/>
              <a:gd name="connsiteX5" fmla="*/ 6297567 w 6297595"/>
              <a:gd name="connsiteY5" fmla="*/ 1219801 h 5487001"/>
              <a:gd name="connsiteX0" fmla="*/ 1249317 w 3211467"/>
              <a:gd name="connsiteY0" fmla="*/ 5487001 h 5487001"/>
              <a:gd name="connsiteX1" fmla="*/ 106317 w 3211467"/>
              <a:gd name="connsiteY1" fmla="*/ 2419951 h 5487001"/>
              <a:gd name="connsiteX2" fmla="*/ 239667 w 3211467"/>
              <a:gd name="connsiteY2" fmla="*/ 457801 h 5487001"/>
              <a:gd name="connsiteX3" fmla="*/ 1782717 w 3211467"/>
              <a:gd name="connsiteY3" fmla="*/ 601 h 5487001"/>
              <a:gd name="connsiteX4" fmla="*/ 3211467 w 3211467"/>
              <a:gd name="connsiteY4" fmla="*/ 381601 h 5487001"/>
              <a:gd name="connsiteX0" fmla="*/ 1249317 w 3106900"/>
              <a:gd name="connsiteY0" fmla="*/ 5486875 h 5486875"/>
              <a:gd name="connsiteX1" fmla="*/ 106317 w 3106900"/>
              <a:gd name="connsiteY1" fmla="*/ 2419825 h 5486875"/>
              <a:gd name="connsiteX2" fmla="*/ 239667 w 3106900"/>
              <a:gd name="connsiteY2" fmla="*/ 457675 h 5486875"/>
              <a:gd name="connsiteX3" fmla="*/ 1782717 w 3106900"/>
              <a:gd name="connsiteY3" fmla="*/ 475 h 5486875"/>
              <a:gd name="connsiteX4" fmla="*/ 3106900 w 3106900"/>
              <a:gd name="connsiteY4" fmla="*/ 389095 h 5486875"/>
              <a:gd name="connsiteX0" fmla="*/ 1249317 w 3167897"/>
              <a:gd name="connsiteY0" fmla="*/ 5486533 h 5486533"/>
              <a:gd name="connsiteX1" fmla="*/ 106317 w 3167897"/>
              <a:gd name="connsiteY1" fmla="*/ 2419483 h 5486533"/>
              <a:gd name="connsiteX2" fmla="*/ 239667 w 3167897"/>
              <a:gd name="connsiteY2" fmla="*/ 457333 h 5486533"/>
              <a:gd name="connsiteX3" fmla="*/ 1782717 w 3167897"/>
              <a:gd name="connsiteY3" fmla="*/ 133 h 5486533"/>
              <a:gd name="connsiteX4" fmla="*/ 3167897 w 3167897"/>
              <a:gd name="connsiteY4" fmla="*/ 419233 h 5486533"/>
              <a:gd name="connsiteX0" fmla="*/ 794691 w 3138074"/>
              <a:gd name="connsiteY0" fmla="*/ 4619758 h 4619758"/>
              <a:gd name="connsiteX1" fmla="*/ 76494 w 3138074"/>
              <a:gd name="connsiteY1" fmla="*/ 2419483 h 4619758"/>
              <a:gd name="connsiteX2" fmla="*/ 209844 w 3138074"/>
              <a:gd name="connsiteY2" fmla="*/ 457333 h 4619758"/>
              <a:gd name="connsiteX3" fmla="*/ 1752894 w 3138074"/>
              <a:gd name="connsiteY3" fmla="*/ 133 h 4619758"/>
              <a:gd name="connsiteX4" fmla="*/ 3138074 w 3138074"/>
              <a:gd name="connsiteY4" fmla="*/ 419233 h 4619758"/>
              <a:gd name="connsiteX0" fmla="*/ 911161 w 3145620"/>
              <a:gd name="connsiteY0" fmla="*/ 4619758 h 4619758"/>
              <a:gd name="connsiteX1" fmla="*/ 84040 w 3145620"/>
              <a:gd name="connsiteY1" fmla="*/ 2419483 h 4619758"/>
              <a:gd name="connsiteX2" fmla="*/ 217390 w 3145620"/>
              <a:gd name="connsiteY2" fmla="*/ 457333 h 4619758"/>
              <a:gd name="connsiteX3" fmla="*/ 1760440 w 3145620"/>
              <a:gd name="connsiteY3" fmla="*/ 133 h 4619758"/>
              <a:gd name="connsiteX4" fmla="*/ 3145620 w 3145620"/>
              <a:gd name="connsiteY4" fmla="*/ 419233 h 4619758"/>
              <a:gd name="connsiteX0" fmla="*/ 948248 w 3182707"/>
              <a:gd name="connsiteY0" fmla="*/ 4619758 h 4619758"/>
              <a:gd name="connsiteX1" fmla="*/ 121127 w 3182707"/>
              <a:gd name="connsiteY1" fmla="*/ 2419483 h 4619758"/>
              <a:gd name="connsiteX2" fmla="*/ 254477 w 3182707"/>
              <a:gd name="connsiteY2" fmla="*/ 457333 h 4619758"/>
              <a:gd name="connsiteX3" fmla="*/ 1797527 w 3182707"/>
              <a:gd name="connsiteY3" fmla="*/ 133 h 4619758"/>
              <a:gd name="connsiteX4" fmla="*/ 3182707 w 3182707"/>
              <a:gd name="connsiteY4" fmla="*/ 419233 h 4619758"/>
              <a:gd name="connsiteX0" fmla="*/ 932306 w 3166765"/>
              <a:gd name="connsiteY0" fmla="*/ 4604528 h 4604528"/>
              <a:gd name="connsiteX1" fmla="*/ 105185 w 3166765"/>
              <a:gd name="connsiteY1" fmla="*/ 2404253 h 4604528"/>
              <a:gd name="connsiteX2" fmla="*/ 238535 w 3166765"/>
              <a:gd name="connsiteY2" fmla="*/ 442103 h 4604528"/>
              <a:gd name="connsiteX3" fmla="*/ 1428643 w 3166765"/>
              <a:gd name="connsiteY3" fmla="*/ 143 h 4604528"/>
              <a:gd name="connsiteX4" fmla="*/ 3166765 w 3166765"/>
              <a:gd name="connsiteY4" fmla="*/ 404003 h 4604528"/>
              <a:gd name="connsiteX0" fmla="*/ 932306 w 1428643"/>
              <a:gd name="connsiteY0" fmla="*/ 4604385 h 4604385"/>
              <a:gd name="connsiteX1" fmla="*/ 105185 w 1428643"/>
              <a:gd name="connsiteY1" fmla="*/ 2404110 h 4604385"/>
              <a:gd name="connsiteX2" fmla="*/ 238535 w 1428643"/>
              <a:gd name="connsiteY2" fmla="*/ 441960 h 4604385"/>
              <a:gd name="connsiteX3" fmla="*/ 1428643 w 1428643"/>
              <a:gd name="connsiteY3" fmla="*/ 0 h 4604385"/>
            </a:gdLst>
            <a:ahLst/>
            <a:cxnLst>
              <a:cxn ang="0">
                <a:pos x="connsiteX0" y="connsiteY0"/>
              </a:cxn>
              <a:cxn ang="0">
                <a:pos x="connsiteX1" y="connsiteY1"/>
              </a:cxn>
              <a:cxn ang="0">
                <a:pos x="connsiteX2" y="connsiteY2"/>
              </a:cxn>
              <a:cxn ang="0">
                <a:pos x="connsiteX3" y="connsiteY3"/>
              </a:cxn>
            </a:cxnLst>
            <a:rect l="l" t="t" r="r" b="b"/>
            <a:pathLst>
              <a:path w="1428643" h="4604385">
                <a:moveTo>
                  <a:pt x="932306" y="4604385"/>
                </a:moveTo>
                <a:cubicBezTo>
                  <a:pt x="725931" y="3980497"/>
                  <a:pt x="307953" y="3355022"/>
                  <a:pt x="105185" y="2404110"/>
                </a:cubicBezTo>
                <a:cubicBezTo>
                  <a:pt x="-97583" y="1453198"/>
                  <a:pt x="17959" y="842645"/>
                  <a:pt x="238535" y="441960"/>
                </a:cubicBezTo>
                <a:cubicBezTo>
                  <a:pt x="459111" y="41275"/>
                  <a:pt x="940605" y="6350"/>
                  <a:pt x="1428643" y="0"/>
                </a:cubicBezTo>
              </a:path>
            </a:pathLst>
          </a:custGeom>
          <a:noFill/>
          <a:ln w="63500">
            <a:solidFill>
              <a:srgbClr val="EFE1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Freihandform: Form 42">
            <a:extLst>
              <a:ext uri="{FF2B5EF4-FFF2-40B4-BE49-F238E27FC236}">
                <a16:creationId xmlns:a16="http://schemas.microsoft.com/office/drawing/2014/main" id="{179F766B-B6A9-4285-9D47-34555B78ABEC}"/>
              </a:ext>
            </a:extLst>
          </p:cNvPr>
          <p:cNvSpPr/>
          <p:nvPr/>
        </p:nvSpPr>
        <p:spPr>
          <a:xfrm>
            <a:off x="6317312" y="5557622"/>
            <a:ext cx="1791910" cy="3379738"/>
          </a:xfrm>
          <a:custGeom>
            <a:avLst/>
            <a:gdLst>
              <a:gd name="connsiteX0" fmla="*/ 558888 w 1834285"/>
              <a:gd name="connsiteY0" fmla="*/ 13880 h 3416802"/>
              <a:gd name="connsiteX1" fmla="*/ 731608 w 1834285"/>
              <a:gd name="connsiteY1" fmla="*/ 816520 h 3416802"/>
              <a:gd name="connsiteX2" fmla="*/ 721448 w 1834285"/>
              <a:gd name="connsiteY2" fmla="*/ 1974760 h 3416802"/>
              <a:gd name="connsiteX3" fmla="*/ 152488 w 1834285"/>
              <a:gd name="connsiteY3" fmla="*/ 2401480 h 3416802"/>
              <a:gd name="connsiteX4" fmla="*/ 10248 w 1834285"/>
              <a:gd name="connsiteY4" fmla="*/ 3326040 h 3416802"/>
              <a:gd name="connsiteX5" fmla="*/ 365848 w 1834285"/>
              <a:gd name="connsiteY5" fmla="*/ 3387000 h 3416802"/>
              <a:gd name="connsiteX6" fmla="*/ 711288 w 1834285"/>
              <a:gd name="connsiteY6" fmla="*/ 3407320 h 3416802"/>
              <a:gd name="connsiteX7" fmla="*/ 955128 w 1834285"/>
              <a:gd name="connsiteY7" fmla="*/ 3234600 h 3416802"/>
              <a:gd name="connsiteX8" fmla="*/ 1158328 w 1834285"/>
              <a:gd name="connsiteY8" fmla="*/ 2980600 h 3416802"/>
              <a:gd name="connsiteX9" fmla="*/ 1229448 w 1834285"/>
              <a:gd name="connsiteY9" fmla="*/ 2909480 h 3416802"/>
              <a:gd name="connsiteX10" fmla="*/ 1717128 w 1834285"/>
              <a:gd name="connsiteY10" fmla="*/ 2807880 h 3416802"/>
              <a:gd name="connsiteX11" fmla="*/ 1717128 w 1834285"/>
              <a:gd name="connsiteY11" fmla="*/ 2787560 h 3416802"/>
              <a:gd name="connsiteX12" fmla="*/ 1828888 w 1834285"/>
              <a:gd name="connsiteY12" fmla="*/ 1934120 h 3416802"/>
              <a:gd name="connsiteX13" fmla="*/ 1808568 w 1834285"/>
              <a:gd name="connsiteY13" fmla="*/ 989240 h 3416802"/>
              <a:gd name="connsiteX14" fmla="*/ 1737448 w 1834285"/>
              <a:gd name="connsiteY14" fmla="*/ 603160 h 3416802"/>
              <a:gd name="connsiteX15" fmla="*/ 1625688 w 1834285"/>
              <a:gd name="connsiteY15" fmla="*/ 328840 h 3416802"/>
              <a:gd name="connsiteX16" fmla="*/ 558888 w 1834285"/>
              <a:gd name="connsiteY16" fmla="*/ 13880 h 3416802"/>
              <a:gd name="connsiteX0" fmla="*/ 558888 w 1832177"/>
              <a:gd name="connsiteY0" fmla="*/ 13880 h 3416802"/>
              <a:gd name="connsiteX1" fmla="*/ 731608 w 1832177"/>
              <a:gd name="connsiteY1" fmla="*/ 816520 h 3416802"/>
              <a:gd name="connsiteX2" fmla="*/ 721448 w 1832177"/>
              <a:gd name="connsiteY2" fmla="*/ 1974760 h 3416802"/>
              <a:gd name="connsiteX3" fmla="*/ 152488 w 1832177"/>
              <a:gd name="connsiteY3" fmla="*/ 2401480 h 3416802"/>
              <a:gd name="connsiteX4" fmla="*/ 10248 w 1832177"/>
              <a:gd name="connsiteY4" fmla="*/ 3326040 h 3416802"/>
              <a:gd name="connsiteX5" fmla="*/ 365848 w 1832177"/>
              <a:gd name="connsiteY5" fmla="*/ 3387000 h 3416802"/>
              <a:gd name="connsiteX6" fmla="*/ 711288 w 1832177"/>
              <a:gd name="connsiteY6" fmla="*/ 3407320 h 3416802"/>
              <a:gd name="connsiteX7" fmla="*/ 955128 w 1832177"/>
              <a:gd name="connsiteY7" fmla="*/ 3234600 h 3416802"/>
              <a:gd name="connsiteX8" fmla="*/ 1158328 w 1832177"/>
              <a:gd name="connsiteY8" fmla="*/ 2980600 h 3416802"/>
              <a:gd name="connsiteX9" fmla="*/ 1229448 w 1832177"/>
              <a:gd name="connsiteY9" fmla="*/ 2909480 h 3416802"/>
              <a:gd name="connsiteX10" fmla="*/ 1717128 w 1832177"/>
              <a:gd name="connsiteY10" fmla="*/ 2807880 h 3416802"/>
              <a:gd name="connsiteX11" fmla="*/ 1747608 w 1832177"/>
              <a:gd name="connsiteY11" fmla="*/ 2589440 h 3416802"/>
              <a:gd name="connsiteX12" fmla="*/ 1828888 w 1832177"/>
              <a:gd name="connsiteY12" fmla="*/ 1934120 h 3416802"/>
              <a:gd name="connsiteX13" fmla="*/ 1808568 w 1832177"/>
              <a:gd name="connsiteY13" fmla="*/ 989240 h 3416802"/>
              <a:gd name="connsiteX14" fmla="*/ 1737448 w 1832177"/>
              <a:gd name="connsiteY14" fmla="*/ 603160 h 3416802"/>
              <a:gd name="connsiteX15" fmla="*/ 1625688 w 1832177"/>
              <a:gd name="connsiteY15" fmla="*/ 328840 h 3416802"/>
              <a:gd name="connsiteX16" fmla="*/ 558888 w 1832177"/>
              <a:gd name="connsiteY16" fmla="*/ 13880 h 3416802"/>
              <a:gd name="connsiteX0" fmla="*/ 558888 w 1832177"/>
              <a:gd name="connsiteY0" fmla="*/ 13880 h 3416802"/>
              <a:gd name="connsiteX1" fmla="*/ 731608 w 1832177"/>
              <a:gd name="connsiteY1" fmla="*/ 816520 h 3416802"/>
              <a:gd name="connsiteX2" fmla="*/ 721448 w 1832177"/>
              <a:gd name="connsiteY2" fmla="*/ 1974760 h 3416802"/>
              <a:gd name="connsiteX3" fmla="*/ 152488 w 1832177"/>
              <a:gd name="connsiteY3" fmla="*/ 2401480 h 3416802"/>
              <a:gd name="connsiteX4" fmla="*/ 10248 w 1832177"/>
              <a:gd name="connsiteY4" fmla="*/ 3326040 h 3416802"/>
              <a:gd name="connsiteX5" fmla="*/ 365848 w 1832177"/>
              <a:gd name="connsiteY5" fmla="*/ 3387000 h 3416802"/>
              <a:gd name="connsiteX6" fmla="*/ 711288 w 1832177"/>
              <a:gd name="connsiteY6" fmla="*/ 3407320 h 3416802"/>
              <a:gd name="connsiteX7" fmla="*/ 955128 w 1832177"/>
              <a:gd name="connsiteY7" fmla="*/ 3234600 h 3416802"/>
              <a:gd name="connsiteX8" fmla="*/ 1158328 w 1832177"/>
              <a:gd name="connsiteY8" fmla="*/ 2980600 h 3416802"/>
              <a:gd name="connsiteX9" fmla="*/ 1229448 w 1832177"/>
              <a:gd name="connsiteY9" fmla="*/ 2909480 h 3416802"/>
              <a:gd name="connsiteX10" fmla="*/ 1633308 w 1832177"/>
              <a:gd name="connsiteY10" fmla="*/ 2819310 h 3416802"/>
              <a:gd name="connsiteX11" fmla="*/ 1747608 w 1832177"/>
              <a:gd name="connsiteY11" fmla="*/ 2589440 h 3416802"/>
              <a:gd name="connsiteX12" fmla="*/ 1828888 w 1832177"/>
              <a:gd name="connsiteY12" fmla="*/ 1934120 h 3416802"/>
              <a:gd name="connsiteX13" fmla="*/ 1808568 w 1832177"/>
              <a:gd name="connsiteY13" fmla="*/ 989240 h 3416802"/>
              <a:gd name="connsiteX14" fmla="*/ 1737448 w 1832177"/>
              <a:gd name="connsiteY14" fmla="*/ 603160 h 3416802"/>
              <a:gd name="connsiteX15" fmla="*/ 1625688 w 1832177"/>
              <a:gd name="connsiteY15" fmla="*/ 328840 h 3416802"/>
              <a:gd name="connsiteX16" fmla="*/ 558888 w 1832177"/>
              <a:gd name="connsiteY16" fmla="*/ 13880 h 3416802"/>
              <a:gd name="connsiteX0" fmla="*/ 558888 w 1832436"/>
              <a:gd name="connsiteY0" fmla="*/ 13880 h 3416802"/>
              <a:gd name="connsiteX1" fmla="*/ 731608 w 1832436"/>
              <a:gd name="connsiteY1" fmla="*/ 816520 h 3416802"/>
              <a:gd name="connsiteX2" fmla="*/ 721448 w 1832436"/>
              <a:gd name="connsiteY2" fmla="*/ 1974760 h 3416802"/>
              <a:gd name="connsiteX3" fmla="*/ 152488 w 1832436"/>
              <a:gd name="connsiteY3" fmla="*/ 2401480 h 3416802"/>
              <a:gd name="connsiteX4" fmla="*/ 10248 w 1832436"/>
              <a:gd name="connsiteY4" fmla="*/ 3326040 h 3416802"/>
              <a:gd name="connsiteX5" fmla="*/ 365848 w 1832436"/>
              <a:gd name="connsiteY5" fmla="*/ 3387000 h 3416802"/>
              <a:gd name="connsiteX6" fmla="*/ 711288 w 1832436"/>
              <a:gd name="connsiteY6" fmla="*/ 3407320 h 3416802"/>
              <a:gd name="connsiteX7" fmla="*/ 955128 w 1832436"/>
              <a:gd name="connsiteY7" fmla="*/ 3234600 h 3416802"/>
              <a:gd name="connsiteX8" fmla="*/ 1158328 w 1832436"/>
              <a:gd name="connsiteY8" fmla="*/ 2980600 h 3416802"/>
              <a:gd name="connsiteX9" fmla="*/ 1229448 w 1832436"/>
              <a:gd name="connsiteY9" fmla="*/ 2909480 h 3416802"/>
              <a:gd name="connsiteX10" fmla="*/ 1633308 w 1832436"/>
              <a:gd name="connsiteY10" fmla="*/ 2819310 h 3416802"/>
              <a:gd name="connsiteX11" fmla="*/ 1743798 w 1832436"/>
              <a:gd name="connsiteY11" fmla="*/ 2680880 h 3416802"/>
              <a:gd name="connsiteX12" fmla="*/ 1828888 w 1832436"/>
              <a:gd name="connsiteY12" fmla="*/ 1934120 h 3416802"/>
              <a:gd name="connsiteX13" fmla="*/ 1808568 w 1832436"/>
              <a:gd name="connsiteY13" fmla="*/ 989240 h 3416802"/>
              <a:gd name="connsiteX14" fmla="*/ 1737448 w 1832436"/>
              <a:gd name="connsiteY14" fmla="*/ 603160 h 3416802"/>
              <a:gd name="connsiteX15" fmla="*/ 1625688 w 1832436"/>
              <a:gd name="connsiteY15" fmla="*/ 328840 h 3416802"/>
              <a:gd name="connsiteX16" fmla="*/ 558888 w 1832436"/>
              <a:gd name="connsiteY16" fmla="*/ 13880 h 3416802"/>
              <a:gd name="connsiteX0" fmla="*/ 558888 w 1832436"/>
              <a:gd name="connsiteY0" fmla="*/ 17042 h 3419964"/>
              <a:gd name="connsiteX1" fmla="*/ 731608 w 1832436"/>
              <a:gd name="connsiteY1" fmla="*/ 819682 h 3419964"/>
              <a:gd name="connsiteX2" fmla="*/ 721448 w 1832436"/>
              <a:gd name="connsiteY2" fmla="*/ 1977922 h 3419964"/>
              <a:gd name="connsiteX3" fmla="*/ 152488 w 1832436"/>
              <a:gd name="connsiteY3" fmla="*/ 2404642 h 3419964"/>
              <a:gd name="connsiteX4" fmla="*/ 10248 w 1832436"/>
              <a:gd name="connsiteY4" fmla="*/ 3329202 h 3419964"/>
              <a:gd name="connsiteX5" fmla="*/ 365848 w 1832436"/>
              <a:gd name="connsiteY5" fmla="*/ 3390162 h 3419964"/>
              <a:gd name="connsiteX6" fmla="*/ 711288 w 1832436"/>
              <a:gd name="connsiteY6" fmla="*/ 3410482 h 3419964"/>
              <a:gd name="connsiteX7" fmla="*/ 955128 w 1832436"/>
              <a:gd name="connsiteY7" fmla="*/ 3237762 h 3419964"/>
              <a:gd name="connsiteX8" fmla="*/ 1158328 w 1832436"/>
              <a:gd name="connsiteY8" fmla="*/ 2983762 h 3419964"/>
              <a:gd name="connsiteX9" fmla="*/ 1229448 w 1832436"/>
              <a:gd name="connsiteY9" fmla="*/ 2912642 h 3419964"/>
              <a:gd name="connsiteX10" fmla="*/ 1633308 w 1832436"/>
              <a:gd name="connsiteY10" fmla="*/ 2822472 h 3419964"/>
              <a:gd name="connsiteX11" fmla="*/ 1743798 w 1832436"/>
              <a:gd name="connsiteY11" fmla="*/ 2684042 h 3419964"/>
              <a:gd name="connsiteX12" fmla="*/ 1828888 w 1832436"/>
              <a:gd name="connsiteY12" fmla="*/ 1937282 h 3419964"/>
              <a:gd name="connsiteX13" fmla="*/ 1808568 w 1832436"/>
              <a:gd name="connsiteY13" fmla="*/ 992402 h 3419964"/>
              <a:gd name="connsiteX14" fmla="*/ 1737448 w 1832436"/>
              <a:gd name="connsiteY14" fmla="*/ 606322 h 3419964"/>
              <a:gd name="connsiteX15" fmla="*/ 1530438 w 1832436"/>
              <a:gd name="connsiteY15" fmla="*/ 297712 h 3419964"/>
              <a:gd name="connsiteX16" fmla="*/ 558888 w 1832436"/>
              <a:gd name="connsiteY16" fmla="*/ 17042 h 3419964"/>
              <a:gd name="connsiteX0" fmla="*/ 558888 w 1832514"/>
              <a:gd name="connsiteY0" fmla="*/ 16658 h 3419580"/>
              <a:gd name="connsiteX1" fmla="*/ 731608 w 1832514"/>
              <a:gd name="connsiteY1" fmla="*/ 819298 h 3419580"/>
              <a:gd name="connsiteX2" fmla="*/ 721448 w 1832514"/>
              <a:gd name="connsiteY2" fmla="*/ 1977538 h 3419580"/>
              <a:gd name="connsiteX3" fmla="*/ 152488 w 1832514"/>
              <a:gd name="connsiteY3" fmla="*/ 2404258 h 3419580"/>
              <a:gd name="connsiteX4" fmla="*/ 10248 w 1832514"/>
              <a:gd name="connsiteY4" fmla="*/ 3328818 h 3419580"/>
              <a:gd name="connsiteX5" fmla="*/ 365848 w 1832514"/>
              <a:gd name="connsiteY5" fmla="*/ 3389778 h 3419580"/>
              <a:gd name="connsiteX6" fmla="*/ 711288 w 1832514"/>
              <a:gd name="connsiteY6" fmla="*/ 3410098 h 3419580"/>
              <a:gd name="connsiteX7" fmla="*/ 955128 w 1832514"/>
              <a:gd name="connsiteY7" fmla="*/ 3237378 h 3419580"/>
              <a:gd name="connsiteX8" fmla="*/ 1158328 w 1832514"/>
              <a:gd name="connsiteY8" fmla="*/ 2983378 h 3419580"/>
              <a:gd name="connsiteX9" fmla="*/ 1229448 w 1832514"/>
              <a:gd name="connsiteY9" fmla="*/ 2912258 h 3419580"/>
              <a:gd name="connsiteX10" fmla="*/ 1633308 w 1832514"/>
              <a:gd name="connsiteY10" fmla="*/ 2822088 h 3419580"/>
              <a:gd name="connsiteX11" fmla="*/ 1743798 w 1832514"/>
              <a:gd name="connsiteY11" fmla="*/ 2683658 h 3419580"/>
              <a:gd name="connsiteX12" fmla="*/ 1828888 w 1832514"/>
              <a:gd name="connsiteY12" fmla="*/ 1936898 h 3419580"/>
              <a:gd name="connsiteX13" fmla="*/ 1808568 w 1832514"/>
              <a:gd name="connsiteY13" fmla="*/ 992018 h 3419580"/>
              <a:gd name="connsiteX14" fmla="*/ 1733638 w 1832514"/>
              <a:gd name="connsiteY14" fmla="*/ 556408 h 3419580"/>
              <a:gd name="connsiteX15" fmla="*/ 1530438 w 1832514"/>
              <a:gd name="connsiteY15" fmla="*/ 297328 h 3419580"/>
              <a:gd name="connsiteX16" fmla="*/ 558888 w 1832514"/>
              <a:gd name="connsiteY16" fmla="*/ 16658 h 3419580"/>
              <a:gd name="connsiteX0" fmla="*/ 558888 w 1829605"/>
              <a:gd name="connsiteY0" fmla="*/ 16658 h 3419580"/>
              <a:gd name="connsiteX1" fmla="*/ 731608 w 1829605"/>
              <a:gd name="connsiteY1" fmla="*/ 819298 h 3419580"/>
              <a:gd name="connsiteX2" fmla="*/ 721448 w 1829605"/>
              <a:gd name="connsiteY2" fmla="*/ 1977538 h 3419580"/>
              <a:gd name="connsiteX3" fmla="*/ 152488 w 1829605"/>
              <a:gd name="connsiteY3" fmla="*/ 2404258 h 3419580"/>
              <a:gd name="connsiteX4" fmla="*/ 10248 w 1829605"/>
              <a:gd name="connsiteY4" fmla="*/ 3328818 h 3419580"/>
              <a:gd name="connsiteX5" fmla="*/ 365848 w 1829605"/>
              <a:gd name="connsiteY5" fmla="*/ 3389778 h 3419580"/>
              <a:gd name="connsiteX6" fmla="*/ 711288 w 1829605"/>
              <a:gd name="connsiteY6" fmla="*/ 3410098 h 3419580"/>
              <a:gd name="connsiteX7" fmla="*/ 955128 w 1829605"/>
              <a:gd name="connsiteY7" fmla="*/ 3237378 h 3419580"/>
              <a:gd name="connsiteX8" fmla="*/ 1158328 w 1829605"/>
              <a:gd name="connsiteY8" fmla="*/ 2983378 h 3419580"/>
              <a:gd name="connsiteX9" fmla="*/ 1229448 w 1829605"/>
              <a:gd name="connsiteY9" fmla="*/ 2912258 h 3419580"/>
              <a:gd name="connsiteX10" fmla="*/ 1633308 w 1829605"/>
              <a:gd name="connsiteY10" fmla="*/ 2822088 h 3419580"/>
              <a:gd name="connsiteX11" fmla="*/ 1743798 w 1829605"/>
              <a:gd name="connsiteY11" fmla="*/ 2683658 h 3419580"/>
              <a:gd name="connsiteX12" fmla="*/ 1828888 w 1829605"/>
              <a:gd name="connsiteY12" fmla="*/ 1936898 h 3419580"/>
              <a:gd name="connsiteX13" fmla="*/ 1781898 w 1829605"/>
              <a:gd name="connsiteY13" fmla="*/ 1060598 h 3419580"/>
              <a:gd name="connsiteX14" fmla="*/ 1733638 w 1829605"/>
              <a:gd name="connsiteY14" fmla="*/ 556408 h 3419580"/>
              <a:gd name="connsiteX15" fmla="*/ 1530438 w 1829605"/>
              <a:gd name="connsiteY15" fmla="*/ 297328 h 3419580"/>
              <a:gd name="connsiteX16" fmla="*/ 558888 w 1829605"/>
              <a:gd name="connsiteY16" fmla="*/ 16658 h 3419580"/>
              <a:gd name="connsiteX0" fmla="*/ 558888 w 1810981"/>
              <a:gd name="connsiteY0" fmla="*/ 16658 h 3419580"/>
              <a:gd name="connsiteX1" fmla="*/ 731608 w 1810981"/>
              <a:gd name="connsiteY1" fmla="*/ 819298 h 3419580"/>
              <a:gd name="connsiteX2" fmla="*/ 721448 w 1810981"/>
              <a:gd name="connsiteY2" fmla="*/ 1977538 h 3419580"/>
              <a:gd name="connsiteX3" fmla="*/ 152488 w 1810981"/>
              <a:gd name="connsiteY3" fmla="*/ 2404258 h 3419580"/>
              <a:gd name="connsiteX4" fmla="*/ 10248 w 1810981"/>
              <a:gd name="connsiteY4" fmla="*/ 3328818 h 3419580"/>
              <a:gd name="connsiteX5" fmla="*/ 365848 w 1810981"/>
              <a:gd name="connsiteY5" fmla="*/ 3389778 h 3419580"/>
              <a:gd name="connsiteX6" fmla="*/ 711288 w 1810981"/>
              <a:gd name="connsiteY6" fmla="*/ 3410098 h 3419580"/>
              <a:gd name="connsiteX7" fmla="*/ 955128 w 1810981"/>
              <a:gd name="connsiteY7" fmla="*/ 3237378 h 3419580"/>
              <a:gd name="connsiteX8" fmla="*/ 1158328 w 1810981"/>
              <a:gd name="connsiteY8" fmla="*/ 2983378 h 3419580"/>
              <a:gd name="connsiteX9" fmla="*/ 1229448 w 1810981"/>
              <a:gd name="connsiteY9" fmla="*/ 2912258 h 3419580"/>
              <a:gd name="connsiteX10" fmla="*/ 1633308 w 1810981"/>
              <a:gd name="connsiteY10" fmla="*/ 2822088 h 3419580"/>
              <a:gd name="connsiteX11" fmla="*/ 1743798 w 1810981"/>
              <a:gd name="connsiteY11" fmla="*/ 2683658 h 3419580"/>
              <a:gd name="connsiteX12" fmla="*/ 1809838 w 1810981"/>
              <a:gd name="connsiteY12" fmla="*/ 1933088 h 3419580"/>
              <a:gd name="connsiteX13" fmla="*/ 1781898 w 1810981"/>
              <a:gd name="connsiteY13" fmla="*/ 1060598 h 3419580"/>
              <a:gd name="connsiteX14" fmla="*/ 1733638 w 1810981"/>
              <a:gd name="connsiteY14" fmla="*/ 556408 h 3419580"/>
              <a:gd name="connsiteX15" fmla="*/ 1530438 w 1810981"/>
              <a:gd name="connsiteY15" fmla="*/ 297328 h 3419580"/>
              <a:gd name="connsiteX16" fmla="*/ 558888 w 1810981"/>
              <a:gd name="connsiteY16" fmla="*/ 16658 h 3419580"/>
              <a:gd name="connsiteX0" fmla="*/ 558888 w 1810981"/>
              <a:gd name="connsiteY0" fmla="*/ 16658 h 3419580"/>
              <a:gd name="connsiteX1" fmla="*/ 731608 w 1810981"/>
              <a:gd name="connsiteY1" fmla="*/ 819298 h 3419580"/>
              <a:gd name="connsiteX2" fmla="*/ 721448 w 1810981"/>
              <a:gd name="connsiteY2" fmla="*/ 1977538 h 3419580"/>
              <a:gd name="connsiteX3" fmla="*/ 152488 w 1810981"/>
              <a:gd name="connsiteY3" fmla="*/ 2404258 h 3419580"/>
              <a:gd name="connsiteX4" fmla="*/ 10248 w 1810981"/>
              <a:gd name="connsiteY4" fmla="*/ 3328818 h 3419580"/>
              <a:gd name="connsiteX5" fmla="*/ 365848 w 1810981"/>
              <a:gd name="connsiteY5" fmla="*/ 3389778 h 3419580"/>
              <a:gd name="connsiteX6" fmla="*/ 711288 w 1810981"/>
              <a:gd name="connsiteY6" fmla="*/ 3410098 h 3419580"/>
              <a:gd name="connsiteX7" fmla="*/ 955128 w 1810981"/>
              <a:gd name="connsiteY7" fmla="*/ 3237378 h 3419580"/>
              <a:gd name="connsiteX8" fmla="*/ 1158328 w 1810981"/>
              <a:gd name="connsiteY8" fmla="*/ 2983378 h 3419580"/>
              <a:gd name="connsiteX9" fmla="*/ 1229448 w 1810981"/>
              <a:gd name="connsiteY9" fmla="*/ 2912258 h 3419580"/>
              <a:gd name="connsiteX10" fmla="*/ 1614258 w 1810981"/>
              <a:gd name="connsiteY10" fmla="*/ 2818278 h 3419580"/>
              <a:gd name="connsiteX11" fmla="*/ 1743798 w 1810981"/>
              <a:gd name="connsiteY11" fmla="*/ 2683658 h 3419580"/>
              <a:gd name="connsiteX12" fmla="*/ 1809838 w 1810981"/>
              <a:gd name="connsiteY12" fmla="*/ 1933088 h 3419580"/>
              <a:gd name="connsiteX13" fmla="*/ 1781898 w 1810981"/>
              <a:gd name="connsiteY13" fmla="*/ 1060598 h 3419580"/>
              <a:gd name="connsiteX14" fmla="*/ 1733638 w 1810981"/>
              <a:gd name="connsiteY14" fmla="*/ 556408 h 3419580"/>
              <a:gd name="connsiteX15" fmla="*/ 1530438 w 1810981"/>
              <a:gd name="connsiteY15" fmla="*/ 297328 h 3419580"/>
              <a:gd name="connsiteX16" fmla="*/ 558888 w 1810981"/>
              <a:gd name="connsiteY16" fmla="*/ 16658 h 3419580"/>
              <a:gd name="connsiteX0" fmla="*/ 558888 w 1811968"/>
              <a:gd name="connsiteY0" fmla="*/ 16658 h 3419580"/>
              <a:gd name="connsiteX1" fmla="*/ 731608 w 1811968"/>
              <a:gd name="connsiteY1" fmla="*/ 819298 h 3419580"/>
              <a:gd name="connsiteX2" fmla="*/ 721448 w 1811968"/>
              <a:gd name="connsiteY2" fmla="*/ 1977538 h 3419580"/>
              <a:gd name="connsiteX3" fmla="*/ 152488 w 1811968"/>
              <a:gd name="connsiteY3" fmla="*/ 2404258 h 3419580"/>
              <a:gd name="connsiteX4" fmla="*/ 10248 w 1811968"/>
              <a:gd name="connsiteY4" fmla="*/ 3328818 h 3419580"/>
              <a:gd name="connsiteX5" fmla="*/ 365848 w 1811968"/>
              <a:gd name="connsiteY5" fmla="*/ 3389778 h 3419580"/>
              <a:gd name="connsiteX6" fmla="*/ 711288 w 1811968"/>
              <a:gd name="connsiteY6" fmla="*/ 3410098 h 3419580"/>
              <a:gd name="connsiteX7" fmla="*/ 955128 w 1811968"/>
              <a:gd name="connsiteY7" fmla="*/ 3237378 h 3419580"/>
              <a:gd name="connsiteX8" fmla="*/ 1158328 w 1811968"/>
              <a:gd name="connsiteY8" fmla="*/ 2983378 h 3419580"/>
              <a:gd name="connsiteX9" fmla="*/ 1229448 w 1811968"/>
              <a:gd name="connsiteY9" fmla="*/ 2912258 h 3419580"/>
              <a:gd name="connsiteX10" fmla="*/ 1614258 w 1811968"/>
              <a:gd name="connsiteY10" fmla="*/ 2818278 h 3419580"/>
              <a:gd name="connsiteX11" fmla="*/ 1724748 w 1811968"/>
              <a:gd name="connsiteY11" fmla="*/ 2683658 h 3419580"/>
              <a:gd name="connsiteX12" fmla="*/ 1809838 w 1811968"/>
              <a:gd name="connsiteY12" fmla="*/ 1933088 h 3419580"/>
              <a:gd name="connsiteX13" fmla="*/ 1781898 w 1811968"/>
              <a:gd name="connsiteY13" fmla="*/ 1060598 h 3419580"/>
              <a:gd name="connsiteX14" fmla="*/ 1733638 w 1811968"/>
              <a:gd name="connsiteY14" fmla="*/ 556408 h 3419580"/>
              <a:gd name="connsiteX15" fmla="*/ 1530438 w 1811968"/>
              <a:gd name="connsiteY15" fmla="*/ 297328 h 3419580"/>
              <a:gd name="connsiteX16" fmla="*/ 558888 w 1811968"/>
              <a:gd name="connsiteY16" fmla="*/ 16658 h 3419580"/>
              <a:gd name="connsiteX0" fmla="*/ 558888 w 1812090"/>
              <a:gd name="connsiteY0" fmla="*/ 16774 h 3419696"/>
              <a:gd name="connsiteX1" fmla="*/ 731608 w 1812090"/>
              <a:gd name="connsiteY1" fmla="*/ 819414 h 3419696"/>
              <a:gd name="connsiteX2" fmla="*/ 721448 w 1812090"/>
              <a:gd name="connsiteY2" fmla="*/ 1977654 h 3419696"/>
              <a:gd name="connsiteX3" fmla="*/ 152488 w 1812090"/>
              <a:gd name="connsiteY3" fmla="*/ 2404374 h 3419696"/>
              <a:gd name="connsiteX4" fmla="*/ 10248 w 1812090"/>
              <a:gd name="connsiteY4" fmla="*/ 3328934 h 3419696"/>
              <a:gd name="connsiteX5" fmla="*/ 365848 w 1812090"/>
              <a:gd name="connsiteY5" fmla="*/ 3389894 h 3419696"/>
              <a:gd name="connsiteX6" fmla="*/ 711288 w 1812090"/>
              <a:gd name="connsiteY6" fmla="*/ 3410214 h 3419696"/>
              <a:gd name="connsiteX7" fmla="*/ 955128 w 1812090"/>
              <a:gd name="connsiteY7" fmla="*/ 3237494 h 3419696"/>
              <a:gd name="connsiteX8" fmla="*/ 1158328 w 1812090"/>
              <a:gd name="connsiteY8" fmla="*/ 2983494 h 3419696"/>
              <a:gd name="connsiteX9" fmla="*/ 1229448 w 1812090"/>
              <a:gd name="connsiteY9" fmla="*/ 2912374 h 3419696"/>
              <a:gd name="connsiteX10" fmla="*/ 1614258 w 1812090"/>
              <a:gd name="connsiteY10" fmla="*/ 2818394 h 3419696"/>
              <a:gd name="connsiteX11" fmla="*/ 1724748 w 1812090"/>
              <a:gd name="connsiteY11" fmla="*/ 2683774 h 3419696"/>
              <a:gd name="connsiteX12" fmla="*/ 1809838 w 1812090"/>
              <a:gd name="connsiteY12" fmla="*/ 1933204 h 3419696"/>
              <a:gd name="connsiteX13" fmla="*/ 1781898 w 1812090"/>
              <a:gd name="connsiteY13" fmla="*/ 1060714 h 3419696"/>
              <a:gd name="connsiteX14" fmla="*/ 1722208 w 1812090"/>
              <a:gd name="connsiteY14" fmla="*/ 571764 h 3419696"/>
              <a:gd name="connsiteX15" fmla="*/ 1530438 w 1812090"/>
              <a:gd name="connsiteY15" fmla="*/ 297444 h 3419696"/>
              <a:gd name="connsiteX16" fmla="*/ 558888 w 1812090"/>
              <a:gd name="connsiteY16" fmla="*/ 16774 h 3419696"/>
              <a:gd name="connsiteX0" fmla="*/ 558888 w 1798359"/>
              <a:gd name="connsiteY0" fmla="*/ 16774 h 3419696"/>
              <a:gd name="connsiteX1" fmla="*/ 731608 w 1798359"/>
              <a:gd name="connsiteY1" fmla="*/ 819414 h 3419696"/>
              <a:gd name="connsiteX2" fmla="*/ 721448 w 1798359"/>
              <a:gd name="connsiteY2" fmla="*/ 1977654 h 3419696"/>
              <a:gd name="connsiteX3" fmla="*/ 152488 w 1798359"/>
              <a:gd name="connsiteY3" fmla="*/ 2404374 h 3419696"/>
              <a:gd name="connsiteX4" fmla="*/ 10248 w 1798359"/>
              <a:gd name="connsiteY4" fmla="*/ 3328934 h 3419696"/>
              <a:gd name="connsiteX5" fmla="*/ 365848 w 1798359"/>
              <a:gd name="connsiteY5" fmla="*/ 3389894 h 3419696"/>
              <a:gd name="connsiteX6" fmla="*/ 711288 w 1798359"/>
              <a:gd name="connsiteY6" fmla="*/ 3410214 h 3419696"/>
              <a:gd name="connsiteX7" fmla="*/ 955128 w 1798359"/>
              <a:gd name="connsiteY7" fmla="*/ 3237494 h 3419696"/>
              <a:gd name="connsiteX8" fmla="*/ 1158328 w 1798359"/>
              <a:gd name="connsiteY8" fmla="*/ 2983494 h 3419696"/>
              <a:gd name="connsiteX9" fmla="*/ 1229448 w 1798359"/>
              <a:gd name="connsiteY9" fmla="*/ 2912374 h 3419696"/>
              <a:gd name="connsiteX10" fmla="*/ 1614258 w 1798359"/>
              <a:gd name="connsiteY10" fmla="*/ 2818394 h 3419696"/>
              <a:gd name="connsiteX11" fmla="*/ 1724748 w 1798359"/>
              <a:gd name="connsiteY11" fmla="*/ 2683774 h 3419696"/>
              <a:gd name="connsiteX12" fmla="*/ 1794598 w 1798359"/>
              <a:gd name="connsiteY12" fmla="*/ 1929394 h 3419696"/>
              <a:gd name="connsiteX13" fmla="*/ 1781898 w 1798359"/>
              <a:gd name="connsiteY13" fmla="*/ 1060714 h 3419696"/>
              <a:gd name="connsiteX14" fmla="*/ 1722208 w 1798359"/>
              <a:gd name="connsiteY14" fmla="*/ 571764 h 3419696"/>
              <a:gd name="connsiteX15" fmla="*/ 1530438 w 1798359"/>
              <a:gd name="connsiteY15" fmla="*/ 297444 h 3419696"/>
              <a:gd name="connsiteX16" fmla="*/ 558888 w 1798359"/>
              <a:gd name="connsiteY16" fmla="*/ 16774 h 3419696"/>
              <a:gd name="connsiteX0" fmla="*/ 558888 w 1798912"/>
              <a:gd name="connsiteY0" fmla="*/ 16774 h 3419696"/>
              <a:gd name="connsiteX1" fmla="*/ 731608 w 1798912"/>
              <a:gd name="connsiteY1" fmla="*/ 819414 h 3419696"/>
              <a:gd name="connsiteX2" fmla="*/ 721448 w 1798912"/>
              <a:gd name="connsiteY2" fmla="*/ 1977654 h 3419696"/>
              <a:gd name="connsiteX3" fmla="*/ 152488 w 1798912"/>
              <a:gd name="connsiteY3" fmla="*/ 2404374 h 3419696"/>
              <a:gd name="connsiteX4" fmla="*/ 10248 w 1798912"/>
              <a:gd name="connsiteY4" fmla="*/ 3328934 h 3419696"/>
              <a:gd name="connsiteX5" fmla="*/ 365848 w 1798912"/>
              <a:gd name="connsiteY5" fmla="*/ 3389894 h 3419696"/>
              <a:gd name="connsiteX6" fmla="*/ 711288 w 1798912"/>
              <a:gd name="connsiteY6" fmla="*/ 3410214 h 3419696"/>
              <a:gd name="connsiteX7" fmla="*/ 955128 w 1798912"/>
              <a:gd name="connsiteY7" fmla="*/ 3237494 h 3419696"/>
              <a:gd name="connsiteX8" fmla="*/ 1158328 w 1798912"/>
              <a:gd name="connsiteY8" fmla="*/ 2983494 h 3419696"/>
              <a:gd name="connsiteX9" fmla="*/ 1229448 w 1798912"/>
              <a:gd name="connsiteY9" fmla="*/ 2912374 h 3419696"/>
              <a:gd name="connsiteX10" fmla="*/ 1614258 w 1798912"/>
              <a:gd name="connsiteY10" fmla="*/ 2818394 h 3419696"/>
              <a:gd name="connsiteX11" fmla="*/ 1717128 w 1798912"/>
              <a:gd name="connsiteY11" fmla="*/ 2676154 h 3419696"/>
              <a:gd name="connsiteX12" fmla="*/ 1794598 w 1798912"/>
              <a:gd name="connsiteY12" fmla="*/ 1929394 h 3419696"/>
              <a:gd name="connsiteX13" fmla="*/ 1781898 w 1798912"/>
              <a:gd name="connsiteY13" fmla="*/ 1060714 h 3419696"/>
              <a:gd name="connsiteX14" fmla="*/ 1722208 w 1798912"/>
              <a:gd name="connsiteY14" fmla="*/ 571764 h 3419696"/>
              <a:gd name="connsiteX15" fmla="*/ 1530438 w 1798912"/>
              <a:gd name="connsiteY15" fmla="*/ 297444 h 3419696"/>
              <a:gd name="connsiteX16" fmla="*/ 558888 w 1798912"/>
              <a:gd name="connsiteY16" fmla="*/ 16774 h 3419696"/>
              <a:gd name="connsiteX0" fmla="*/ 558888 w 1832377"/>
              <a:gd name="connsiteY0" fmla="*/ 16774 h 3419696"/>
              <a:gd name="connsiteX1" fmla="*/ 731608 w 1832377"/>
              <a:gd name="connsiteY1" fmla="*/ 819414 h 3419696"/>
              <a:gd name="connsiteX2" fmla="*/ 721448 w 1832377"/>
              <a:gd name="connsiteY2" fmla="*/ 1977654 h 3419696"/>
              <a:gd name="connsiteX3" fmla="*/ 152488 w 1832377"/>
              <a:gd name="connsiteY3" fmla="*/ 2404374 h 3419696"/>
              <a:gd name="connsiteX4" fmla="*/ 10248 w 1832377"/>
              <a:gd name="connsiteY4" fmla="*/ 3328934 h 3419696"/>
              <a:gd name="connsiteX5" fmla="*/ 365848 w 1832377"/>
              <a:gd name="connsiteY5" fmla="*/ 3389894 h 3419696"/>
              <a:gd name="connsiteX6" fmla="*/ 711288 w 1832377"/>
              <a:gd name="connsiteY6" fmla="*/ 3410214 h 3419696"/>
              <a:gd name="connsiteX7" fmla="*/ 955128 w 1832377"/>
              <a:gd name="connsiteY7" fmla="*/ 3237494 h 3419696"/>
              <a:gd name="connsiteX8" fmla="*/ 1158328 w 1832377"/>
              <a:gd name="connsiteY8" fmla="*/ 2983494 h 3419696"/>
              <a:gd name="connsiteX9" fmla="*/ 1229448 w 1832377"/>
              <a:gd name="connsiteY9" fmla="*/ 2912374 h 3419696"/>
              <a:gd name="connsiteX10" fmla="*/ 1614258 w 1832377"/>
              <a:gd name="connsiteY10" fmla="*/ 2818394 h 3419696"/>
              <a:gd name="connsiteX11" fmla="*/ 1717128 w 1832377"/>
              <a:gd name="connsiteY11" fmla="*/ 2676154 h 3419696"/>
              <a:gd name="connsiteX12" fmla="*/ 1830610 w 1832377"/>
              <a:gd name="connsiteY12" fmla="*/ 1929394 h 3419696"/>
              <a:gd name="connsiteX13" fmla="*/ 1781898 w 1832377"/>
              <a:gd name="connsiteY13" fmla="*/ 1060714 h 3419696"/>
              <a:gd name="connsiteX14" fmla="*/ 1722208 w 1832377"/>
              <a:gd name="connsiteY14" fmla="*/ 571764 h 3419696"/>
              <a:gd name="connsiteX15" fmla="*/ 1530438 w 1832377"/>
              <a:gd name="connsiteY15" fmla="*/ 297444 h 3419696"/>
              <a:gd name="connsiteX16" fmla="*/ 558888 w 1832377"/>
              <a:gd name="connsiteY16" fmla="*/ 16774 h 3419696"/>
              <a:gd name="connsiteX0" fmla="*/ 558888 w 1835922"/>
              <a:gd name="connsiteY0" fmla="*/ 16774 h 3419696"/>
              <a:gd name="connsiteX1" fmla="*/ 731608 w 1835922"/>
              <a:gd name="connsiteY1" fmla="*/ 819414 h 3419696"/>
              <a:gd name="connsiteX2" fmla="*/ 721448 w 1835922"/>
              <a:gd name="connsiteY2" fmla="*/ 1977654 h 3419696"/>
              <a:gd name="connsiteX3" fmla="*/ 152488 w 1835922"/>
              <a:gd name="connsiteY3" fmla="*/ 2404374 h 3419696"/>
              <a:gd name="connsiteX4" fmla="*/ 10248 w 1835922"/>
              <a:gd name="connsiteY4" fmla="*/ 3328934 h 3419696"/>
              <a:gd name="connsiteX5" fmla="*/ 365848 w 1835922"/>
              <a:gd name="connsiteY5" fmla="*/ 3389894 h 3419696"/>
              <a:gd name="connsiteX6" fmla="*/ 711288 w 1835922"/>
              <a:gd name="connsiteY6" fmla="*/ 3410214 h 3419696"/>
              <a:gd name="connsiteX7" fmla="*/ 955128 w 1835922"/>
              <a:gd name="connsiteY7" fmla="*/ 3237494 h 3419696"/>
              <a:gd name="connsiteX8" fmla="*/ 1158328 w 1835922"/>
              <a:gd name="connsiteY8" fmla="*/ 2983494 h 3419696"/>
              <a:gd name="connsiteX9" fmla="*/ 1229448 w 1835922"/>
              <a:gd name="connsiteY9" fmla="*/ 2912374 h 3419696"/>
              <a:gd name="connsiteX10" fmla="*/ 1614258 w 1835922"/>
              <a:gd name="connsiteY10" fmla="*/ 2818394 h 3419696"/>
              <a:gd name="connsiteX11" fmla="*/ 1717128 w 1835922"/>
              <a:gd name="connsiteY11" fmla="*/ 2676154 h 3419696"/>
              <a:gd name="connsiteX12" fmla="*/ 1830610 w 1835922"/>
              <a:gd name="connsiteY12" fmla="*/ 1929394 h 3419696"/>
              <a:gd name="connsiteX13" fmla="*/ 1807621 w 1835922"/>
              <a:gd name="connsiteY13" fmla="*/ 1048014 h 3419696"/>
              <a:gd name="connsiteX14" fmla="*/ 1722208 w 1835922"/>
              <a:gd name="connsiteY14" fmla="*/ 571764 h 3419696"/>
              <a:gd name="connsiteX15" fmla="*/ 1530438 w 1835922"/>
              <a:gd name="connsiteY15" fmla="*/ 297444 h 3419696"/>
              <a:gd name="connsiteX16" fmla="*/ 558888 w 1835922"/>
              <a:gd name="connsiteY16" fmla="*/ 16774 h 3419696"/>
              <a:gd name="connsiteX0" fmla="*/ 558888 w 1835140"/>
              <a:gd name="connsiteY0" fmla="*/ 16793 h 3419715"/>
              <a:gd name="connsiteX1" fmla="*/ 731608 w 1835140"/>
              <a:gd name="connsiteY1" fmla="*/ 819433 h 3419715"/>
              <a:gd name="connsiteX2" fmla="*/ 721448 w 1835140"/>
              <a:gd name="connsiteY2" fmla="*/ 1977673 h 3419715"/>
              <a:gd name="connsiteX3" fmla="*/ 152488 w 1835140"/>
              <a:gd name="connsiteY3" fmla="*/ 2404393 h 3419715"/>
              <a:gd name="connsiteX4" fmla="*/ 10248 w 1835140"/>
              <a:gd name="connsiteY4" fmla="*/ 3328953 h 3419715"/>
              <a:gd name="connsiteX5" fmla="*/ 365848 w 1835140"/>
              <a:gd name="connsiteY5" fmla="*/ 3389913 h 3419715"/>
              <a:gd name="connsiteX6" fmla="*/ 711288 w 1835140"/>
              <a:gd name="connsiteY6" fmla="*/ 3410233 h 3419715"/>
              <a:gd name="connsiteX7" fmla="*/ 955128 w 1835140"/>
              <a:gd name="connsiteY7" fmla="*/ 3237513 h 3419715"/>
              <a:gd name="connsiteX8" fmla="*/ 1158328 w 1835140"/>
              <a:gd name="connsiteY8" fmla="*/ 2983513 h 3419715"/>
              <a:gd name="connsiteX9" fmla="*/ 1229448 w 1835140"/>
              <a:gd name="connsiteY9" fmla="*/ 2912393 h 3419715"/>
              <a:gd name="connsiteX10" fmla="*/ 1614258 w 1835140"/>
              <a:gd name="connsiteY10" fmla="*/ 2818413 h 3419715"/>
              <a:gd name="connsiteX11" fmla="*/ 1717128 w 1835140"/>
              <a:gd name="connsiteY11" fmla="*/ 2676173 h 3419715"/>
              <a:gd name="connsiteX12" fmla="*/ 1830610 w 1835140"/>
              <a:gd name="connsiteY12" fmla="*/ 1929413 h 3419715"/>
              <a:gd name="connsiteX13" fmla="*/ 1807621 w 1835140"/>
              <a:gd name="connsiteY13" fmla="*/ 1048033 h 3419715"/>
              <a:gd name="connsiteX14" fmla="*/ 1760793 w 1835140"/>
              <a:gd name="connsiteY14" fmla="*/ 574323 h 3419715"/>
              <a:gd name="connsiteX15" fmla="*/ 1530438 w 1835140"/>
              <a:gd name="connsiteY15" fmla="*/ 297463 h 3419715"/>
              <a:gd name="connsiteX16" fmla="*/ 558888 w 1835140"/>
              <a:gd name="connsiteY16" fmla="*/ 16793 h 3419715"/>
              <a:gd name="connsiteX0" fmla="*/ 558888 w 1839093"/>
              <a:gd name="connsiteY0" fmla="*/ 16793 h 3419715"/>
              <a:gd name="connsiteX1" fmla="*/ 731608 w 1839093"/>
              <a:gd name="connsiteY1" fmla="*/ 819433 h 3419715"/>
              <a:gd name="connsiteX2" fmla="*/ 721448 w 1839093"/>
              <a:gd name="connsiteY2" fmla="*/ 1977673 h 3419715"/>
              <a:gd name="connsiteX3" fmla="*/ 152488 w 1839093"/>
              <a:gd name="connsiteY3" fmla="*/ 2404393 h 3419715"/>
              <a:gd name="connsiteX4" fmla="*/ 10248 w 1839093"/>
              <a:gd name="connsiteY4" fmla="*/ 3328953 h 3419715"/>
              <a:gd name="connsiteX5" fmla="*/ 365848 w 1839093"/>
              <a:gd name="connsiteY5" fmla="*/ 3389913 h 3419715"/>
              <a:gd name="connsiteX6" fmla="*/ 711288 w 1839093"/>
              <a:gd name="connsiteY6" fmla="*/ 3410233 h 3419715"/>
              <a:gd name="connsiteX7" fmla="*/ 955128 w 1839093"/>
              <a:gd name="connsiteY7" fmla="*/ 3237513 h 3419715"/>
              <a:gd name="connsiteX8" fmla="*/ 1158328 w 1839093"/>
              <a:gd name="connsiteY8" fmla="*/ 2983513 h 3419715"/>
              <a:gd name="connsiteX9" fmla="*/ 1229448 w 1839093"/>
              <a:gd name="connsiteY9" fmla="*/ 2912393 h 3419715"/>
              <a:gd name="connsiteX10" fmla="*/ 1614258 w 1839093"/>
              <a:gd name="connsiteY10" fmla="*/ 2818413 h 3419715"/>
              <a:gd name="connsiteX11" fmla="*/ 1717128 w 1839093"/>
              <a:gd name="connsiteY11" fmla="*/ 2676173 h 3419715"/>
              <a:gd name="connsiteX12" fmla="*/ 1830610 w 1839093"/>
              <a:gd name="connsiteY12" fmla="*/ 1929413 h 3419715"/>
              <a:gd name="connsiteX13" fmla="*/ 1823055 w 1839093"/>
              <a:gd name="connsiteY13" fmla="*/ 1058193 h 3419715"/>
              <a:gd name="connsiteX14" fmla="*/ 1760793 w 1839093"/>
              <a:gd name="connsiteY14" fmla="*/ 574323 h 3419715"/>
              <a:gd name="connsiteX15" fmla="*/ 1530438 w 1839093"/>
              <a:gd name="connsiteY15" fmla="*/ 297463 h 3419715"/>
              <a:gd name="connsiteX16" fmla="*/ 558888 w 1839093"/>
              <a:gd name="connsiteY16" fmla="*/ 16793 h 3419715"/>
              <a:gd name="connsiteX0" fmla="*/ 556316 w 1839093"/>
              <a:gd name="connsiteY0" fmla="*/ 15998 h 3439240"/>
              <a:gd name="connsiteX1" fmla="*/ 731608 w 1839093"/>
              <a:gd name="connsiteY1" fmla="*/ 838958 h 3439240"/>
              <a:gd name="connsiteX2" fmla="*/ 721448 w 1839093"/>
              <a:gd name="connsiteY2" fmla="*/ 1997198 h 3439240"/>
              <a:gd name="connsiteX3" fmla="*/ 152488 w 1839093"/>
              <a:gd name="connsiteY3" fmla="*/ 2423918 h 3439240"/>
              <a:gd name="connsiteX4" fmla="*/ 10248 w 1839093"/>
              <a:gd name="connsiteY4" fmla="*/ 3348478 h 3439240"/>
              <a:gd name="connsiteX5" fmla="*/ 365848 w 1839093"/>
              <a:gd name="connsiteY5" fmla="*/ 3409438 h 3439240"/>
              <a:gd name="connsiteX6" fmla="*/ 711288 w 1839093"/>
              <a:gd name="connsiteY6" fmla="*/ 3429758 h 3439240"/>
              <a:gd name="connsiteX7" fmla="*/ 955128 w 1839093"/>
              <a:gd name="connsiteY7" fmla="*/ 3257038 h 3439240"/>
              <a:gd name="connsiteX8" fmla="*/ 1158328 w 1839093"/>
              <a:gd name="connsiteY8" fmla="*/ 3003038 h 3439240"/>
              <a:gd name="connsiteX9" fmla="*/ 1229448 w 1839093"/>
              <a:gd name="connsiteY9" fmla="*/ 2931918 h 3439240"/>
              <a:gd name="connsiteX10" fmla="*/ 1614258 w 1839093"/>
              <a:gd name="connsiteY10" fmla="*/ 2837938 h 3439240"/>
              <a:gd name="connsiteX11" fmla="*/ 1717128 w 1839093"/>
              <a:gd name="connsiteY11" fmla="*/ 2695698 h 3439240"/>
              <a:gd name="connsiteX12" fmla="*/ 1830610 w 1839093"/>
              <a:gd name="connsiteY12" fmla="*/ 1948938 h 3439240"/>
              <a:gd name="connsiteX13" fmla="*/ 1823055 w 1839093"/>
              <a:gd name="connsiteY13" fmla="*/ 1077718 h 3439240"/>
              <a:gd name="connsiteX14" fmla="*/ 1760793 w 1839093"/>
              <a:gd name="connsiteY14" fmla="*/ 593848 h 3439240"/>
              <a:gd name="connsiteX15" fmla="*/ 1530438 w 1839093"/>
              <a:gd name="connsiteY15" fmla="*/ 316988 h 3439240"/>
              <a:gd name="connsiteX16" fmla="*/ 556316 w 1839093"/>
              <a:gd name="connsiteY16" fmla="*/ 15998 h 3439240"/>
              <a:gd name="connsiteX0" fmla="*/ 556316 w 1839093"/>
              <a:gd name="connsiteY0" fmla="*/ 34235 h 3457477"/>
              <a:gd name="connsiteX1" fmla="*/ 731608 w 1839093"/>
              <a:gd name="connsiteY1" fmla="*/ 857195 h 3457477"/>
              <a:gd name="connsiteX2" fmla="*/ 721448 w 1839093"/>
              <a:gd name="connsiteY2" fmla="*/ 2015435 h 3457477"/>
              <a:gd name="connsiteX3" fmla="*/ 152488 w 1839093"/>
              <a:gd name="connsiteY3" fmla="*/ 2442155 h 3457477"/>
              <a:gd name="connsiteX4" fmla="*/ 10248 w 1839093"/>
              <a:gd name="connsiteY4" fmla="*/ 3366715 h 3457477"/>
              <a:gd name="connsiteX5" fmla="*/ 365848 w 1839093"/>
              <a:gd name="connsiteY5" fmla="*/ 3427675 h 3457477"/>
              <a:gd name="connsiteX6" fmla="*/ 711288 w 1839093"/>
              <a:gd name="connsiteY6" fmla="*/ 3447995 h 3457477"/>
              <a:gd name="connsiteX7" fmla="*/ 955128 w 1839093"/>
              <a:gd name="connsiteY7" fmla="*/ 3275275 h 3457477"/>
              <a:gd name="connsiteX8" fmla="*/ 1158328 w 1839093"/>
              <a:gd name="connsiteY8" fmla="*/ 3021275 h 3457477"/>
              <a:gd name="connsiteX9" fmla="*/ 1229448 w 1839093"/>
              <a:gd name="connsiteY9" fmla="*/ 2950155 h 3457477"/>
              <a:gd name="connsiteX10" fmla="*/ 1614258 w 1839093"/>
              <a:gd name="connsiteY10" fmla="*/ 2856175 h 3457477"/>
              <a:gd name="connsiteX11" fmla="*/ 1717128 w 1839093"/>
              <a:gd name="connsiteY11" fmla="*/ 2713935 h 3457477"/>
              <a:gd name="connsiteX12" fmla="*/ 1830610 w 1839093"/>
              <a:gd name="connsiteY12" fmla="*/ 1967175 h 3457477"/>
              <a:gd name="connsiteX13" fmla="*/ 1823055 w 1839093"/>
              <a:gd name="connsiteY13" fmla="*/ 1095955 h 3457477"/>
              <a:gd name="connsiteX14" fmla="*/ 1760793 w 1839093"/>
              <a:gd name="connsiteY14" fmla="*/ 612085 h 3457477"/>
              <a:gd name="connsiteX15" fmla="*/ 1265491 w 1839093"/>
              <a:gd name="connsiteY15" fmla="*/ 200605 h 3457477"/>
              <a:gd name="connsiteX16" fmla="*/ 556316 w 1839093"/>
              <a:gd name="connsiteY16" fmla="*/ 34235 h 3457477"/>
              <a:gd name="connsiteX0" fmla="*/ 556316 w 1836240"/>
              <a:gd name="connsiteY0" fmla="*/ 34235 h 3457477"/>
              <a:gd name="connsiteX1" fmla="*/ 731608 w 1836240"/>
              <a:gd name="connsiteY1" fmla="*/ 857195 h 3457477"/>
              <a:gd name="connsiteX2" fmla="*/ 721448 w 1836240"/>
              <a:gd name="connsiteY2" fmla="*/ 2015435 h 3457477"/>
              <a:gd name="connsiteX3" fmla="*/ 152488 w 1836240"/>
              <a:gd name="connsiteY3" fmla="*/ 2442155 h 3457477"/>
              <a:gd name="connsiteX4" fmla="*/ 10248 w 1836240"/>
              <a:gd name="connsiteY4" fmla="*/ 3366715 h 3457477"/>
              <a:gd name="connsiteX5" fmla="*/ 365848 w 1836240"/>
              <a:gd name="connsiteY5" fmla="*/ 3427675 h 3457477"/>
              <a:gd name="connsiteX6" fmla="*/ 711288 w 1836240"/>
              <a:gd name="connsiteY6" fmla="*/ 3447995 h 3457477"/>
              <a:gd name="connsiteX7" fmla="*/ 955128 w 1836240"/>
              <a:gd name="connsiteY7" fmla="*/ 3275275 h 3457477"/>
              <a:gd name="connsiteX8" fmla="*/ 1158328 w 1836240"/>
              <a:gd name="connsiteY8" fmla="*/ 3021275 h 3457477"/>
              <a:gd name="connsiteX9" fmla="*/ 1229448 w 1836240"/>
              <a:gd name="connsiteY9" fmla="*/ 2950155 h 3457477"/>
              <a:gd name="connsiteX10" fmla="*/ 1614258 w 1836240"/>
              <a:gd name="connsiteY10" fmla="*/ 2856175 h 3457477"/>
              <a:gd name="connsiteX11" fmla="*/ 1755713 w 1836240"/>
              <a:gd name="connsiteY11" fmla="*/ 2702505 h 3457477"/>
              <a:gd name="connsiteX12" fmla="*/ 1830610 w 1836240"/>
              <a:gd name="connsiteY12" fmla="*/ 1967175 h 3457477"/>
              <a:gd name="connsiteX13" fmla="*/ 1823055 w 1836240"/>
              <a:gd name="connsiteY13" fmla="*/ 1095955 h 3457477"/>
              <a:gd name="connsiteX14" fmla="*/ 1760793 w 1836240"/>
              <a:gd name="connsiteY14" fmla="*/ 612085 h 3457477"/>
              <a:gd name="connsiteX15" fmla="*/ 1265491 w 1836240"/>
              <a:gd name="connsiteY15" fmla="*/ 200605 h 3457477"/>
              <a:gd name="connsiteX16" fmla="*/ 556316 w 1836240"/>
              <a:gd name="connsiteY16" fmla="*/ 34235 h 3457477"/>
              <a:gd name="connsiteX0" fmla="*/ 556316 w 1852866"/>
              <a:gd name="connsiteY0" fmla="*/ 34235 h 3457477"/>
              <a:gd name="connsiteX1" fmla="*/ 731608 w 1852866"/>
              <a:gd name="connsiteY1" fmla="*/ 857195 h 3457477"/>
              <a:gd name="connsiteX2" fmla="*/ 721448 w 1852866"/>
              <a:gd name="connsiteY2" fmla="*/ 2015435 h 3457477"/>
              <a:gd name="connsiteX3" fmla="*/ 152488 w 1852866"/>
              <a:gd name="connsiteY3" fmla="*/ 2442155 h 3457477"/>
              <a:gd name="connsiteX4" fmla="*/ 10248 w 1852866"/>
              <a:gd name="connsiteY4" fmla="*/ 3366715 h 3457477"/>
              <a:gd name="connsiteX5" fmla="*/ 365848 w 1852866"/>
              <a:gd name="connsiteY5" fmla="*/ 3427675 h 3457477"/>
              <a:gd name="connsiteX6" fmla="*/ 711288 w 1852866"/>
              <a:gd name="connsiteY6" fmla="*/ 3447995 h 3457477"/>
              <a:gd name="connsiteX7" fmla="*/ 955128 w 1852866"/>
              <a:gd name="connsiteY7" fmla="*/ 3275275 h 3457477"/>
              <a:gd name="connsiteX8" fmla="*/ 1158328 w 1852866"/>
              <a:gd name="connsiteY8" fmla="*/ 3021275 h 3457477"/>
              <a:gd name="connsiteX9" fmla="*/ 1229448 w 1852866"/>
              <a:gd name="connsiteY9" fmla="*/ 2950155 h 3457477"/>
              <a:gd name="connsiteX10" fmla="*/ 1614258 w 1852866"/>
              <a:gd name="connsiteY10" fmla="*/ 2856175 h 3457477"/>
              <a:gd name="connsiteX11" fmla="*/ 1755713 w 1852866"/>
              <a:gd name="connsiteY11" fmla="*/ 2702505 h 3457477"/>
              <a:gd name="connsiteX12" fmla="*/ 1849903 w 1852866"/>
              <a:gd name="connsiteY12" fmla="*/ 1967175 h 3457477"/>
              <a:gd name="connsiteX13" fmla="*/ 1823055 w 1852866"/>
              <a:gd name="connsiteY13" fmla="*/ 1095955 h 3457477"/>
              <a:gd name="connsiteX14" fmla="*/ 1760793 w 1852866"/>
              <a:gd name="connsiteY14" fmla="*/ 612085 h 3457477"/>
              <a:gd name="connsiteX15" fmla="*/ 1265491 w 1852866"/>
              <a:gd name="connsiteY15" fmla="*/ 200605 h 3457477"/>
              <a:gd name="connsiteX16" fmla="*/ 556316 w 1852866"/>
              <a:gd name="connsiteY16" fmla="*/ 34235 h 3457477"/>
              <a:gd name="connsiteX0" fmla="*/ 556316 w 1852400"/>
              <a:gd name="connsiteY0" fmla="*/ 34235 h 3457477"/>
              <a:gd name="connsiteX1" fmla="*/ 731608 w 1852400"/>
              <a:gd name="connsiteY1" fmla="*/ 857195 h 3457477"/>
              <a:gd name="connsiteX2" fmla="*/ 721448 w 1852400"/>
              <a:gd name="connsiteY2" fmla="*/ 2015435 h 3457477"/>
              <a:gd name="connsiteX3" fmla="*/ 152488 w 1852400"/>
              <a:gd name="connsiteY3" fmla="*/ 2442155 h 3457477"/>
              <a:gd name="connsiteX4" fmla="*/ 10248 w 1852400"/>
              <a:gd name="connsiteY4" fmla="*/ 3366715 h 3457477"/>
              <a:gd name="connsiteX5" fmla="*/ 365848 w 1852400"/>
              <a:gd name="connsiteY5" fmla="*/ 3427675 h 3457477"/>
              <a:gd name="connsiteX6" fmla="*/ 711288 w 1852400"/>
              <a:gd name="connsiteY6" fmla="*/ 3447995 h 3457477"/>
              <a:gd name="connsiteX7" fmla="*/ 955128 w 1852400"/>
              <a:gd name="connsiteY7" fmla="*/ 3275275 h 3457477"/>
              <a:gd name="connsiteX8" fmla="*/ 1158328 w 1852400"/>
              <a:gd name="connsiteY8" fmla="*/ 3021275 h 3457477"/>
              <a:gd name="connsiteX9" fmla="*/ 1229448 w 1852400"/>
              <a:gd name="connsiteY9" fmla="*/ 2950155 h 3457477"/>
              <a:gd name="connsiteX10" fmla="*/ 1614258 w 1852400"/>
              <a:gd name="connsiteY10" fmla="*/ 2856175 h 3457477"/>
              <a:gd name="connsiteX11" fmla="*/ 1763430 w 1852400"/>
              <a:gd name="connsiteY11" fmla="*/ 2702505 h 3457477"/>
              <a:gd name="connsiteX12" fmla="*/ 1849903 w 1852400"/>
              <a:gd name="connsiteY12" fmla="*/ 1967175 h 3457477"/>
              <a:gd name="connsiteX13" fmla="*/ 1823055 w 1852400"/>
              <a:gd name="connsiteY13" fmla="*/ 1095955 h 3457477"/>
              <a:gd name="connsiteX14" fmla="*/ 1760793 w 1852400"/>
              <a:gd name="connsiteY14" fmla="*/ 612085 h 3457477"/>
              <a:gd name="connsiteX15" fmla="*/ 1265491 w 1852400"/>
              <a:gd name="connsiteY15" fmla="*/ 200605 h 3457477"/>
              <a:gd name="connsiteX16" fmla="*/ 556316 w 1852400"/>
              <a:gd name="connsiteY16" fmla="*/ 34235 h 3457477"/>
              <a:gd name="connsiteX0" fmla="*/ 554238 w 1850322"/>
              <a:gd name="connsiteY0" fmla="*/ 34235 h 3457477"/>
              <a:gd name="connsiteX1" fmla="*/ 729530 w 1850322"/>
              <a:gd name="connsiteY1" fmla="*/ 857195 h 3457477"/>
              <a:gd name="connsiteX2" fmla="*/ 555264 w 1850322"/>
              <a:gd name="connsiteY2" fmla="*/ 1911263 h 3457477"/>
              <a:gd name="connsiteX3" fmla="*/ 150410 w 1850322"/>
              <a:gd name="connsiteY3" fmla="*/ 2442155 h 3457477"/>
              <a:gd name="connsiteX4" fmla="*/ 8170 w 1850322"/>
              <a:gd name="connsiteY4" fmla="*/ 3366715 h 3457477"/>
              <a:gd name="connsiteX5" fmla="*/ 363770 w 1850322"/>
              <a:gd name="connsiteY5" fmla="*/ 3427675 h 3457477"/>
              <a:gd name="connsiteX6" fmla="*/ 709210 w 1850322"/>
              <a:gd name="connsiteY6" fmla="*/ 3447995 h 3457477"/>
              <a:gd name="connsiteX7" fmla="*/ 953050 w 1850322"/>
              <a:gd name="connsiteY7" fmla="*/ 3275275 h 3457477"/>
              <a:gd name="connsiteX8" fmla="*/ 1156250 w 1850322"/>
              <a:gd name="connsiteY8" fmla="*/ 3021275 h 3457477"/>
              <a:gd name="connsiteX9" fmla="*/ 1227370 w 1850322"/>
              <a:gd name="connsiteY9" fmla="*/ 2950155 h 3457477"/>
              <a:gd name="connsiteX10" fmla="*/ 1612180 w 1850322"/>
              <a:gd name="connsiteY10" fmla="*/ 2856175 h 3457477"/>
              <a:gd name="connsiteX11" fmla="*/ 1761352 w 1850322"/>
              <a:gd name="connsiteY11" fmla="*/ 2702505 h 3457477"/>
              <a:gd name="connsiteX12" fmla="*/ 1847825 w 1850322"/>
              <a:gd name="connsiteY12" fmla="*/ 1967175 h 3457477"/>
              <a:gd name="connsiteX13" fmla="*/ 1820977 w 1850322"/>
              <a:gd name="connsiteY13" fmla="*/ 1095955 h 3457477"/>
              <a:gd name="connsiteX14" fmla="*/ 1758715 w 1850322"/>
              <a:gd name="connsiteY14" fmla="*/ 612085 h 3457477"/>
              <a:gd name="connsiteX15" fmla="*/ 1263413 w 1850322"/>
              <a:gd name="connsiteY15" fmla="*/ 200605 h 3457477"/>
              <a:gd name="connsiteX16" fmla="*/ 554238 w 1850322"/>
              <a:gd name="connsiteY16" fmla="*/ 34235 h 3457477"/>
              <a:gd name="connsiteX0" fmla="*/ 565261 w 1861345"/>
              <a:gd name="connsiteY0" fmla="*/ 34235 h 3476899"/>
              <a:gd name="connsiteX1" fmla="*/ 740553 w 1861345"/>
              <a:gd name="connsiteY1" fmla="*/ 857195 h 3476899"/>
              <a:gd name="connsiteX2" fmla="*/ 566287 w 1861345"/>
              <a:gd name="connsiteY2" fmla="*/ 1911263 h 3476899"/>
              <a:gd name="connsiteX3" fmla="*/ 102824 w 1861345"/>
              <a:gd name="connsiteY3" fmla="*/ 2141213 h 3476899"/>
              <a:gd name="connsiteX4" fmla="*/ 19193 w 1861345"/>
              <a:gd name="connsiteY4" fmla="*/ 3366715 h 3476899"/>
              <a:gd name="connsiteX5" fmla="*/ 374793 w 1861345"/>
              <a:gd name="connsiteY5" fmla="*/ 3427675 h 3476899"/>
              <a:gd name="connsiteX6" fmla="*/ 720233 w 1861345"/>
              <a:gd name="connsiteY6" fmla="*/ 3447995 h 3476899"/>
              <a:gd name="connsiteX7" fmla="*/ 964073 w 1861345"/>
              <a:gd name="connsiteY7" fmla="*/ 3275275 h 3476899"/>
              <a:gd name="connsiteX8" fmla="*/ 1167273 w 1861345"/>
              <a:gd name="connsiteY8" fmla="*/ 3021275 h 3476899"/>
              <a:gd name="connsiteX9" fmla="*/ 1238393 w 1861345"/>
              <a:gd name="connsiteY9" fmla="*/ 2950155 h 3476899"/>
              <a:gd name="connsiteX10" fmla="*/ 1623203 w 1861345"/>
              <a:gd name="connsiteY10" fmla="*/ 2856175 h 3476899"/>
              <a:gd name="connsiteX11" fmla="*/ 1772375 w 1861345"/>
              <a:gd name="connsiteY11" fmla="*/ 2702505 h 3476899"/>
              <a:gd name="connsiteX12" fmla="*/ 1858848 w 1861345"/>
              <a:gd name="connsiteY12" fmla="*/ 1967175 h 3476899"/>
              <a:gd name="connsiteX13" fmla="*/ 1832000 w 1861345"/>
              <a:gd name="connsiteY13" fmla="*/ 1095955 h 3476899"/>
              <a:gd name="connsiteX14" fmla="*/ 1769738 w 1861345"/>
              <a:gd name="connsiteY14" fmla="*/ 612085 h 3476899"/>
              <a:gd name="connsiteX15" fmla="*/ 1274436 w 1861345"/>
              <a:gd name="connsiteY15" fmla="*/ 200605 h 3476899"/>
              <a:gd name="connsiteX16" fmla="*/ 565261 w 1861345"/>
              <a:gd name="connsiteY16" fmla="*/ 34235 h 3476899"/>
              <a:gd name="connsiteX0" fmla="*/ 572362 w 1868446"/>
              <a:gd name="connsiteY0" fmla="*/ 34235 h 3476899"/>
              <a:gd name="connsiteX1" fmla="*/ 747654 w 1868446"/>
              <a:gd name="connsiteY1" fmla="*/ 857195 h 3476899"/>
              <a:gd name="connsiteX2" fmla="*/ 772659 w 1868446"/>
              <a:gd name="connsiteY2" fmla="*/ 1726068 h 3476899"/>
              <a:gd name="connsiteX3" fmla="*/ 109925 w 1868446"/>
              <a:gd name="connsiteY3" fmla="*/ 2141213 h 3476899"/>
              <a:gd name="connsiteX4" fmla="*/ 26294 w 1868446"/>
              <a:gd name="connsiteY4" fmla="*/ 3366715 h 3476899"/>
              <a:gd name="connsiteX5" fmla="*/ 381894 w 1868446"/>
              <a:gd name="connsiteY5" fmla="*/ 3427675 h 3476899"/>
              <a:gd name="connsiteX6" fmla="*/ 727334 w 1868446"/>
              <a:gd name="connsiteY6" fmla="*/ 3447995 h 3476899"/>
              <a:gd name="connsiteX7" fmla="*/ 971174 w 1868446"/>
              <a:gd name="connsiteY7" fmla="*/ 3275275 h 3476899"/>
              <a:gd name="connsiteX8" fmla="*/ 1174374 w 1868446"/>
              <a:gd name="connsiteY8" fmla="*/ 3021275 h 3476899"/>
              <a:gd name="connsiteX9" fmla="*/ 1245494 w 1868446"/>
              <a:gd name="connsiteY9" fmla="*/ 2950155 h 3476899"/>
              <a:gd name="connsiteX10" fmla="*/ 1630304 w 1868446"/>
              <a:gd name="connsiteY10" fmla="*/ 2856175 h 3476899"/>
              <a:gd name="connsiteX11" fmla="*/ 1779476 w 1868446"/>
              <a:gd name="connsiteY11" fmla="*/ 2702505 h 3476899"/>
              <a:gd name="connsiteX12" fmla="*/ 1865949 w 1868446"/>
              <a:gd name="connsiteY12" fmla="*/ 1967175 h 3476899"/>
              <a:gd name="connsiteX13" fmla="*/ 1839101 w 1868446"/>
              <a:gd name="connsiteY13" fmla="*/ 1095955 h 3476899"/>
              <a:gd name="connsiteX14" fmla="*/ 1776839 w 1868446"/>
              <a:gd name="connsiteY14" fmla="*/ 612085 h 3476899"/>
              <a:gd name="connsiteX15" fmla="*/ 1281537 w 1868446"/>
              <a:gd name="connsiteY15" fmla="*/ 200605 h 3476899"/>
              <a:gd name="connsiteX16" fmla="*/ 572362 w 1868446"/>
              <a:gd name="connsiteY16" fmla="*/ 34235 h 3476899"/>
              <a:gd name="connsiteX0" fmla="*/ 503226 w 1799310"/>
              <a:gd name="connsiteY0" fmla="*/ 34235 h 3471972"/>
              <a:gd name="connsiteX1" fmla="*/ 678518 w 1799310"/>
              <a:gd name="connsiteY1" fmla="*/ 857195 h 3471972"/>
              <a:gd name="connsiteX2" fmla="*/ 703523 w 1799310"/>
              <a:gd name="connsiteY2" fmla="*/ 1726068 h 3471972"/>
              <a:gd name="connsiteX3" fmla="*/ 40789 w 1799310"/>
              <a:gd name="connsiteY3" fmla="*/ 2141213 h 3471972"/>
              <a:gd name="connsiteX4" fmla="*/ 97820 w 1799310"/>
              <a:gd name="connsiteY4" fmla="*/ 3054198 h 3471972"/>
              <a:gd name="connsiteX5" fmla="*/ 312758 w 1799310"/>
              <a:gd name="connsiteY5" fmla="*/ 3427675 h 3471972"/>
              <a:gd name="connsiteX6" fmla="*/ 658198 w 1799310"/>
              <a:gd name="connsiteY6" fmla="*/ 3447995 h 3471972"/>
              <a:gd name="connsiteX7" fmla="*/ 902038 w 1799310"/>
              <a:gd name="connsiteY7" fmla="*/ 3275275 h 3471972"/>
              <a:gd name="connsiteX8" fmla="*/ 1105238 w 1799310"/>
              <a:gd name="connsiteY8" fmla="*/ 3021275 h 3471972"/>
              <a:gd name="connsiteX9" fmla="*/ 1176358 w 1799310"/>
              <a:gd name="connsiteY9" fmla="*/ 2950155 h 3471972"/>
              <a:gd name="connsiteX10" fmla="*/ 1561168 w 1799310"/>
              <a:gd name="connsiteY10" fmla="*/ 2856175 h 3471972"/>
              <a:gd name="connsiteX11" fmla="*/ 1710340 w 1799310"/>
              <a:gd name="connsiteY11" fmla="*/ 2702505 h 3471972"/>
              <a:gd name="connsiteX12" fmla="*/ 1796813 w 1799310"/>
              <a:gd name="connsiteY12" fmla="*/ 1967175 h 3471972"/>
              <a:gd name="connsiteX13" fmla="*/ 1769965 w 1799310"/>
              <a:gd name="connsiteY13" fmla="*/ 1095955 h 3471972"/>
              <a:gd name="connsiteX14" fmla="*/ 1707703 w 1799310"/>
              <a:gd name="connsiteY14" fmla="*/ 612085 h 3471972"/>
              <a:gd name="connsiteX15" fmla="*/ 1212401 w 1799310"/>
              <a:gd name="connsiteY15" fmla="*/ 200605 h 3471972"/>
              <a:gd name="connsiteX16" fmla="*/ 503226 w 1799310"/>
              <a:gd name="connsiteY16" fmla="*/ 34235 h 3471972"/>
              <a:gd name="connsiteX0" fmla="*/ 503226 w 1799310"/>
              <a:gd name="connsiteY0" fmla="*/ 34235 h 3434485"/>
              <a:gd name="connsiteX1" fmla="*/ 678518 w 1799310"/>
              <a:gd name="connsiteY1" fmla="*/ 857195 h 3434485"/>
              <a:gd name="connsiteX2" fmla="*/ 703523 w 1799310"/>
              <a:gd name="connsiteY2" fmla="*/ 1726068 h 3434485"/>
              <a:gd name="connsiteX3" fmla="*/ 40789 w 1799310"/>
              <a:gd name="connsiteY3" fmla="*/ 2141213 h 3434485"/>
              <a:gd name="connsiteX4" fmla="*/ 97820 w 1799310"/>
              <a:gd name="connsiteY4" fmla="*/ 3054198 h 3434485"/>
              <a:gd name="connsiteX5" fmla="*/ 312758 w 1799310"/>
              <a:gd name="connsiteY5" fmla="*/ 3427675 h 3434485"/>
              <a:gd name="connsiteX6" fmla="*/ 902038 w 1799310"/>
              <a:gd name="connsiteY6" fmla="*/ 3275275 h 3434485"/>
              <a:gd name="connsiteX7" fmla="*/ 1105238 w 1799310"/>
              <a:gd name="connsiteY7" fmla="*/ 3021275 h 3434485"/>
              <a:gd name="connsiteX8" fmla="*/ 1176358 w 1799310"/>
              <a:gd name="connsiteY8" fmla="*/ 2950155 h 3434485"/>
              <a:gd name="connsiteX9" fmla="*/ 1561168 w 1799310"/>
              <a:gd name="connsiteY9" fmla="*/ 2856175 h 3434485"/>
              <a:gd name="connsiteX10" fmla="*/ 1710340 w 1799310"/>
              <a:gd name="connsiteY10" fmla="*/ 2702505 h 3434485"/>
              <a:gd name="connsiteX11" fmla="*/ 1796813 w 1799310"/>
              <a:gd name="connsiteY11" fmla="*/ 1967175 h 3434485"/>
              <a:gd name="connsiteX12" fmla="*/ 1769965 w 1799310"/>
              <a:gd name="connsiteY12" fmla="*/ 1095955 h 3434485"/>
              <a:gd name="connsiteX13" fmla="*/ 1707703 w 1799310"/>
              <a:gd name="connsiteY13" fmla="*/ 612085 h 3434485"/>
              <a:gd name="connsiteX14" fmla="*/ 1212401 w 1799310"/>
              <a:gd name="connsiteY14" fmla="*/ 200605 h 3434485"/>
              <a:gd name="connsiteX15" fmla="*/ 503226 w 1799310"/>
              <a:gd name="connsiteY15" fmla="*/ 34235 h 3434485"/>
              <a:gd name="connsiteX0" fmla="*/ 507018 w 1803102"/>
              <a:gd name="connsiteY0" fmla="*/ 34235 h 3379738"/>
              <a:gd name="connsiteX1" fmla="*/ 682310 w 1803102"/>
              <a:gd name="connsiteY1" fmla="*/ 857195 h 3379738"/>
              <a:gd name="connsiteX2" fmla="*/ 707315 w 1803102"/>
              <a:gd name="connsiteY2" fmla="*/ 1726068 h 3379738"/>
              <a:gd name="connsiteX3" fmla="*/ 44581 w 1803102"/>
              <a:gd name="connsiteY3" fmla="*/ 2141213 h 3379738"/>
              <a:gd name="connsiteX4" fmla="*/ 101612 w 1803102"/>
              <a:gd name="connsiteY4" fmla="*/ 3054198 h 3379738"/>
              <a:gd name="connsiteX5" fmla="*/ 433769 w 1803102"/>
              <a:gd name="connsiteY5" fmla="*/ 3369802 h 3379738"/>
              <a:gd name="connsiteX6" fmla="*/ 905830 w 1803102"/>
              <a:gd name="connsiteY6" fmla="*/ 3275275 h 3379738"/>
              <a:gd name="connsiteX7" fmla="*/ 1109030 w 1803102"/>
              <a:gd name="connsiteY7" fmla="*/ 3021275 h 3379738"/>
              <a:gd name="connsiteX8" fmla="*/ 1180150 w 1803102"/>
              <a:gd name="connsiteY8" fmla="*/ 2950155 h 3379738"/>
              <a:gd name="connsiteX9" fmla="*/ 1564960 w 1803102"/>
              <a:gd name="connsiteY9" fmla="*/ 2856175 h 3379738"/>
              <a:gd name="connsiteX10" fmla="*/ 1714132 w 1803102"/>
              <a:gd name="connsiteY10" fmla="*/ 2702505 h 3379738"/>
              <a:gd name="connsiteX11" fmla="*/ 1800605 w 1803102"/>
              <a:gd name="connsiteY11" fmla="*/ 1967175 h 3379738"/>
              <a:gd name="connsiteX12" fmla="*/ 1773757 w 1803102"/>
              <a:gd name="connsiteY12" fmla="*/ 1095955 h 3379738"/>
              <a:gd name="connsiteX13" fmla="*/ 1711495 w 1803102"/>
              <a:gd name="connsiteY13" fmla="*/ 612085 h 3379738"/>
              <a:gd name="connsiteX14" fmla="*/ 1216193 w 1803102"/>
              <a:gd name="connsiteY14" fmla="*/ 200605 h 3379738"/>
              <a:gd name="connsiteX15" fmla="*/ 507018 w 1803102"/>
              <a:gd name="connsiteY15" fmla="*/ 34235 h 3379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03102" h="3379738">
                <a:moveTo>
                  <a:pt x="507018" y="34235"/>
                </a:moveTo>
                <a:cubicBezTo>
                  <a:pt x="418038" y="143667"/>
                  <a:pt x="648927" y="575223"/>
                  <a:pt x="682310" y="857195"/>
                </a:cubicBezTo>
                <a:cubicBezTo>
                  <a:pt x="715693" y="1139167"/>
                  <a:pt x="813603" y="1512065"/>
                  <a:pt x="707315" y="1726068"/>
                </a:cubicBezTo>
                <a:cubicBezTo>
                  <a:pt x="601027" y="1940071"/>
                  <a:pt x="145531" y="1919858"/>
                  <a:pt x="44581" y="2141213"/>
                </a:cubicBezTo>
                <a:cubicBezTo>
                  <a:pt x="-56369" y="2362568"/>
                  <a:pt x="36747" y="2849433"/>
                  <a:pt x="101612" y="3054198"/>
                </a:cubicBezTo>
                <a:cubicBezTo>
                  <a:pt x="166477" y="3258963"/>
                  <a:pt x="299733" y="3332956"/>
                  <a:pt x="433769" y="3369802"/>
                </a:cubicBezTo>
                <a:cubicBezTo>
                  <a:pt x="567805" y="3406648"/>
                  <a:pt x="793287" y="3333363"/>
                  <a:pt x="905830" y="3275275"/>
                </a:cubicBezTo>
                <a:cubicBezTo>
                  <a:pt x="1018374" y="3217187"/>
                  <a:pt x="1063310" y="3075462"/>
                  <a:pt x="1109030" y="3021275"/>
                </a:cubicBezTo>
                <a:cubicBezTo>
                  <a:pt x="1154750" y="2967088"/>
                  <a:pt x="1104162" y="2977672"/>
                  <a:pt x="1180150" y="2950155"/>
                </a:cubicBezTo>
                <a:cubicBezTo>
                  <a:pt x="1256138" y="2922638"/>
                  <a:pt x="1475963" y="2897450"/>
                  <a:pt x="1564960" y="2856175"/>
                </a:cubicBezTo>
                <a:cubicBezTo>
                  <a:pt x="1653957" y="2814900"/>
                  <a:pt x="1674858" y="2850672"/>
                  <a:pt x="1714132" y="2702505"/>
                </a:cubicBezTo>
                <a:cubicBezTo>
                  <a:pt x="1753406" y="2554338"/>
                  <a:pt x="1790668" y="2234933"/>
                  <a:pt x="1800605" y="1967175"/>
                </a:cubicBezTo>
                <a:cubicBezTo>
                  <a:pt x="1810542" y="1699417"/>
                  <a:pt x="1788609" y="1321803"/>
                  <a:pt x="1773757" y="1095955"/>
                </a:cubicBezTo>
                <a:cubicBezTo>
                  <a:pt x="1758905" y="870107"/>
                  <a:pt x="1741975" y="722152"/>
                  <a:pt x="1711495" y="612085"/>
                </a:cubicBezTo>
                <a:cubicBezTo>
                  <a:pt x="1681015" y="502018"/>
                  <a:pt x="1416939" y="296913"/>
                  <a:pt x="1216193" y="200605"/>
                </a:cubicBezTo>
                <a:cubicBezTo>
                  <a:pt x="1015447" y="104297"/>
                  <a:pt x="595998" y="-75197"/>
                  <a:pt x="507018" y="34235"/>
                </a:cubicBezTo>
                <a:close/>
              </a:path>
            </a:pathLst>
          </a:custGeom>
          <a:solidFill>
            <a:srgbClr val="2DA5FF"/>
          </a:solidFill>
          <a:ln w="60325">
            <a:solidFill>
              <a:srgbClr val="EFE1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Freihandform: Form 1">
            <a:extLst>
              <a:ext uri="{FF2B5EF4-FFF2-40B4-BE49-F238E27FC236}">
                <a16:creationId xmlns:a16="http://schemas.microsoft.com/office/drawing/2014/main" id="{BE48863F-EBF1-4876-9B05-BDFB91F76A9A}"/>
              </a:ext>
            </a:extLst>
          </p:cNvPr>
          <p:cNvSpPr/>
          <p:nvPr/>
        </p:nvSpPr>
        <p:spPr>
          <a:xfrm>
            <a:off x="6420501" y="5534015"/>
            <a:ext cx="1721790" cy="3304873"/>
          </a:xfrm>
          <a:custGeom>
            <a:avLst/>
            <a:gdLst>
              <a:gd name="connsiteX0" fmla="*/ 534019 w 1570630"/>
              <a:gd name="connsiteY0" fmla="*/ 19212 h 3169142"/>
              <a:gd name="connsiteX1" fmla="*/ 528939 w 1570630"/>
              <a:gd name="connsiteY1" fmla="*/ 273212 h 3169142"/>
              <a:gd name="connsiteX2" fmla="*/ 676259 w 1570630"/>
              <a:gd name="connsiteY2" fmla="*/ 801532 h 3169142"/>
              <a:gd name="connsiteX3" fmla="*/ 737219 w 1570630"/>
              <a:gd name="connsiteY3" fmla="*/ 1355252 h 3169142"/>
              <a:gd name="connsiteX4" fmla="*/ 706739 w 1570630"/>
              <a:gd name="connsiteY4" fmla="*/ 1588932 h 3169142"/>
              <a:gd name="connsiteX5" fmla="*/ 620379 w 1570630"/>
              <a:gd name="connsiteY5" fmla="*/ 1756572 h 3169142"/>
              <a:gd name="connsiteX6" fmla="*/ 417179 w 1570630"/>
              <a:gd name="connsiteY6" fmla="*/ 1858172 h 3169142"/>
              <a:gd name="connsiteX7" fmla="*/ 117459 w 1570630"/>
              <a:gd name="connsiteY7" fmla="*/ 1975012 h 3169142"/>
              <a:gd name="connsiteX8" fmla="*/ 36179 w 1570630"/>
              <a:gd name="connsiteY8" fmla="*/ 2071532 h 3169142"/>
              <a:gd name="connsiteX9" fmla="*/ 20939 w 1570630"/>
              <a:gd name="connsiteY9" fmla="*/ 2147732 h 3169142"/>
              <a:gd name="connsiteX10" fmla="*/ 619 w 1570630"/>
              <a:gd name="connsiteY10" fmla="*/ 2330612 h 3169142"/>
              <a:gd name="connsiteX11" fmla="*/ 46339 w 1570630"/>
              <a:gd name="connsiteY11" fmla="*/ 2645572 h 3169142"/>
              <a:gd name="connsiteX12" fmla="*/ 147939 w 1570630"/>
              <a:gd name="connsiteY12" fmla="*/ 3026572 h 3169142"/>
              <a:gd name="connsiteX13" fmla="*/ 412099 w 1570630"/>
              <a:gd name="connsiteY13" fmla="*/ 3168812 h 3169142"/>
              <a:gd name="connsiteX14" fmla="*/ 747379 w 1570630"/>
              <a:gd name="connsiteY14" fmla="*/ 3057052 h 3169142"/>
              <a:gd name="connsiteX15" fmla="*/ 940419 w 1570630"/>
              <a:gd name="connsiteY15" fmla="*/ 2792892 h 3169142"/>
              <a:gd name="connsiteX16" fmla="*/ 1163939 w 1570630"/>
              <a:gd name="connsiteY16" fmla="*/ 2696372 h 3169142"/>
              <a:gd name="connsiteX17" fmla="*/ 1458579 w 1570630"/>
              <a:gd name="connsiteY17" fmla="*/ 2589692 h 3169142"/>
              <a:gd name="connsiteX18" fmla="*/ 1539859 w 1570630"/>
              <a:gd name="connsiteY18" fmla="*/ 2310292 h 3169142"/>
              <a:gd name="connsiteX19" fmla="*/ 1570339 w 1570630"/>
              <a:gd name="connsiteY19" fmla="*/ 1588932 h 3169142"/>
              <a:gd name="connsiteX20" fmla="*/ 1524619 w 1570630"/>
              <a:gd name="connsiteY20" fmla="*/ 892972 h 3169142"/>
              <a:gd name="connsiteX21" fmla="*/ 1473819 w 1570630"/>
              <a:gd name="connsiteY21" fmla="*/ 542452 h 3169142"/>
              <a:gd name="connsiteX22" fmla="*/ 1397619 w 1570630"/>
              <a:gd name="connsiteY22" fmla="*/ 435772 h 3169142"/>
              <a:gd name="connsiteX23" fmla="*/ 1219819 w 1570630"/>
              <a:gd name="connsiteY23" fmla="*/ 308772 h 3169142"/>
              <a:gd name="connsiteX24" fmla="*/ 915019 w 1570630"/>
              <a:gd name="connsiteY24" fmla="*/ 125892 h 3169142"/>
              <a:gd name="connsiteX25" fmla="*/ 671179 w 1570630"/>
              <a:gd name="connsiteY25" fmla="*/ 29372 h 3169142"/>
              <a:gd name="connsiteX26" fmla="*/ 534019 w 1570630"/>
              <a:gd name="connsiteY26" fmla="*/ 19212 h 3169142"/>
              <a:gd name="connsiteX0" fmla="*/ 534019 w 1582567"/>
              <a:gd name="connsiteY0" fmla="*/ 19212 h 3169142"/>
              <a:gd name="connsiteX1" fmla="*/ 528939 w 1582567"/>
              <a:gd name="connsiteY1" fmla="*/ 273212 h 3169142"/>
              <a:gd name="connsiteX2" fmla="*/ 676259 w 1582567"/>
              <a:gd name="connsiteY2" fmla="*/ 801532 h 3169142"/>
              <a:gd name="connsiteX3" fmla="*/ 737219 w 1582567"/>
              <a:gd name="connsiteY3" fmla="*/ 1355252 h 3169142"/>
              <a:gd name="connsiteX4" fmla="*/ 706739 w 1582567"/>
              <a:gd name="connsiteY4" fmla="*/ 1588932 h 3169142"/>
              <a:gd name="connsiteX5" fmla="*/ 620379 w 1582567"/>
              <a:gd name="connsiteY5" fmla="*/ 1756572 h 3169142"/>
              <a:gd name="connsiteX6" fmla="*/ 417179 w 1582567"/>
              <a:gd name="connsiteY6" fmla="*/ 1858172 h 3169142"/>
              <a:gd name="connsiteX7" fmla="*/ 117459 w 1582567"/>
              <a:gd name="connsiteY7" fmla="*/ 1975012 h 3169142"/>
              <a:gd name="connsiteX8" fmla="*/ 36179 w 1582567"/>
              <a:gd name="connsiteY8" fmla="*/ 2071532 h 3169142"/>
              <a:gd name="connsiteX9" fmla="*/ 20939 w 1582567"/>
              <a:gd name="connsiteY9" fmla="*/ 2147732 h 3169142"/>
              <a:gd name="connsiteX10" fmla="*/ 619 w 1582567"/>
              <a:gd name="connsiteY10" fmla="*/ 2330612 h 3169142"/>
              <a:gd name="connsiteX11" fmla="*/ 46339 w 1582567"/>
              <a:gd name="connsiteY11" fmla="*/ 2645572 h 3169142"/>
              <a:gd name="connsiteX12" fmla="*/ 147939 w 1582567"/>
              <a:gd name="connsiteY12" fmla="*/ 3026572 h 3169142"/>
              <a:gd name="connsiteX13" fmla="*/ 412099 w 1582567"/>
              <a:gd name="connsiteY13" fmla="*/ 3168812 h 3169142"/>
              <a:gd name="connsiteX14" fmla="*/ 747379 w 1582567"/>
              <a:gd name="connsiteY14" fmla="*/ 3057052 h 3169142"/>
              <a:gd name="connsiteX15" fmla="*/ 940419 w 1582567"/>
              <a:gd name="connsiteY15" fmla="*/ 2792892 h 3169142"/>
              <a:gd name="connsiteX16" fmla="*/ 1163939 w 1582567"/>
              <a:gd name="connsiteY16" fmla="*/ 2696372 h 3169142"/>
              <a:gd name="connsiteX17" fmla="*/ 1458579 w 1582567"/>
              <a:gd name="connsiteY17" fmla="*/ 2589692 h 3169142"/>
              <a:gd name="connsiteX18" fmla="*/ 1573133 w 1582567"/>
              <a:gd name="connsiteY18" fmla="*/ 2310292 h 3169142"/>
              <a:gd name="connsiteX19" fmla="*/ 1570339 w 1582567"/>
              <a:gd name="connsiteY19" fmla="*/ 1588932 h 3169142"/>
              <a:gd name="connsiteX20" fmla="*/ 1524619 w 1582567"/>
              <a:gd name="connsiteY20" fmla="*/ 892972 h 3169142"/>
              <a:gd name="connsiteX21" fmla="*/ 1473819 w 1582567"/>
              <a:gd name="connsiteY21" fmla="*/ 542452 h 3169142"/>
              <a:gd name="connsiteX22" fmla="*/ 1397619 w 1582567"/>
              <a:gd name="connsiteY22" fmla="*/ 435772 h 3169142"/>
              <a:gd name="connsiteX23" fmla="*/ 1219819 w 1582567"/>
              <a:gd name="connsiteY23" fmla="*/ 308772 h 3169142"/>
              <a:gd name="connsiteX24" fmla="*/ 915019 w 1582567"/>
              <a:gd name="connsiteY24" fmla="*/ 125892 h 3169142"/>
              <a:gd name="connsiteX25" fmla="*/ 671179 w 1582567"/>
              <a:gd name="connsiteY25" fmla="*/ 29372 h 3169142"/>
              <a:gd name="connsiteX26" fmla="*/ 534019 w 1582567"/>
              <a:gd name="connsiteY26" fmla="*/ 19212 h 3169142"/>
              <a:gd name="connsiteX0" fmla="*/ 534019 w 1601568"/>
              <a:gd name="connsiteY0" fmla="*/ 19212 h 3169142"/>
              <a:gd name="connsiteX1" fmla="*/ 528939 w 1601568"/>
              <a:gd name="connsiteY1" fmla="*/ 273212 h 3169142"/>
              <a:gd name="connsiteX2" fmla="*/ 676259 w 1601568"/>
              <a:gd name="connsiteY2" fmla="*/ 801532 h 3169142"/>
              <a:gd name="connsiteX3" fmla="*/ 737219 w 1601568"/>
              <a:gd name="connsiteY3" fmla="*/ 1355252 h 3169142"/>
              <a:gd name="connsiteX4" fmla="*/ 706739 w 1601568"/>
              <a:gd name="connsiteY4" fmla="*/ 1588932 h 3169142"/>
              <a:gd name="connsiteX5" fmla="*/ 620379 w 1601568"/>
              <a:gd name="connsiteY5" fmla="*/ 1756572 h 3169142"/>
              <a:gd name="connsiteX6" fmla="*/ 417179 w 1601568"/>
              <a:gd name="connsiteY6" fmla="*/ 1858172 h 3169142"/>
              <a:gd name="connsiteX7" fmla="*/ 117459 w 1601568"/>
              <a:gd name="connsiteY7" fmla="*/ 1975012 h 3169142"/>
              <a:gd name="connsiteX8" fmla="*/ 36179 w 1601568"/>
              <a:gd name="connsiteY8" fmla="*/ 2071532 h 3169142"/>
              <a:gd name="connsiteX9" fmla="*/ 20939 w 1601568"/>
              <a:gd name="connsiteY9" fmla="*/ 2147732 h 3169142"/>
              <a:gd name="connsiteX10" fmla="*/ 619 w 1601568"/>
              <a:gd name="connsiteY10" fmla="*/ 2330612 h 3169142"/>
              <a:gd name="connsiteX11" fmla="*/ 46339 w 1601568"/>
              <a:gd name="connsiteY11" fmla="*/ 2645572 h 3169142"/>
              <a:gd name="connsiteX12" fmla="*/ 147939 w 1601568"/>
              <a:gd name="connsiteY12" fmla="*/ 3026572 h 3169142"/>
              <a:gd name="connsiteX13" fmla="*/ 412099 w 1601568"/>
              <a:gd name="connsiteY13" fmla="*/ 3168812 h 3169142"/>
              <a:gd name="connsiteX14" fmla="*/ 747379 w 1601568"/>
              <a:gd name="connsiteY14" fmla="*/ 3057052 h 3169142"/>
              <a:gd name="connsiteX15" fmla="*/ 940419 w 1601568"/>
              <a:gd name="connsiteY15" fmla="*/ 2792892 h 3169142"/>
              <a:gd name="connsiteX16" fmla="*/ 1163939 w 1601568"/>
              <a:gd name="connsiteY16" fmla="*/ 2696372 h 3169142"/>
              <a:gd name="connsiteX17" fmla="*/ 1458579 w 1601568"/>
              <a:gd name="connsiteY17" fmla="*/ 2589692 h 3169142"/>
              <a:gd name="connsiteX18" fmla="*/ 1573133 w 1601568"/>
              <a:gd name="connsiteY18" fmla="*/ 2310292 h 3169142"/>
              <a:gd name="connsiteX19" fmla="*/ 1598859 w 1601568"/>
              <a:gd name="connsiteY19" fmla="*/ 1573692 h 3169142"/>
              <a:gd name="connsiteX20" fmla="*/ 1524619 w 1601568"/>
              <a:gd name="connsiteY20" fmla="*/ 892972 h 3169142"/>
              <a:gd name="connsiteX21" fmla="*/ 1473819 w 1601568"/>
              <a:gd name="connsiteY21" fmla="*/ 542452 h 3169142"/>
              <a:gd name="connsiteX22" fmla="*/ 1397619 w 1601568"/>
              <a:gd name="connsiteY22" fmla="*/ 435772 h 3169142"/>
              <a:gd name="connsiteX23" fmla="*/ 1219819 w 1601568"/>
              <a:gd name="connsiteY23" fmla="*/ 308772 h 3169142"/>
              <a:gd name="connsiteX24" fmla="*/ 915019 w 1601568"/>
              <a:gd name="connsiteY24" fmla="*/ 125892 h 3169142"/>
              <a:gd name="connsiteX25" fmla="*/ 671179 w 1601568"/>
              <a:gd name="connsiteY25" fmla="*/ 29372 h 3169142"/>
              <a:gd name="connsiteX26" fmla="*/ 534019 w 1601568"/>
              <a:gd name="connsiteY26" fmla="*/ 19212 h 3169142"/>
              <a:gd name="connsiteX0" fmla="*/ 534019 w 1598866"/>
              <a:gd name="connsiteY0" fmla="*/ 19212 h 3169142"/>
              <a:gd name="connsiteX1" fmla="*/ 528939 w 1598866"/>
              <a:gd name="connsiteY1" fmla="*/ 273212 h 3169142"/>
              <a:gd name="connsiteX2" fmla="*/ 676259 w 1598866"/>
              <a:gd name="connsiteY2" fmla="*/ 801532 h 3169142"/>
              <a:gd name="connsiteX3" fmla="*/ 737219 w 1598866"/>
              <a:gd name="connsiteY3" fmla="*/ 1355252 h 3169142"/>
              <a:gd name="connsiteX4" fmla="*/ 706739 w 1598866"/>
              <a:gd name="connsiteY4" fmla="*/ 1588932 h 3169142"/>
              <a:gd name="connsiteX5" fmla="*/ 620379 w 1598866"/>
              <a:gd name="connsiteY5" fmla="*/ 1756572 h 3169142"/>
              <a:gd name="connsiteX6" fmla="*/ 417179 w 1598866"/>
              <a:gd name="connsiteY6" fmla="*/ 1858172 h 3169142"/>
              <a:gd name="connsiteX7" fmla="*/ 117459 w 1598866"/>
              <a:gd name="connsiteY7" fmla="*/ 1975012 h 3169142"/>
              <a:gd name="connsiteX8" fmla="*/ 36179 w 1598866"/>
              <a:gd name="connsiteY8" fmla="*/ 2071532 h 3169142"/>
              <a:gd name="connsiteX9" fmla="*/ 20939 w 1598866"/>
              <a:gd name="connsiteY9" fmla="*/ 2147732 h 3169142"/>
              <a:gd name="connsiteX10" fmla="*/ 619 w 1598866"/>
              <a:gd name="connsiteY10" fmla="*/ 2330612 h 3169142"/>
              <a:gd name="connsiteX11" fmla="*/ 46339 w 1598866"/>
              <a:gd name="connsiteY11" fmla="*/ 2645572 h 3169142"/>
              <a:gd name="connsiteX12" fmla="*/ 147939 w 1598866"/>
              <a:gd name="connsiteY12" fmla="*/ 3026572 h 3169142"/>
              <a:gd name="connsiteX13" fmla="*/ 412099 w 1598866"/>
              <a:gd name="connsiteY13" fmla="*/ 3168812 h 3169142"/>
              <a:gd name="connsiteX14" fmla="*/ 747379 w 1598866"/>
              <a:gd name="connsiteY14" fmla="*/ 3057052 h 3169142"/>
              <a:gd name="connsiteX15" fmla="*/ 940419 w 1598866"/>
              <a:gd name="connsiteY15" fmla="*/ 2792892 h 3169142"/>
              <a:gd name="connsiteX16" fmla="*/ 1163939 w 1598866"/>
              <a:gd name="connsiteY16" fmla="*/ 2696372 h 3169142"/>
              <a:gd name="connsiteX17" fmla="*/ 1458579 w 1598866"/>
              <a:gd name="connsiteY17" fmla="*/ 2589692 h 3169142"/>
              <a:gd name="connsiteX18" fmla="*/ 1573133 w 1598866"/>
              <a:gd name="connsiteY18" fmla="*/ 2310292 h 3169142"/>
              <a:gd name="connsiteX19" fmla="*/ 1598859 w 1598866"/>
              <a:gd name="connsiteY19" fmla="*/ 1573692 h 3169142"/>
              <a:gd name="connsiteX20" fmla="*/ 1572152 w 1598866"/>
              <a:gd name="connsiteY20" fmla="*/ 877732 h 3169142"/>
              <a:gd name="connsiteX21" fmla="*/ 1473819 w 1598866"/>
              <a:gd name="connsiteY21" fmla="*/ 542452 h 3169142"/>
              <a:gd name="connsiteX22" fmla="*/ 1397619 w 1598866"/>
              <a:gd name="connsiteY22" fmla="*/ 435772 h 3169142"/>
              <a:gd name="connsiteX23" fmla="*/ 1219819 w 1598866"/>
              <a:gd name="connsiteY23" fmla="*/ 308772 h 3169142"/>
              <a:gd name="connsiteX24" fmla="*/ 915019 w 1598866"/>
              <a:gd name="connsiteY24" fmla="*/ 125892 h 3169142"/>
              <a:gd name="connsiteX25" fmla="*/ 671179 w 1598866"/>
              <a:gd name="connsiteY25" fmla="*/ 29372 h 3169142"/>
              <a:gd name="connsiteX26" fmla="*/ 534019 w 1598866"/>
              <a:gd name="connsiteY26" fmla="*/ 19212 h 3169142"/>
              <a:gd name="connsiteX0" fmla="*/ 534019 w 1598866"/>
              <a:gd name="connsiteY0" fmla="*/ 19212 h 3169142"/>
              <a:gd name="connsiteX1" fmla="*/ 528939 w 1598866"/>
              <a:gd name="connsiteY1" fmla="*/ 273212 h 3169142"/>
              <a:gd name="connsiteX2" fmla="*/ 676259 w 1598866"/>
              <a:gd name="connsiteY2" fmla="*/ 801532 h 3169142"/>
              <a:gd name="connsiteX3" fmla="*/ 737219 w 1598866"/>
              <a:gd name="connsiteY3" fmla="*/ 1355252 h 3169142"/>
              <a:gd name="connsiteX4" fmla="*/ 706739 w 1598866"/>
              <a:gd name="connsiteY4" fmla="*/ 1588932 h 3169142"/>
              <a:gd name="connsiteX5" fmla="*/ 620379 w 1598866"/>
              <a:gd name="connsiteY5" fmla="*/ 1756572 h 3169142"/>
              <a:gd name="connsiteX6" fmla="*/ 417179 w 1598866"/>
              <a:gd name="connsiteY6" fmla="*/ 1858172 h 3169142"/>
              <a:gd name="connsiteX7" fmla="*/ 117459 w 1598866"/>
              <a:gd name="connsiteY7" fmla="*/ 1975012 h 3169142"/>
              <a:gd name="connsiteX8" fmla="*/ 36179 w 1598866"/>
              <a:gd name="connsiteY8" fmla="*/ 2071532 h 3169142"/>
              <a:gd name="connsiteX9" fmla="*/ 20939 w 1598866"/>
              <a:gd name="connsiteY9" fmla="*/ 2147732 h 3169142"/>
              <a:gd name="connsiteX10" fmla="*/ 619 w 1598866"/>
              <a:gd name="connsiteY10" fmla="*/ 2330612 h 3169142"/>
              <a:gd name="connsiteX11" fmla="*/ 46339 w 1598866"/>
              <a:gd name="connsiteY11" fmla="*/ 2645572 h 3169142"/>
              <a:gd name="connsiteX12" fmla="*/ 147939 w 1598866"/>
              <a:gd name="connsiteY12" fmla="*/ 3026572 h 3169142"/>
              <a:gd name="connsiteX13" fmla="*/ 412099 w 1598866"/>
              <a:gd name="connsiteY13" fmla="*/ 3168812 h 3169142"/>
              <a:gd name="connsiteX14" fmla="*/ 747379 w 1598866"/>
              <a:gd name="connsiteY14" fmla="*/ 3057052 h 3169142"/>
              <a:gd name="connsiteX15" fmla="*/ 940419 w 1598866"/>
              <a:gd name="connsiteY15" fmla="*/ 2792892 h 3169142"/>
              <a:gd name="connsiteX16" fmla="*/ 1163939 w 1598866"/>
              <a:gd name="connsiteY16" fmla="*/ 2696372 h 3169142"/>
              <a:gd name="connsiteX17" fmla="*/ 1458579 w 1598866"/>
              <a:gd name="connsiteY17" fmla="*/ 2589692 h 3169142"/>
              <a:gd name="connsiteX18" fmla="*/ 1573133 w 1598866"/>
              <a:gd name="connsiteY18" fmla="*/ 2310292 h 3169142"/>
              <a:gd name="connsiteX19" fmla="*/ 1598859 w 1598866"/>
              <a:gd name="connsiteY19" fmla="*/ 1573692 h 3169142"/>
              <a:gd name="connsiteX20" fmla="*/ 1572152 w 1598866"/>
              <a:gd name="connsiteY20" fmla="*/ 877732 h 3169142"/>
              <a:gd name="connsiteX21" fmla="*/ 1511846 w 1598866"/>
              <a:gd name="connsiteY21" fmla="*/ 501812 h 3169142"/>
              <a:gd name="connsiteX22" fmla="*/ 1397619 w 1598866"/>
              <a:gd name="connsiteY22" fmla="*/ 435772 h 3169142"/>
              <a:gd name="connsiteX23" fmla="*/ 1219819 w 1598866"/>
              <a:gd name="connsiteY23" fmla="*/ 308772 h 3169142"/>
              <a:gd name="connsiteX24" fmla="*/ 915019 w 1598866"/>
              <a:gd name="connsiteY24" fmla="*/ 125892 h 3169142"/>
              <a:gd name="connsiteX25" fmla="*/ 671179 w 1598866"/>
              <a:gd name="connsiteY25" fmla="*/ 29372 h 3169142"/>
              <a:gd name="connsiteX26" fmla="*/ 534019 w 1598866"/>
              <a:gd name="connsiteY26" fmla="*/ 19212 h 3169142"/>
              <a:gd name="connsiteX0" fmla="*/ 534019 w 1598866"/>
              <a:gd name="connsiteY0" fmla="*/ 19212 h 3169142"/>
              <a:gd name="connsiteX1" fmla="*/ 528939 w 1598866"/>
              <a:gd name="connsiteY1" fmla="*/ 273212 h 3169142"/>
              <a:gd name="connsiteX2" fmla="*/ 676259 w 1598866"/>
              <a:gd name="connsiteY2" fmla="*/ 801532 h 3169142"/>
              <a:gd name="connsiteX3" fmla="*/ 737219 w 1598866"/>
              <a:gd name="connsiteY3" fmla="*/ 1355252 h 3169142"/>
              <a:gd name="connsiteX4" fmla="*/ 706739 w 1598866"/>
              <a:gd name="connsiteY4" fmla="*/ 1588932 h 3169142"/>
              <a:gd name="connsiteX5" fmla="*/ 620379 w 1598866"/>
              <a:gd name="connsiteY5" fmla="*/ 1756572 h 3169142"/>
              <a:gd name="connsiteX6" fmla="*/ 417179 w 1598866"/>
              <a:gd name="connsiteY6" fmla="*/ 1858172 h 3169142"/>
              <a:gd name="connsiteX7" fmla="*/ 117459 w 1598866"/>
              <a:gd name="connsiteY7" fmla="*/ 1975012 h 3169142"/>
              <a:gd name="connsiteX8" fmla="*/ 36179 w 1598866"/>
              <a:gd name="connsiteY8" fmla="*/ 2071532 h 3169142"/>
              <a:gd name="connsiteX9" fmla="*/ 20939 w 1598866"/>
              <a:gd name="connsiteY9" fmla="*/ 2147732 h 3169142"/>
              <a:gd name="connsiteX10" fmla="*/ 619 w 1598866"/>
              <a:gd name="connsiteY10" fmla="*/ 2330612 h 3169142"/>
              <a:gd name="connsiteX11" fmla="*/ 46339 w 1598866"/>
              <a:gd name="connsiteY11" fmla="*/ 2645572 h 3169142"/>
              <a:gd name="connsiteX12" fmla="*/ 147939 w 1598866"/>
              <a:gd name="connsiteY12" fmla="*/ 3026572 h 3169142"/>
              <a:gd name="connsiteX13" fmla="*/ 412099 w 1598866"/>
              <a:gd name="connsiteY13" fmla="*/ 3168812 h 3169142"/>
              <a:gd name="connsiteX14" fmla="*/ 747379 w 1598866"/>
              <a:gd name="connsiteY14" fmla="*/ 3057052 h 3169142"/>
              <a:gd name="connsiteX15" fmla="*/ 940419 w 1598866"/>
              <a:gd name="connsiteY15" fmla="*/ 2792892 h 3169142"/>
              <a:gd name="connsiteX16" fmla="*/ 1163939 w 1598866"/>
              <a:gd name="connsiteY16" fmla="*/ 2696372 h 3169142"/>
              <a:gd name="connsiteX17" fmla="*/ 1458579 w 1598866"/>
              <a:gd name="connsiteY17" fmla="*/ 2589692 h 3169142"/>
              <a:gd name="connsiteX18" fmla="*/ 1573133 w 1598866"/>
              <a:gd name="connsiteY18" fmla="*/ 2310292 h 3169142"/>
              <a:gd name="connsiteX19" fmla="*/ 1598859 w 1598866"/>
              <a:gd name="connsiteY19" fmla="*/ 1573692 h 3169142"/>
              <a:gd name="connsiteX20" fmla="*/ 1572152 w 1598866"/>
              <a:gd name="connsiteY20" fmla="*/ 877732 h 3169142"/>
              <a:gd name="connsiteX21" fmla="*/ 1511846 w 1598866"/>
              <a:gd name="connsiteY21" fmla="*/ 501812 h 3169142"/>
              <a:gd name="connsiteX22" fmla="*/ 1449906 w 1598866"/>
              <a:gd name="connsiteY22" fmla="*/ 349412 h 3169142"/>
              <a:gd name="connsiteX23" fmla="*/ 1219819 w 1598866"/>
              <a:gd name="connsiteY23" fmla="*/ 308772 h 3169142"/>
              <a:gd name="connsiteX24" fmla="*/ 915019 w 1598866"/>
              <a:gd name="connsiteY24" fmla="*/ 125892 h 3169142"/>
              <a:gd name="connsiteX25" fmla="*/ 671179 w 1598866"/>
              <a:gd name="connsiteY25" fmla="*/ 29372 h 3169142"/>
              <a:gd name="connsiteX26" fmla="*/ 534019 w 1598866"/>
              <a:gd name="connsiteY26" fmla="*/ 19212 h 3169142"/>
              <a:gd name="connsiteX0" fmla="*/ 534019 w 1598866"/>
              <a:gd name="connsiteY0" fmla="*/ 19212 h 3169142"/>
              <a:gd name="connsiteX1" fmla="*/ 528939 w 1598866"/>
              <a:gd name="connsiteY1" fmla="*/ 273212 h 3169142"/>
              <a:gd name="connsiteX2" fmla="*/ 676259 w 1598866"/>
              <a:gd name="connsiteY2" fmla="*/ 801532 h 3169142"/>
              <a:gd name="connsiteX3" fmla="*/ 737219 w 1598866"/>
              <a:gd name="connsiteY3" fmla="*/ 1355252 h 3169142"/>
              <a:gd name="connsiteX4" fmla="*/ 706739 w 1598866"/>
              <a:gd name="connsiteY4" fmla="*/ 1588932 h 3169142"/>
              <a:gd name="connsiteX5" fmla="*/ 620379 w 1598866"/>
              <a:gd name="connsiteY5" fmla="*/ 1756572 h 3169142"/>
              <a:gd name="connsiteX6" fmla="*/ 417179 w 1598866"/>
              <a:gd name="connsiteY6" fmla="*/ 1858172 h 3169142"/>
              <a:gd name="connsiteX7" fmla="*/ 117459 w 1598866"/>
              <a:gd name="connsiteY7" fmla="*/ 1975012 h 3169142"/>
              <a:gd name="connsiteX8" fmla="*/ 36179 w 1598866"/>
              <a:gd name="connsiteY8" fmla="*/ 2071532 h 3169142"/>
              <a:gd name="connsiteX9" fmla="*/ 20939 w 1598866"/>
              <a:gd name="connsiteY9" fmla="*/ 2147732 h 3169142"/>
              <a:gd name="connsiteX10" fmla="*/ 619 w 1598866"/>
              <a:gd name="connsiteY10" fmla="*/ 2330612 h 3169142"/>
              <a:gd name="connsiteX11" fmla="*/ 46339 w 1598866"/>
              <a:gd name="connsiteY11" fmla="*/ 2645572 h 3169142"/>
              <a:gd name="connsiteX12" fmla="*/ 147939 w 1598866"/>
              <a:gd name="connsiteY12" fmla="*/ 3026572 h 3169142"/>
              <a:gd name="connsiteX13" fmla="*/ 412099 w 1598866"/>
              <a:gd name="connsiteY13" fmla="*/ 3168812 h 3169142"/>
              <a:gd name="connsiteX14" fmla="*/ 747379 w 1598866"/>
              <a:gd name="connsiteY14" fmla="*/ 3057052 h 3169142"/>
              <a:gd name="connsiteX15" fmla="*/ 940419 w 1598866"/>
              <a:gd name="connsiteY15" fmla="*/ 2792892 h 3169142"/>
              <a:gd name="connsiteX16" fmla="*/ 1163939 w 1598866"/>
              <a:gd name="connsiteY16" fmla="*/ 2696372 h 3169142"/>
              <a:gd name="connsiteX17" fmla="*/ 1458579 w 1598866"/>
              <a:gd name="connsiteY17" fmla="*/ 2589692 h 3169142"/>
              <a:gd name="connsiteX18" fmla="*/ 1573133 w 1598866"/>
              <a:gd name="connsiteY18" fmla="*/ 2310292 h 3169142"/>
              <a:gd name="connsiteX19" fmla="*/ 1598859 w 1598866"/>
              <a:gd name="connsiteY19" fmla="*/ 1573692 h 3169142"/>
              <a:gd name="connsiteX20" fmla="*/ 1572152 w 1598866"/>
              <a:gd name="connsiteY20" fmla="*/ 877732 h 3169142"/>
              <a:gd name="connsiteX21" fmla="*/ 1511846 w 1598866"/>
              <a:gd name="connsiteY21" fmla="*/ 501812 h 3169142"/>
              <a:gd name="connsiteX22" fmla="*/ 1449906 w 1598866"/>
              <a:gd name="connsiteY22" fmla="*/ 349412 h 3169142"/>
              <a:gd name="connsiteX23" fmla="*/ 1224572 w 1598866"/>
              <a:gd name="connsiteY23" fmla="*/ 212252 h 3169142"/>
              <a:gd name="connsiteX24" fmla="*/ 915019 w 1598866"/>
              <a:gd name="connsiteY24" fmla="*/ 125892 h 3169142"/>
              <a:gd name="connsiteX25" fmla="*/ 671179 w 1598866"/>
              <a:gd name="connsiteY25" fmla="*/ 29372 h 3169142"/>
              <a:gd name="connsiteX26" fmla="*/ 534019 w 1598866"/>
              <a:gd name="connsiteY26" fmla="*/ 19212 h 3169142"/>
              <a:gd name="connsiteX0" fmla="*/ 534019 w 1598866"/>
              <a:gd name="connsiteY0" fmla="*/ 16370 h 3166300"/>
              <a:gd name="connsiteX1" fmla="*/ 528939 w 1598866"/>
              <a:gd name="connsiteY1" fmla="*/ 270370 h 3166300"/>
              <a:gd name="connsiteX2" fmla="*/ 676259 w 1598866"/>
              <a:gd name="connsiteY2" fmla="*/ 798690 h 3166300"/>
              <a:gd name="connsiteX3" fmla="*/ 737219 w 1598866"/>
              <a:gd name="connsiteY3" fmla="*/ 1352410 h 3166300"/>
              <a:gd name="connsiteX4" fmla="*/ 706739 w 1598866"/>
              <a:gd name="connsiteY4" fmla="*/ 1586090 h 3166300"/>
              <a:gd name="connsiteX5" fmla="*/ 620379 w 1598866"/>
              <a:gd name="connsiteY5" fmla="*/ 1753730 h 3166300"/>
              <a:gd name="connsiteX6" fmla="*/ 417179 w 1598866"/>
              <a:gd name="connsiteY6" fmla="*/ 1855330 h 3166300"/>
              <a:gd name="connsiteX7" fmla="*/ 117459 w 1598866"/>
              <a:gd name="connsiteY7" fmla="*/ 1972170 h 3166300"/>
              <a:gd name="connsiteX8" fmla="*/ 36179 w 1598866"/>
              <a:gd name="connsiteY8" fmla="*/ 2068690 h 3166300"/>
              <a:gd name="connsiteX9" fmla="*/ 20939 w 1598866"/>
              <a:gd name="connsiteY9" fmla="*/ 2144890 h 3166300"/>
              <a:gd name="connsiteX10" fmla="*/ 619 w 1598866"/>
              <a:gd name="connsiteY10" fmla="*/ 2327770 h 3166300"/>
              <a:gd name="connsiteX11" fmla="*/ 46339 w 1598866"/>
              <a:gd name="connsiteY11" fmla="*/ 2642730 h 3166300"/>
              <a:gd name="connsiteX12" fmla="*/ 147939 w 1598866"/>
              <a:gd name="connsiteY12" fmla="*/ 3023730 h 3166300"/>
              <a:gd name="connsiteX13" fmla="*/ 412099 w 1598866"/>
              <a:gd name="connsiteY13" fmla="*/ 3165970 h 3166300"/>
              <a:gd name="connsiteX14" fmla="*/ 747379 w 1598866"/>
              <a:gd name="connsiteY14" fmla="*/ 3054210 h 3166300"/>
              <a:gd name="connsiteX15" fmla="*/ 940419 w 1598866"/>
              <a:gd name="connsiteY15" fmla="*/ 2790050 h 3166300"/>
              <a:gd name="connsiteX16" fmla="*/ 1163939 w 1598866"/>
              <a:gd name="connsiteY16" fmla="*/ 2693530 h 3166300"/>
              <a:gd name="connsiteX17" fmla="*/ 1458579 w 1598866"/>
              <a:gd name="connsiteY17" fmla="*/ 2586850 h 3166300"/>
              <a:gd name="connsiteX18" fmla="*/ 1573133 w 1598866"/>
              <a:gd name="connsiteY18" fmla="*/ 2307450 h 3166300"/>
              <a:gd name="connsiteX19" fmla="*/ 1598859 w 1598866"/>
              <a:gd name="connsiteY19" fmla="*/ 1570850 h 3166300"/>
              <a:gd name="connsiteX20" fmla="*/ 1572152 w 1598866"/>
              <a:gd name="connsiteY20" fmla="*/ 874890 h 3166300"/>
              <a:gd name="connsiteX21" fmla="*/ 1511846 w 1598866"/>
              <a:gd name="connsiteY21" fmla="*/ 498970 h 3166300"/>
              <a:gd name="connsiteX22" fmla="*/ 1449906 w 1598866"/>
              <a:gd name="connsiteY22" fmla="*/ 346570 h 3166300"/>
              <a:gd name="connsiteX23" fmla="*/ 1224572 w 1598866"/>
              <a:gd name="connsiteY23" fmla="*/ 209410 h 3166300"/>
              <a:gd name="connsiteX24" fmla="*/ 934033 w 1598866"/>
              <a:gd name="connsiteY24" fmla="*/ 36690 h 3166300"/>
              <a:gd name="connsiteX25" fmla="*/ 671179 w 1598866"/>
              <a:gd name="connsiteY25" fmla="*/ 26530 h 3166300"/>
              <a:gd name="connsiteX26" fmla="*/ 534019 w 1598866"/>
              <a:gd name="connsiteY26" fmla="*/ 16370 h 3166300"/>
              <a:gd name="connsiteX0" fmla="*/ 534019 w 1598866"/>
              <a:gd name="connsiteY0" fmla="*/ 16370 h 3166300"/>
              <a:gd name="connsiteX1" fmla="*/ 528939 w 1598866"/>
              <a:gd name="connsiteY1" fmla="*/ 270370 h 3166300"/>
              <a:gd name="connsiteX2" fmla="*/ 676259 w 1598866"/>
              <a:gd name="connsiteY2" fmla="*/ 798690 h 3166300"/>
              <a:gd name="connsiteX3" fmla="*/ 737219 w 1598866"/>
              <a:gd name="connsiteY3" fmla="*/ 1352410 h 3166300"/>
              <a:gd name="connsiteX4" fmla="*/ 706739 w 1598866"/>
              <a:gd name="connsiteY4" fmla="*/ 1586090 h 3166300"/>
              <a:gd name="connsiteX5" fmla="*/ 620379 w 1598866"/>
              <a:gd name="connsiteY5" fmla="*/ 1753730 h 3166300"/>
              <a:gd name="connsiteX6" fmla="*/ 417179 w 1598866"/>
              <a:gd name="connsiteY6" fmla="*/ 1855330 h 3166300"/>
              <a:gd name="connsiteX7" fmla="*/ 117459 w 1598866"/>
              <a:gd name="connsiteY7" fmla="*/ 1972170 h 3166300"/>
              <a:gd name="connsiteX8" fmla="*/ 36179 w 1598866"/>
              <a:gd name="connsiteY8" fmla="*/ 2068690 h 3166300"/>
              <a:gd name="connsiteX9" fmla="*/ 20939 w 1598866"/>
              <a:gd name="connsiteY9" fmla="*/ 2144890 h 3166300"/>
              <a:gd name="connsiteX10" fmla="*/ 619 w 1598866"/>
              <a:gd name="connsiteY10" fmla="*/ 2327770 h 3166300"/>
              <a:gd name="connsiteX11" fmla="*/ 46339 w 1598866"/>
              <a:gd name="connsiteY11" fmla="*/ 2642730 h 3166300"/>
              <a:gd name="connsiteX12" fmla="*/ 147939 w 1598866"/>
              <a:gd name="connsiteY12" fmla="*/ 3023730 h 3166300"/>
              <a:gd name="connsiteX13" fmla="*/ 412099 w 1598866"/>
              <a:gd name="connsiteY13" fmla="*/ 3165970 h 3166300"/>
              <a:gd name="connsiteX14" fmla="*/ 747379 w 1598866"/>
              <a:gd name="connsiteY14" fmla="*/ 3054210 h 3166300"/>
              <a:gd name="connsiteX15" fmla="*/ 940419 w 1598866"/>
              <a:gd name="connsiteY15" fmla="*/ 2790050 h 3166300"/>
              <a:gd name="connsiteX16" fmla="*/ 1163939 w 1598866"/>
              <a:gd name="connsiteY16" fmla="*/ 2693530 h 3166300"/>
              <a:gd name="connsiteX17" fmla="*/ 1458579 w 1598866"/>
              <a:gd name="connsiteY17" fmla="*/ 2586850 h 3166300"/>
              <a:gd name="connsiteX18" fmla="*/ 1573133 w 1598866"/>
              <a:gd name="connsiteY18" fmla="*/ 2307450 h 3166300"/>
              <a:gd name="connsiteX19" fmla="*/ 1598859 w 1598866"/>
              <a:gd name="connsiteY19" fmla="*/ 1570850 h 3166300"/>
              <a:gd name="connsiteX20" fmla="*/ 1572152 w 1598866"/>
              <a:gd name="connsiteY20" fmla="*/ 874890 h 3166300"/>
              <a:gd name="connsiteX21" fmla="*/ 1511846 w 1598866"/>
              <a:gd name="connsiteY21" fmla="*/ 498970 h 3166300"/>
              <a:gd name="connsiteX22" fmla="*/ 1449906 w 1598866"/>
              <a:gd name="connsiteY22" fmla="*/ 346570 h 3166300"/>
              <a:gd name="connsiteX23" fmla="*/ 1196052 w 1598866"/>
              <a:gd name="connsiteY23" fmla="*/ 163690 h 3166300"/>
              <a:gd name="connsiteX24" fmla="*/ 934033 w 1598866"/>
              <a:gd name="connsiteY24" fmla="*/ 36690 h 3166300"/>
              <a:gd name="connsiteX25" fmla="*/ 671179 w 1598866"/>
              <a:gd name="connsiteY25" fmla="*/ 26530 h 3166300"/>
              <a:gd name="connsiteX26" fmla="*/ 534019 w 1598866"/>
              <a:gd name="connsiteY26" fmla="*/ 16370 h 3166300"/>
              <a:gd name="connsiteX0" fmla="*/ 534019 w 1598866"/>
              <a:gd name="connsiteY0" fmla="*/ 31273 h 3181203"/>
              <a:gd name="connsiteX1" fmla="*/ 528939 w 1598866"/>
              <a:gd name="connsiteY1" fmla="*/ 285273 h 3181203"/>
              <a:gd name="connsiteX2" fmla="*/ 676259 w 1598866"/>
              <a:gd name="connsiteY2" fmla="*/ 813593 h 3181203"/>
              <a:gd name="connsiteX3" fmla="*/ 737219 w 1598866"/>
              <a:gd name="connsiteY3" fmla="*/ 1367313 h 3181203"/>
              <a:gd name="connsiteX4" fmla="*/ 706739 w 1598866"/>
              <a:gd name="connsiteY4" fmla="*/ 1600993 h 3181203"/>
              <a:gd name="connsiteX5" fmla="*/ 620379 w 1598866"/>
              <a:gd name="connsiteY5" fmla="*/ 1768633 h 3181203"/>
              <a:gd name="connsiteX6" fmla="*/ 417179 w 1598866"/>
              <a:gd name="connsiteY6" fmla="*/ 1870233 h 3181203"/>
              <a:gd name="connsiteX7" fmla="*/ 117459 w 1598866"/>
              <a:gd name="connsiteY7" fmla="*/ 1987073 h 3181203"/>
              <a:gd name="connsiteX8" fmla="*/ 36179 w 1598866"/>
              <a:gd name="connsiteY8" fmla="*/ 2083593 h 3181203"/>
              <a:gd name="connsiteX9" fmla="*/ 20939 w 1598866"/>
              <a:gd name="connsiteY9" fmla="*/ 2159793 h 3181203"/>
              <a:gd name="connsiteX10" fmla="*/ 619 w 1598866"/>
              <a:gd name="connsiteY10" fmla="*/ 2342673 h 3181203"/>
              <a:gd name="connsiteX11" fmla="*/ 46339 w 1598866"/>
              <a:gd name="connsiteY11" fmla="*/ 2657633 h 3181203"/>
              <a:gd name="connsiteX12" fmla="*/ 147939 w 1598866"/>
              <a:gd name="connsiteY12" fmla="*/ 3038633 h 3181203"/>
              <a:gd name="connsiteX13" fmla="*/ 412099 w 1598866"/>
              <a:gd name="connsiteY13" fmla="*/ 3180873 h 3181203"/>
              <a:gd name="connsiteX14" fmla="*/ 747379 w 1598866"/>
              <a:gd name="connsiteY14" fmla="*/ 3069113 h 3181203"/>
              <a:gd name="connsiteX15" fmla="*/ 940419 w 1598866"/>
              <a:gd name="connsiteY15" fmla="*/ 2804953 h 3181203"/>
              <a:gd name="connsiteX16" fmla="*/ 1163939 w 1598866"/>
              <a:gd name="connsiteY16" fmla="*/ 2708433 h 3181203"/>
              <a:gd name="connsiteX17" fmla="*/ 1458579 w 1598866"/>
              <a:gd name="connsiteY17" fmla="*/ 2601753 h 3181203"/>
              <a:gd name="connsiteX18" fmla="*/ 1573133 w 1598866"/>
              <a:gd name="connsiteY18" fmla="*/ 2322353 h 3181203"/>
              <a:gd name="connsiteX19" fmla="*/ 1598859 w 1598866"/>
              <a:gd name="connsiteY19" fmla="*/ 1585753 h 3181203"/>
              <a:gd name="connsiteX20" fmla="*/ 1572152 w 1598866"/>
              <a:gd name="connsiteY20" fmla="*/ 889793 h 3181203"/>
              <a:gd name="connsiteX21" fmla="*/ 1511846 w 1598866"/>
              <a:gd name="connsiteY21" fmla="*/ 513873 h 3181203"/>
              <a:gd name="connsiteX22" fmla="*/ 1449906 w 1598866"/>
              <a:gd name="connsiteY22" fmla="*/ 361473 h 3181203"/>
              <a:gd name="connsiteX23" fmla="*/ 1196052 w 1598866"/>
              <a:gd name="connsiteY23" fmla="*/ 178593 h 3181203"/>
              <a:gd name="connsiteX24" fmla="*/ 924526 w 1598866"/>
              <a:gd name="connsiteY24" fmla="*/ 16033 h 3181203"/>
              <a:gd name="connsiteX25" fmla="*/ 671179 w 1598866"/>
              <a:gd name="connsiteY25" fmla="*/ 41433 h 3181203"/>
              <a:gd name="connsiteX26" fmla="*/ 534019 w 1598866"/>
              <a:gd name="connsiteY26" fmla="*/ 31273 h 3181203"/>
              <a:gd name="connsiteX0" fmla="*/ 534019 w 1598866"/>
              <a:gd name="connsiteY0" fmla="*/ 116921 h 3266851"/>
              <a:gd name="connsiteX1" fmla="*/ 528939 w 1598866"/>
              <a:gd name="connsiteY1" fmla="*/ 370921 h 3266851"/>
              <a:gd name="connsiteX2" fmla="*/ 676259 w 1598866"/>
              <a:gd name="connsiteY2" fmla="*/ 899241 h 3266851"/>
              <a:gd name="connsiteX3" fmla="*/ 737219 w 1598866"/>
              <a:gd name="connsiteY3" fmla="*/ 1452961 h 3266851"/>
              <a:gd name="connsiteX4" fmla="*/ 706739 w 1598866"/>
              <a:gd name="connsiteY4" fmla="*/ 1686641 h 3266851"/>
              <a:gd name="connsiteX5" fmla="*/ 620379 w 1598866"/>
              <a:gd name="connsiteY5" fmla="*/ 1854281 h 3266851"/>
              <a:gd name="connsiteX6" fmla="*/ 417179 w 1598866"/>
              <a:gd name="connsiteY6" fmla="*/ 1955881 h 3266851"/>
              <a:gd name="connsiteX7" fmla="*/ 117459 w 1598866"/>
              <a:gd name="connsiteY7" fmla="*/ 2072721 h 3266851"/>
              <a:gd name="connsiteX8" fmla="*/ 36179 w 1598866"/>
              <a:gd name="connsiteY8" fmla="*/ 2169241 h 3266851"/>
              <a:gd name="connsiteX9" fmla="*/ 20939 w 1598866"/>
              <a:gd name="connsiteY9" fmla="*/ 2245441 h 3266851"/>
              <a:gd name="connsiteX10" fmla="*/ 619 w 1598866"/>
              <a:gd name="connsiteY10" fmla="*/ 2428321 h 3266851"/>
              <a:gd name="connsiteX11" fmla="*/ 46339 w 1598866"/>
              <a:gd name="connsiteY11" fmla="*/ 2743281 h 3266851"/>
              <a:gd name="connsiteX12" fmla="*/ 147939 w 1598866"/>
              <a:gd name="connsiteY12" fmla="*/ 3124281 h 3266851"/>
              <a:gd name="connsiteX13" fmla="*/ 412099 w 1598866"/>
              <a:gd name="connsiteY13" fmla="*/ 3266521 h 3266851"/>
              <a:gd name="connsiteX14" fmla="*/ 747379 w 1598866"/>
              <a:gd name="connsiteY14" fmla="*/ 3154761 h 3266851"/>
              <a:gd name="connsiteX15" fmla="*/ 940419 w 1598866"/>
              <a:gd name="connsiteY15" fmla="*/ 2890601 h 3266851"/>
              <a:gd name="connsiteX16" fmla="*/ 1163939 w 1598866"/>
              <a:gd name="connsiteY16" fmla="*/ 2794081 h 3266851"/>
              <a:gd name="connsiteX17" fmla="*/ 1458579 w 1598866"/>
              <a:gd name="connsiteY17" fmla="*/ 2687401 h 3266851"/>
              <a:gd name="connsiteX18" fmla="*/ 1573133 w 1598866"/>
              <a:gd name="connsiteY18" fmla="*/ 2408001 h 3266851"/>
              <a:gd name="connsiteX19" fmla="*/ 1598859 w 1598866"/>
              <a:gd name="connsiteY19" fmla="*/ 1671401 h 3266851"/>
              <a:gd name="connsiteX20" fmla="*/ 1572152 w 1598866"/>
              <a:gd name="connsiteY20" fmla="*/ 975441 h 3266851"/>
              <a:gd name="connsiteX21" fmla="*/ 1511846 w 1598866"/>
              <a:gd name="connsiteY21" fmla="*/ 599521 h 3266851"/>
              <a:gd name="connsiteX22" fmla="*/ 1449906 w 1598866"/>
              <a:gd name="connsiteY22" fmla="*/ 447121 h 3266851"/>
              <a:gd name="connsiteX23" fmla="*/ 1196052 w 1598866"/>
              <a:gd name="connsiteY23" fmla="*/ 264241 h 3266851"/>
              <a:gd name="connsiteX24" fmla="*/ 924526 w 1598866"/>
              <a:gd name="connsiteY24" fmla="*/ 101681 h 3266851"/>
              <a:gd name="connsiteX25" fmla="*/ 618892 w 1598866"/>
              <a:gd name="connsiteY25" fmla="*/ 81 h 3266851"/>
              <a:gd name="connsiteX26" fmla="*/ 534019 w 1598866"/>
              <a:gd name="connsiteY26" fmla="*/ 116921 h 3266851"/>
              <a:gd name="connsiteX0" fmla="*/ 434198 w 1598866"/>
              <a:gd name="connsiteY0" fmla="*/ 33122 h 3294812"/>
              <a:gd name="connsiteX1" fmla="*/ 528939 w 1598866"/>
              <a:gd name="connsiteY1" fmla="*/ 398882 h 3294812"/>
              <a:gd name="connsiteX2" fmla="*/ 676259 w 1598866"/>
              <a:gd name="connsiteY2" fmla="*/ 927202 h 3294812"/>
              <a:gd name="connsiteX3" fmla="*/ 737219 w 1598866"/>
              <a:gd name="connsiteY3" fmla="*/ 1480922 h 3294812"/>
              <a:gd name="connsiteX4" fmla="*/ 706739 w 1598866"/>
              <a:gd name="connsiteY4" fmla="*/ 1714602 h 3294812"/>
              <a:gd name="connsiteX5" fmla="*/ 620379 w 1598866"/>
              <a:gd name="connsiteY5" fmla="*/ 1882242 h 3294812"/>
              <a:gd name="connsiteX6" fmla="*/ 417179 w 1598866"/>
              <a:gd name="connsiteY6" fmla="*/ 1983842 h 3294812"/>
              <a:gd name="connsiteX7" fmla="*/ 117459 w 1598866"/>
              <a:gd name="connsiteY7" fmla="*/ 2100682 h 3294812"/>
              <a:gd name="connsiteX8" fmla="*/ 36179 w 1598866"/>
              <a:gd name="connsiteY8" fmla="*/ 2197202 h 3294812"/>
              <a:gd name="connsiteX9" fmla="*/ 20939 w 1598866"/>
              <a:gd name="connsiteY9" fmla="*/ 2273402 h 3294812"/>
              <a:gd name="connsiteX10" fmla="*/ 619 w 1598866"/>
              <a:gd name="connsiteY10" fmla="*/ 2456282 h 3294812"/>
              <a:gd name="connsiteX11" fmla="*/ 46339 w 1598866"/>
              <a:gd name="connsiteY11" fmla="*/ 2771242 h 3294812"/>
              <a:gd name="connsiteX12" fmla="*/ 147939 w 1598866"/>
              <a:gd name="connsiteY12" fmla="*/ 3152242 h 3294812"/>
              <a:gd name="connsiteX13" fmla="*/ 412099 w 1598866"/>
              <a:gd name="connsiteY13" fmla="*/ 3294482 h 3294812"/>
              <a:gd name="connsiteX14" fmla="*/ 747379 w 1598866"/>
              <a:gd name="connsiteY14" fmla="*/ 3182722 h 3294812"/>
              <a:gd name="connsiteX15" fmla="*/ 940419 w 1598866"/>
              <a:gd name="connsiteY15" fmla="*/ 2918562 h 3294812"/>
              <a:gd name="connsiteX16" fmla="*/ 1163939 w 1598866"/>
              <a:gd name="connsiteY16" fmla="*/ 2822042 h 3294812"/>
              <a:gd name="connsiteX17" fmla="*/ 1458579 w 1598866"/>
              <a:gd name="connsiteY17" fmla="*/ 2715362 h 3294812"/>
              <a:gd name="connsiteX18" fmla="*/ 1573133 w 1598866"/>
              <a:gd name="connsiteY18" fmla="*/ 2435962 h 3294812"/>
              <a:gd name="connsiteX19" fmla="*/ 1598859 w 1598866"/>
              <a:gd name="connsiteY19" fmla="*/ 1699362 h 3294812"/>
              <a:gd name="connsiteX20" fmla="*/ 1572152 w 1598866"/>
              <a:gd name="connsiteY20" fmla="*/ 1003402 h 3294812"/>
              <a:gd name="connsiteX21" fmla="*/ 1511846 w 1598866"/>
              <a:gd name="connsiteY21" fmla="*/ 627482 h 3294812"/>
              <a:gd name="connsiteX22" fmla="*/ 1449906 w 1598866"/>
              <a:gd name="connsiteY22" fmla="*/ 475082 h 3294812"/>
              <a:gd name="connsiteX23" fmla="*/ 1196052 w 1598866"/>
              <a:gd name="connsiteY23" fmla="*/ 292202 h 3294812"/>
              <a:gd name="connsiteX24" fmla="*/ 924526 w 1598866"/>
              <a:gd name="connsiteY24" fmla="*/ 129642 h 3294812"/>
              <a:gd name="connsiteX25" fmla="*/ 618892 w 1598866"/>
              <a:gd name="connsiteY25" fmla="*/ 28042 h 3294812"/>
              <a:gd name="connsiteX26" fmla="*/ 434198 w 1598866"/>
              <a:gd name="connsiteY26" fmla="*/ 33122 h 3294812"/>
              <a:gd name="connsiteX0" fmla="*/ 434198 w 1598866"/>
              <a:gd name="connsiteY0" fmla="*/ 43183 h 3304873"/>
              <a:gd name="connsiteX1" fmla="*/ 528939 w 1598866"/>
              <a:gd name="connsiteY1" fmla="*/ 408943 h 3304873"/>
              <a:gd name="connsiteX2" fmla="*/ 676259 w 1598866"/>
              <a:gd name="connsiteY2" fmla="*/ 937263 h 3304873"/>
              <a:gd name="connsiteX3" fmla="*/ 737219 w 1598866"/>
              <a:gd name="connsiteY3" fmla="*/ 1490983 h 3304873"/>
              <a:gd name="connsiteX4" fmla="*/ 706739 w 1598866"/>
              <a:gd name="connsiteY4" fmla="*/ 1724663 h 3304873"/>
              <a:gd name="connsiteX5" fmla="*/ 620379 w 1598866"/>
              <a:gd name="connsiteY5" fmla="*/ 1892303 h 3304873"/>
              <a:gd name="connsiteX6" fmla="*/ 417179 w 1598866"/>
              <a:gd name="connsiteY6" fmla="*/ 1993903 h 3304873"/>
              <a:gd name="connsiteX7" fmla="*/ 117459 w 1598866"/>
              <a:gd name="connsiteY7" fmla="*/ 2110743 h 3304873"/>
              <a:gd name="connsiteX8" fmla="*/ 36179 w 1598866"/>
              <a:gd name="connsiteY8" fmla="*/ 2207263 h 3304873"/>
              <a:gd name="connsiteX9" fmla="*/ 20939 w 1598866"/>
              <a:gd name="connsiteY9" fmla="*/ 2283463 h 3304873"/>
              <a:gd name="connsiteX10" fmla="*/ 619 w 1598866"/>
              <a:gd name="connsiteY10" fmla="*/ 2466343 h 3304873"/>
              <a:gd name="connsiteX11" fmla="*/ 46339 w 1598866"/>
              <a:gd name="connsiteY11" fmla="*/ 2781303 h 3304873"/>
              <a:gd name="connsiteX12" fmla="*/ 147939 w 1598866"/>
              <a:gd name="connsiteY12" fmla="*/ 3162303 h 3304873"/>
              <a:gd name="connsiteX13" fmla="*/ 412099 w 1598866"/>
              <a:gd name="connsiteY13" fmla="*/ 3304543 h 3304873"/>
              <a:gd name="connsiteX14" fmla="*/ 747379 w 1598866"/>
              <a:gd name="connsiteY14" fmla="*/ 3192783 h 3304873"/>
              <a:gd name="connsiteX15" fmla="*/ 940419 w 1598866"/>
              <a:gd name="connsiteY15" fmla="*/ 2928623 h 3304873"/>
              <a:gd name="connsiteX16" fmla="*/ 1163939 w 1598866"/>
              <a:gd name="connsiteY16" fmla="*/ 2832103 h 3304873"/>
              <a:gd name="connsiteX17" fmla="*/ 1458579 w 1598866"/>
              <a:gd name="connsiteY17" fmla="*/ 2725423 h 3304873"/>
              <a:gd name="connsiteX18" fmla="*/ 1573133 w 1598866"/>
              <a:gd name="connsiteY18" fmla="*/ 2446023 h 3304873"/>
              <a:gd name="connsiteX19" fmla="*/ 1598859 w 1598866"/>
              <a:gd name="connsiteY19" fmla="*/ 1709423 h 3304873"/>
              <a:gd name="connsiteX20" fmla="*/ 1572152 w 1598866"/>
              <a:gd name="connsiteY20" fmla="*/ 1013463 h 3304873"/>
              <a:gd name="connsiteX21" fmla="*/ 1511846 w 1598866"/>
              <a:gd name="connsiteY21" fmla="*/ 637543 h 3304873"/>
              <a:gd name="connsiteX22" fmla="*/ 1449906 w 1598866"/>
              <a:gd name="connsiteY22" fmla="*/ 485143 h 3304873"/>
              <a:gd name="connsiteX23" fmla="*/ 1196052 w 1598866"/>
              <a:gd name="connsiteY23" fmla="*/ 302263 h 3304873"/>
              <a:gd name="connsiteX24" fmla="*/ 924526 w 1598866"/>
              <a:gd name="connsiteY24" fmla="*/ 139703 h 3304873"/>
              <a:gd name="connsiteX25" fmla="*/ 576112 w 1598866"/>
              <a:gd name="connsiteY25" fmla="*/ 17783 h 3304873"/>
              <a:gd name="connsiteX26" fmla="*/ 434198 w 1598866"/>
              <a:gd name="connsiteY26" fmla="*/ 43183 h 3304873"/>
              <a:gd name="connsiteX0" fmla="*/ 434198 w 1598866"/>
              <a:gd name="connsiteY0" fmla="*/ 43183 h 3304873"/>
              <a:gd name="connsiteX1" fmla="*/ 528939 w 1598866"/>
              <a:gd name="connsiteY1" fmla="*/ 408943 h 3304873"/>
              <a:gd name="connsiteX2" fmla="*/ 676259 w 1598866"/>
              <a:gd name="connsiteY2" fmla="*/ 937263 h 3304873"/>
              <a:gd name="connsiteX3" fmla="*/ 737219 w 1598866"/>
              <a:gd name="connsiteY3" fmla="*/ 1490983 h 3304873"/>
              <a:gd name="connsiteX4" fmla="*/ 706739 w 1598866"/>
              <a:gd name="connsiteY4" fmla="*/ 1724663 h 3304873"/>
              <a:gd name="connsiteX5" fmla="*/ 620379 w 1598866"/>
              <a:gd name="connsiteY5" fmla="*/ 1892303 h 3304873"/>
              <a:gd name="connsiteX6" fmla="*/ 417179 w 1598866"/>
              <a:gd name="connsiteY6" fmla="*/ 1993903 h 3304873"/>
              <a:gd name="connsiteX7" fmla="*/ 117459 w 1598866"/>
              <a:gd name="connsiteY7" fmla="*/ 2110743 h 3304873"/>
              <a:gd name="connsiteX8" fmla="*/ 36179 w 1598866"/>
              <a:gd name="connsiteY8" fmla="*/ 2207263 h 3304873"/>
              <a:gd name="connsiteX9" fmla="*/ 20939 w 1598866"/>
              <a:gd name="connsiteY9" fmla="*/ 2283463 h 3304873"/>
              <a:gd name="connsiteX10" fmla="*/ 619 w 1598866"/>
              <a:gd name="connsiteY10" fmla="*/ 2466343 h 3304873"/>
              <a:gd name="connsiteX11" fmla="*/ 46339 w 1598866"/>
              <a:gd name="connsiteY11" fmla="*/ 2781303 h 3304873"/>
              <a:gd name="connsiteX12" fmla="*/ 147939 w 1598866"/>
              <a:gd name="connsiteY12" fmla="*/ 3162303 h 3304873"/>
              <a:gd name="connsiteX13" fmla="*/ 412099 w 1598866"/>
              <a:gd name="connsiteY13" fmla="*/ 3304543 h 3304873"/>
              <a:gd name="connsiteX14" fmla="*/ 747379 w 1598866"/>
              <a:gd name="connsiteY14" fmla="*/ 3192783 h 3304873"/>
              <a:gd name="connsiteX15" fmla="*/ 940419 w 1598866"/>
              <a:gd name="connsiteY15" fmla="*/ 2928623 h 3304873"/>
              <a:gd name="connsiteX16" fmla="*/ 1163939 w 1598866"/>
              <a:gd name="connsiteY16" fmla="*/ 2832103 h 3304873"/>
              <a:gd name="connsiteX17" fmla="*/ 1458579 w 1598866"/>
              <a:gd name="connsiteY17" fmla="*/ 2725423 h 3304873"/>
              <a:gd name="connsiteX18" fmla="*/ 1573133 w 1598866"/>
              <a:gd name="connsiteY18" fmla="*/ 2446023 h 3304873"/>
              <a:gd name="connsiteX19" fmla="*/ 1598859 w 1598866"/>
              <a:gd name="connsiteY19" fmla="*/ 1709423 h 3304873"/>
              <a:gd name="connsiteX20" fmla="*/ 1572152 w 1598866"/>
              <a:gd name="connsiteY20" fmla="*/ 1013463 h 3304873"/>
              <a:gd name="connsiteX21" fmla="*/ 1511846 w 1598866"/>
              <a:gd name="connsiteY21" fmla="*/ 637543 h 3304873"/>
              <a:gd name="connsiteX22" fmla="*/ 1478426 w 1598866"/>
              <a:gd name="connsiteY22" fmla="*/ 495303 h 3304873"/>
              <a:gd name="connsiteX23" fmla="*/ 1196052 w 1598866"/>
              <a:gd name="connsiteY23" fmla="*/ 302263 h 3304873"/>
              <a:gd name="connsiteX24" fmla="*/ 924526 w 1598866"/>
              <a:gd name="connsiteY24" fmla="*/ 139703 h 3304873"/>
              <a:gd name="connsiteX25" fmla="*/ 576112 w 1598866"/>
              <a:gd name="connsiteY25" fmla="*/ 17783 h 3304873"/>
              <a:gd name="connsiteX26" fmla="*/ 434198 w 1598866"/>
              <a:gd name="connsiteY26" fmla="*/ 43183 h 3304873"/>
              <a:gd name="connsiteX0" fmla="*/ 434198 w 1598866"/>
              <a:gd name="connsiteY0" fmla="*/ 43183 h 3304873"/>
              <a:gd name="connsiteX1" fmla="*/ 528939 w 1598866"/>
              <a:gd name="connsiteY1" fmla="*/ 408943 h 3304873"/>
              <a:gd name="connsiteX2" fmla="*/ 676259 w 1598866"/>
              <a:gd name="connsiteY2" fmla="*/ 937263 h 3304873"/>
              <a:gd name="connsiteX3" fmla="*/ 737219 w 1598866"/>
              <a:gd name="connsiteY3" fmla="*/ 1490983 h 3304873"/>
              <a:gd name="connsiteX4" fmla="*/ 706739 w 1598866"/>
              <a:gd name="connsiteY4" fmla="*/ 1724663 h 3304873"/>
              <a:gd name="connsiteX5" fmla="*/ 620379 w 1598866"/>
              <a:gd name="connsiteY5" fmla="*/ 1892303 h 3304873"/>
              <a:gd name="connsiteX6" fmla="*/ 417179 w 1598866"/>
              <a:gd name="connsiteY6" fmla="*/ 1993903 h 3304873"/>
              <a:gd name="connsiteX7" fmla="*/ 117459 w 1598866"/>
              <a:gd name="connsiteY7" fmla="*/ 2110743 h 3304873"/>
              <a:gd name="connsiteX8" fmla="*/ 36179 w 1598866"/>
              <a:gd name="connsiteY8" fmla="*/ 2207263 h 3304873"/>
              <a:gd name="connsiteX9" fmla="*/ 20939 w 1598866"/>
              <a:gd name="connsiteY9" fmla="*/ 2283463 h 3304873"/>
              <a:gd name="connsiteX10" fmla="*/ 619 w 1598866"/>
              <a:gd name="connsiteY10" fmla="*/ 2466343 h 3304873"/>
              <a:gd name="connsiteX11" fmla="*/ 46339 w 1598866"/>
              <a:gd name="connsiteY11" fmla="*/ 2781303 h 3304873"/>
              <a:gd name="connsiteX12" fmla="*/ 147939 w 1598866"/>
              <a:gd name="connsiteY12" fmla="*/ 3162303 h 3304873"/>
              <a:gd name="connsiteX13" fmla="*/ 412099 w 1598866"/>
              <a:gd name="connsiteY13" fmla="*/ 3304543 h 3304873"/>
              <a:gd name="connsiteX14" fmla="*/ 747379 w 1598866"/>
              <a:gd name="connsiteY14" fmla="*/ 3192783 h 3304873"/>
              <a:gd name="connsiteX15" fmla="*/ 940419 w 1598866"/>
              <a:gd name="connsiteY15" fmla="*/ 2928623 h 3304873"/>
              <a:gd name="connsiteX16" fmla="*/ 1163939 w 1598866"/>
              <a:gd name="connsiteY16" fmla="*/ 2832103 h 3304873"/>
              <a:gd name="connsiteX17" fmla="*/ 1458579 w 1598866"/>
              <a:gd name="connsiteY17" fmla="*/ 2725423 h 3304873"/>
              <a:gd name="connsiteX18" fmla="*/ 1573133 w 1598866"/>
              <a:gd name="connsiteY18" fmla="*/ 2446023 h 3304873"/>
              <a:gd name="connsiteX19" fmla="*/ 1598859 w 1598866"/>
              <a:gd name="connsiteY19" fmla="*/ 1709423 h 3304873"/>
              <a:gd name="connsiteX20" fmla="*/ 1572152 w 1598866"/>
              <a:gd name="connsiteY20" fmla="*/ 1013463 h 3304873"/>
              <a:gd name="connsiteX21" fmla="*/ 1530859 w 1598866"/>
              <a:gd name="connsiteY21" fmla="*/ 632463 h 3304873"/>
              <a:gd name="connsiteX22" fmla="*/ 1478426 w 1598866"/>
              <a:gd name="connsiteY22" fmla="*/ 495303 h 3304873"/>
              <a:gd name="connsiteX23" fmla="*/ 1196052 w 1598866"/>
              <a:gd name="connsiteY23" fmla="*/ 302263 h 3304873"/>
              <a:gd name="connsiteX24" fmla="*/ 924526 w 1598866"/>
              <a:gd name="connsiteY24" fmla="*/ 139703 h 3304873"/>
              <a:gd name="connsiteX25" fmla="*/ 576112 w 1598866"/>
              <a:gd name="connsiteY25" fmla="*/ 17783 h 3304873"/>
              <a:gd name="connsiteX26" fmla="*/ 434198 w 1598866"/>
              <a:gd name="connsiteY26" fmla="*/ 43183 h 3304873"/>
              <a:gd name="connsiteX0" fmla="*/ 434198 w 1610744"/>
              <a:gd name="connsiteY0" fmla="*/ 43183 h 3304873"/>
              <a:gd name="connsiteX1" fmla="*/ 528939 w 1610744"/>
              <a:gd name="connsiteY1" fmla="*/ 408943 h 3304873"/>
              <a:gd name="connsiteX2" fmla="*/ 676259 w 1610744"/>
              <a:gd name="connsiteY2" fmla="*/ 937263 h 3304873"/>
              <a:gd name="connsiteX3" fmla="*/ 737219 w 1610744"/>
              <a:gd name="connsiteY3" fmla="*/ 1490983 h 3304873"/>
              <a:gd name="connsiteX4" fmla="*/ 706739 w 1610744"/>
              <a:gd name="connsiteY4" fmla="*/ 1724663 h 3304873"/>
              <a:gd name="connsiteX5" fmla="*/ 620379 w 1610744"/>
              <a:gd name="connsiteY5" fmla="*/ 1892303 h 3304873"/>
              <a:gd name="connsiteX6" fmla="*/ 417179 w 1610744"/>
              <a:gd name="connsiteY6" fmla="*/ 1993903 h 3304873"/>
              <a:gd name="connsiteX7" fmla="*/ 117459 w 1610744"/>
              <a:gd name="connsiteY7" fmla="*/ 2110743 h 3304873"/>
              <a:gd name="connsiteX8" fmla="*/ 36179 w 1610744"/>
              <a:gd name="connsiteY8" fmla="*/ 2207263 h 3304873"/>
              <a:gd name="connsiteX9" fmla="*/ 20939 w 1610744"/>
              <a:gd name="connsiteY9" fmla="*/ 2283463 h 3304873"/>
              <a:gd name="connsiteX10" fmla="*/ 619 w 1610744"/>
              <a:gd name="connsiteY10" fmla="*/ 2466343 h 3304873"/>
              <a:gd name="connsiteX11" fmla="*/ 46339 w 1610744"/>
              <a:gd name="connsiteY11" fmla="*/ 2781303 h 3304873"/>
              <a:gd name="connsiteX12" fmla="*/ 147939 w 1610744"/>
              <a:gd name="connsiteY12" fmla="*/ 3162303 h 3304873"/>
              <a:gd name="connsiteX13" fmla="*/ 412099 w 1610744"/>
              <a:gd name="connsiteY13" fmla="*/ 3304543 h 3304873"/>
              <a:gd name="connsiteX14" fmla="*/ 747379 w 1610744"/>
              <a:gd name="connsiteY14" fmla="*/ 3192783 h 3304873"/>
              <a:gd name="connsiteX15" fmla="*/ 940419 w 1610744"/>
              <a:gd name="connsiteY15" fmla="*/ 2928623 h 3304873"/>
              <a:gd name="connsiteX16" fmla="*/ 1163939 w 1610744"/>
              <a:gd name="connsiteY16" fmla="*/ 2832103 h 3304873"/>
              <a:gd name="connsiteX17" fmla="*/ 1458579 w 1610744"/>
              <a:gd name="connsiteY17" fmla="*/ 2725423 h 3304873"/>
              <a:gd name="connsiteX18" fmla="*/ 1573133 w 1610744"/>
              <a:gd name="connsiteY18" fmla="*/ 2446023 h 3304873"/>
              <a:gd name="connsiteX19" fmla="*/ 1610743 w 1610744"/>
              <a:gd name="connsiteY19" fmla="*/ 1709423 h 3304873"/>
              <a:gd name="connsiteX20" fmla="*/ 1572152 w 1610744"/>
              <a:gd name="connsiteY20" fmla="*/ 1013463 h 3304873"/>
              <a:gd name="connsiteX21" fmla="*/ 1530859 w 1610744"/>
              <a:gd name="connsiteY21" fmla="*/ 632463 h 3304873"/>
              <a:gd name="connsiteX22" fmla="*/ 1478426 w 1610744"/>
              <a:gd name="connsiteY22" fmla="*/ 495303 h 3304873"/>
              <a:gd name="connsiteX23" fmla="*/ 1196052 w 1610744"/>
              <a:gd name="connsiteY23" fmla="*/ 302263 h 3304873"/>
              <a:gd name="connsiteX24" fmla="*/ 924526 w 1610744"/>
              <a:gd name="connsiteY24" fmla="*/ 139703 h 3304873"/>
              <a:gd name="connsiteX25" fmla="*/ 576112 w 1610744"/>
              <a:gd name="connsiteY25" fmla="*/ 17783 h 3304873"/>
              <a:gd name="connsiteX26" fmla="*/ 434198 w 1610744"/>
              <a:gd name="connsiteY26" fmla="*/ 43183 h 3304873"/>
              <a:gd name="connsiteX0" fmla="*/ 434198 w 1611081"/>
              <a:gd name="connsiteY0" fmla="*/ 43183 h 3304873"/>
              <a:gd name="connsiteX1" fmla="*/ 528939 w 1611081"/>
              <a:gd name="connsiteY1" fmla="*/ 408943 h 3304873"/>
              <a:gd name="connsiteX2" fmla="*/ 676259 w 1611081"/>
              <a:gd name="connsiteY2" fmla="*/ 937263 h 3304873"/>
              <a:gd name="connsiteX3" fmla="*/ 737219 w 1611081"/>
              <a:gd name="connsiteY3" fmla="*/ 1490983 h 3304873"/>
              <a:gd name="connsiteX4" fmla="*/ 706739 w 1611081"/>
              <a:gd name="connsiteY4" fmla="*/ 1724663 h 3304873"/>
              <a:gd name="connsiteX5" fmla="*/ 620379 w 1611081"/>
              <a:gd name="connsiteY5" fmla="*/ 1892303 h 3304873"/>
              <a:gd name="connsiteX6" fmla="*/ 417179 w 1611081"/>
              <a:gd name="connsiteY6" fmla="*/ 1993903 h 3304873"/>
              <a:gd name="connsiteX7" fmla="*/ 117459 w 1611081"/>
              <a:gd name="connsiteY7" fmla="*/ 2110743 h 3304873"/>
              <a:gd name="connsiteX8" fmla="*/ 36179 w 1611081"/>
              <a:gd name="connsiteY8" fmla="*/ 2207263 h 3304873"/>
              <a:gd name="connsiteX9" fmla="*/ 20939 w 1611081"/>
              <a:gd name="connsiteY9" fmla="*/ 2283463 h 3304873"/>
              <a:gd name="connsiteX10" fmla="*/ 619 w 1611081"/>
              <a:gd name="connsiteY10" fmla="*/ 2466343 h 3304873"/>
              <a:gd name="connsiteX11" fmla="*/ 46339 w 1611081"/>
              <a:gd name="connsiteY11" fmla="*/ 2781303 h 3304873"/>
              <a:gd name="connsiteX12" fmla="*/ 147939 w 1611081"/>
              <a:gd name="connsiteY12" fmla="*/ 3162303 h 3304873"/>
              <a:gd name="connsiteX13" fmla="*/ 412099 w 1611081"/>
              <a:gd name="connsiteY13" fmla="*/ 3304543 h 3304873"/>
              <a:gd name="connsiteX14" fmla="*/ 747379 w 1611081"/>
              <a:gd name="connsiteY14" fmla="*/ 3192783 h 3304873"/>
              <a:gd name="connsiteX15" fmla="*/ 940419 w 1611081"/>
              <a:gd name="connsiteY15" fmla="*/ 2928623 h 3304873"/>
              <a:gd name="connsiteX16" fmla="*/ 1163939 w 1611081"/>
              <a:gd name="connsiteY16" fmla="*/ 2832103 h 3304873"/>
              <a:gd name="connsiteX17" fmla="*/ 1458579 w 1611081"/>
              <a:gd name="connsiteY17" fmla="*/ 2725423 h 3304873"/>
              <a:gd name="connsiteX18" fmla="*/ 1549367 w 1611081"/>
              <a:gd name="connsiteY18" fmla="*/ 2606043 h 3304873"/>
              <a:gd name="connsiteX19" fmla="*/ 1610743 w 1611081"/>
              <a:gd name="connsiteY19" fmla="*/ 1709423 h 3304873"/>
              <a:gd name="connsiteX20" fmla="*/ 1572152 w 1611081"/>
              <a:gd name="connsiteY20" fmla="*/ 1013463 h 3304873"/>
              <a:gd name="connsiteX21" fmla="*/ 1530859 w 1611081"/>
              <a:gd name="connsiteY21" fmla="*/ 632463 h 3304873"/>
              <a:gd name="connsiteX22" fmla="*/ 1478426 w 1611081"/>
              <a:gd name="connsiteY22" fmla="*/ 495303 h 3304873"/>
              <a:gd name="connsiteX23" fmla="*/ 1196052 w 1611081"/>
              <a:gd name="connsiteY23" fmla="*/ 302263 h 3304873"/>
              <a:gd name="connsiteX24" fmla="*/ 924526 w 1611081"/>
              <a:gd name="connsiteY24" fmla="*/ 139703 h 3304873"/>
              <a:gd name="connsiteX25" fmla="*/ 576112 w 1611081"/>
              <a:gd name="connsiteY25" fmla="*/ 17783 h 3304873"/>
              <a:gd name="connsiteX26" fmla="*/ 434198 w 1611081"/>
              <a:gd name="connsiteY26" fmla="*/ 43183 h 3304873"/>
              <a:gd name="connsiteX0" fmla="*/ 434198 w 1611081"/>
              <a:gd name="connsiteY0" fmla="*/ 43183 h 3304873"/>
              <a:gd name="connsiteX1" fmla="*/ 528939 w 1611081"/>
              <a:gd name="connsiteY1" fmla="*/ 408943 h 3304873"/>
              <a:gd name="connsiteX2" fmla="*/ 676259 w 1611081"/>
              <a:gd name="connsiteY2" fmla="*/ 937263 h 3304873"/>
              <a:gd name="connsiteX3" fmla="*/ 737219 w 1611081"/>
              <a:gd name="connsiteY3" fmla="*/ 1490983 h 3304873"/>
              <a:gd name="connsiteX4" fmla="*/ 706739 w 1611081"/>
              <a:gd name="connsiteY4" fmla="*/ 1724663 h 3304873"/>
              <a:gd name="connsiteX5" fmla="*/ 620379 w 1611081"/>
              <a:gd name="connsiteY5" fmla="*/ 1892303 h 3304873"/>
              <a:gd name="connsiteX6" fmla="*/ 417179 w 1611081"/>
              <a:gd name="connsiteY6" fmla="*/ 1993903 h 3304873"/>
              <a:gd name="connsiteX7" fmla="*/ 117459 w 1611081"/>
              <a:gd name="connsiteY7" fmla="*/ 2110743 h 3304873"/>
              <a:gd name="connsiteX8" fmla="*/ 36179 w 1611081"/>
              <a:gd name="connsiteY8" fmla="*/ 2207263 h 3304873"/>
              <a:gd name="connsiteX9" fmla="*/ 20939 w 1611081"/>
              <a:gd name="connsiteY9" fmla="*/ 2283463 h 3304873"/>
              <a:gd name="connsiteX10" fmla="*/ 619 w 1611081"/>
              <a:gd name="connsiteY10" fmla="*/ 2466343 h 3304873"/>
              <a:gd name="connsiteX11" fmla="*/ 46339 w 1611081"/>
              <a:gd name="connsiteY11" fmla="*/ 2781303 h 3304873"/>
              <a:gd name="connsiteX12" fmla="*/ 147939 w 1611081"/>
              <a:gd name="connsiteY12" fmla="*/ 3162303 h 3304873"/>
              <a:gd name="connsiteX13" fmla="*/ 412099 w 1611081"/>
              <a:gd name="connsiteY13" fmla="*/ 3304543 h 3304873"/>
              <a:gd name="connsiteX14" fmla="*/ 747379 w 1611081"/>
              <a:gd name="connsiteY14" fmla="*/ 3192783 h 3304873"/>
              <a:gd name="connsiteX15" fmla="*/ 940419 w 1611081"/>
              <a:gd name="connsiteY15" fmla="*/ 2928623 h 3304873"/>
              <a:gd name="connsiteX16" fmla="*/ 1163939 w 1611081"/>
              <a:gd name="connsiteY16" fmla="*/ 2832103 h 3304873"/>
              <a:gd name="connsiteX17" fmla="*/ 1503736 w 1611081"/>
              <a:gd name="connsiteY17" fmla="*/ 2738123 h 3304873"/>
              <a:gd name="connsiteX18" fmla="*/ 1549367 w 1611081"/>
              <a:gd name="connsiteY18" fmla="*/ 2606043 h 3304873"/>
              <a:gd name="connsiteX19" fmla="*/ 1610743 w 1611081"/>
              <a:gd name="connsiteY19" fmla="*/ 1709423 h 3304873"/>
              <a:gd name="connsiteX20" fmla="*/ 1572152 w 1611081"/>
              <a:gd name="connsiteY20" fmla="*/ 1013463 h 3304873"/>
              <a:gd name="connsiteX21" fmla="*/ 1530859 w 1611081"/>
              <a:gd name="connsiteY21" fmla="*/ 632463 h 3304873"/>
              <a:gd name="connsiteX22" fmla="*/ 1478426 w 1611081"/>
              <a:gd name="connsiteY22" fmla="*/ 495303 h 3304873"/>
              <a:gd name="connsiteX23" fmla="*/ 1196052 w 1611081"/>
              <a:gd name="connsiteY23" fmla="*/ 302263 h 3304873"/>
              <a:gd name="connsiteX24" fmla="*/ 924526 w 1611081"/>
              <a:gd name="connsiteY24" fmla="*/ 139703 h 3304873"/>
              <a:gd name="connsiteX25" fmla="*/ 576112 w 1611081"/>
              <a:gd name="connsiteY25" fmla="*/ 17783 h 3304873"/>
              <a:gd name="connsiteX26" fmla="*/ 434198 w 1611081"/>
              <a:gd name="connsiteY26" fmla="*/ 43183 h 3304873"/>
              <a:gd name="connsiteX0" fmla="*/ 434198 w 1611081"/>
              <a:gd name="connsiteY0" fmla="*/ 43183 h 3304873"/>
              <a:gd name="connsiteX1" fmla="*/ 528939 w 1611081"/>
              <a:gd name="connsiteY1" fmla="*/ 408943 h 3304873"/>
              <a:gd name="connsiteX2" fmla="*/ 676259 w 1611081"/>
              <a:gd name="connsiteY2" fmla="*/ 937263 h 3304873"/>
              <a:gd name="connsiteX3" fmla="*/ 737219 w 1611081"/>
              <a:gd name="connsiteY3" fmla="*/ 1490983 h 3304873"/>
              <a:gd name="connsiteX4" fmla="*/ 706739 w 1611081"/>
              <a:gd name="connsiteY4" fmla="*/ 1724663 h 3304873"/>
              <a:gd name="connsiteX5" fmla="*/ 620379 w 1611081"/>
              <a:gd name="connsiteY5" fmla="*/ 1892303 h 3304873"/>
              <a:gd name="connsiteX6" fmla="*/ 417179 w 1611081"/>
              <a:gd name="connsiteY6" fmla="*/ 1993903 h 3304873"/>
              <a:gd name="connsiteX7" fmla="*/ 117459 w 1611081"/>
              <a:gd name="connsiteY7" fmla="*/ 2110743 h 3304873"/>
              <a:gd name="connsiteX8" fmla="*/ 36179 w 1611081"/>
              <a:gd name="connsiteY8" fmla="*/ 2207263 h 3304873"/>
              <a:gd name="connsiteX9" fmla="*/ 20939 w 1611081"/>
              <a:gd name="connsiteY9" fmla="*/ 2283463 h 3304873"/>
              <a:gd name="connsiteX10" fmla="*/ 619 w 1611081"/>
              <a:gd name="connsiteY10" fmla="*/ 2466343 h 3304873"/>
              <a:gd name="connsiteX11" fmla="*/ 46339 w 1611081"/>
              <a:gd name="connsiteY11" fmla="*/ 2781303 h 3304873"/>
              <a:gd name="connsiteX12" fmla="*/ 147939 w 1611081"/>
              <a:gd name="connsiteY12" fmla="*/ 3162303 h 3304873"/>
              <a:gd name="connsiteX13" fmla="*/ 412099 w 1611081"/>
              <a:gd name="connsiteY13" fmla="*/ 3304543 h 3304873"/>
              <a:gd name="connsiteX14" fmla="*/ 747379 w 1611081"/>
              <a:gd name="connsiteY14" fmla="*/ 3192783 h 3304873"/>
              <a:gd name="connsiteX15" fmla="*/ 940419 w 1611081"/>
              <a:gd name="connsiteY15" fmla="*/ 2928623 h 3304873"/>
              <a:gd name="connsiteX16" fmla="*/ 1163939 w 1611081"/>
              <a:gd name="connsiteY16" fmla="*/ 2832103 h 3304873"/>
              <a:gd name="connsiteX17" fmla="*/ 1503736 w 1611081"/>
              <a:gd name="connsiteY17" fmla="*/ 2738123 h 3304873"/>
              <a:gd name="connsiteX18" fmla="*/ 1549367 w 1611081"/>
              <a:gd name="connsiteY18" fmla="*/ 2606043 h 3304873"/>
              <a:gd name="connsiteX19" fmla="*/ 1610743 w 1611081"/>
              <a:gd name="connsiteY19" fmla="*/ 1709423 h 3304873"/>
              <a:gd name="connsiteX20" fmla="*/ 1572152 w 1611081"/>
              <a:gd name="connsiteY20" fmla="*/ 1013463 h 3304873"/>
              <a:gd name="connsiteX21" fmla="*/ 1530859 w 1611081"/>
              <a:gd name="connsiteY21" fmla="*/ 632463 h 3304873"/>
              <a:gd name="connsiteX22" fmla="*/ 1478426 w 1611081"/>
              <a:gd name="connsiteY22" fmla="*/ 495303 h 3304873"/>
              <a:gd name="connsiteX23" fmla="*/ 1196052 w 1611081"/>
              <a:gd name="connsiteY23" fmla="*/ 302263 h 3304873"/>
              <a:gd name="connsiteX24" fmla="*/ 924526 w 1611081"/>
              <a:gd name="connsiteY24" fmla="*/ 139703 h 3304873"/>
              <a:gd name="connsiteX25" fmla="*/ 576112 w 1611081"/>
              <a:gd name="connsiteY25" fmla="*/ 17783 h 3304873"/>
              <a:gd name="connsiteX26" fmla="*/ 434198 w 1611081"/>
              <a:gd name="connsiteY26" fmla="*/ 43183 h 3304873"/>
              <a:gd name="connsiteX0" fmla="*/ 434198 w 1611081"/>
              <a:gd name="connsiteY0" fmla="*/ 43183 h 3304873"/>
              <a:gd name="connsiteX1" fmla="*/ 528939 w 1611081"/>
              <a:gd name="connsiteY1" fmla="*/ 408943 h 3304873"/>
              <a:gd name="connsiteX2" fmla="*/ 676259 w 1611081"/>
              <a:gd name="connsiteY2" fmla="*/ 937263 h 3304873"/>
              <a:gd name="connsiteX3" fmla="*/ 737219 w 1611081"/>
              <a:gd name="connsiteY3" fmla="*/ 1490983 h 3304873"/>
              <a:gd name="connsiteX4" fmla="*/ 706739 w 1611081"/>
              <a:gd name="connsiteY4" fmla="*/ 1724663 h 3304873"/>
              <a:gd name="connsiteX5" fmla="*/ 620379 w 1611081"/>
              <a:gd name="connsiteY5" fmla="*/ 1892303 h 3304873"/>
              <a:gd name="connsiteX6" fmla="*/ 417179 w 1611081"/>
              <a:gd name="connsiteY6" fmla="*/ 1993903 h 3304873"/>
              <a:gd name="connsiteX7" fmla="*/ 117459 w 1611081"/>
              <a:gd name="connsiteY7" fmla="*/ 2110743 h 3304873"/>
              <a:gd name="connsiteX8" fmla="*/ 36179 w 1611081"/>
              <a:gd name="connsiteY8" fmla="*/ 2207263 h 3304873"/>
              <a:gd name="connsiteX9" fmla="*/ 20939 w 1611081"/>
              <a:gd name="connsiteY9" fmla="*/ 2283463 h 3304873"/>
              <a:gd name="connsiteX10" fmla="*/ 619 w 1611081"/>
              <a:gd name="connsiteY10" fmla="*/ 2466343 h 3304873"/>
              <a:gd name="connsiteX11" fmla="*/ 46339 w 1611081"/>
              <a:gd name="connsiteY11" fmla="*/ 2781303 h 3304873"/>
              <a:gd name="connsiteX12" fmla="*/ 147939 w 1611081"/>
              <a:gd name="connsiteY12" fmla="*/ 3162303 h 3304873"/>
              <a:gd name="connsiteX13" fmla="*/ 412099 w 1611081"/>
              <a:gd name="connsiteY13" fmla="*/ 3304543 h 3304873"/>
              <a:gd name="connsiteX14" fmla="*/ 747379 w 1611081"/>
              <a:gd name="connsiteY14" fmla="*/ 3192783 h 3304873"/>
              <a:gd name="connsiteX15" fmla="*/ 940419 w 1611081"/>
              <a:gd name="connsiteY15" fmla="*/ 2928623 h 3304873"/>
              <a:gd name="connsiteX16" fmla="*/ 1163939 w 1611081"/>
              <a:gd name="connsiteY16" fmla="*/ 2832103 h 3304873"/>
              <a:gd name="connsiteX17" fmla="*/ 1491853 w 1611081"/>
              <a:gd name="connsiteY17" fmla="*/ 2743203 h 3304873"/>
              <a:gd name="connsiteX18" fmla="*/ 1549367 w 1611081"/>
              <a:gd name="connsiteY18" fmla="*/ 2606043 h 3304873"/>
              <a:gd name="connsiteX19" fmla="*/ 1610743 w 1611081"/>
              <a:gd name="connsiteY19" fmla="*/ 1709423 h 3304873"/>
              <a:gd name="connsiteX20" fmla="*/ 1572152 w 1611081"/>
              <a:gd name="connsiteY20" fmla="*/ 1013463 h 3304873"/>
              <a:gd name="connsiteX21" fmla="*/ 1530859 w 1611081"/>
              <a:gd name="connsiteY21" fmla="*/ 632463 h 3304873"/>
              <a:gd name="connsiteX22" fmla="*/ 1478426 w 1611081"/>
              <a:gd name="connsiteY22" fmla="*/ 495303 h 3304873"/>
              <a:gd name="connsiteX23" fmla="*/ 1196052 w 1611081"/>
              <a:gd name="connsiteY23" fmla="*/ 302263 h 3304873"/>
              <a:gd name="connsiteX24" fmla="*/ 924526 w 1611081"/>
              <a:gd name="connsiteY24" fmla="*/ 139703 h 3304873"/>
              <a:gd name="connsiteX25" fmla="*/ 576112 w 1611081"/>
              <a:gd name="connsiteY25" fmla="*/ 17783 h 3304873"/>
              <a:gd name="connsiteX26" fmla="*/ 434198 w 1611081"/>
              <a:gd name="connsiteY26" fmla="*/ 43183 h 3304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611081" h="3304873">
                <a:moveTo>
                  <a:pt x="434198" y="43183"/>
                </a:moveTo>
                <a:cubicBezTo>
                  <a:pt x="426336" y="108376"/>
                  <a:pt x="488596" y="259930"/>
                  <a:pt x="528939" y="408943"/>
                </a:cubicBezTo>
                <a:cubicBezTo>
                  <a:pt x="569282" y="557956"/>
                  <a:pt x="641546" y="756923"/>
                  <a:pt x="676259" y="937263"/>
                </a:cubicBezTo>
                <a:cubicBezTo>
                  <a:pt x="710972" y="1117603"/>
                  <a:pt x="732139" y="1359750"/>
                  <a:pt x="737219" y="1490983"/>
                </a:cubicBezTo>
                <a:cubicBezTo>
                  <a:pt x="742299" y="1622216"/>
                  <a:pt x="726212" y="1657776"/>
                  <a:pt x="706739" y="1724663"/>
                </a:cubicBezTo>
                <a:cubicBezTo>
                  <a:pt x="687266" y="1791550"/>
                  <a:pt x="668639" y="1847430"/>
                  <a:pt x="620379" y="1892303"/>
                </a:cubicBezTo>
                <a:cubicBezTo>
                  <a:pt x="572119" y="1937176"/>
                  <a:pt x="500999" y="1957496"/>
                  <a:pt x="417179" y="1993903"/>
                </a:cubicBezTo>
                <a:cubicBezTo>
                  <a:pt x="333359" y="2030310"/>
                  <a:pt x="180959" y="2075183"/>
                  <a:pt x="117459" y="2110743"/>
                </a:cubicBezTo>
                <a:cubicBezTo>
                  <a:pt x="53959" y="2146303"/>
                  <a:pt x="52266" y="2178476"/>
                  <a:pt x="36179" y="2207263"/>
                </a:cubicBezTo>
                <a:cubicBezTo>
                  <a:pt x="20092" y="2236050"/>
                  <a:pt x="26866" y="2240283"/>
                  <a:pt x="20939" y="2283463"/>
                </a:cubicBezTo>
                <a:cubicBezTo>
                  <a:pt x="15012" y="2326643"/>
                  <a:pt x="-3614" y="2383370"/>
                  <a:pt x="619" y="2466343"/>
                </a:cubicBezTo>
                <a:cubicBezTo>
                  <a:pt x="4852" y="2549316"/>
                  <a:pt x="21786" y="2665310"/>
                  <a:pt x="46339" y="2781303"/>
                </a:cubicBezTo>
                <a:cubicBezTo>
                  <a:pt x="70892" y="2897296"/>
                  <a:pt x="86979" y="3075096"/>
                  <a:pt x="147939" y="3162303"/>
                </a:cubicBezTo>
                <a:cubicBezTo>
                  <a:pt x="208899" y="3249510"/>
                  <a:pt x="312192" y="3299463"/>
                  <a:pt x="412099" y="3304543"/>
                </a:cubicBezTo>
                <a:cubicBezTo>
                  <a:pt x="512006" y="3309623"/>
                  <a:pt x="659326" y="3255436"/>
                  <a:pt x="747379" y="3192783"/>
                </a:cubicBezTo>
                <a:cubicBezTo>
                  <a:pt x="835432" y="3130130"/>
                  <a:pt x="870992" y="2988736"/>
                  <a:pt x="940419" y="2928623"/>
                </a:cubicBezTo>
                <a:cubicBezTo>
                  <a:pt x="1009846" y="2868510"/>
                  <a:pt x="1072033" y="2863006"/>
                  <a:pt x="1163939" y="2832103"/>
                </a:cubicBezTo>
                <a:cubicBezTo>
                  <a:pt x="1255845" y="2801200"/>
                  <a:pt x="1460888" y="2796120"/>
                  <a:pt x="1491853" y="2743203"/>
                </a:cubicBezTo>
                <a:cubicBezTo>
                  <a:pt x="1522818" y="2690286"/>
                  <a:pt x="1529552" y="2778340"/>
                  <a:pt x="1549367" y="2606043"/>
                </a:cubicBezTo>
                <a:cubicBezTo>
                  <a:pt x="1569182" y="2433746"/>
                  <a:pt x="1606946" y="1974853"/>
                  <a:pt x="1610743" y="1709423"/>
                </a:cubicBezTo>
                <a:cubicBezTo>
                  <a:pt x="1614540" y="1443993"/>
                  <a:pt x="1585466" y="1192956"/>
                  <a:pt x="1572152" y="1013463"/>
                </a:cubicBezTo>
                <a:cubicBezTo>
                  <a:pt x="1558838" y="833970"/>
                  <a:pt x="1546480" y="718823"/>
                  <a:pt x="1530859" y="632463"/>
                </a:cubicBezTo>
                <a:cubicBezTo>
                  <a:pt x="1515238" y="546103"/>
                  <a:pt x="1534227" y="550336"/>
                  <a:pt x="1478426" y="495303"/>
                </a:cubicBezTo>
                <a:cubicBezTo>
                  <a:pt x="1422625" y="440270"/>
                  <a:pt x="1288369" y="361530"/>
                  <a:pt x="1196052" y="302263"/>
                </a:cubicBezTo>
                <a:cubicBezTo>
                  <a:pt x="1103735" y="242996"/>
                  <a:pt x="1015966" y="186270"/>
                  <a:pt x="924526" y="139703"/>
                </a:cubicBezTo>
                <a:cubicBezTo>
                  <a:pt x="833086" y="93136"/>
                  <a:pt x="657833" y="33870"/>
                  <a:pt x="576112" y="17783"/>
                </a:cubicBezTo>
                <a:cubicBezTo>
                  <a:pt x="494391" y="1696"/>
                  <a:pt x="442060" y="-22010"/>
                  <a:pt x="434198" y="43183"/>
                </a:cubicBez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Gerade Verbindung 22">
            <a:extLst>
              <a:ext uri="{FF2B5EF4-FFF2-40B4-BE49-F238E27FC236}">
                <a16:creationId xmlns:a16="http://schemas.microsoft.com/office/drawing/2014/main" id="{B4213D95-072D-44FA-9ECF-7B499556D415}"/>
              </a:ext>
            </a:extLst>
          </p:cNvPr>
          <p:cNvCxnSpPr>
            <a:cxnSpLocks/>
            <a:stCxn id="22" idx="3"/>
          </p:cNvCxnSpPr>
          <p:nvPr/>
        </p:nvCxnSpPr>
        <p:spPr>
          <a:xfrm flipV="1">
            <a:off x="6372702" y="8937360"/>
            <a:ext cx="601639" cy="609636"/>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Gerade Verbindung 11">
            <a:extLst>
              <a:ext uri="{FF2B5EF4-FFF2-40B4-BE49-F238E27FC236}">
                <a16:creationId xmlns:a16="http://schemas.microsoft.com/office/drawing/2014/main" id="{013BBA68-3977-42D5-98E4-B45E3127025E}"/>
              </a:ext>
            </a:extLst>
          </p:cNvPr>
          <p:cNvCxnSpPr>
            <a:cxnSpLocks/>
          </p:cNvCxnSpPr>
          <p:nvPr/>
        </p:nvCxnSpPr>
        <p:spPr>
          <a:xfrm>
            <a:off x="5109897" y="7941890"/>
            <a:ext cx="1339624" cy="541772"/>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40" name="Textfeld 39">
            <a:extLst>
              <a:ext uri="{FF2B5EF4-FFF2-40B4-BE49-F238E27FC236}">
                <a16:creationId xmlns:a16="http://schemas.microsoft.com/office/drawing/2014/main" id="{5FF7385B-0402-42CE-954D-CB08E1F2DE37}"/>
              </a:ext>
            </a:extLst>
          </p:cNvPr>
          <p:cNvSpPr txBox="1"/>
          <p:nvPr/>
        </p:nvSpPr>
        <p:spPr>
          <a:xfrm>
            <a:off x="6515698" y="7552928"/>
            <a:ext cx="1593524" cy="541559"/>
          </a:xfrm>
          <a:prstGeom prst="rect">
            <a:avLst/>
          </a:prstGeom>
          <a:noFill/>
        </p:spPr>
        <p:txBody>
          <a:bodyPr wrap="square" rtlCol="0">
            <a:spAutoFit/>
          </a:bodyPr>
          <a:lstStyle/>
          <a:p>
            <a:pPr algn="ctr">
              <a:lnSpc>
                <a:spcPts val="1700"/>
              </a:lnSpc>
            </a:pPr>
            <a:r>
              <a:rPr lang="en-GB" sz="2000" b="1">
                <a:solidFill>
                  <a:schemeClr val="bg1"/>
                </a:solidFill>
                <a:effectLst>
                  <a:outerShdw blurRad="38100" dist="38100" dir="2700000" algn="tl">
                    <a:srgbClr val="000000">
                      <a:alpha val="43137"/>
                    </a:srgbClr>
                  </a:outerShdw>
                </a:effectLst>
              </a:rPr>
              <a:t>Proximal </a:t>
            </a:r>
          </a:p>
          <a:p>
            <a:pPr algn="ctr">
              <a:lnSpc>
                <a:spcPts val="1700"/>
              </a:lnSpc>
            </a:pPr>
            <a:r>
              <a:rPr lang="en-GB" sz="2000" b="1">
                <a:solidFill>
                  <a:schemeClr val="bg1"/>
                </a:solidFill>
                <a:effectLst>
                  <a:outerShdw blurRad="38100" dist="38100" dir="2700000" algn="tl">
                    <a:srgbClr val="000000">
                      <a:alpha val="43137"/>
                    </a:srgbClr>
                  </a:outerShdw>
                </a:effectLst>
              </a:rPr>
              <a:t>Restoration</a:t>
            </a:r>
          </a:p>
        </p:txBody>
      </p:sp>
      <p:cxnSp>
        <p:nvCxnSpPr>
          <p:cNvPr id="44" name="Gerade Verbindung 19">
            <a:extLst>
              <a:ext uri="{FF2B5EF4-FFF2-40B4-BE49-F238E27FC236}">
                <a16:creationId xmlns:a16="http://schemas.microsoft.com/office/drawing/2014/main" id="{1CA56BB3-238D-44E3-9A00-3E4BE4315A78}"/>
              </a:ext>
            </a:extLst>
          </p:cNvPr>
          <p:cNvCxnSpPr>
            <a:cxnSpLocks/>
            <a:endCxn id="28" idx="2"/>
          </p:cNvCxnSpPr>
          <p:nvPr/>
        </p:nvCxnSpPr>
        <p:spPr>
          <a:xfrm flipV="1">
            <a:off x="8168640" y="4570201"/>
            <a:ext cx="218872" cy="233287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19">
            <a:extLst>
              <a:ext uri="{FF2B5EF4-FFF2-40B4-BE49-F238E27FC236}">
                <a16:creationId xmlns:a16="http://schemas.microsoft.com/office/drawing/2014/main" id="{C2FBEAA7-E3A6-4835-9ADB-C04B91F5FEE1}"/>
              </a:ext>
            </a:extLst>
          </p:cNvPr>
          <p:cNvCxnSpPr>
            <a:cxnSpLocks/>
            <a:endCxn id="39" idx="2"/>
          </p:cNvCxnSpPr>
          <p:nvPr/>
        </p:nvCxnSpPr>
        <p:spPr>
          <a:xfrm flipH="1" flipV="1">
            <a:off x="5820435" y="4328356"/>
            <a:ext cx="1384915" cy="12056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 Verbindung 19">
            <a:extLst>
              <a:ext uri="{FF2B5EF4-FFF2-40B4-BE49-F238E27FC236}">
                <a16:creationId xmlns:a16="http://schemas.microsoft.com/office/drawing/2014/main" id="{8AB4178F-EDA8-4272-BC3B-1B4827CF4E73}"/>
              </a:ext>
            </a:extLst>
          </p:cNvPr>
          <p:cNvCxnSpPr>
            <a:cxnSpLocks/>
            <a:endCxn id="39" idx="2"/>
          </p:cNvCxnSpPr>
          <p:nvPr/>
        </p:nvCxnSpPr>
        <p:spPr>
          <a:xfrm flipV="1">
            <a:off x="4944616" y="4328356"/>
            <a:ext cx="875819" cy="17844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eck 3">
            <a:extLst>
              <a:ext uri="{FF2B5EF4-FFF2-40B4-BE49-F238E27FC236}">
                <a16:creationId xmlns:a16="http://schemas.microsoft.com/office/drawing/2014/main" id="{C235B287-ECC3-4342-93A8-C80D23011998}"/>
              </a:ext>
            </a:extLst>
          </p:cNvPr>
          <p:cNvSpPr/>
          <p:nvPr/>
        </p:nvSpPr>
        <p:spPr>
          <a:xfrm>
            <a:off x="76678" y="132509"/>
            <a:ext cx="619466" cy="707886"/>
          </a:xfrm>
          <a:prstGeom prst="rect">
            <a:avLst/>
          </a:prstGeom>
        </p:spPr>
        <p:txBody>
          <a:bodyPr wrap="square">
            <a:spAutoFit/>
          </a:bodyPr>
          <a:lstStyle/>
          <a:p>
            <a:pPr lvl="0" algn="ctr" fontAlgn="base" hangingPunct="0">
              <a:defRPr/>
            </a:pPr>
            <a:r>
              <a:rPr lang="en-GB" sz="1200" dirty="0">
                <a:solidFill>
                  <a:schemeClr val="tx1">
                    <a:lumMod val="75000"/>
                    <a:lumOff val="25000"/>
                  </a:schemeClr>
                </a:solidFill>
                <a:ea typeface="Calibri"/>
                <a:cs typeface="Arial"/>
              </a:rPr>
              <a:t>page</a:t>
            </a:r>
          </a:p>
          <a:p>
            <a:pPr lvl="0" algn="ctr" fontAlgn="base" hangingPunct="0">
              <a:defRPr/>
            </a:pPr>
            <a:r>
              <a:rPr lang="en-GB" sz="2800" dirty="0">
                <a:solidFill>
                  <a:schemeClr val="tx1">
                    <a:lumMod val="75000"/>
                    <a:lumOff val="25000"/>
                  </a:schemeClr>
                </a:solidFill>
                <a:ea typeface="Calibri"/>
                <a:cs typeface="Arial"/>
              </a:rPr>
              <a:t>4</a:t>
            </a:r>
            <a:endParaRPr lang="en-GB" sz="4800" dirty="0">
              <a:solidFill>
                <a:schemeClr val="tx1">
                  <a:lumMod val="75000"/>
                  <a:lumOff val="25000"/>
                </a:schemeClr>
              </a:solidFill>
              <a:ea typeface="Calibri"/>
              <a:cs typeface="Arial"/>
            </a:endParaRPr>
          </a:p>
        </p:txBody>
      </p:sp>
      <p:cxnSp>
        <p:nvCxnSpPr>
          <p:cNvPr id="37" name="Gerade Verbindung 11">
            <a:extLst>
              <a:ext uri="{FF2B5EF4-FFF2-40B4-BE49-F238E27FC236}">
                <a16:creationId xmlns:a16="http://schemas.microsoft.com/office/drawing/2014/main" id="{3C2AE291-3A2C-4F10-90A4-CB81C8F5F247}"/>
              </a:ext>
            </a:extLst>
          </p:cNvPr>
          <p:cNvCxnSpPr>
            <a:cxnSpLocks/>
          </p:cNvCxnSpPr>
          <p:nvPr/>
        </p:nvCxnSpPr>
        <p:spPr>
          <a:xfrm flipV="1">
            <a:off x="2690073" y="7247491"/>
            <a:ext cx="1484324" cy="133841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17819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4194282441"/>
              </p:ext>
            </p:extLst>
          </p:nvPr>
        </p:nvGraphicFramePr>
        <p:xfrm>
          <a:off x="52611" y="64096"/>
          <a:ext cx="9495978" cy="12506160"/>
        </p:xfrm>
        <a:graphic>
          <a:graphicData uri="http://schemas.openxmlformats.org/drawingml/2006/table">
            <a:tbl>
              <a:tblPr firstRow="1" firstCol="1" bandRow="1" bandCol="1">
                <a:tableStyleId>{5C22544A-7EE6-4342-B048-85BDC9FD1C3A}</a:tableStyleId>
              </a:tblPr>
              <a:tblGrid>
                <a:gridCol w="571525">
                  <a:extLst>
                    <a:ext uri="{9D8B030D-6E8A-4147-A177-3AD203B41FA5}">
                      <a16:colId xmlns:a16="http://schemas.microsoft.com/office/drawing/2014/main" val="20000"/>
                    </a:ext>
                  </a:extLst>
                </a:gridCol>
                <a:gridCol w="3598589">
                  <a:extLst>
                    <a:ext uri="{9D8B030D-6E8A-4147-A177-3AD203B41FA5}">
                      <a16:colId xmlns:a16="http://schemas.microsoft.com/office/drawing/2014/main" val="20001"/>
                    </a:ext>
                  </a:extLst>
                </a:gridCol>
                <a:gridCol w="4275387">
                  <a:extLst>
                    <a:ext uri="{9D8B030D-6E8A-4147-A177-3AD203B41FA5}">
                      <a16:colId xmlns:a16="http://schemas.microsoft.com/office/drawing/2014/main" val="20002"/>
                    </a:ext>
                  </a:extLst>
                </a:gridCol>
                <a:gridCol w="1050477">
                  <a:extLst>
                    <a:ext uri="{9D8B030D-6E8A-4147-A177-3AD203B41FA5}">
                      <a16:colId xmlns:a16="http://schemas.microsoft.com/office/drawing/2014/main" val="20003"/>
                    </a:ext>
                  </a:extLst>
                </a:gridCol>
              </a:tblGrid>
              <a:tr h="936104">
                <a:tc>
                  <a:txBody>
                    <a:bodyPr/>
                    <a:lstStyle/>
                    <a:p>
                      <a:pPr marL="0" marR="0" lvl="0" indent="0" algn="ctr" defTabSz="1280160" rtl="0" eaLnBrk="1" fontAlgn="base" latinLnBrk="0" hangingPunct="0">
                        <a:lnSpc>
                          <a:spcPct val="100000"/>
                        </a:lnSpc>
                        <a:spcBef>
                          <a:spcPts val="0"/>
                        </a:spcBef>
                        <a:spcAft>
                          <a:spcPts val="0"/>
                        </a:spcAft>
                        <a:buClrTx/>
                        <a:buSzTx/>
                        <a:buFontTx/>
                        <a:buNone/>
                        <a:tabLst/>
                        <a:defRPr/>
                      </a:pPr>
                      <a:r>
                        <a:rPr lang="en-GB" sz="1200" b="0" noProof="0" dirty="0">
                          <a:solidFill>
                            <a:schemeClr val="tx1">
                              <a:lumMod val="75000"/>
                              <a:lumOff val="25000"/>
                            </a:schemeClr>
                          </a:solidFill>
                          <a:effectLst/>
                          <a:latin typeface="+mn-lt"/>
                          <a:ea typeface="Calibri"/>
                          <a:cs typeface="Arial"/>
                        </a:rPr>
                        <a:t>page</a:t>
                      </a:r>
                      <a:endParaRPr lang="en-GB" sz="7200" b="0" noProof="0" dirty="0">
                        <a:solidFill>
                          <a:schemeClr val="tx1">
                            <a:lumMod val="75000"/>
                            <a:lumOff val="25000"/>
                          </a:schemeClr>
                        </a:solidFill>
                        <a:effectLst/>
                        <a:latin typeface="+mn-lt"/>
                        <a:ea typeface="Calibri"/>
                        <a:cs typeface="Arial"/>
                      </a:endParaRPr>
                    </a:p>
                    <a:p>
                      <a:pPr marL="0" marR="0" lvl="0" indent="0" algn="ctr" defTabSz="1280160" rtl="0" eaLnBrk="1" fontAlgn="base" latinLnBrk="0" hangingPunct="0">
                        <a:lnSpc>
                          <a:spcPct val="100000"/>
                        </a:lnSpc>
                        <a:spcBef>
                          <a:spcPts val="0"/>
                        </a:spcBef>
                        <a:spcAft>
                          <a:spcPts val="0"/>
                        </a:spcAft>
                        <a:buClrTx/>
                        <a:buSzTx/>
                        <a:buFontTx/>
                        <a:buNone/>
                        <a:tabLst/>
                        <a:defRPr/>
                      </a:pPr>
                      <a:r>
                        <a:rPr lang="en-GB" sz="2800" b="0" noProof="0" dirty="0">
                          <a:solidFill>
                            <a:schemeClr val="tx1">
                              <a:lumMod val="75000"/>
                              <a:lumOff val="25000"/>
                            </a:schemeClr>
                          </a:solidFill>
                          <a:effectLst/>
                          <a:latin typeface="+mn-lt"/>
                          <a:ea typeface="Calibri"/>
                          <a:cs typeface="Arial"/>
                        </a:rPr>
                        <a:t>5</a:t>
                      </a:r>
                      <a:endParaRPr lang="en-GB" sz="4400" b="0" noProof="0" dirty="0">
                        <a:solidFill>
                          <a:schemeClr val="tx1">
                            <a:lumMod val="75000"/>
                            <a:lumOff val="25000"/>
                          </a:schemeClr>
                        </a:solidFill>
                        <a:effectLst/>
                        <a:latin typeface="+mn-lt"/>
                        <a:ea typeface="Calibri"/>
                        <a:cs typeface="Arial"/>
                      </a:endParaRPr>
                    </a:p>
                  </a:txBody>
                  <a:tcPr marL="65942" marR="65942" marT="0" marB="0" anchor="ctr">
                    <a:solidFill>
                      <a:srgbClr val="ACA000"/>
                    </a:solidFill>
                  </a:tcPr>
                </a:tc>
                <a:tc gridSpan="2">
                  <a:txBody>
                    <a:bodyPr/>
                    <a:lstStyle/>
                    <a:p>
                      <a:pPr algn="ctr" fontAlgn="base" hangingPunct="0">
                        <a:spcAft>
                          <a:spcPts val="0"/>
                        </a:spcAft>
                      </a:pPr>
                      <a:r>
                        <a:rPr lang="en-GB" sz="1800" noProof="0" dirty="0">
                          <a:effectLst/>
                        </a:rPr>
                        <a:t>Evaluation</a:t>
                      </a:r>
                      <a:r>
                        <a:rPr lang="en-GB" sz="1800" baseline="0" noProof="0" dirty="0">
                          <a:effectLst/>
                        </a:rPr>
                        <a:t> of </a:t>
                      </a:r>
                      <a:r>
                        <a:rPr lang="en-GB" sz="1800" noProof="0" dirty="0">
                          <a:effectLst/>
                        </a:rPr>
                        <a:t>direct &amp; indirect restorations (Domain Functionality</a:t>
                      </a:r>
                      <a:r>
                        <a:rPr lang="en-GB" sz="2000" b="0" noProof="0" dirty="0">
                          <a:effectLst/>
                          <a:latin typeface="+mn-lt"/>
                          <a:cs typeface="Arial"/>
                        </a:rPr>
                        <a:t>)</a:t>
                      </a:r>
                    </a:p>
                    <a:p>
                      <a:pPr algn="ctr" fontAlgn="base" hangingPunct="0">
                        <a:spcAft>
                          <a:spcPts val="0"/>
                        </a:spcAft>
                      </a:pPr>
                      <a:r>
                        <a:rPr lang="en-GB" sz="1800" b="1" noProof="0" dirty="0">
                          <a:solidFill>
                            <a:schemeClr val="tx1"/>
                          </a:solidFill>
                          <a:effectLst/>
                          <a:latin typeface="Calibri"/>
                          <a:ea typeface="Calibri"/>
                          <a:cs typeface="Arial"/>
                        </a:rPr>
                        <a:t>Category F1: Fracture of material &amp; Retention</a:t>
                      </a:r>
                      <a:endParaRPr lang="en-GB" sz="1800" b="1" noProof="0" dirty="0">
                        <a:solidFill>
                          <a:schemeClr val="tx1"/>
                        </a:solidFill>
                        <a:effectLst/>
                        <a:latin typeface="+mn-lt"/>
                        <a:ea typeface="Calibri"/>
                        <a:cs typeface="Arial"/>
                      </a:endParaRPr>
                    </a:p>
                    <a:p>
                      <a:pPr algn="ctr" fontAlgn="base" hangingPunct="0">
                        <a:spcAft>
                          <a:spcPts val="0"/>
                        </a:spcAft>
                      </a:pPr>
                      <a:r>
                        <a:rPr lang="en-GB" sz="1800" b="0" baseline="0" noProof="0" dirty="0">
                          <a:effectLst/>
                          <a:latin typeface="Calibri"/>
                          <a:ea typeface="Calibri"/>
                          <a:cs typeface="Arial"/>
                        </a:rPr>
                        <a:t>Applicability</a:t>
                      </a:r>
                      <a:r>
                        <a:rPr lang="en-GB" sz="1800" b="0" baseline="0" noProof="0" dirty="0">
                          <a:effectLst/>
                          <a:latin typeface="+mn-lt"/>
                          <a:ea typeface="Calibri"/>
                          <a:cs typeface="Arial"/>
                        </a:rPr>
                        <a:t>: All types of (in)direct restorations</a:t>
                      </a:r>
                      <a:endParaRPr lang="en-GB" sz="2000" b="0" noProof="0" dirty="0">
                        <a:effectLst/>
                        <a:latin typeface="Calibri"/>
                        <a:ea typeface="Calibri"/>
                        <a:cs typeface="Arial"/>
                      </a:endParaRPr>
                    </a:p>
                  </a:txBody>
                  <a:tcPr marL="65942" marR="65942" marT="0" marB="0" anchor="ctr">
                    <a:solidFill>
                      <a:srgbClr val="ACA000"/>
                    </a:solidFill>
                  </a:tcPr>
                </a:tc>
                <a:tc hMerge="1">
                  <a:txBody>
                    <a:bodyPr/>
                    <a:lstStyle/>
                    <a:p>
                      <a:pPr algn="ctr" fontAlgn="base" hangingPunct="0">
                        <a:spcAft>
                          <a:spcPts val="0"/>
                        </a:spcAft>
                      </a:pPr>
                      <a:endParaRPr lang="de-DE" sz="2000" b="1" dirty="0">
                        <a:effectLst/>
                        <a:latin typeface="Calibri"/>
                        <a:ea typeface="Calibri"/>
                        <a:cs typeface="Arial"/>
                      </a:endParaRPr>
                    </a:p>
                  </a:txBody>
                  <a:tcPr marL="65942" marR="65942" marT="0" marB="0" anchor="ctr">
                    <a:solidFill>
                      <a:srgbClr val="E2D200"/>
                    </a:solidFill>
                  </a:tcPr>
                </a:tc>
                <a:tc>
                  <a:txBody>
                    <a:bodyPr/>
                    <a:lstStyle/>
                    <a:p>
                      <a:pPr algn="ctr" fontAlgn="base" hangingPunct="0">
                        <a:spcAft>
                          <a:spcPts val="0"/>
                        </a:spcAft>
                      </a:pPr>
                      <a:r>
                        <a:rPr lang="en-GB" sz="1800" noProof="0">
                          <a:effectLst/>
                        </a:rPr>
                        <a:t>Probable treatment</a:t>
                      </a:r>
                      <a:endParaRPr lang="en-GB" sz="2000" noProof="0">
                        <a:effectLst/>
                        <a:latin typeface="Calibri"/>
                        <a:ea typeface="Calibri"/>
                        <a:cs typeface="Arial"/>
                      </a:endParaRPr>
                    </a:p>
                  </a:txBody>
                  <a:tcPr marL="36000" marR="36000" marT="0" marB="0" anchor="ctr">
                    <a:solidFill>
                      <a:srgbClr val="ACA000"/>
                    </a:solidFill>
                  </a:tcPr>
                </a:tc>
                <a:extLst>
                  <a:ext uri="{0D108BD9-81ED-4DB2-BD59-A6C34878D82A}">
                    <a16:rowId xmlns:a16="http://schemas.microsoft.com/office/drawing/2014/main" val="10000"/>
                  </a:ext>
                </a:extLst>
              </a:tr>
              <a:tr h="2088232">
                <a:tc>
                  <a:txBody>
                    <a:bodyPr/>
                    <a:lstStyle/>
                    <a:p>
                      <a:pPr algn="ctr" fontAlgn="base" hangingPunct="0">
                        <a:spcAft>
                          <a:spcPts val="0"/>
                        </a:spcAft>
                      </a:pPr>
                      <a:r>
                        <a:rPr lang="en-GB" sz="1800" b="1" noProof="0" dirty="0">
                          <a:effectLst/>
                          <a:latin typeface="Swis721 Cn BT" panose="020B0506020202030204" pitchFamily="34" charset="0"/>
                          <a:ea typeface="Calibri"/>
                          <a:cs typeface="Arial"/>
                        </a:rPr>
                        <a:t>F1.1</a:t>
                      </a:r>
                      <a:endParaRPr lang="en-GB" sz="3600" b="1" noProof="0" dirty="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fontAlgn="base" hangingPunct="0">
                        <a:spcAft>
                          <a:spcPts val="0"/>
                        </a:spcAft>
                      </a:pPr>
                      <a:r>
                        <a:rPr lang="en-GB" sz="1600" b="1" baseline="0" noProof="0" dirty="0">
                          <a:effectLst/>
                        </a:rPr>
                        <a:t>Clinically very good restoration</a:t>
                      </a:r>
                      <a:endParaRPr lang="en-GB" sz="1600" b="1" noProof="0" dirty="0">
                        <a:effectLst/>
                      </a:endParaRP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Restoration is completely present without deficiencies detectable after air drying: No crack, chipping/delamination or material bulk fracture.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lnSpc>
                          <a:spcPct val="150000"/>
                        </a:lnSpc>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B w="3175" cap="flat" cmpd="sng" algn="ctr">
                      <a:solidFill>
                        <a:srgbClr val="ACA000"/>
                      </a:solidFill>
                      <a:prstDash val="solid"/>
                      <a:round/>
                      <a:headEnd type="none" w="med" len="med"/>
                      <a:tailEnd type="none" w="med" len="med"/>
                    </a:lnB>
                    <a:solidFill>
                      <a:srgbClr val="FFFFE7"/>
                    </a:solidFill>
                  </a:tcPr>
                </a:tc>
                <a:tc rowSpan="3">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Reviewing </a:t>
                      </a:r>
                    </a:p>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No operative intervention</a:t>
                      </a:r>
                    </a:p>
                  </a:txBody>
                  <a:tcPr marL="65942" marR="65942" marT="0" marB="0" vert="vert270" anchor="ctr">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1"/>
                  </a:ext>
                </a:extLst>
              </a:tr>
              <a:tr h="2088232">
                <a:tc>
                  <a:txBody>
                    <a:bodyPr/>
                    <a:lstStyle/>
                    <a:p>
                      <a:pPr marL="0" algn="ctr" defTabSz="1280160" rtl="0" eaLnBrk="1" fontAlgn="base" latinLnBrk="0" hangingPunct="0">
                        <a:spcAft>
                          <a:spcPts val="0"/>
                        </a:spcAft>
                      </a:pPr>
                      <a:r>
                        <a:rPr lang="en-GB" sz="1800" b="1" kern="1200" noProof="0">
                          <a:solidFill>
                            <a:schemeClr val="lt1"/>
                          </a:solidFill>
                          <a:effectLst/>
                          <a:latin typeface="Swis721 Cn BT" panose="020B0506020202030204" pitchFamily="34" charset="0"/>
                          <a:ea typeface="Calibri"/>
                          <a:cs typeface="Arial"/>
                        </a:rPr>
                        <a:t>F1.2</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good r</a:t>
                      </a:r>
                      <a:r>
                        <a:rPr lang="en-GB" sz="1600" b="1" noProof="0" dirty="0">
                          <a:effectLst/>
                        </a:rPr>
                        <a:t>estoration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Restoration is completely present with minor deficiencies detectable after air drying, e.g. insignificant material chipping or one hairline crack.</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2"/>
                  </a:ext>
                </a:extLst>
              </a:tr>
              <a:tr h="0">
                <a:tc rowSpan="2">
                  <a:txBody>
                    <a:bodyPr/>
                    <a:lstStyle/>
                    <a:p>
                      <a:pPr marL="0" algn="ctr" defTabSz="1280160" rtl="0" eaLnBrk="1" fontAlgn="base" latinLnBrk="0" hangingPunct="0">
                        <a:spcAft>
                          <a:spcPts val="0"/>
                        </a:spcAft>
                      </a:pPr>
                      <a:r>
                        <a:rPr lang="en-GB" sz="1800" b="1" kern="1200" noProof="0" dirty="0">
                          <a:solidFill>
                            <a:schemeClr val="lt1"/>
                          </a:solidFill>
                          <a:effectLst/>
                          <a:latin typeface="Swis721 Cn BT" panose="020B0506020202030204" pitchFamily="34" charset="0"/>
                          <a:ea typeface="Calibri"/>
                          <a:cs typeface="Arial"/>
                        </a:rPr>
                        <a:t>F1.3</a:t>
                      </a:r>
                    </a:p>
                  </a:txBody>
                  <a:tcPr marL="36000" marR="36000" marT="0" marB="0" anchor="ctr">
                    <a:solidFill>
                      <a:srgbClr val="ACA000"/>
                    </a:solidFill>
                  </a:tcPr>
                </a:tc>
                <a:tc rowSpan="2">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satisfactory r</a:t>
                      </a:r>
                      <a:r>
                        <a:rPr lang="en-GB" sz="1600" b="1" noProof="0" dirty="0">
                          <a:effectLst/>
                        </a:rPr>
                        <a:t>estoration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Restoration is present with deficiencies detectable without air drying, e.g. hairline cracks or distinct material loss (chipping). Material loss can mainly be corrected by refurbishment if needed.</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rowSpan="2">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anchor="ctr">
                    <a:lnB w="19050" cap="flat" cmpd="sng" algn="ctr">
                      <a:solidFill>
                        <a:srgbClr val="ACA000"/>
                      </a:solidFill>
                      <a:prstDash val="solid"/>
                      <a:round/>
                      <a:headEnd type="none" w="med" len="med"/>
                      <a:tailEnd type="none" w="med" len="med"/>
                    </a:lnB>
                    <a:solidFill>
                      <a:srgbClr val="FFFFE7"/>
                    </a:solidFill>
                  </a:tcPr>
                </a:tc>
                <a:extLst>
                  <a:ext uri="{0D108BD9-81ED-4DB2-BD59-A6C34878D82A}">
                    <a16:rowId xmlns:a16="http://schemas.microsoft.com/office/drawing/2014/main" val="10003"/>
                  </a:ext>
                </a:extLst>
              </a:tr>
              <a:tr h="2052176">
                <a:tc vMerge="1">
                  <a:txBody>
                    <a:bodyPr/>
                    <a:lstStyle/>
                    <a:p>
                      <a:pPr marL="0" algn="ctr" defTabSz="1280160" rtl="0" eaLnBrk="1" fontAlgn="base" latinLnBrk="0" hangingPunct="0">
                        <a:spcAft>
                          <a:spcPts val="0"/>
                        </a:spcAft>
                      </a:pPr>
                      <a:endParaRPr lang="en-GB" sz="1800" b="1" kern="1200" noProof="0" dirty="0">
                        <a:solidFill>
                          <a:schemeClr val="lt1"/>
                        </a:solidFill>
                        <a:effectLst/>
                        <a:latin typeface="Swis721 Cn BT" panose="020B0506020202030204" pitchFamily="34" charset="0"/>
                        <a:ea typeface="Calibri"/>
                        <a:cs typeface="Arial"/>
                      </a:endParaRPr>
                    </a:p>
                  </a:txBody>
                  <a:tcPr marL="36000" marR="36000" marT="0" marB="0" anchor="ctr"/>
                </a:tc>
                <a:tc vMerge="1">
                  <a:txBody>
                    <a:bodyPr/>
                    <a:lstStyle/>
                    <a:p>
                      <a:endParaRPr lang="de-DE"/>
                    </a:p>
                  </a:txBody>
                  <a:tcPr/>
                </a:tc>
                <a:tc vMerge="1">
                  <a:txBody>
                    <a:bodyPr/>
                    <a:lstStyle/>
                    <a:p>
                      <a:endParaRPr lang="de-DE"/>
                    </a:p>
                  </a:txBody>
                  <a:tcPr/>
                </a:tc>
                <a:tc>
                  <a:txBody>
                    <a:bodyPr/>
                    <a:lstStyle/>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Refurbishment/ Reseal </a:t>
                      </a:r>
                    </a:p>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0" kern="1200" noProof="0">
                          <a:solidFill>
                            <a:schemeClr val="bg1"/>
                          </a:solidFill>
                          <a:effectLst/>
                          <a:latin typeface="+mn-lt"/>
                          <a:ea typeface="+mn-ea"/>
                          <a:cs typeface="+mn-cs"/>
                        </a:rPr>
                        <a:t>(if applicable)</a:t>
                      </a:r>
                      <a:endParaRPr lang="en-GB" sz="1600" b="0" noProof="0">
                        <a:solidFill>
                          <a:schemeClr val="bg1"/>
                        </a:solidFill>
                        <a:effectLst/>
                      </a:endParaRPr>
                    </a:p>
                  </a:txBody>
                  <a:tcPr marL="65942" marR="65942" marT="0" marB="0" vert="vert270"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4"/>
                  </a:ext>
                </a:extLst>
              </a:tr>
              <a:tr h="2074955">
                <a:tc>
                  <a:txBody>
                    <a:bodyPr/>
                    <a:lstStyle/>
                    <a:p>
                      <a:pPr marL="0" algn="ctr" defTabSz="1280160" rtl="0" eaLnBrk="1" fontAlgn="base" latinLnBrk="0" hangingPunct="0">
                        <a:spcAft>
                          <a:spcPts val="0"/>
                        </a:spcAft>
                      </a:pPr>
                      <a:r>
                        <a:rPr lang="en-GB" sz="1800" b="1" kern="1200" noProof="0">
                          <a:solidFill>
                            <a:schemeClr val="lt1"/>
                          </a:solidFill>
                          <a:effectLst/>
                          <a:latin typeface="Swis721 Cn BT" panose="020B0506020202030204" pitchFamily="34" charset="0"/>
                          <a:ea typeface="Calibri"/>
                          <a:cs typeface="Arial"/>
                        </a:rPr>
                        <a:t>F1.4</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kern="1200" baseline="0" noProof="0" dirty="0">
                          <a:solidFill>
                            <a:schemeClr val="dk1"/>
                          </a:solidFill>
                          <a:effectLst/>
                          <a:latin typeface="+mn-lt"/>
                          <a:ea typeface="+mn-ea"/>
                          <a:cs typeface="+mn-cs"/>
                        </a:rPr>
                        <a:t>Clinically unsatisfactory restoration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Localized but severe deficiencies regarding fracture and retention, e.g. chipping/ delamination which cannot be refurbished, bulk fracture or partially loose/lost restoration. Repair is possible. A lost, indirect restoration which can be recemented/</a:t>
                      </a:r>
                      <a:r>
                        <a:rPr lang="en-GB" sz="1600" kern="1200" dirty="0" err="1">
                          <a:solidFill>
                            <a:schemeClr val="dk1"/>
                          </a:solidFill>
                          <a:effectLst/>
                          <a:latin typeface="+mn-lt"/>
                          <a:ea typeface="+mn-ea"/>
                          <a:cs typeface="+mn-cs"/>
                        </a:rPr>
                        <a:t>reluted</a:t>
                      </a:r>
                      <a:r>
                        <a:rPr lang="en-GB" sz="1600" kern="1200" dirty="0">
                          <a:solidFill>
                            <a:schemeClr val="dk1"/>
                          </a:solidFill>
                          <a:effectLst/>
                          <a:latin typeface="+mn-lt"/>
                          <a:ea typeface="+mn-ea"/>
                          <a:cs typeface="+mn-cs"/>
                        </a:rPr>
                        <a:t> is considered here.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chemeClr val="accent6">
                        <a:lumMod val="20000"/>
                        <a:lumOff val="80000"/>
                      </a:schemeClr>
                    </a:solidFill>
                  </a:tcPr>
                </a:tc>
                <a:tc>
                  <a:txBody>
                    <a:bodyPr/>
                    <a:lstStyle/>
                    <a:p>
                      <a:pPr algn="ctr" fontAlgn="base" hangingPunct="0">
                        <a:spcAft>
                          <a:spcPts val="0"/>
                        </a:spcAft>
                      </a:pPr>
                      <a:r>
                        <a:rPr lang="en-GB" sz="1800" noProof="0">
                          <a:ln>
                            <a:solidFill>
                              <a:srgbClr val="ACA000"/>
                            </a:solidFill>
                          </a:ln>
                          <a:effectLst/>
                        </a:rPr>
                        <a:t> </a:t>
                      </a:r>
                      <a:endParaRPr lang="en-GB" sz="1800" noProof="0">
                        <a:ln>
                          <a:solidFill>
                            <a:srgbClr val="ACA000"/>
                          </a:solidFill>
                        </a:ln>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Repair </a:t>
                      </a:r>
                    </a:p>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0" kern="1200" noProof="0">
                          <a:solidFill>
                            <a:schemeClr val="bg1"/>
                          </a:solidFill>
                          <a:effectLst/>
                          <a:latin typeface="+mn-lt"/>
                          <a:ea typeface="+mn-ea"/>
                          <a:cs typeface="+mn-cs"/>
                        </a:rPr>
                        <a:t>(if applicable)</a:t>
                      </a:r>
                      <a:endParaRPr lang="en-GB" sz="1600" b="0" noProof="0">
                        <a:solidFill>
                          <a:schemeClr val="bg1"/>
                        </a:solidFill>
                        <a:effectLst/>
                      </a:endParaRPr>
                    </a:p>
                  </a:txBody>
                  <a:tcPr marL="65942" marR="65942" marT="0" marB="0" vert="vert270" anchor="ctr">
                    <a:lnL w="3175" cap="flat" cmpd="sng" algn="ctr">
                      <a:solidFill>
                        <a:srgbClr val="ACA000"/>
                      </a:solidFill>
                      <a:prstDash val="solid"/>
                      <a:round/>
                      <a:headEnd type="none" w="med" len="med"/>
                      <a:tailEnd type="none" w="med" len="med"/>
                    </a:lnL>
                    <a:lnT w="6350" cap="flat" cmpd="sng" algn="ctr">
                      <a:solidFill>
                        <a:schemeClr val="bg1"/>
                      </a:solidFill>
                      <a:prstDash val="solid"/>
                      <a:round/>
                      <a:headEnd type="none" w="med" len="med"/>
                      <a:tailEnd type="none" w="med" len="med"/>
                    </a:lnT>
                    <a:solidFill>
                      <a:srgbClr val="ACA000"/>
                    </a:solidFill>
                  </a:tcPr>
                </a:tc>
                <a:extLst>
                  <a:ext uri="{0D108BD9-81ED-4DB2-BD59-A6C34878D82A}">
                    <a16:rowId xmlns:a16="http://schemas.microsoft.com/office/drawing/2014/main" val="10005"/>
                  </a:ext>
                </a:extLst>
              </a:tr>
              <a:tr h="2095018">
                <a:tc>
                  <a:txBody>
                    <a:bodyPr/>
                    <a:lstStyle/>
                    <a:p>
                      <a:pPr algn="ctr" fontAlgn="base" hangingPunct="0">
                        <a:spcAft>
                          <a:spcPts val="0"/>
                        </a:spcAft>
                      </a:pPr>
                      <a:r>
                        <a:rPr lang="en-GB" sz="1800" b="1" kern="1200" noProof="0">
                          <a:solidFill>
                            <a:schemeClr val="lt1"/>
                          </a:solidFill>
                          <a:effectLst/>
                          <a:latin typeface="Swis721 Cn BT" panose="020B0506020202030204" pitchFamily="34" charset="0"/>
                          <a:ea typeface="Calibri"/>
                          <a:cs typeface="Arial"/>
                        </a:rPr>
                        <a:t>F1</a:t>
                      </a:r>
                      <a:r>
                        <a:rPr lang="en-GB" sz="1800" b="1" noProof="0">
                          <a:effectLst/>
                          <a:latin typeface="Swis721 Cn BT" panose="020B0506020202030204" pitchFamily="34" charset="0"/>
                          <a:ea typeface="Calibri"/>
                          <a:cs typeface="Arial"/>
                        </a:rPr>
                        <a:t>.5</a:t>
                      </a:r>
                      <a:endParaRPr lang="en-GB" sz="3600" b="1" noProof="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poor r</a:t>
                      </a:r>
                      <a:r>
                        <a:rPr lang="en-GB" sz="1600" b="1" noProof="0" dirty="0">
                          <a:effectLst/>
                        </a:rPr>
                        <a:t>estoration </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Generalized severe deficiencies, e.g. extensive delamination, multiple bulk fractures or (nearly) completely loose/lost restoration. Repair not possible/ reasonable.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solidFill>
                      <a:schemeClr val="accent6">
                        <a:lumMod val="20000"/>
                        <a:lumOff val="80000"/>
                      </a:schemeClr>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Replacement</a:t>
                      </a:r>
                    </a:p>
                  </a:txBody>
                  <a:tcPr marL="65942" marR="65942" marT="0" marB="0" vert="vert270" anchor="ctr">
                    <a:solidFill>
                      <a:srgbClr val="ACA000"/>
                    </a:solidFill>
                  </a:tcPr>
                </a:tc>
                <a:extLst>
                  <a:ext uri="{0D108BD9-81ED-4DB2-BD59-A6C34878D82A}">
                    <a16:rowId xmlns:a16="http://schemas.microsoft.com/office/drawing/2014/main" val="10006"/>
                  </a:ext>
                </a:extLst>
              </a:tr>
              <a:tr h="521203">
                <a:tc>
                  <a:txBody>
                    <a:bodyPr/>
                    <a:lstStyle/>
                    <a:p>
                      <a:pPr algn="ctr"/>
                      <a:r>
                        <a:rPr lang="en-GB" sz="1800" b="1" kern="1200" noProof="0" dirty="0" err="1">
                          <a:solidFill>
                            <a:schemeClr val="lt1"/>
                          </a:solidFill>
                          <a:effectLst/>
                          <a:latin typeface="Swis721 Cn BT" panose="020B0506020202030204" pitchFamily="34" charset="0"/>
                          <a:cs typeface="Arial"/>
                        </a:rPr>
                        <a:t>n.a.</a:t>
                      </a: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r>
                        <a:rPr lang="en-GB" sz="1400" kern="1200" noProof="0" dirty="0">
                          <a:solidFill>
                            <a:schemeClr val="bg1"/>
                          </a:solidFill>
                          <a:effectLst/>
                          <a:latin typeface="+mn-lt"/>
                          <a:ea typeface="+mn-ea"/>
                          <a:cs typeface="+mn-cs"/>
                        </a:rPr>
                        <a:t>This code is used if examination for any reason is not possible.</a:t>
                      </a:r>
                      <a:endParaRPr lang="en-GB" sz="1400" b="0" kern="1200" baseline="0" noProof="0" dirty="0">
                        <a:solidFill>
                          <a:schemeClr val="bg1"/>
                        </a:solidFill>
                        <a:effectLst/>
                        <a:latin typeface="+mn-lt"/>
                        <a:ea typeface="+mn-ea"/>
                        <a:cs typeface="+mn-cs"/>
                      </a:endParaRPr>
                    </a:p>
                  </a:txBody>
                  <a:tcPr marL="65942" marR="65942" marT="0" marB="0" anchor="ctr">
                    <a:solidFill>
                      <a:srgbClr val="ACA000"/>
                    </a:solidFill>
                  </a:tcPr>
                </a:tc>
                <a:tc hMerge="1">
                  <a:txBody>
                    <a:bodyPr/>
                    <a:lstStyle/>
                    <a:p>
                      <a:pPr algn="ctr" fontAlgn="base" hangingPunct="0">
                        <a:spcAft>
                          <a:spcPts val="0"/>
                        </a:spcAft>
                      </a:pPr>
                      <a:endParaRPr lang="en-GB" sz="1800" dirty="0">
                        <a:effectLst/>
                        <a:latin typeface="Calibri"/>
                        <a:ea typeface="Calibri"/>
                        <a:cs typeface="Arial"/>
                      </a:endParaRPr>
                    </a:p>
                  </a:txBody>
                  <a:tcPr marL="65942" marR="65942" marT="0" marB="0" anchor="ctr">
                    <a:solidFill>
                      <a:srgbClr val="FFFFE7"/>
                    </a:solidFill>
                  </a:tcPr>
                </a:tc>
                <a:tc hMerge="1">
                  <a:txBody>
                    <a:bodyPr/>
                    <a:lstStyle/>
                    <a:p>
                      <a:pPr marL="111125" indent="-90170" fontAlgn="base" hangingPunct="0">
                        <a:spcAft>
                          <a:spcPts val="0"/>
                        </a:spcAft>
                      </a:pPr>
                      <a:endParaRPr lang="en-GB" sz="1600" b="1"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7"/>
                  </a:ext>
                </a:extLst>
              </a:tr>
              <a:tr h="0">
                <a:tc>
                  <a:txBody>
                    <a:bodyPr/>
                    <a:lstStyle/>
                    <a:p>
                      <a:pPr algn="ct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endParaRPr lang="en-GB" sz="500" kern="1200" dirty="0">
                        <a:solidFill>
                          <a:schemeClr val="bg1"/>
                        </a:solidFill>
                        <a:effectLst/>
                        <a:latin typeface="+mn-lt"/>
                        <a:ea typeface="+mn-ea"/>
                        <a:cs typeface="+mn-cs"/>
                      </a:endParaRPr>
                    </a:p>
                    <a:p>
                      <a:pPr marL="0" marR="0" indent="0" algn="l" defTabSz="1280160" rtl="0" eaLnBrk="1" fontAlgn="auto" latinLnBrk="0" hangingPunct="1">
                        <a:lnSpc>
                          <a:spcPct val="100000"/>
                        </a:lnSpc>
                        <a:spcBef>
                          <a:spcPts val="0"/>
                        </a:spcBef>
                        <a:spcAft>
                          <a:spcPts val="0"/>
                        </a:spcAft>
                        <a:buClrTx/>
                        <a:buSzTx/>
                        <a:buFontTx/>
                        <a:buNone/>
                        <a:tabLst/>
                        <a:defRPr/>
                      </a:pPr>
                      <a:r>
                        <a:rPr lang="en-GB" sz="1200" kern="1200" dirty="0">
                          <a:solidFill>
                            <a:schemeClr val="bg1"/>
                          </a:solidFill>
                          <a:effectLst/>
                          <a:latin typeface="+mn-lt"/>
                          <a:ea typeface="+mn-ea"/>
                          <a:cs typeface="+mn-cs"/>
                        </a:rPr>
                        <a:t>Comments: 1) Should be included without exception in any study which requires restoration assessment. 2) If a restoration is graded as entirely insufficient (F1/Score 5) or completely lost all other functional (except F2) and aesthetical categories become not applicable.</a:t>
                      </a:r>
                    </a:p>
                    <a:p>
                      <a:pPr marL="0" marR="0" indent="0" algn="l" defTabSz="1280160" rtl="0" eaLnBrk="1" fontAlgn="auto" latinLnBrk="0" hangingPunct="1">
                        <a:lnSpc>
                          <a:spcPct val="100000"/>
                        </a:lnSpc>
                        <a:spcBef>
                          <a:spcPts val="0"/>
                        </a:spcBef>
                        <a:spcAft>
                          <a:spcPts val="0"/>
                        </a:spcAft>
                        <a:buClrTx/>
                        <a:buSzTx/>
                        <a:buFontTx/>
                        <a:buNone/>
                        <a:tabLst/>
                        <a:defRPr/>
                      </a:pPr>
                      <a:endParaRPr lang="en-GB" sz="1200" kern="1200" dirty="0">
                        <a:solidFill>
                          <a:schemeClr val="bg1"/>
                        </a:solidFill>
                        <a:effectLst/>
                        <a:latin typeface="+mn-lt"/>
                        <a:ea typeface="+mn-ea"/>
                        <a:cs typeface="+mn-cs"/>
                      </a:endParaRPr>
                    </a:p>
                  </a:txBody>
                  <a:tcPr marL="65942" marR="65942" marT="0" marB="0" anchor="ctr">
                    <a:solidFill>
                      <a:srgbClr val="ACA000"/>
                    </a:solidFill>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4244504939"/>
                  </a:ext>
                </a:extLst>
              </a:tr>
            </a:tbl>
          </a:graphicData>
        </a:graphic>
      </p:graphicFrame>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00734" y="5266974"/>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00734" y="9434153"/>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21000" y="5259338"/>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00734" y="3198748"/>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0" name="Picture 1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800000">
            <a:off x="4400735" y="7363825"/>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18402" y="110462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400734" y="110462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Grafik 2">
            <a:extLst>
              <a:ext uri="{FF2B5EF4-FFF2-40B4-BE49-F238E27FC236}">
                <a16:creationId xmlns:a16="http://schemas.microsoft.com/office/drawing/2014/main" id="{2A6731CB-C0F8-4920-8D0C-92CFBB4B4A7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436923" y="9434153"/>
            <a:ext cx="1872000" cy="1872000"/>
          </a:xfrm>
          <a:prstGeom prst="rect">
            <a:avLst/>
          </a:prstGeom>
        </p:spPr>
      </p:pic>
      <p:pic>
        <p:nvPicPr>
          <p:cNvPr id="18" name="Picture 5">
            <a:extLst>
              <a:ext uri="{FF2B5EF4-FFF2-40B4-BE49-F238E27FC236}">
                <a16:creationId xmlns:a16="http://schemas.microsoft.com/office/drawing/2014/main" id="{CA9CFD28-20E4-4C0C-A642-1A884F16E53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36923" y="5266974"/>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4">
            <a:extLst>
              <a:ext uri="{FF2B5EF4-FFF2-40B4-BE49-F238E27FC236}">
                <a16:creationId xmlns:a16="http://schemas.microsoft.com/office/drawing/2014/main" id="{EBE69D2D-8174-4483-A943-1D827FB9C76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36923" y="110462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2">
            <a:extLst>
              <a:ext uri="{FF2B5EF4-FFF2-40B4-BE49-F238E27FC236}">
                <a16:creationId xmlns:a16="http://schemas.microsoft.com/office/drawing/2014/main" id="{07BF2FF8-4A4E-49CE-B06C-13FED65165BC}"/>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436923" y="3198748"/>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Grafik 3">
            <a:extLst>
              <a:ext uri="{FF2B5EF4-FFF2-40B4-BE49-F238E27FC236}">
                <a16:creationId xmlns:a16="http://schemas.microsoft.com/office/drawing/2014/main" id="{3236DA70-339B-4C88-BFA0-D396665EE372}"/>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435665" y="7363825"/>
            <a:ext cx="1872000" cy="1872000"/>
          </a:xfrm>
          <a:prstGeom prst="rect">
            <a:avLst/>
          </a:prstGeom>
        </p:spPr>
      </p:pic>
    </p:spTree>
    <p:extLst>
      <p:ext uri="{BB962C8B-B14F-4D97-AF65-F5344CB8AC3E}">
        <p14:creationId xmlns:p14="http://schemas.microsoft.com/office/powerpoint/2010/main" val="3456804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2305861230"/>
              </p:ext>
            </p:extLst>
          </p:nvPr>
        </p:nvGraphicFramePr>
        <p:xfrm>
          <a:off x="54422" y="64096"/>
          <a:ext cx="9495978" cy="12676640"/>
        </p:xfrm>
        <a:graphic>
          <a:graphicData uri="http://schemas.openxmlformats.org/drawingml/2006/table">
            <a:tbl>
              <a:tblPr firstRow="1" firstCol="1" bandRow="1" bandCol="1">
                <a:tableStyleId>{5C22544A-7EE6-4342-B048-85BDC9FD1C3A}</a:tableStyleId>
              </a:tblPr>
              <a:tblGrid>
                <a:gridCol w="569714">
                  <a:extLst>
                    <a:ext uri="{9D8B030D-6E8A-4147-A177-3AD203B41FA5}">
                      <a16:colId xmlns:a16="http://schemas.microsoft.com/office/drawing/2014/main" val="20000"/>
                    </a:ext>
                  </a:extLst>
                </a:gridCol>
                <a:gridCol w="3600400">
                  <a:extLst>
                    <a:ext uri="{9D8B030D-6E8A-4147-A177-3AD203B41FA5}">
                      <a16:colId xmlns:a16="http://schemas.microsoft.com/office/drawing/2014/main" val="20001"/>
                    </a:ext>
                  </a:extLst>
                </a:gridCol>
                <a:gridCol w="4275387">
                  <a:extLst>
                    <a:ext uri="{9D8B030D-6E8A-4147-A177-3AD203B41FA5}">
                      <a16:colId xmlns:a16="http://schemas.microsoft.com/office/drawing/2014/main" val="20002"/>
                    </a:ext>
                  </a:extLst>
                </a:gridCol>
                <a:gridCol w="1050477">
                  <a:extLst>
                    <a:ext uri="{9D8B030D-6E8A-4147-A177-3AD203B41FA5}">
                      <a16:colId xmlns:a16="http://schemas.microsoft.com/office/drawing/2014/main" val="20003"/>
                    </a:ext>
                  </a:extLst>
                </a:gridCol>
              </a:tblGrid>
              <a:tr h="936104">
                <a:tc>
                  <a:txBody>
                    <a:bodyPr/>
                    <a:lstStyle/>
                    <a:p>
                      <a:pPr marL="0" marR="0" lvl="0" indent="0" algn="ctr" defTabSz="1280160" rtl="0" eaLnBrk="1" fontAlgn="base" latinLnBrk="0" hangingPunct="0">
                        <a:lnSpc>
                          <a:spcPct val="100000"/>
                        </a:lnSpc>
                        <a:spcBef>
                          <a:spcPts val="0"/>
                        </a:spcBef>
                        <a:spcAft>
                          <a:spcPts val="0"/>
                        </a:spcAft>
                        <a:buClrTx/>
                        <a:buSzTx/>
                        <a:buFontTx/>
                        <a:buNone/>
                        <a:tabLst/>
                        <a:defRPr/>
                      </a:pPr>
                      <a:r>
                        <a:rPr lang="en-GB" sz="1200" b="0" noProof="0" dirty="0">
                          <a:solidFill>
                            <a:schemeClr val="tx1">
                              <a:lumMod val="75000"/>
                              <a:lumOff val="25000"/>
                            </a:schemeClr>
                          </a:solidFill>
                          <a:effectLst/>
                          <a:latin typeface="+mn-lt"/>
                          <a:ea typeface="Calibri"/>
                          <a:cs typeface="Arial"/>
                        </a:rPr>
                        <a:t>page</a:t>
                      </a:r>
                    </a:p>
                    <a:p>
                      <a:pPr marL="0" marR="0" lvl="0" indent="0" algn="ctr" defTabSz="1280160" rtl="0" eaLnBrk="1" fontAlgn="base" latinLnBrk="0" hangingPunct="0">
                        <a:lnSpc>
                          <a:spcPct val="100000"/>
                        </a:lnSpc>
                        <a:spcBef>
                          <a:spcPts val="0"/>
                        </a:spcBef>
                        <a:spcAft>
                          <a:spcPts val="0"/>
                        </a:spcAft>
                        <a:buClrTx/>
                        <a:buSzTx/>
                        <a:buFontTx/>
                        <a:buNone/>
                        <a:tabLst/>
                        <a:defRPr/>
                      </a:pPr>
                      <a:r>
                        <a:rPr lang="en-GB" sz="2800" b="0" noProof="0" dirty="0">
                          <a:solidFill>
                            <a:schemeClr val="tx1">
                              <a:lumMod val="75000"/>
                              <a:lumOff val="25000"/>
                            </a:schemeClr>
                          </a:solidFill>
                          <a:effectLst/>
                          <a:latin typeface="+mn-lt"/>
                          <a:ea typeface="Calibri"/>
                          <a:cs typeface="Arial"/>
                        </a:rPr>
                        <a:t>6</a:t>
                      </a:r>
                      <a:endParaRPr lang="en-GB" sz="4400" b="0" noProof="0" dirty="0">
                        <a:solidFill>
                          <a:schemeClr val="tx1">
                            <a:lumMod val="75000"/>
                            <a:lumOff val="25000"/>
                          </a:schemeClr>
                        </a:solidFill>
                        <a:effectLst/>
                        <a:latin typeface="+mn-lt"/>
                        <a:ea typeface="Calibri"/>
                        <a:cs typeface="Arial"/>
                      </a:endParaRPr>
                    </a:p>
                  </a:txBody>
                  <a:tcPr marL="65942" marR="65942" marT="0" marB="0" anchor="ctr">
                    <a:solidFill>
                      <a:srgbClr val="ACA000"/>
                    </a:solidFill>
                  </a:tcPr>
                </a:tc>
                <a:tc gridSpan="2">
                  <a:txBody>
                    <a:bodyPr/>
                    <a:lstStyle/>
                    <a:p>
                      <a:pPr algn="ctr" fontAlgn="base" hangingPunct="0">
                        <a:spcAft>
                          <a:spcPts val="0"/>
                        </a:spcAft>
                      </a:pPr>
                      <a:r>
                        <a:rPr lang="en-GB" sz="1800" noProof="0" dirty="0">
                          <a:effectLst/>
                        </a:rPr>
                        <a:t>Evaluation</a:t>
                      </a:r>
                      <a:r>
                        <a:rPr lang="en-GB" sz="1800" baseline="0" noProof="0" dirty="0">
                          <a:effectLst/>
                        </a:rPr>
                        <a:t> of </a:t>
                      </a:r>
                      <a:r>
                        <a:rPr lang="en-GB" sz="1800" noProof="0" dirty="0">
                          <a:effectLst/>
                        </a:rPr>
                        <a:t>direct &amp; indirect restorations (Domain Functionality</a:t>
                      </a:r>
                      <a:r>
                        <a:rPr lang="en-GB" sz="2000" b="0" noProof="0" dirty="0">
                          <a:effectLst/>
                          <a:latin typeface="+mn-lt"/>
                          <a:cs typeface="Arial"/>
                        </a:rPr>
                        <a:t>)</a:t>
                      </a:r>
                    </a:p>
                    <a:p>
                      <a:pPr algn="ctr" fontAlgn="base" hangingPunct="0">
                        <a:spcAft>
                          <a:spcPts val="0"/>
                        </a:spcAft>
                      </a:pPr>
                      <a:r>
                        <a:rPr lang="en-GB" sz="1800" b="1" noProof="0" dirty="0">
                          <a:solidFill>
                            <a:schemeClr val="tx1"/>
                          </a:solidFill>
                          <a:effectLst/>
                          <a:latin typeface="Calibri"/>
                          <a:ea typeface="Calibri"/>
                          <a:cs typeface="Arial"/>
                        </a:rPr>
                        <a:t>Category F2: Marginal adaptation</a:t>
                      </a:r>
                      <a:endParaRPr lang="en-GB" sz="1800" b="1" noProof="0" dirty="0">
                        <a:solidFill>
                          <a:schemeClr val="tx1"/>
                        </a:solidFill>
                        <a:effectLst/>
                        <a:latin typeface="+mn-lt"/>
                        <a:ea typeface="Calibri"/>
                        <a:cs typeface="Arial"/>
                      </a:endParaRPr>
                    </a:p>
                    <a:p>
                      <a:pPr algn="ctr" fontAlgn="base" hangingPunct="0">
                        <a:spcAft>
                          <a:spcPts val="0"/>
                        </a:spcAft>
                      </a:pPr>
                      <a:r>
                        <a:rPr lang="en-GB" sz="1800" b="0" baseline="0" noProof="0" dirty="0">
                          <a:effectLst/>
                          <a:latin typeface="Calibri"/>
                          <a:ea typeface="Calibri"/>
                          <a:cs typeface="Arial"/>
                        </a:rPr>
                        <a:t>Applicability</a:t>
                      </a:r>
                      <a:r>
                        <a:rPr lang="en-GB" sz="1800" b="0" baseline="0" noProof="0" dirty="0">
                          <a:effectLst/>
                          <a:latin typeface="+mn-lt"/>
                          <a:ea typeface="Calibri"/>
                          <a:cs typeface="Arial"/>
                        </a:rPr>
                        <a:t>: All types of (in)direct restorations</a:t>
                      </a:r>
                      <a:endParaRPr lang="en-GB" sz="2000" b="0" noProof="0" dirty="0">
                        <a:effectLst/>
                        <a:latin typeface="Calibri"/>
                        <a:ea typeface="Calibri"/>
                        <a:cs typeface="Arial"/>
                      </a:endParaRPr>
                    </a:p>
                  </a:txBody>
                  <a:tcPr marL="65942" marR="65942" marT="0" marB="0" anchor="ctr">
                    <a:solidFill>
                      <a:srgbClr val="ACA000"/>
                    </a:solidFill>
                  </a:tcPr>
                </a:tc>
                <a:tc hMerge="1">
                  <a:txBody>
                    <a:bodyPr/>
                    <a:lstStyle/>
                    <a:p>
                      <a:pPr algn="ctr" fontAlgn="base" hangingPunct="0">
                        <a:spcAft>
                          <a:spcPts val="0"/>
                        </a:spcAft>
                      </a:pPr>
                      <a:endParaRPr lang="de-DE" sz="2000" b="1" dirty="0">
                        <a:effectLst/>
                        <a:latin typeface="Calibri"/>
                        <a:ea typeface="Calibri"/>
                        <a:cs typeface="Arial"/>
                      </a:endParaRPr>
                    </a:p>
                  </a:txBody>
                  <a:tcPr marL="65942" marR="65942" marT="0" marB="0" anchor="ctr">
                    <a:solidFill>
                      <a:srgbClr val="E2D200"/>
                    </a:solidFill>
                  </a:tcPr>
                </a:tc>
                <a:tc>
                  <a:txBody>
                    <a:bodyPr/>
                    <a:lstStyle/>
                    <a:p>
                      <a:pPr algn="ctr" fontAlgn="base" hangingPunct="0">
                        <a:spcAft>
                          <a:spcPts val="0"/>
                        </a:spcAft>
                      </a:pPr>
                      <a:r>
                        <a:rPr lang="en-GB" sz="1800" noProof="0">
                          <a:effectLst/>
                        </a:rPr>
                        <a:t>Probable treatment</a:t>
                      </a:r>
                      <a:endParaRPr lang="en-GB" sz="2000" noProof="0">
                        <a:effectLst/>
                        <a:latin typeface="Calibri"/>
                        <a:ea typeface="Calibri"/>
                        <a:cs typeface="Arial"/>
                      </a:endParaRPr>
                    </a:p>
                  </a:txBody>
                  <a:tcPr marL="36000" marR="36000" marT="0" marB="0" anchor="ctr">
                    <a:solidFill>
                      <a:srgbClr val="ACA000"/>
                    </a:solidFill>
                  </a:tcPr>
                </a:tc>
                <a:extLst>
                  <a:ext uri="{0D108BD9-81ED-4DB2-BD59-A6C34878D82A}">
                    <a16:rowId xmlns:a16="http://schemas.microsoft.com/office/drawing/2014/main" val="10000"/>
                  </a:ext>
                </a:extLst>
              </a:tr>
              <a:tr h="2088232">
                <a:tc>
                  <a:txBody>
                    <a:bodyPr/>
                    <a:lstStyle/>
                    <a:p>
                      <a:pPr algn="ctr" fontAlgn="base" hangingPunct="0">
                        <a:spcAft>
                          <a:spcPts val="0"/>
                        </a:spcAft>
                      </a:pPr>
                      <a:r>
                        <a:rPr lang="en-GB" sz="1800" b="1" noProof="0">
                          <a:effectLst/>
                          <a:latin typeface="Swis721 Cn BT" panose="020B0506020202030204" pitchFamily="34" charset="0"/>
                          <a:ea typeface="Calibri"/>
                          <a:cs typeface="Arial"/>
                        </a:rPr>
                        <a:t>F2.1</a:t>
                      </a:r>
                      <a:endParaRPr lang="en-GB" sz="3600" b="1" noProof="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fontAlgn="base" hangingPunct="0">
                        <a:spcAft>
                          <a:spcPts val="0"/>
                        </a:spcAft>
                      </a:pPr>
                      <a:r>
                        <a:rPr lang="en-GB" sz="1600" b="1" baseline="0" noProof="0" dirty="0">
                          <a:effectLst/>
                        </a:rPr>
                        <a:t>Clinically very good restoration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Ideal marginal adaptation of the restoration at the dental hard tissue after air drying. No marginal gap detectable by gentle probing.</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lnSpc>
                          <a:spcPct val="150000"/>
                        </a:lnSpc>
                        <a:spcAft>
                          <a:spcPts val="0"/>
                        </a:spcAft>
                      </a:pPr>
                      <a:r>
                        <a:rPr lang="en-GB" sz="1800" noProof="0" dirty="0">
                          <a:effectLst/>
                        </a:rPr>
                        <a:t> </a:t>
                      </a:r>
                      <a:endParaRPr lang="en-GB" sz="1800" noProof="0" dirty="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B w="3175" cap="flat" cmpd="sng" algn="ctr">
                      <a:solidFill>
                        <a:srgbClr val="ACA000"/>
                      </a:solidFill>
                      <a:prstDash val="solid"/>
                      <a:round/>
                      <a:headEnd type="none" w="med" len="med"/>
                      <a:tailEnd type="none" w="med" len="med"/>
                    </a:lnB>
                    <a:solidFill>
                      <a:srgbClr val="FFFFE7"/>
                    </a:solidFill>
                  </a:tcPr>
                </a:tc>
                <a:tc rowSpan="2">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Reviewing </a:t>
                      </a:r>
                    </a:p>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No operative intervention</a:t>
                      </a:r>
                      <a:endParaRPr lang="en-GB" sz="1600" b="1" noProof="0">
                        <a:solidFill>
                          <a:schemeClr val="bg1"/>
                        </a:solidFill>
                        <a:effectLst/>
                      </a:endParaRPr>
                    </a:p>
                  </a:txBody>
                  <a:tcPr marL="65942" marR="65942" marT="0" marB="0" vert="vert270" anchor="ctr">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1"/>
                  </a:ext>
                </a:extLst>
              </a:tr>
              <a:tr h="2088232">
                <a:tc>
                  <a:txBody>
                    <a:bodyPr/>
                    <a:lstStyle/>
                    <a:p>
                      <a:pPr marL="0" algn="ctr" defTabSz="1280160" rtl="0" eaLnBrk="1" fontAlgn="base" latinLnBrk="0" hangingPunct="0">
                        <a:spcAft>
                          <a:spcPts val="0"/>
                        </a:spcAft>
                      </a:pPr>
                      <a:r>
                        <a:rPr lang="en-GB" sz="1800" b="1" kern="1200" noProof="0">
                          <a:solidFill>
                            <a:schemeClr val="lt1"/>
                          </a:solidFill>
                          <a:effectLst/>
                          <a:latin typeface="Swis721 Cn BT" panose="020B0506020202030204" pitchFamily="34" charset="0"/>
                          <a:ea typeface="Calibri"/>
                          <a:cs typeface="Arial"/>
                        </a:rPr>
                        <a:t>F2.2</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good r</a:t>
                      </a:r>
                      <a:r>
                        <a:rPr lang="en-GB" sz="1600" b="1" noProof="0" dirty="0">
                          <a:effectLst/>
                        </a:rPr>
                        <a:t>estoration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Slight deficiencies of marginal adaptation after air drying: Minor, superficial marginal gap(s) or ditching.</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dirty="0">
                          <a:effectLst/>
                        </a:rPr>
                        <a:t> </a:t>
                      </a:r>
                      <a:endParaRPr lang="en-GB" sz="1800" noProof="0" dirty="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2"/>
                  </a:ext>
                </a:extLst>
              </a:tr>
              <a:tr h="2077576">
                <a:tc>
                  <a:txBody>
                    <a:bodyPr/>
                    <a:lstStyle/>
                    <a:p>
                      <a:pPr marL="0" algn="ctr" defTabSz="1280160" rtl="0" eaLnBrk="1" fontAlgn="base" latinLnBrk="0" hangingPunct="0">
                        <a:spcAft>
                          <a:spcPts val="0"/>
                        </a:spcAft>
                      </a:pPr>
                      <a:r>
                        <a:rPr lang="en-GB" sz="1800" b="1" kern="1200" noProof="0">
                          <a:solidFill>
                            <a:schemeClr val="lt1"/>
                          </a:solidFill>
                          <a:effectLst/>
                          <a:latin typeface="Swis721 Cn BT" panose="020B0506020202030204" pitchFamily="34" charset="0"/>
                          <a:ea typeface="Calibri"/>
                          <a:cs typeface="Arial"/>
                        </a:rPr>
                        <a:t>F2.3</a:t>
                      </a:r>
                      <a:endParaRPr lang="en-GB" sz="1800" b="1" kern="1200" noProof="0" dirty="0">
                        <a:solidFill>
                          <a:schemeClr val="lt1"/>
                        </a:solidFill>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satisfactory r</a:t>
                      </a:r>
                      <a:r>
                        <a:rPr lang="en-GB" sz="1600" b="1" noProof="0" dirty="0">
                          <a:effectLst/>
                        </a:rPr>
                        <a:t>estoration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Distinct deficiencies of marginal adaptation without air drying: marginal gap(s) or ditching (width &lt;250 µm and/or depth &lt;2 mm).</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a:txBody>
                    <a:bodyPr/>
                    <a:lstStyle/>
                    <a:p>
                      <a:r>
                        <a:rPr lang="en-GB" sz="1800" noProof="0" dirty="0">
                          <a:effectLst/>
                        </a:rPr>
                        <a:t> </a:t>
                      </a:r>
                      <a:endParaRPr lang="de-DE" dirty="0"/>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a:txBody>
                    <a:bodyPr/>
                    <a:lstStyle/>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Refurbishment/</a:t>
                      </a:r>
                      <a:r>
                        <a:rPr lang="en-GB" sz="1600" b="1" kern="1200" baseline="0" noProof="0">
                          <a:solidFill>
                            <a:schemeClr val="bg1"/>
                          </a:solidFill>
                          <a:effectLst/>
                          <a:latin typeface="+mn-lt"/>
                          <a:ea typeface="+mn-ea"/>
                          <a:cs typeface="+mn-cs"/>
                        </a:rPr>
                        <a:t> </a:t>
                      </a:r>
                      <a:r>
                        <a:rPr lang="en-GB" sz="1600" b="1" kern="1200" noProof="0">
                          <a:solidFill>
                            <a:schemeClr val="bg1"/>
                          </a:solidFill>
                          <a:effectLst/>
                          <a:latin typeface="+mn-lt"/>
                          <a:ea typeface="+mn-ea"/>
                          <a:cs typeface="+mn-cs"/>
                        </a:rPr>
                        <a:t>Reseal </a:t>
                      </a:r>
                      <a:endParaRPr lang="en-GB" sz="1600" b="1" noProof="0">
                        <a:solidFill>
                          <a:schemeClr val="bg1"/>
                        </a:solidFill>
                        <a:effectLst/>
                      </a:endParaRPr>
                    </a:p>
                  </a:txBody>
                  <a:tcPr marL="65942" marR="65942" marT="0" marB="0" vert="vert270"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4"/>
                  </a:ext>
                </a:extLst>
              </a:tr>
              <a:tr h="2062480">
                <a:tc>
                  <a:txBody>
                    <a:bodyPr/>
                    <a:lstStyle/>
                    <a:p>
                      <a:pPr marL="0" algn="ctr" defTabSz="1280160" rtl="0" eaLnBrk="1" fontAlgn="base" latinLnBrk="0" hangingPunct="0">
                        <a:spcAft>
                          <a:spcPts val="0"/>
                        </a:spcAft>
                      </a:pPr>
                      <a:r>
                        <a:rPr lang="en-GB" sz="1800" b="1" kern="1200" noProof="0">
                          <a:solidFill>
                            <a:schemeClr val="lt1"/>
                          </a:solidFill>
                          <a:effectLst/>
                          <a:latin typeface="Swis721 Cn BT" panose="020B0506020202030204" pitchFamily="34" charset="0"/>
                          <a:ea typeface="Calibri"/>
                          <a:cs typeface="Arial"/>
                        </a:rPr>
                        <a:t>F2.4</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kern="1200" baseline="0" noProof="0" dirty="0">
                          <a:solidFill>
                            <a:schemeClr val="dk1"/>
                          </a:solidFill>
                          <a:effectLst/>
                          <a:latin typeface="+mn-lt"/>
                          <a:ea typeface="+mn-ea"/>
                          <a:cs typeface="+mn-cs"/>
                        </a:rPr>
                        <a:t>Clinically unsatisfactory restoration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Localized but severe deficiencies of marginal adaptation: width ≥250 µm and/or depth ≥2 mm marginal gap(s). Partially loose/lost restoration. Repair is possible.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chemeClr val="accent6">
                        <a:lumMod val="20000"/>
                        <a:lumOff val="80000"/>
                      </a:schemeClr>
                    </a:solidFill>
                  </a:tcPr>
                </a:tc>
                <a:tc>
                  <a:txBody>
                    <a:bodyPr/>
                    <a:lstStyle/>
                    <a:p>
                      <a:pPr algn="ctr" fontAlgn="base" hangingPunct="0">
                        <a:spcAft>
                          <a:spcPts val="0"/>
                        </a:spcAft>
                      </a:pPr>
                      <a:r>
                        <a:rPr lang="en-GB" sz="1800" noProof="0">
                          <a:ln>
                            <a:solidFill>
                              <a:srgbClr val="ACA000"/>
                            </a:solidFill>
                          </a:ln>
                          <a:effectLst/>
                        </a:rPr>
                        <a:t> </a:t>
                      </a:r>
                      <a:endParaRPr lang="en-GB" sz="1800" noProof="0">
                        <a:ln>
                          <a:solidFill>
                            <a:srgbClr val="ACA000"/>
                          </a:solidFill>
                        </a:ln>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Repair</a:t>
                      </a:r>
                    </a:p>
                  </a:txBody>
                  <a:tcPr marL="65942" marR="65942" marT="0" marB="0" vert="vert270" anchor="ctr">
                    <a:lnL w="3175" cap="flat" cmpd="sng" algn="ctr">
                      <a:solidFill>
                        <a:srgbClr val="ACA000"/>
                      </a:solidFill>
                      <a:prstDash val="solid"/>
                      <a:round/>
                      <a:headEnd type="none" w="med" len="med"/>
                      <a:tailEnd type="none" w="med" len="med"/>
                    </a:lnL>
                    <a:lnT w="6350" cap="flat" cmpd="sng" algn="ctr">
                      <a:solidFill>
                        <a:schemeClr val="bg1"/>
                      </a:solidFill>
                      <a:prstDash val="solid"/>
                      <a:round/>
                      <a:headEnd type="none" w="med" len="med"/>
                      <a:tailEnd type="none" w="med" len="med"/>
                    </a:lnT>
                    <a:solidFill>
                      <a:srgbClr val="ACA000"/>
                    </a:solidFill>
                  </a:tcPr>
                </a:tc>
                <a:extLst>
                  <a:ext uri="{0D108BD9-81ED-4DB2-BD59-A6C34878D82A}">
                    <a16:rowId xmlns:a16="http://schemas.microsoft.com/office/drawing/2014/main" val="10005"/>
                  </a:ext>
                </a:extLst>
              </a:tr>
              <a:tr h="2072640">
                <a:tc>
                  <a:txBody>
                    <a:bodyPr/>
                    <a:lstStyle/>
                    <a:p>
                      <a:pPr algn="ctr" fontAlgn="base" hangingPunct="0">
                        <a:spcAft>
                          <a:spcPts val="0"/>
                        </a:spcAft>
                      </a:pPr>
                      <a:r>
                        <a:rPr lang="en-GB" sz="1800" b="1" noProof="0">
                          <a:effectLst/>
                          <a:latin typeface="Swis721 Cn BT" panose="020B0506020202030204" pitchFamily="34" charset="0"/>
                          <a:ea typeface="Calibri"/>
                          <a:cs typeface="Arial"/>
                        </a:rPr>
                        <a:t>F2.5</a:t>
                      </a:r>
                      <a:endParaRPr lang="en-GB" sz="3600" b="1" noProof="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poor r</a:t>
                      </a:r>
                      <a:r>
                        <a:rPr lang="en-GB" sz="1600" b="1" noProof="0" dirty="0">
                          <a:effectLst/>
                        </a:rPr>
                        <a:t>estoration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Generalized and severely compromised marginal adaptation: width ≥250 µm and/or depth ≥2 mm. Complete loose/lost restoration. Repair not possible/ reasonable.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solidFill>
                      <a:schemeClr val="accent6">
                        <a:lumMod val="20000"/>
                        <a:lumOff val="80000"/>
                      </a:schemeClr>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Replacement</a:t>
                      </a:r>
                    </a:p>
                  </a:txBody>
                  <a:tcPr marL="65942" marR="65942" marT="0" marB="0" vert="vert270" anchor="ctr">
                    <a:solidFill>
                      <a:srgbClr val="ACA000"/>
                    </a:solidFill>
                  </a:tcPr>
                </a:tc>
                <a:extLst>
                  <a:ext uri="{0D108BD9-81ED-4DB2-BD59-A6C34878D82A}">
                    <a16:rowId xmlns:a16="http://schemas.microsoft.com/office/drawing/2014/main" val="10006"/>
                  </a:ext>
                </a:extLst>
              </a:tr>
              <a:tr h="482696">
                <a:tc>
                  <a:txBody>
                    <a:bodyPr/>
                    <a:lstStyle/>
                    <a:p>
                      <a:pPr algn="ctr"/>
                      <a:r>
                        <a:rPr lang="en-GB" sz="1800" b="1" kern="1200" noProof="0" dirty="0" err="1">
                          <a:solidFill>
                            <a:schemeClr val="lt1"/>
                          </a:solidFill>
                          <a:effectLst/>
                          <a:latin typeface="Swis721 Cn BT" panose="020B0506020202030204" pitchFamily="34" charset="0"/>
                          <a:cs typeface="Arial"/>
                        </a:rPr>
                        <a:t>n.a.</a:t>
                      </a: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r>
                        <a:rPr lang="en-GB" sz="1600" kern="1200" noProof="0" dirty="0">
                          <a:solidFill>
                            <a:schemeClr val="bg1"/>
                          </a:solidFill>
                          <a:effectLst/>
                          <a:latin typeface="+mn-lt"/>
                          <a:ea typeface="+mn-ea"/>
                          <a:cs typeface="+mn-cs"/>
                        </a:rPr>
                        <a:t>This code is used if examination for any reason is not possible.</a:t>
                      </a:r>
                      <a:endParaRPr lang="en-GB" sz="1600" b="0" kern="1200" baseline="0" noProof="0" dirty="0">
                        <a:solidFill>
                          <a:schemeClr val="bg1"/>
                        </a:solidFill>
                        <a:effectLst/>
                        <a:latin typeface="+mn-lt"/>
                        <a:ea typeface="+mn-ea"/>
                        <a:cs typeface="+mn-cs"/>
                      </a:endParaRPr>
                    </a:p>
                  </a:txBody>
                  <a:tcPr marL="65942" marR="65942" marT="0" marB="0" anchor="ctr">
                    <a:solidFill>
                      <a:srgbClr val="ACA000"/>
                    </a:solidFill>
                  </a:tcPr>
                </a:tc>
                <a:tc hMerge="1">
                  <a:txBody>
                    <a:bodyPr/>
                    <a:lstStyle/>
                    <a:p>
                      <a:pPr algn="ctr" fontAlgn="base" hangingPunct="0">
                        <a:spcAft>
                          <a:spcPts val="0"/>
                        </a:spcAft>
                      </a:pPr>
                      <a:endParaRPr lang="en-GB" sz="1800" dirty="0">
                        <a:effectLst/>
                        <a:latin typeface="Calibri"/>
                        <a:ea typeface="Calibri"/>
                        <a:cs typeface="Arial"/>
                      </a:endParaRPr>
                    </a:p>
                  </a:txBody>
                  <a:tcPr marL="65942" marR="65942" marT="0" marB="0" anchor="ctr">
                    <a:solidFill>
                      <a:srgbClr val="FFFFE7"/>
                    </a:solidFill>
                  </a:tcPr>
                </a:tc>
                <a:tc hMerge="1">
                  <a:txBody>
                    <a:bodyPr/>
                    <a:lstStyle/>
                    <a:p>
                      <a:pPr marL="111125" indent="-90170" fontAlgn="base" hangingPunct="0">
                        <a:spcAft>
                          <a:spcPts val="0"/>
                        </a:spcAft>
                      </a:pPr>
                      <a:endParaRPr lang="en-GB" sz="1600" b="1"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7"/>
                  </a:ext>
                </a:extLst>
              </a:tr>
              <a:tr h="272968">
                <a:tc>
                  <a:txBody>
                    <a:bodyPr/>
                    <a:lstStyle/>
                    <a:p>
                      <a:pPr algn="ct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endParaRPr lang="en-GB" sz="300" kern="1200" dirty="0">
                        <a:solidFill>
                          <a:schemeClr val="bg1"/>
                        </a:solidFill>
                        <a:effectLst/>
                        <a:latin typeface="+mn-lt"/>
                        <a:ea typeface="+mn-ea"/>
                        <a:cs typeface="+mn-cs"/>
                      </a:endParaRPr>
                    </a:p>
                    <a:p>
                      <a:pPr marL="0" marR="0" indent="0" algn="l" defTabSz="1280160" rtl="0" eaLnBrk="1" fontAlgn="auto" latinLnBrk="0" hangingPunct="1">
                        <a:lnSpc>
                          <a:spcPct val="100000"/>
                        </a:lnSpc>
                        <a:spcBef>
                          <a:spcPts val="0"/>
                        </a:spcBef>
                        <a:spcAft>
                          <a:spcPts val="0"/>
                        </a:spcAft>
                        <a:buClrTx/>
                        <a:buSzTx/>
                        <a:buFontTx/>
                        <a:buNone/>
                        <a:tabLst/>
                        <a:defRPr/>
                      </a:pPr>
                      <a:r>
                        <a:rPr lang="en-GB" sz="1200" kern="1200" dirty="0">
                          <a:solidFill>
                            <a:schemeClr val="bg1"/>
                          </a:solidFill>
                          <a:effectLst/>
                          <a:latin typeface="+mn-lt"/>
                          <a:ea typeface="+mn-ea"/>
                          <a:cs typeface="+mn-cs"/>
                        </a:rPr>
                        <a:t>Comments: 1) Evaluate gap formation at the restoration margin only. 2) If any loss of restoration material or dental hard tissue is evident, these findings have to be scored in the categories F1 and B2. Caries at the restoration margin has to be scored in category B1. 3) If a restoration is graded as entirely insufficient or completely lost (F2/Score 5) all other functional and aesthetical categories become not applicable (except indirect restorations which can be recemented/</a:t>
                      </a:r>
                      <a:r>
                        <a:rPr lang="en-GB" sz="1200" kern="1200" dirty="0" err="1">
                          <a:solidFill>
                            <a:schemeClr val="bg1"/>
                          </a:solidFill>
                          <a:effectLst/>
                          <a:latin typeface="+mn-lt"/>
                          <a:ea typeface="+mn-ea"/>
                          <a:cs typeface="+mn-cs"/>
                        </a:rPr>
                        <a:t>reluted</a:t>
                      </a:r>
                      <a:r>
                        <a:rPr lang="en-GB" sz="1200" kern="1200" dirty="0">
                          <a:solidFill>
                            <a:schemeClr val="bg1"/>
                          </a:solidFill>
                          <a:effectLst/>
                          <a:latin typeface="+mn-lt"/>
                          <a:ea typeface="+mn-ea"/>
                          <a:cs typeface="+mn-cs"/>
                        </a:rPr>
                        <a:t>).</a:t>
                      </a:r>
                    </a:p>
                    <a:p>
                      <a:pPr marL="0" marR="0" indent="0" algn="l" defTabSz="1280160" rtl="0" eaLnBrk="1" fontAlgn="auto" latinLnBrk="0" hangingPunct="1">
                        <a:lnSpc>
                          <a:spcPct val="100000"/>
                        </a:lnSpc>
                        <a:spcBef>
                          <a:spcPts val="0"/>
                        </a:spcBef>
                        <a:spcAft>
                          <a:spcPts val="0"/>
                        </a:spcAft>
                        <a:buClrTx/>
                        <a:buSzTx/>
                        <a:buFontTx/>
                        <a:buNone/>
                        <a:tabLst/>
                        <a:defRPr/>
                      </a:pPr>
                      <a:endParaRPr lang="en-GB" sz="600" kern="1200" dirty="0">
                        <a:solidFill>
                          <a:schemeClr val="bg1"/>
                        </a:solidFill>
                        <a:effectLst/>
                        <a:latin typeface="+mn-lt"/>
                        <a:ea typeface="+mn-ea"/>
                        <a:cs typeface="+mn-cs"/>
                      </a:endParaRPr>
                    </a:p>
                  </a:txBody>
                  <a:tcPr marL="65942" marR="65942" marT="0" marB="0" anchor="ctr">
                    <a:solidFill>
                      <a:srgbClr val="ACA000"/>
                    </a:solidFill>
                  </a:tcPr>
                </a:tc>
                <a:tc hMerge="1">
                  <a:txBody>
                    <a:bodyPr/>
                    <a:lstStyle/>
                    <a:p>
                      <a:endParaRPr lang="de-DE"/>
                    </a:p>
                  </a:txBody>
                  <a:tcPr/>
                </a:tc>
                <a:tc hMerge="1">
                  <a:txBody>
                    <a:bodyPr/>
                    <a:lstStyle/>
                    <a:p>
                      <a:endParaRPr lang="de-DE" dirty="0"/>
                    </a:p>
                  </a:txBody>
                  <a:tcPr/>
                </a:tc>
                <a:extLst>
                  <a:ext uri="{0D108BD9-81ED-4DB2-BD59-A6C34878D82A}">
                    <a16:rowId xmlns:a16="http://schemas.microsoft.com/office/drawing/2014/main" val="1469583700"/>
                  </a:ext>
                </a:extLst>
              </a:tr>
            </a:tbl>
          </a:graphicData>
        </a:graphic>
      </p:graphicFrame>
      <p:pic>
        <p:nvPicPr>
          <p:cNvPr id="6"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9094" y="526899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1262" y="526899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89094" y="3190920"/>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41262" y="3190920"/>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13" descr="C:\FOTOSAMMLUNG Zahnmedizin\00 - Zahnflächen\Füllungen - Bleibend\Mamic, Mateo 10Jahre Zahn2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41262" y="9425344"/>
            <a:ext cx="1872000" cy="1872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89094" y="7336904"/>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389094" y="9425344"/>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441262" y="111478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5"/>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389094" y="111478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441262" y="7336904"/>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21409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1889423864"/>
              </p:ext>
            </p:extLst>
          </p:nvPr>
        </p:nvGraphicFramePr>
        <p:xfrm>
          <a:off x="54422" y="64096"/>
          <a:ext cx="9495978" cy="12677556"/>
        </p:xfrm>
        <a:graphic>
          <a:graphicData uri="http://schemas.openxmlformats.org/drawingml/2006/table">
            <a:tbl>
              <a:tblPr firstRow="1" firstCol="1" bandRow="1" bandCol="1">
                <a:tableStyleId>{5C22544A-7EE6-4342-B048-85BDC9FD1C3A}</a:tableStyleId>
              </a:tblPr>
              <a:tblGrid>
                <a:gridCol w="490660">
                  <a:extLst>
                    <a:ext uri="{9D8B030D-6E8A-4147-A177-3AD203B41FA5}">
                      <a16:colId xmlns:a16="http://schemas.microsoft.com/office/drawing/2014/main" val="20000"/>
                    </a:ext>
                  </a:extLst>
                </a:gridCol>
                <a:gridCol w="3679454">
                  <a:extLst>
                    <a:ext uri="{9D8B030D-6E8A-4147-A177-3AD203B41FA5}">
                      <a16:colId xmlns:a16="http://schemas.microsoft.com/office/drawing/2014/main" val="20001"/>
                    </a:ext>
                  </a:extLst>
                </a:gridCol>
                <a:gridCol w="4275387">
                  <a:extLst>
                    <a:ext uri="{9D8B030D-6E8A-4147-A177-3AD203B41FA5}">
                      <a16:colId xmlns:a16="http://schemas.microsoft.com/office/drawing/2014/main" val="20002"/>
                    </a:ext>
                  </a:extLst>
                </a:gridCol>
                <a:gridCol w="1050477">
                  <a:extLst>
                    <a:ext uri="{9D8B030D-6E8A-4147-A177-3AD203B41FA5}">
                      <a16:colId xmlns:a16="http://schemas.microsoft.com/office/drawing/2014/main" val="20003"/>
                    </a:ext>
                  </a:extLst>
                </a:gridCol>
              </a:tblGrid>
              <a:tr h="936104">
                <a:tc>
                  <a:txBody>
                    <a:bodyPr/>
                    <a:lstStyle/>
                    <a:p>
                      <a:pPr marL="0" marR="0" lvl="0" indent="0" algn="ctr" defTabSz="1280160" rtl="0" eaLnBrk="1" fontAlgn="base" latinLnBrk="0" hangingPunct="0">
                        <a:lnSpc>
                          <a:spcPct val="100000"/>
                        </a:lnSpc>
                        <a:spcBef>
                          <a:spcPts val="0"/>
                        </a:spcBef>
                        <a:spcAft>
                          <a:spcPts val="0"/>
                        </a:spcAft>
                        <a:buClrTx/>
                        <a:buSzTx/>
                        <a:buFontTx/>
                        <a:buNone/>
                        <a:tabLst/>
                        <a:defRPr/>
                      </a:pPr>
                      <a:r>
                        <a:rPr lang="en-GB" sz="1200" b="0" noProof="0" dirty="0">
                          <a:solidFill>
                            <a:schemeClr val="tx1">
                              <a:lumMod val="75000"/>
                              <a:lumOff val="25000"/>
                            </a:schemeClr>
                          </a:solidFill>
                          <a:effectLst/>
                          <a:latin typeface="+mn-lt"/>
                          <a:ea typeface="Calibri"/>
                          <a:cs typeface="Arial"/>
                        </a:rPr>
                        <a:t>page</a:t>
                      </a:r>
                      <a:endParaRPr lang="en-GB" sz="7200" b="0" noProof="0" dirty="0">
                        <a:solidFill>
                          <a:schemeClr val="tx1">
                            <a:lumMod val="75000"/>
                            <a:lumOff val="25000"/>
                          </a:schemeClr>
                        </a:solidFill>
                        <a:effectLst/>
                        <a:latin typeface="+mn-lt"/>
                        <a:ea typeface="Calibri"/>
                        <a:cs typeface="Arial"/>
                      </a:endParaRPr>
                    </a:p>
                    <a:p>
                      <a:pPr marL="0" marR="0" lvl="0" indent="0" algn="ctr" defTabSz="1280160" rtl="0" eaLnBrk="1" fontAlgn="base" latinLnBrk="0" hangingPunct="0">
                        <a:lnSpc>
                          <a:spcPct val="100000"/>
                        </a:lnSpc>
                        <a:spcBef>
                          <a:spcPts val="0"/>
                        </a:spcBef>
                        <a:spcAft>
                          <a:spcPts val="0"/>
                        </a:spcAft>
                        <a:buClrTx/>
                        <a:buSzTx/>
                        <a:buFontTx/>
                        <a:buNone/>
                        <a:tabLst/>
                        <a:defRPr/>
                      </a:pPr>
                      <a:r>
                        <a:rPr lang="en-GB" sz="2800" b="0" noProof="0" dirty="0">
                          <a:solidFill>
                            <a:schemeClr val="tx1">
                              <a:lumMod val="75000"/>
                              <a:lumOff val="25000"/>
                            </a:schemeClr>
                          </a:solidFill>
                          <a:effectLst/>
                          <a:latin typeface="+mn-lt"/>
                          <a:ea typeface="Calibri"/>
                          <a:cs typeface="Arial"/>
                        </a:rPr>
                        <a:t>7</a:t>
                      </a:r>
                      <a:endParaRPr lang="en-GB" sz="4400" b="0" noProof="0" dirty="0">
                        <a:solidFill>
                          <a:schemeClr val="tx1">
                            <a:lumMod val="75000"/>
                            <a:lumOff val="25000"/>
                          </a:schemeClr>
                        </a:solidFill>
                        <a:effectLst/>
                        <a:latin typeface="+mn-lt"/>
                        <a:ea typeface="Calibri"/>
                        <a:cs typeface="Arial"/>
                      </a:endParaRPr>
                    </a:p>
                  </a:txBody>
                  <a:tcPr marL="65942" marR="65942" marT="0" marB="0" anchor="ctr">
                    <a:solidFill>
                      <a:srgbClr val="ACA000"/>
                    </a:solidFill>
                  </a:tcPr>
                </a:tc>
                <a:tc gridSpan="2">
                  <a:txBody>
                    <a:bodyPr/>
                    <a:lstStyle/>
                    <a:p>
                      <a:pPr algn="ctr" fontAlgn="base" hangingPunct="0">
                        <a:spcAft>
                          <a:spcPts val="0"/>
                        </a:spcAft>
                      </a:pPr>
                      <a:r>
                        <a:rPr lang="en-GB" sz="1800" noProof="0" dirty="0">
                          <a:effectLst/>
                        </a:rPr>
                        <a:t>Evaluation</a:t>
                      </a:r>
                      <a:r>
                        <a:rPr lang="en-GB" sz="1800" baseline="0" noProof="0" dirty="0">
                          <a:effectLst/>
                        </a:rPr>
                        <a:t> of </a:t>
                      </a:r>
                      <a:r>
                        <a:rPr lang="en-GB" sz="1800" noProof="0" dirty="0">
                          <a:effectLst/>
                        </a:rPr>
                        <a:t>direct &amp; indirect restorations (Domain Functionality</a:t>
                      </a:r>
                      <a:r>
                        <a:rPr lang="en-GB" sz="2000" b="0" noProof="0" dirty="0">
                          <a:effectLst/>
                          <a:latin typeface="+mn-lt"/>
                          <a:cs typeface="Arial"/>
                        </a:rPr>
                        <a:t>)</a:t>
                      </a:r>
                    </a:p>
                    <a:p>
                      <a:pPr algn="ctr" fontAlgn="base" hangingPunct="0">
                        <a:spcAft>
                          <a:spcPts val="0"/>
                        </a:spcAft>
                      </a:pPr>
                      <a:r>
                        <a:rPr lang="en-GB" sz="1800" b="1" noProof="0" dirty="0">
                          <a:solidFill>
                            <a:schemeClr val="tx1"/>
                          </a:solidFill>
                          <a:effectLst/>
                          <a:latin typeface="+mn-lt"/>
                          <a:ea typeface="Calibri"/>
                          <a:cs typeface="Arial"/>
                        </a:rPr>
                        <a:t>Category F3: Proximal c</a:t>
                      </a:r>
                      <a:r>
                        <a:rPr lang="en-GB" sz="1800" b="1" baseline="0" noProof="0" dirty="0">
                          <a:solidFill>
                            <a:schemeClr val="tx1"/>
                          </a:solidFill>
                          <a:effectLst/>
                          <a:latin typeface="+mn-lt"/>
                          <a:ea typeface="Calibri"/>
                          <a:cs typeface="Arial"/>
                        </a:rPr>
                        <a:t>ontact point</a:t>
                      </a:r>
                    </a:p>
                    <a:p>
                      <a:pPr algn="ctr" fontAlgn="base" hangingPunct="0">
                        <a:spcAft>
                          <a:spcPts val="0"/>
                        </a:spcAft>
                      </a:pPr>
                      <a:r>
                        <a:rPr lang="en-GB" sz="1800" b="0" baseline="0" noProof="0" dirty="0">
                          <a:effectLst/>
                          <a:latin typeface="+mn-lt"/>
                          <a:ea typeface="Calibri"/>
                          <a:cs typeface="Arial"/>
                        </a:rPr>
                        <a:t>Applicability: All types of proximal (in)direct restorations</a:t>
                      </a:r>
                      <a:endParaRPr lang="en-GB" sz="2000" b="0" noProof="0" dirty="0">
                        <a:effectLst/>
                        <a:latin typeface="+mn-lt"/>
                        <a:ea typeface="Calibri"/>
                        <a:cs typeface="Arial"/>
                      </a:endParaRPr>
                    </a:p>
                  </a:txBody>
                  <a:tcPr marL="65942" marR="65942" marT="0" marB="0" anchor="ctr">
                    <a:solidFill>
                      <a:srgbClr val="ACA000"/>
                    </a:solidFill>
                  </a:tcPr>
                </a:tc>
                <a:tc hMerge="1">
                  <a:txBody>
                    <a:bodyPr/>
                    <a:lstStyle/>
                    <a:p>
                      <a:pPr algn="ctr" fontAlgn="base" hangingPunct="0">
                        <a:spcAft>
                          <a:spcPts val="0"/>
                        </a:spcAft>
                      </a:pPr>
                      <a:endParaRPr lang="de-DE" sz="2000" b="1" dirty="0">
                        <a:effectLst/>
                        <a:latin typeface="Calibri"/>
                        <a:ea typeface="Calibri"/>
                        <a:cs typeface="Arial"/>
                      </a:endParaRPr>
                    </a:p>
                  </a:txBody>
                  <a:tcPr marL="65942" marR="65942" marT="0" marB="0" anchor="ctr">
                    <a:solidFill>
                      <a:srgbClr val="E2D200"/>
                    </a:solidFill>
                  </a:tcPr>
                </a:tc>
                <a:tc>
                  <a:txBody>
                    <a:bodyPr/>
                    <a:lstStyle/>
                    <a:p>
                      <a:pPr algn="ctr" fontAlgn="base" hangingPunct="0">
                        <a:spcAft>
                          <a:spcPts val="0"/>
                        </a:spcAft>
                      </a:pPr>
                      <a:r>
                        <a:rPr lang="en-GB" sz="1800" noProof="0">
                          <a:effectLst/>
                        </a:rPr>
                        <a:t>Probable treatment</a:t>
                      </a:r>
                      <a:endParaRPr lang="en-GB" sz="2000" noProof="0">
                        <a:effectLst/>
                        <a:latin typeface="Calibri"/>
                        <a:ea typeface="Calibri"/>
                        <a:cs typeface="Arial"/>
                      </a:endParaRPr>
                    </a:p>
                  </a:txBody>
                  <a:tcPr marL="36000" marR="36000" marT="0" marB="0" anchor="ctr">
                    <a:solidFill>
                      <a:srgbClr val="ACA000"/>
                    </a:solidFill>
                  </a:tcPr>
                </a:tc>
                <a:extLst>
                  <a:ext uri="{0D108BD9-81ED-4DB2-BD59-A6C34878D82A}">
                    <a16:rowId xmlns:a16="http://schemas.microsoft.com/office/drawing/2014/main" val="10000"/>
                  </a:ext>
                </a:extLst>
              </a:tr>
              <a:tr h="2160240">
                <a:tc>
                  <a:txBody>
                    <a:bodyPr/>
                    <a:lstStyle/>
                    <a:p>
                      <a:pPr algn="ctr" fontAlgn="base" hangingPunct="0">
                        <a:spcAft>
                          <a:spcPts val="0"/>
                        </a:spcAft>
                      </a:pPr>
                      <a:r>
                        <a:rPr lang="en-GB" sz="1800" b="1" noProof="0">
                          <a:effectLst/>
                          <a:latin typeface="Swis721 Cn BT" panose="020B0506020202030204" pitchFamily="34" charset="0"/>
                          <a:ea typeface="Calibri"/>
                          <a:cs typeface="Arial"/>
                        </a:rPr>
                        <a:t>F3.1</a:t>
                      </a:r>
                      <a:endParaRPr lang="en-GB" sz="3600" b="1" noProof="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fontAlgn="base" hangingPunct="0">
                        <a:spcAft>
                          <a:spcPts val="0"/>
                        </a:spcAft>
                      </a:pPr>
                      <a:r>
                        <a:rPr lang="en-GB" sz="1600" b="1" baseline="0" noProof="0" dirty="0">
                          <a:effectLst/>
                        </a:rPr>
                        <a:t>Clinically very good restoration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Ideal contact point: 25 µm metal blade can pass through proximal contact and no inflammation of the gingiva/periodontium due to the proximal restoration. No food impaction.</a:t>
                      </a:r>
                    </a:p>
                  </a:txBody>
                  <a:tcPr marL="36000" marR="36000" marT="0" marB="0" anchor="ctr">
                    <a:lnR w="3175" cap="flat" cmpd="sng" algn="ctr">
                      <a:solidFill>
                        <a:srgbClr val="ACA000"/>
                      </a:solidFill>
                      <a:prstDash val="solid"/>
                      <a:round/>
                      <a:headEnd type="none" w="med" len="med"/>
                      <a:tailEnd type="none" w="med" len="med"/>
                    </a:lnR>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lnSpc>
                          <a:spcPct val="150000"/>
                        </a:lnSpc>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B w="3175" cap="flat" cmpd="sng" algn="ctr">
                      <a:solidFill>
                        <a:srgbClr val="ACA000"/>
                      </a:solidFill>
                      <a:prstDash val="solid"/>
                      <a:round/>
                      <a:headEnd type="none" w="med" len="med"/>
                      <a:tailEnd type="none" w="med" len="med"/>
                    </a:lnB>
                    <a:solidFill>
                      <a:srgbClr val="FFFFE7"/>
                    </a:solidFill>
                  </a:tcPr>
                </a:tc>
                <a:tc rowSpan="2">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Reviewing </a:t>
                      </a:r>
                    </a:p>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No operative intervention</a:t>
                      </a:r>
                      <a:endParaRPr lang="en-GB" sz="1800" b="1" noProof="0">
                        <a:solidFill>
                          <a:schemeClr val="bg1"/>
                        </a:solidFill>
                        <a:effectLst/>
                      </a:endParaRPr>
                    </a:p>
                  </a:txBody>
                  <a:tcPr marL="65942" marR="65942" marT="0" marB="0" vert="vert270" anchor="ctr">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1"/>
                  </a:ext>
                </a:extLst>
              </a:tr>
              <a:tr h="2164702">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F3</a:t>
                      </a:r>
                      <a:r>
                        <a:rPr lang="en-GB" sz="1800" b="1" kern="1200" noProof="0">
                          <a:solidFill>
                            <a:schemeClr val="lt1"/>
                          </a:solidFill>
                          <a:effectLst/>
                          <a:latin typeface="Swis721 Cn BT" panose="020B0506020202030204" pitchFamily="34" charset="0"/>
                          <a:ea typeface="Calibri"/>
                          <a:cs typeface="Arial"/>
                        </a:rPr>
                        <a:t>.2</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good r</a:t>
                      </a:r>
                      <a:r>
                        <a:rPr lang="en-GB" sz="1600" b="1" noProof="0" dirty="0">
                          <a:effectLst/>
                        </a:rPr>
                        <a:t>estoration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Slightly weak contact point: 50 µm metal blade can pass through proximal contact and no inflammation of the gingiva/periodontium due to the proximal restoration. No food impaction.</a:t>
                      </a: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2"/>
                  </a:ext>
                </a:extLst>
              </a:tr>
              <a:tr h="2160240">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F3</a:t>
                      </a:r>
                      <a:r>
                        <a:rPr lang="en-GB" sz="1800" b="1" kern="1200" noProof="0">
                          <a:solidFill>
                            <a:schemeClr val="lt1"/>
                          </a:solidFill>
                          <a:effectLst/>
                          <a:latin typeface="Swis721 Cn BT" panose="020B0506020202030204" pitchFamily="34" charset="0"/>
                          <a:ea typeface="Calibri"/>
                          <a:cs typeface="Arial"/>
                        </a:rPr>
                        <a:t>.3</a:t>
                      </a:r>
                    </a:p>
                  </a:txBody>
                  <a:tcPr marL="36000" marR="36000" marT="0" marB="0" anchor="ctr">
                    <a:lnB w="6350" cap="flat" cmpd="sng" algn="ctr">
                      <a:solidFill>
                        <a:schemeClr val="bg1"/>
                      </a:solidFill>
                      <a:prstDash val="solid"/>
                      <a:round/>
                      <a:headEnd type="none" w="med" len="med"/>
                      <a:tailEnd type="none" w="med" len="med"/>
                    </a:lnB>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satisfactory r</a:t>
                      </a:r>
                      <a:r>
                        <a:rPr lang="en-GB" sz="1600" b="1" noProof="0" dirty="0">
                          <a:effectLst/>
                        </a:rPr>
                        <a:t>estoration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Oversized contact point or excessive material: 25 µm metal blade cannot pass through proximal contact and inflammation of the gingiva/periodontium due to the proximal restoration. Refurbishment is possible. OR Severely weak contact point: 100 µm metal blade can pass through proximal contact but no inflammation of gingiva or discomfort.</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a:txBody>
                    <a:bodyPr/>
                    <a:lstStyle/>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Refurbishment </a:t>
                      </a:r>
                    </a:p>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0" kern="1200" noProof="0">
                          <a:solidFill>
                            <a:schemeClr val="bg1"/>
                          </a:solidFill>
                          <a:effectLst/>
                          <a:latin typeface="+mn-lt"/>
                          <a:ea typeface="+mn-ea"/>
                          <a:cs typeface="+mn-cs"/>
                        </a:rPr>
                        <a:t>(if applicable)</a:t>
                      </a:r>
                      <a:endParaRPr lang="en-GB" sz="1600" b="0" noProof="0">
                        <a:solidFill>
                          <a:schemeClr val="bg1"/>
                        </a:solidFill>
                        <a:effectLst/>
                      </a:endParaRPr>
                    </a:p>
                  </a:txBody>
                  <a:tcPr marL="65942" marR="65942" marT="0" marB="0" vert="vert270"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3"/>
                  </a:ext>
                </a:extLst>
              </a:tr>
              <a:tr h="2117327">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F3</a:t>
                      </a:r>
                      <a:r>
                        <a:rPr lang="en-GB" sz="1800" b="1" kern="1200" noProof="0">
                          <a:solidFill>
                            <a:schemeClr val="lt1"/>
                          </a:solidFill>
                          <a:effectLst/>
                          <a:latin typeface="Swis721 Cn BT" panose="020B0506020202030204" pitchFamily="34" charset="0"/>
                          <a:ea typeface="Calibri"/>
                          <a:cs typeface="Arial"/>
                        </a:rPr>
                        <a:t>.4</a:t>
                      </a:r>
                    </a:p>
                  </a:txBody>
                  <a:tcPr marL="36000" marR="36000" marT="0" marB="0" anchor="ctr">
                    <a:lnT w="6350" cap="flat" cmpd="sng" algn="ctr">
                      <a:solidFill>
                        <a:schemeClr val="bg1"/>
                      </a:solidFill>
                      <a:prstDash val="solid"/>
                      <a:round/>
                      <a:headEnd type="none" w="med" len="med"/>
                      <a:tailEnd type="none" w="med" len="med"/>
                    </a:lnT>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kern="1200" baseline="0" noProof="0" dirty="0">
                          <a:solidFill>
                            <a:schemeClr val="dk1"/>
                          </a:solidFill>
                          <a:effectLst/>
                          <a:latin typeface="+mn-lt"/>
                          <a:ea typeface="+mn-ea"/>
                          <a:cs typeface="+mn-cs"/>
                        </a:rPr>
                        <a:t>Clinically unsatisfactory restoration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Severely weak contact point: 100 µm metal blade can pass through proximal contact or unintended interlocked contact point. Inflammation of the gingiva/periodontium due to the proximal restoration and/or food impaction. Repair is possible.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chemeClr val="accent6">
                        <a:lumMod val="20000"/>
                        <a:lumOff val="80000"/>
                      </a:schemeClr>
                    </a:solidFill>
                  </a:tcPr>
                </a:tc>
                <a:tc>
                  <a:txBody>
                    <a:bodyPr/>
                    <a:lstStyle/>
                    <a:p>
                      <a:pPr algn="ctr" fontAlgn="base" hangingPunct="0">
                        <a:spcAft>
                          <a:spcPts val="0"/>
                        </a:spcAft>
                      </a:pPr>
                      <a:r>
                        <a:rPr lang="en-GB" sz="1800" noProof="0">
                          <a:ln>
                            <a:solidFill>
                              <a:srgbClr val="ACA000"/>
                            </a:solidFill>
                          </a:ln>
                          <a:effectLst/>
                        </a:rPr>
                        <a:t> </a:t>
                      </a:r>
                      <a:endParaRPr lang="en-GB" sz="1800" noProof="0">
                        <a:ln>
                          <a:solidFill>
                            <a:srgbClr val="ACA000"/>
                          </a:solidFill>
                        </a:ln>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Repair </a:t>
                      </a:r>
                    </a:p>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0" kern="1200" noProof="0">
                          <a:solidFill>
                            <a:schemeClr val="bg1"/>
                          </a:solidFill>
                          <a:effectLst/>
                          <a:latin typeface="+mn-lt"/>
                          <a:ea typeface="+mn-ea"/>
                          <a:cs typeface="+mn-cs"/>
                        </a:rPr>
                        <a:t>(if applicable)</a:t>
                      </a:r>
                      <a:endParaRPr lang="en-GB" sz="1600" b="0" noProof="0">
                        <a:solidFill>
                          <a:schemeClr val="bg1"/>
                        </a:solidFill>
                        <a:effectLst/>
                      </a:endParaRPr>
                    </a:p>
                  </a:txBody>
                  <a:tcPr marL="65942" marR="65942" marT="0" marB="0" vert="vert270" anchor="ctr">
                    <a:lnL w="3175" cap="flat" cmpd="sng" algn="ctr">
                      <a:solidFill>
                        <a:srgbClr val="ACA000"/>
                      </a:solidFill>
                      <a:prstDash val="solid"/>
                      <a:round/>
                      <a:headEnd type="none" w="med" len="med"/>
                      <a:tailEnd type="none" w="med" len="med"/>
                    </a:lnL>
                    <a:lnT w="6350" cap="flat" cmpd="sng" algn="ctr">
                      <a:solidFill>
                        <a:schemeClr val="bg1"/>
                      </a:solidFill>
                      <a:prstDash val="solid"/>
                      <a:round/>
                      <a:headEnd type="none" w="med" len="med"/>
                      <a:tailEnd type="none" w="med" len="med"/>
                    </a:lnT>
                    <a:solidFill>
                      <a:srgbClr val="ACA000"/>
                    </a:solidFill>
                  </a:tcPr>
                </a:tc>
                <a:extLst>
                  <a:ext uri="{0D108BD9-81ED-4DB2-BD59-A6C34878D82A}">
                    <a16:rowId xmlns:a16="http://schemas.microsoft.com/office/drawing/2014/main" val="10004"/>
                  </a:ext>
                </a:extLst>
              </a:tr>
              <a:tr h="2133103">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F3</a:t>
                      </a:r>
                      <a:r>
                        <a:rPr lang="en-GB" sz="1800" b="1" kern="1200" noProof="0">
                          <a:solidFill>
                            <a:schemeClr val="lt1"/>
                          </a:solidFill>
                          <a:effectLst/>
                          <a:latin typeface="Swis721 Cn BT" panose="020B0506020202030204" pitchFamily="34" charset="0"/>
                          <a:ea typeface="Calibri"/>
                          <a:cs typeface="Arial"/>
                        </a:rPr>
                        <a:t>.5</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poor r</a:t>
                      </a:r>
                      <a:r>
                        <a:rPr lang="en-GB" sz="1600" b="1" noProof="0" dirty="0">
                          <a:effectLst/>
                        </a:rPr>
                        <a:t>estoration </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Severely weak contact point: 100 µm metal blade can easily pass through proximal contact or unintended interlocked contact point (impossible to pass). Inflammation of the gingiva/periodontium due to the proximal restoration and/or food impaction. Repair not possible/reasonable.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solidFill>
                      <a:schemeClr val="accent6">
                        <a:lumMod val="20000"/>
                        <a:lumOff val="80000"/>
                      </a:schemeClr>
                    </a:solidFill>
                  </a:tcPr>
                </a:tc>
                <a:tc>
                  <a:txBody>
                    <a:bodyPr/>
                    <a:lstStyle/>
                    <a:p>
                      <a:pPr algn="ctr" fontAlgn="base" hangingPunct="0">
                        <a:spcAft>
                          <a:spcPts val="0"/>
                        </a:spcAft>
                      </a:pPr>
                      <a:r>
                        <a:rPr lang="en-GB" sz="1800" noProof="0" dirty="0">
                          <a:effectLst/>
                        </a:rPr>
                        <a:t> </a:t>
                      </a:r>
                      <a:endParaRPr lang="en-GB" sz="1800" noProof="0" dirty="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Replacement</a:t>
                      </a:r>
                    </a:p>
                  </a:txBody>
                  <a:tcPr marL="65942" marR="65942" marT="0" marB="0" vert="vert270" anchor="ctr">
                    <a:solidFill>
                      <a:srgbClr val="ACA000"/>
                    </a:solidFill>
                  </a:tcPr>
                </a:tc>
                <a:extLst>
                  <a:ext uri="{0D108BD9-81ED-4DB2-BD59-A6C34878D82A}">
                    <a16:rowId xmlns:a16="http://schemas.microsoft.com/office/drawing/2014/main" val="10005"/>
                  </a:ext>
                </a:extLst>
              </a:tr>
              <a:tr h="209604">
                <a:tc>
                  <a:txBody>
                    <a:bodyPr/>
                    <a:lstStyle/>
                    <a:p>
                      <a:pPr algn="ctr"/>
                      <a:r>
                        <a:rPr lang="en-GB" sz="1800" b="1" kern="1200" noProof="0" dirty="0" err="1">
                          <a:solidFill>
                            <a:schemeClr val="lt1"/>
                          </a:solidFill>
                          <a:effectLst/>
                          <a:latin typeface="Swis721 Cn BT" panose="020B0506020202030204" pitchFamily="34" charset="0"/>
                          <a:cs typeface="Arial"/>
                        </a:rPr>
                        <a:t>n.a.</a:t>
                      </a: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r>
                        <a:rPr lang="en-GB" sz="1400" kern="1200" noProof="0" dirty="0">
                          <a:solidFill>
                            <a:schemeClr val="bg1"/>
                          </a:solidFill>
                          <a:effectLst/>
                          <a:latin typeface="+mn-lt"/>
                          <a:ea typeface="+mn-ea"/>
                          <a:cs typeface="+mn-cs"/>
                        </a:rPr>
                        <a:t>This code is used if examination for any reason is not possible.</a:t>
                      </a:r>
                      <a:endParaRPr lang="en-GB" sz="1400" b="0" kern="1200" baseline="0" noProof="0" dirty="0">
                        <a:solidFill>
                          <a:schemeClr val="bg1"/>
                        </a:solidFill>
                        <a:effectLst/>
                        <a:latin typeface="+mn-lt"/>
                        <a:ea typeface="+mn-ea"/>
                        <a:cs typeface="+mn-cs"/>
                      </a:endParaRPr>
                    </a:p>
                  </a:txBody>
                  <a:tcPr marL="65942" marR="65942" marT="0" marB="0" anchor="ctr">
                    <a:solidFill>
                      <a:srgbClr val="ACA000"/>
                    </a:solidFill>
                  </a:tcPr>
                </a:tc>
                <a:tc hMerge="1">
                  <a:txBody>
                    <a:bodyPr/>
                    <a:lstStyle/>
                    <a:p>
                      <a:pPr algn="ctr" fontAlgn="base" hangingPunct="0">
                        <a:spcAft>
                          <a:spcPts val="0"/>
                        </a:spcAft>
                      </a:pPr>
                      <a:endParaRPr lang="en-GB" sz="1800" dirty="0">
                        <a:effectLst/>
                        <a:latin typeface="Calibri"/>
                        <a:ea typeface="Calibri"/>
                        <a:cs typeface="Arial"/>
                      </a:endParaRPr>
                    </a:p>
                  </a:txBody>
                  <a:tcPr marL="65942" marR="65942" marT="0" marB="0" anchor="ctr">
                    <a:solidFill>
                      <a:srgbClr val="FFFFE7"/>
                    </a:solidFill>
                  </a:tcPr>
                </a:tc>
                <a:tc hMerge="1">
                  <a:txBody>
                    <a:bodyPr/>
                    <a:lstStyle/>
                    <a:p>
                      <a:pPr marL="111125" indent="-90170" fontAlgn="base" hangingPunct="0">
                        <a:spcAft>
                          <a:spcPts val="0"/>
                        </a:spcAft>
                      </a:pPr>
                      <a:endParaRPr lang="en-GB" sz="1600" b="1"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6"/>
                  </a:ext>
                </a:extLst>
              </a:tr>
              <a:tr h="272968">
                <a:tc>
                  <a:txBody>
                    <a:bodyPr/>
                    <a:lstStyle/>
                    <a:p>
                      <a:pPr algn="ct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endParaRPr lang="en-GB" sz="500" kern="1200" dirty="0">
                        <a:solidFill>
                          <a:schemeClr val="bg1"/>
                        </a:solidFill>
                        <a:effectLst/>
                        <a:latin typeface="+mn-lt"/>
                        <a:ea typeface="+mn-ea"/>
                        <a:cs typeface="+mn-cs"/>
                      </a:endParaRPr>
                    </a:p>
                    <a:p>
                      <a:pPr marL="0" marR="0" indent="0" algn="l" defTabSz="1280160" rtl="0" eaLnBrk="1" fontAlgn="auto" latinLnBrk="0" hangingPunct="1">
                        <a:lnSpc>
                          <a:spcPct val="100000"/>
                        </a:lnSpc>
                        <a:spcBef>
                          <a:spcPts val="0"/>
                        </a:spcBef>
                        <a:spcAft>
                          <a:spcPts val="0"/>
                        </a:spcAft>
                        <a:buClrTx/>
                        <a:buSzTx/>
                        <a:buFontTx/>
                        <a:buNone/>
                        <a:tabLst/>
                        <a:defRPr/>
                      </a:pPr>
                      <a:endParaRPr lang="en-GB" sz="500" kern="1200" dirty="0">
                        <a:solidFill>
                          <a:schemeClr val="bg1"/>
                        </a:solidFill>
                        <a:effectLst/>
                        <a:latin typeface="+mn-lt"/>
                        <a:ea typeface="+mn-ea"/>
                        <a:cs typeface="+mn-cs"/>
                      </a:endParaRPr>
                    </a:p>
                    <a:p>
                      <a:pPr marL="0" marR="0" indent="0" algn="l" defTabSz="1280160" rtl="0" eaLnBrk="1" fontAlgn="auto" latinLnBrk="0" hangingPunct="1">
                        <a:lnSpc>
                          <a:spcPct val="100000"/>
                        </a:lnSpc>
                        <a:spcBef>
                          <a:spcPts val="0"/>
                        </a:spcBef>
                        <a:spcAft>
                          <a:spcPts val="0"/>
                        </a:spcAft>
                        <a:buClrTx/>
                        <a:buSzTx/>
                        <a:buFontTx/>
                        <a:buNone/>
                        <a:tabLst/>
                        <a:defRPr/>
                      </a:pPr>
                      <a:r>
                        <a:rPr lang="en-GB" sz="1400" kern="1200" dirty="0">
                          <a:solidFill>
                            <a:schemeClr val="bg1"/>
                          </a:solidFill>
                          <a:effectLst/>
                          <a:latin typeface="+mn-lt"/>
                          <a:ea typeface="+mn-ea"/>
                          <a:cs typeface="+mn-cs"/>
                        </a:rPr>
                        <a:t>Comments: 1) Not applicable in case of missing adjacent teeth, gap-toothed/flared/mobile dentition or atypical individual tooth form, e.g. </a:t>
                      </a:r>
                      <a:r>
                        <a:rPr lang="en-GB" sz="1400" kern="1200" dirty="0" err="1">
                          <a:solidFill>
                            <a:schemeClr val="bg1"/>
                          </a:solidFill>
                          <a:effectLst/>
                          <a:latin typeface="+mn-lt"/>
                          <a:ea typeface="+mn-ea"/>
                          <a:cs typeface="+mn-cs"/>
                        </a:rPr>
                        <a:t>microdens</a:t>
                      </a:r>
                      <a:r>
                        <a:rPr lang="en-GB" sz="1400" kern="1200" dirty="0">
                          <a:solidFill>
                            <a:schemeClr val="bg1"/>
                          </a:solidFill>
                          <a:effectLst/>
                          <a:latin typeface="+mn-lt"/>
                          <a:ea typeface="+mn-ea"/>
                          <a:cs typeface="+mn-cs"/>
                        </a:rPr>
                        <a:t> or diastema. 2) Don´t mix-up with F1.</a:t>
                      </a:r>
                    </a:p>
                    <a:p>
                      <a:pPr marL="0" marR="0" indent="0" algn="l" defTabSz="1280160" rtl="0" eaLnBrk="1" fontAlgn="auto" latinLnBrk="0" hangingPunct="1">
                        <a:lnSpc>
                          <a:spcPct val="100000"/>
                        </a:lnSpc>
                        <a:spcBef>
                          <a:spcPts val="0"/>
                        </a:spcBef>
                        <a:spcAft>
                          <a:spcPts val="0"/>
                        </a:spcAft>
                        <a:buClrTx/>
                        <a:buSzTx/>
                        <a:buFontTx/>
                        <a:buNone/>
                        <a:tabLst/>
                        <a:defRPr/>
                      </a:pPr>
                      <a:endParaRPr lang="en-GB" sz="1000" kern="1200" dirty="0">
                        <a:solidFill>
                          <a:schemeClr val="bg1"/>
                        </a:solidFill>
                        <a:effectLst/>
                        <a:latin typeface="+mn-lt"/>
                        <a:ea typeface="+mn-ea"/>
                        <a:cs typeface="+mn-cs"/>
                      </a:endParaRPr>
                    </a:p>
                  </a:txBody>
                  <a:tcPr marL="65942" marR="65942" marT="0" marB="0" anchor="ctr">
                    <a:solidFill>
                      <a:srgbClr val="ACA000"/>
                    </a:solidFill>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4052397133"/>
                  </a:ext>
                </a:extLst>
              </a:tr>
            </a:tbl>
          </a:graphicData>
        </a:graphic>
      </p:graphicFrame>
      <p:pic>
        <p:nvPicPr>
          <p:cNvPr id="7"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4402596" y="546579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C:\FOTOSAMMLUNG Zahnmedizin\00 - Zahnflächen\Füllungen - Bleibend\Burkert, Jennifer 26Jahre Zahn1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flipV="1">
            <a:off x="4402596" y="7625144"/>
            <a:ext cx="1872000" cy="18720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23334" y="546579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23334" y="7625143"/>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6200000" flipV="1">
            <a:off x="4402596" y="3314824"/>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2" descr="C:\FOTOSAMMLUNG - NEU &amp; in ARBEIT\00 Verteiler\00 Noch zu bearbeiten\Marcinko, Jakub 6Jahre Zahn54a.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402596" y="9744744"/>
            <a:ext cx="1872000" cy="18720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a:extLst>
              <a:ext uri="{FF2B5EF4-FFF2-40B4-BE49-F238E27FC236}">
                <a16:creationId xmlns:a16="http://schemas.microsoft.com/office/drawing/2014/main" id="{D2389B3D-9230-42A8-8AC5-1B43AD847417}"/>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423334" y="1164536"/>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10">
            <a:extLst>
              <a:ext uri="{FF2B5EF4-FFF2-40B4-BE49-F238E27FC236}">
                <a16:creationId xmlns:a16="http://schemas.microsoft.com/office/drawing/2014/main" id="{E1DF2EED-42C1-4B8B-AE52-89458A80C59B}"/>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423334" y="3314823"/>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4">
            <a:extLst>
              <a:ext uri="{FF2B5EF4-FFF2-40B4-BE49-F238E27FC236}">
                <a16:creationId xmlns:a16="http://schemas.microsoft.com/office/drawing/2014/main" id="{3F0AE5FC-0541-4973-AC78-708A7E866C21}"/>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rot="5400000">
            <a:off x="4402596" y="1164536"/>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Grafik 20">
            <a:extLst>
              <a:ext uri="{FF2B5EF4-FFF2-40B4-BE49-F238E27FC236}">
                <a16:creationId xmlns:a16="http://schemas.microsoft.com/office/drawing/2014/main" id="{8F93F58A-D7CA-42D9-8A2F-3D1497B1C68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423334" y="9744744"/>
            <a:ext cx="1872000" cy="1872000"/>
          </a:xfrm>
          <a:prstGeom prst="rect">
            <a:avLst/>
          </a:prstGeom>
        </p:spPr>
      </p:pic>
    </p:spTree>
    <p:extLst>
      <p:ext uri="{BB962C8B-B14F-4D97-AF65-F5344CB8AC3E}">
        <p14:creationId xmlns:p14="http://schemas.microsoft.com/office/powerpoint/2010/main" val="24608756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1884466717"/>
              </p:ext>
            </p:extLst>
          </p:nvPr>
        </p:nvGraphicFramePr>
        <p:xfrm>
          <a:off x="54422" y="64096"/>
          <a:ext cx="9495978" cy="12669608"/>
        </p:xfrm>
        <a:graphic>
          <a:graphicData uri="http://schemas.openxmlformats.org/drawingml/2006/table">
            <a:tbl>
              <a:tblPr firstRow="1" firstCol="1" bandRow="1" bandCol="1">
                <a:tableStyleId>{5C22544A-7EE6-4342-B048-85BDC9FD1C3A}</a:tableStyleId>
              </a:tblPr>
              <a:tblGrid>
                <a:gridCol w="490660">
                  <a:extLst>
                    <a:ext uri="{9D8B030D-6E8A-4147-A177-3AD203B41FA5}">
                      <a16:colId xmlns:a16="http://schemas.microsoft.com/office/drawing/2014/main" val="20000"/>
                    </a:ext>
                  </a:extLst>
                </a:gridCol>
                <a:gridCol w="3679454">
                  <a:extLst>
                    <a:ext uri="{9D8B030D-6E8A-4147-A177-3AD203B41FA5}">
                      <a16:colId xmlns:a16="http://schemas.microsoft.com/office/drawing/2014/main" val="20001"/>
                    </a:ext>
                  </a:extLst>
                </a:gridCol>
                <a:gridCol w="4275387">
                  <a:extLst>
                    <a:ext uri="{9D8B030D-6E8A-4147-A177-3AD203B41FA5}">
                      <a16:colId xmlns:a16="http://schemas.microsoft.com/office/drawing/2014/main" val="20002"/>
                    </a:ext>
                  </a:extLst>
                </a:gridCol>
                <a:gridCol w="1050477">
                  <a:extLst>
                    <a:ext uri="{9D8B030D-6E8A-4147-A177-3AD203B41FA5}">
                      <a16:colId xmlns:a16="http://schemas.microsoft.com/office/drawing/2014/main" val="20003"/>
                    </a:ext>
                  </a:extLst>
                </a:gridCol>
              </a:tblGrid>
              <a:tr h="936104">
                <a:tc>
                  <a:txBody>
                    <a:bodyPr/>
                    <a:lstStyle/>
                    <a:p>
                      <a:pPr marL="0" marR="0" lvl="0" indent="0" algn="ctr" defTabSz="1280160" rtl="0" eaLnBrk="1" fontAlgn="base" latinLnBrk="0" hangingPunct="0">
                        <a:lnSpc>
                          <a:spcPct val="100000"/>
                        </a:lnSpc>
                        <a:spcBef>
                          <a:spcPts val="0"/>
                        </a:spcBef>
                        <a:spcAft>
                          <a:spcPts val="0"/>
                        </a:spcAft>
                        <a:buClrTx/>
                        <a:buSzTx/>
                        <a:buFontTx/>
                        <a:buNone/>
                        <a:tabLst/>
                        <a:defRPr/>
                      </a:pPr>
                      <a:r>
                        <a:rPr lang="en-GB" sz="1200" b="0" noProof="0" dirty="0">
                          <a:solidFill>
                            <a:schemeClr val="tx1">
                              <a:lumMod val="75000"/>
                              <a:lumOff val="25000"/>
                            </a:schemeClr>
                          </a:solidFill>
                          <a:effectLst/>
                          <a:latin typeface="+mn-lt"/>
                          <a:ea typeface="Calibri"/>
                          <a:cs typeface="Arial"/>
                        </a:rPr>
                        <a:t>page</a:t>
                      </a:r>
                      <a:endParaRPr lang="en-GB" sz="4400" b="0" noProof="0" dirty="0">
                        <a:solidFill>
                          <a:schemeClr val="tx1">
                            <a:lumMod val="75000"/>
                            <a:lumOff val="25000"/>
                          </a:schemeClr>
                        </a:solidFill>
                        <a:effectLst/>
                        <a:latin typeface="+mn-lt"/>
                        <a:ea typeface="Calibri"/>
                        <a:cs typeface="Arial"/>
                      </a:endParaRPr>
                    </a:p>
                    <a:p>
                      <a:pPr marL="0" marR="0" lvl="0" indent="0" algn="ctr" defTabSz="1280160" rtl="0" eaLnBrk="1" fontAlgn="base" latinLnBrk="0" hangingPunct="0">
                        <a:lnSpc>
                          <a:spcPct val="100000"/>
                        </a:lnSpc>
                        <a:spcBef>
                          <a:spcPts val="0"/>
                        </a:spcBef>
                        <a:spcAft>
                          <a:spcPts val="0"/>
                        </a:spcAft>
                        <a:buClrTx/>
                        <a:buSzTx/>
                        <a:buFontTx/>
                        <a:buNone/>
                        <a:tabLst/>
                        <a:defRPr/>
                      </a:pPr>
                      <a:r>
                        <a:rPr lang="en-GB" sz="2800" b="0" noProof="0" dirty="0">
                          <a:solidFill>
                            <a:schemeClr val="tx1">
                              <a:lumMod val="75000"/>
                              <a:lumOff val="25000"/>
                            </a:schemeClr>
                          </a:solidFill>
                          <a:effectLst/>
                          <a:latin typeface="+mn-lt"/>
                          <a:ea typeface="Calibri"/>
                          <a:cs typeface="Arial"/>
                        </a:rPr>
                        <a:t>8</a:t>
                      </a:r>
                      <a:endParaRPr lang="en-GB" sz="2400" b="0" noProof="0" dirty="0">
                        <a:solidFill>
                          <a:schemeClr val="tx1">
                            <a:lumMod val="75000"/>
                            <a:lumOff val="25000"/>
                          </a:schemeClr>
                        </a:solidFill>
                        <a:effectLst/>
                        <a:latin typeface="+mn-lt"/>
                        <a:ea typeface="Calibri"/>
                        <a:cs typeface="Arial"/>
                      </a:endParaRPr>
                    </a:p>
                  </a:txBody>
                  <a:tcPr marL="65942" marR="65942" marT="0" marB="0" anchor="ctr">
                    <a:solidFill>
                      <a:srgbClr val="ACA000"/>
                    </a:solidFill>
                  </a:tcPr>
                </a:tc>
                <a:tc gridSpan="2">
                  <a:txBody>
                    <a:bodyPr/>
                    <a:lstStyle/>
                    <a:p>
                      <a:pPr algn="ctr" fontAlgn="base" hangingPunct="0">
                        <a:spcAft>
                          <a:spcPts val="0"/>
                        </a:spcAft>
                      </a:pPr>
                      <a:r>
                        <a:rPr lang="en-GB" sz="1800" noProof="0" dirty="0">
                          <a:effectLst/>
                        </a:rPr>
                        <a:t>Evaluation</a:t>
                      </a:r>
                      <a:r>
                        <a:rPr lang="en-GB" sz="1800" baseline="0" noProof="0" dirty="0">
                          <a:effectLst/>
                        </a:rPr>
                        <a:t> of </a:t>
                      </a:r>
                      <a:r>
                        <a:rPr lang="en-GB" sz="1800" noProof="0" dirty="0">
                          <a:effectLst/>
                        </a:rPr>
                        <a:t>direct &amp; indirect restorations (Domain Functionality</a:t>
                      </a:r>
                      <a:r>
                        <a:rPr lang="en-GB" sz="2000" b="0" noProof="0" dirty="0">
                          <a:effectLst/>
                          <a:latin typeface="+mn-lt"/>
                          <a:cs typeface="Arial"/>
                        </a:rPr>
                        <a:t>)</a:t>
                      </a:r>
                    </a:p>
                    <a:p>
                      <a:pPr algn="ctr" fontAlgn="base" hangingPunct="0">
                        <a:spcAft>
                          <a:spcPts val="0"/>
                        </a:spcAft>
                      </a:pPr>
                      <a:r>
                        <a:rPr lang="en-GB" sz="1800" b="1" noProof="0" dirty="0">
                          <a:solidFill>
                            <a:schemeClr val="tx1"/>
                          </a:solidFill>
                          <a:effectLst/>
                          <a:latin typeface="+mn-lt"/>
                          <a:ea typeface="Calibri"/>
                          <a:cs typeface="Arial"/>
                        </a:rPr>
                        <a:t>Category F4: Form &amp; Contour</a:t>
                      </a:r>
                      <a:endParaRPr lang="en-GB" sz="1800" b="1" baseline="0" noProof="0" dirty="0">
                        <a:solidFill>
                          <a:schemeClr val="tx1"/>
                        </a:solidFill>
                        <a:effectLst/>
                        <a:latin typeface="+mn-lt"/>
                        <a:ea typeface="Calibri"/>
                        <a:cs typeface="Arial"/>
                      </a:endParaRPr>
                    </a:p>
                    <a:p>
                      <a:pPr algn="ctr" fontAlgn="base" hangingPunct="0">
                        <a:spcAft>
                          <a:spcPts val="0"/>
                        </a:spcAft>
                      </a:pPr>
                      <a:r>
                        <a:rPr lang="en-GB" sz="1800" b="0" baseline="0" noProof="0" dirty="0">
                          <a:effectLst/>
                          <a:latin typeface="+mn-lt"/>
                          <a:ea typeface="Calibri"/>
                          <a:cs typeface="Arial"/>
                        </a:rPr>
                        <a:t>Applicability: All types of (in)direct restorations</a:t>
                      </a:r>
                      <a:endParaRPr lang="en-GB" sz="2000" b="0" noProof="0" dirty="0">
                        <a:effectLst/>
                        <a:latin typeface="+mn-lt"/>
                        <a:ea typeface="Calibri"/>
                        <a:cs typeface="Arial"/>
                      </a:endParaRPr>
                    </a:p>
                  </a:txBody>
                  <a:tcPr marL="65942" marR="65942" marT="0" marB="0" anchor="ctr">
                    <a:solidFill>
                      <a:srgbClr val="ACA000"/>
                    </a:solidFill>
                  </a:tcPr>
                </a:tc>
                <a:tc hMerge="1">
                  <a:txBody>
                    <a:bodyPr/>
                    <a:lstStyle/>
                    <a:p>
                      <a:pPr algn="ctr" fontAlgn="base" hangingPunct="0">
                        <a:spcAft>
                          <a:spcPts val="0"/>
                        </a:spcAft>
                      </a:pPr>
                      <a:endParaRPr lang="de-DE" sz="2000" b="1" dirty="0">
                        <a:effectLst/>
                        <a:latin typeface="Calibri"/>
                        <a:ea typeface="Calibri"/>
                        <a:cs typeface="Arial"/>
                      </a:endParaRPr>
                    </a:p>
                  </a:txBody>
                  <a:tcPr marL="65942" marR="65942" marT="0" marB="0" anchor="ctr">
                    <a:solidFill>
                      <a:srgbClr val="E2D200"/>
                    </a:solidFill>
                  </a:tcPr>
                </a:tc>
                <a:tc>
                  <a:txBody>
                    <a:bodyPr/>
                    <a:lstStyle/>
                    <a:p>
                      <a:pPr algn="ctr" fontAlgn="base" hangingPunct="0">
                        <a:spcAft>
                          <a:spcPts val="0"/>
                        </a:spcAft>
                      </a:pPr>
                      <a:r>
                        <a:rPr lang="en-GB" sz="1800" noProof="0">
                          <a:effectLst/>
                        </a:rPr>
                        <a:t>Probable treatment</a:t>
                      </a:r>
                      <a:endParaRPr lang="en-GB" sz="2000" noProof="0">
                        <a:effectLst/>
                        <a:latin typeface="Calibri"/>
                        <a:ea typeface="Calibri"/>
                        <a:cs typeface="Arial"/>
                      </a:endParaRPr>
                    </a:p>
                  </a:txBody>
                  <a:tcPr marL="36000" marR="36000" marT="0" marB="0" anchor="ctr">
                    <a:solidFill>
                      <a:srgbClr val="ACA000"/>
                    </a:solidFill>
                  </a:tcPr>
                </a:tc>
                <a:extLst>
                  <a:ext uri="{0D108BD9-81ED-4DB2-BD59-A6C34878D82A}">
                    <a16:rowId xmlns:a16="http://schemas.microsoft.com/office/drawing/2014/main" val="10000"/>
                  </a:ext>
                </a:extLst>
              </a:tr>
              <a:tr h="2194413">
                <a:tc>
                  <a:txBody>
                    <a:bodyPr/>
                    <a:lstStyle/>
                    <a:p>
                      <a:pPr algn="ctr" fontAlgn="base" hangingPunct="0">
                        <a:spcAft>
                          <a:spcPts val="0"/>
                        </a:spcAft>
                      </a:pPr>
                      <a:r>
                        <a:rPr lang="en-GB" sz="1800" b="1" noProof="0">
                          <a:effectLst/>
                          <a:latin typeface="Swis721 Cn BT" panose="020B0506020202030204" pitchFamily="34" charset="0"/>
                          <a:ea typeface="Calibri"/>
                          <a:cs typeface="Arial"/>
                        </a:rPr>
                        <a:t>F4.1</a:t>
                      </a:r>
                      <a:endParaRPr lang="en-GB" sz="3600" b="1" noProof="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fontAlgn="base" hangingPunct="0">
                        <a:spcAft>
                          <a:spcPts val="0"/>
                        </a:spcAft>
                      </a:pPr>
                      <a:r>
                        <a:rPr lang="en-GB" sz="1600" b="1" baseline="0" noProof="0" dirty="0">
                          <a:effectLst/>
                        </a:rPr>
                        <a:t>Clinically very good restoration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Outline, contour, convexity, embrasure and/or marginal ridges are restored ideally in comparison to the individual, age-related and functional anatomy. No marginal step detectable by gentle probing.</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lnSpc>
                          <a:spcPct val="150000"/>
                        </a:lnSpc>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B w="3175" cap="flat" cmpd="sng" algn="ctr">
                      <a:solidFill>
                        <a:srgbClr val="ACA000"/>
                      </a:solidFill>
                      <a:prstDash val="solid"/>
                      <a:round/>
                      <a:headEnd type="none" w="med" len="med"/>
                      <a:tailEnd type="none" w="med" len="med"/>
                    </a:lnB>
                    <a:solidFill>
                      <a:srgbClr val="FFFFE7"/>
                    </a:solidFill>
                  </a:tcPr>
                </a:tc>
                <a:tc rowSpan="2">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Reviewing </a:t>
                      </a:r>
                    </a:p>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No operative intervention</a:t>
                      </a:r>
                      <a:endParaRPr lang="en-GB" sz="1800" b="1" noProof="0">
                        <a:solidFill>
                          <a:schemeClr val="bg1"/>
                        </a:solidFill>
                        <a:effectLst/>
                      </a:endParaRPr>
                    </a:p>
                  </a:txBody>
                  <a:tcPr marL="65942" marR="65942" marT="0" marB="0" vert="vert270" anchor="ctr">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1"/>
                  </a:ext>
                </a:extLst>
              </a:tr>
              <a:tr h="2095017">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F4</a:t>
                      </a:r>
                      <a:r>
                        <a:rPr lang="en-GB" sz="1800" b="1" kern="1200" noProof="0">
                          <a:solidFill>
                            <a:schemeClr val="lt1"/>
                          </a:solidFill>
                          <a:effectLst/>
                          <a:latin typeface="Swis721 Cn BT" panose="020B0506020202030204" pitchFamily="34" charset="0"/>
                          <a:ea typeface="Calibri"/>
                          <a:cs typeface="Arial"/>
                        </a:rPr>
                        <a:t>.2</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good r</a:t>
                      </a:r>
                      <a:r>
                        <a:rPr lang="en-GB" sz="1600" b="1" noProof="0" dirty="0">
                          <a:effectLst/>
                        </a:rPr>
                        <a:t>estoration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Minor deviations in outline, contour, convexity, embrasure and/or marginal ridges in comparison to the individual, age-related and functional anatomy AND/OR minor marginal steps, overhangs detectable by gentle probing.</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2"/>
                  </a:ext>
                </a:extLst>
              </a:tr>
              <a:tr h="2095018">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F4</a:t>
                      </a:r>
                      <a:r>
                        <a:rPr lang="en-GB" sz="1800" b="1" kern="1200" noProof="0">
                          <a:solidFill>
                            <a:schemeClr val="lt1"/>
                          </a:solidFill>
                          <a:effectLst/>
                          <a:latin typeface="Swis721 Cn BT" panose="020B0506020202030204" pitchFamily="34" charset="0"/>
                          <a:ea typeface="Calibri"/>
                          <a:cs typeface="Arial"/>
                        </a:rPr>
                        <a:t>.3</a:t>
                      </a:r>
                    </a:p>
                  </a:txBody>
                  <a:tcPr marL="36000" marR="36000" marT="0" marB="0" anchor="ctr">
                    <a:lnB w="6350" cap="flat" cmpd="sng" algn="ctr">
                      <a:solidFill>
                        <a:schemeClr val="bg1"/>
                      </a:solidFill>
                      <a:prstDash val="solid"/>
                      <a:round/>
                      <a:headEnd type="none" w="med" len="med"/>
                      <a:tailEnd type="none" w="med" len="med"/>
                    </a:lnB>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satisfactory r</a:t>
                      </a:r>
                      <a:r>
                        <a:rPr lang="en-GB" sz="1600" b="1" noProof="0" dirty="0">
                          <a:effectLst/>
                        </a:rPr>
                        <a:t>estoration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Outline, contour, convexity, embrasure and/or marginal ridges are distinctly misshaped, but clinically acceptable AND/OR distinct negative/positive steps, overhangs. Refurbishment (removal of overhangs/steps) to some extent is possible.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a:txBody>
                    <a:bodyPr/>
                    <a:lstStyle/>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Refurbishment </a:t>
                      </a:r>
                    </a:p>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0" kern="1200" noProof="0">
                          <a:solidFill>
                            <a:schemeClr val="bg1"/>
                          </a:solidFill>
                          <a:effectLst/>
                          <a:latin typeface="+mn-lt"/>
                          <a:ea typeface="+mn-ea"/>
                          <a:cs typeface="+mn-cs"/>
                        </a:rPr>
                        <a:t>(if applicable)</a:t>
                      </a:r>
                      <a:endParaRPr lang="en-GB" sz="1600" b="0" noProof="0">
                        <a:solidFill>
                          <a:schemeClr val="bg1"/>
                        </a:solidFill>
                        <a:effectLst/>
                      </a:endParaRPr>
                    </a:p>
                  </a:txBody>
                  <a:tcPr marL="65942" marR="65942" marT="0" marB="0" vert="vert270"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3"/>
                  </a:ext>
                </a:extLst>
              </a:tr>
              <a:tr h="2106593">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F4</a:t>
                      </a:r>
                      <a:r>
                        <a:rPr lang="en-GB" sz="1800" b="1" kern="1200" noProof="0">
                          <a:solidFill>
                            <a:schemeClr val="lt1"/>
                          </a:solidFill>
                          <a:effectLst/>
                          <a:latin typeface="Swis721 Cn BT" panose="020B0506020202030204" pitchFamily="34" charset="0"/>
                          <a:ea typeface="Calibri"/>
                          <a:cs typeface="Arial"/>
                        </a:rPr>
                        <a:t>.4</a:t>
                      </a:r>
                    </a:p>
                  </a:txBody>
                  <a:tcPr marL="36000" marR="36000" marT="0" marB="0" anchor="ctr">
                    <a:lnT w="6350" cap="flat" cmpd="sng" algn="ctr">
                      <a:solidFill>
                        <a:schemeClr val="bg1"/>
                      </a:solidFill>
                      <a:prstDash val="solid"/>
                      <a:round/>
                      <a:headEnd type="none" w="med" len="med"/>
                      <a:tailEnd type="none" w="med" len="med"/>
                    </a:lnT>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kern="1200" baseline="0" noProof="0" dirty="0">
                          <a:solidFill>
                            <a:schemeClr val="dk1"/>
                          </a:solidFill>
                          <a:effectLst/>
                          <a:latin typeface="+mn-lt"/>
                          <a:ea typeface="+mn-ea"/>
                          <a:cs typeface="+mn-cs"/>
                        </a:rPr>
                        <a:t>Clinically unsatisfactory restoration</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Outline, contour, convexity, embrasure and/or marginal ridges are in parts severely undersized in comparison to the individual, age-related and functional anatomy AND/OR prominently negative marginal steps. Repair is possible.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chemeClr val="accent6">
                        <a:lumMod val="20000"/>
                        <a:lumOff val="80000"/>
                      </a:schemeClr>
                    </a:solidFill>
                  </a:tcPr>
                </a:tc>
                <a:tc>
                  <a:txBody>
                    <a:bodyPr/>
                    <a:lstStyle/>
                    <a:p>
                      <a:pPr algn="ctr" fontAlgn="base" hangingPunct="0">
                        <a:spcAft>
                          <a:spcPts val="0"/>
                        </a:spcAft>
                      </a:pPr>
                      <a:r>
                        <a:rPr lang="en-GB" sz="1800" noProof="0">
                          <a:ln>
                            <a:solidFill>
                              <a:srgbClr val="ACA000"/>
                            </a:solidFill>
                          </a:ln>
                          <a:effectLst/>
                        </a:rPr>
                        <a:t> </a:t>
                      </a:r>
                      <a:endParaRPr lang="en-GB" sz="1800" noProof="0">
                        <a:ln>
                          <a:solidFill>
                            <a:srgbClr val="ACA000"/>
                          </a:solidFill>
                        </a:ln>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Repair </a:t>
                      </a:r>
                    </a:p>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0" kern="1200" noProof="0">
                          <a:solidFill>
                            <a:schemeClr val="bg1"/>
                          </a:solidFill>
                          <a:effectLst/>
                          <a:latin typeface="+mn-lt"/>
                          <a:ea typeface="+mn-ea"/>
                          <a:cs typeface="+mn-cs"/>
                        </a:rPr>
                        <a:t>(if applicable)</a:t>
                      </a:r>
                      <a:endParaRPr lang="en-GB" sz="1600" b="0" noProof="0">
                        <a:solidFill>
                          <a:schemeClr val="bg1"/>
                        </a:solidFill>
                        <a:effectLst/>
                      </a:endParaRPr>
                    </a:p>
                  </a:txBody>
                  <a:tcPr marL="65942" marR="65942" marT="0" marB="0" vert="vert270" anchor="ctr">
                    <a:lnL w="3175" cap="flat" cmpd="sng" algn="ctr">
                      <a:solidFill>
                        <a:srgbClr val="ACA000"/>
                      </a:solidFill>
                      <a:prstDash val="solid"/>
                      <a:round/>
                      <a:headEnd type="none" w="med" len="med"/>
                      <a:tailEnd type="none" w="med" len="med"/>
                    </a:lnL>
                    <a:lnT w="6350" cap="flat" cmpd="sng" algn="ctr">
                      <a:solidFill>
                        <a:schemeClr val="bg1"/>
                      </a:solidFill>
                      <a:prstDash val="solid"/>
                      <a:round/>
                      <a:headEnd type="none" w="med" len="med"/>
                      <a:tailEnd type="none" w="med" len="med"/>
                    </a:lnT>
                    <a:solidFill>
                      <a:srgbClr val="ACA000"/>
                    </a:solidFill>
                  </a:tcPr>
                </a:tc>
                <a:extLst>
                  <a:ext uri="{0D108BD9-81ED-4DB2-BD59-A6C34878D82A}">
                    <a16:rowId xmlns:a16="http://schemas.microsoft.com/office/drawing/2014/main" val="10004"/>
                  </a:ext>
                </a:extLst>
              </a:tr>
              <a:tr h="2095017">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F4</a:t>
                      </a:r>
                      <a:r>
                        <a:rPr lang="en-GB" sz="1800" b="1" kern="1200" noProof="0">
                          <a:solidFill>
                            <a:schemeClr val="lt1"/>
                          </a:solidFill>
                          <a:effectLst/>
                          <a:latin typeface="Swis721 Cn BT" panose="020B0506020202030204" pitchFamily="34" charset="0"/>
                          <a:ea typeface="Calibri"/>
                          <a:cs typeface="Arial"/>
                        </a:rPr>
                        <a:t>.5</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poor r</a:t>
                      </a:r>
                      <a:r>
                        <a:rPr lang="en-GB" sz="1600" b="1" noProof="0" dirty="0">
                          <a:effectLst/>
                        </a:rPr>
                        <a:t>estoration </a:t>
                      </a:r>
                    </a:p>
                    <a:p>
                      <a:pPr marL="0" marR="0" indent="0" algn="just" defTabSz="1280160" rtl="0" eaLnBrk="1" fontAlgn="base" latinLnBrk="0" hangingPunct="0">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Outline, contour, convexity, embrasure and/or marginal ridges are generally and severely under- or oversized in comparison to the individual, age-related and functional anatomy. Repair not possible/reasonable.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solidFill>
                      <a:schemeClr val="accent6">
                        <a:lumMod val="20000"/>
                        <a:lumOff val="80000"/>
                      </a:schemeClr>
                    </a:solidFill>
                  </a:tcPr>
                </a:tc>
                <a:tc>
                  <a:txBody>
                    <a:bodyPr/>
                    <a:lstStyle/>
                    <a:p>
                      <a:pPr marL="0" algn="ctr" defTabSz="1280160" rtl="0" eaLnBrk="1" fontAlgn="base" latinLnBrk="0" hangingPunct="0">
                        <a:spcAft>
                          <a:spcPts val="0"/>
                        </a:spcAft>
                      </a:pPr>
                      <a:r>
                        <a:rPr lang="en-GB" sz="1800" kern="1200" noProof="0">
                          <a:ln>
                            <a:solidFill>
                              <a:srgbClr val="ACA000"/>
                            </a:solidFill>
                          </a:ln>
                          <a:solidFill>
                            <a:schemeClr val="dk1"/>
                          </a:solidFill>
                          <a:effectLst/>
                          <a:latin typeface="+mn-lt"/>
                          <a:ea typeface="+mn-ea"/>
                          <a:cs typeface="+mn-cs"/>
                        </a:rPr>
                        <a:t> </a:t>
                      </a: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Replacement</a:t>
                      </a:r>
                    </a:p>
                  </a:txBody>
                  <a:tcPr marL="65942" marR="65942" marT="0" marB="0" vert="vert270" anchor="ctr">
                    <a:solidFill>
                      <a:srgbClr val="ACA000"/>
                    </a:solidFill>
                  </a:tcPr>
                </a:tc>
                <a:extLst>
                  <a:ext uri="{0D108BD9-81ED-4DB2-BD59-A6C34878D82A}">
                    <a16:rowId xmlns:a16="http://schemas.microsoft.com/office/drawing/2014/main" val="10005"/>
                  </a:ext>
                </a:extLst>
              </a:tr>
              <a:tr h="431166">
                <a:tc>
                  <a:txBody>
                    <a:bodyPr/>
                    <a:lstStyle/>
                    <a:p>
                      <a:pPr algn="ctr"/>
                      <a:r>
                        <a:rPr lang="en-GB" sz="1800" b="1" kern="1200" noProof="0" dirty="0" err="1">
                          <a:solidFill>
                            <a:schemeClr val="lt1"/>
                          </a:solidFill>
                          <a:effectLst/>
                          <a:latin typeface="Swis721 Cn BT" panose="020B0506020202030204" pitchFamily="34" charset="0"/>
                          <a:cs typeface="Arial"/>
                        </a:rPr>
                        <a:t>n.a.</a:t>
                      </a: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r>
                        <a:rPr lang="en-GB" sz="1400" kern="1200" noProof="0" dirty="0">
                          <a:solidFill>
                            <a:schemeClr val="bg1"/>
                          </a:solidFill>
                          <a:effectLst/>
                          <a:latin typeface="+mn-lt"/>
                          <a:ea typeface="+mn-ea"/>
                          <a:cs typeface="+mn-cs"/>
                        </a:rPr>
                        <a:t>This code is used if examination for any reason is not possible.</a:t>
                      </a:r>
                      <a:endParaRPr lang="en-GB" sz="1400" b="0" kern="1200" baseline="0" noProof="0" dirty="0">
                        <a:solidFill>
                          <a:schemeClr val="bg1"/>
                        </a:solidFill>
                        <a:effectLst/>
                        <a:latin typeface="+mn-lt"/>
                        <a:ea typeface="+mn-ea"/>
                        <a:cs typeface="+mn-cs"/>
                      </a:endParaRPr>
                    </a:p>
                  </a:txBody>
                  <a:tcPr marL="65942" marR="65942" marT="0" marB="0" anchor="ctr">
                    <a:solidFill>
                      <a:srgbClr val="ACA000"/>
                    </a:solidFill>
                  </a:tcPr>
                </a:tc>
                <a:tc hMerge="1">
                  <a:txBody>
                    <a:bodyPr/>
                    <a:lstStyle/>
                    <a:p>
                      <a:pPr algn="ctr" fontAlgn="base" hangingPunct="0">
                        <a:spcAft>
                          <a:spcPts val="0"/>
                        </a:spcAft>
                      </a:pPr>
                      <a:endParaRPr lang="en-GB" sz="1800" dirty="0">
                        <a:effectLst/>
                        <a:latin typeface="Calibri"/>
                        <a:ea typeface="Calibri"/>
                        <a:cs typeface="Arial"/>
                      </a:endParaRPr>
                    </a:p>
                  </a:txBody>
                  <a:tcPr marL="65942" marR="65942" marT="0" marB="0" anchor="ctr">
                    <a:solidFill>
                      <a:srgbClr val="FFFFE7"/>
                    </a:solidFill>
                  </a:tcPr>
                </a:tc>
                <a:tc hMerge="1">
                  <a:txBody>
                    <a:bodyPr/>
                    <a:lstStyle/>
                    <a:p>
                      <a:pPr marL="111125" indent="-90170" fontAlgn="base" hangingPunct="0">
                        <a:spcAft>
                          <a:spcPts val="0"/>
                        </a:spcAft>
                      </a:pPr>
                      <a:endParaRPr lang="en-GB" sz="1600" b="1"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6"/>
                  </a:ext>
                </a:extLst>
              </a:tr>
              <a:tr h="272968">
                <a:tc>
                  <a:txBody>
                    <a:bodyPr/>
                    <a:lstStyle/>
                    <a:p>
                      <a:pPr algn="ct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endParaRPr lang="en-GB" sz="500" kern="1200" dirty="0">
                        <a:solidFill>
                          <a:schemeClr val="bg1"/>
                        </a:solidFill>
                        <a:effectLst/>
                        <a:latin typeface="+mn-lt"/>
                        <a:ea typeface="+mn-ea"/>
                        <a:cs typeface="+mn-cs"/>
                      </a:endParaRPr>
                    </a:p>
                    <a:p>
                      <a:pPr marL="0" marR="0" indent="0" algn="l" defTabSz="1280160" rtl="0" eaLnBrk="1" fontAlgn="auto" latinLnBrk="0" hangingPunct="1">
                        <a:lnSpc>
                          <a:spcPct val="100000"/>
                        </a:lnSpc>
                        <a:spcBef>
                          <a:spcPts val="0"/>
                        </a:spcBef>
                        <a:spcAft>
                          <a:spcPts val="0"/>
                        </a:spcAft>
                        <a:buClrTx/>
                        <a:buSzTx/>
                        <a:buFontTx/>
                        <a:buNone/>
                        <a:tabLst/>
                        <a:defRPr/>
                      </a:pPr>
                      <a:r>
                        <a:rPr lang="en-GB" sz="1400" kern="1200" dirty="0">
                          <a:solidFill>
                            <a:schemeClr val="bg1"/>
                          </a:solidFill>
                          <a:effectLst/>
                          <a:latin typeface="+mn-lt"/>
                          <a:ea typeface="+mn-ea"/>
                          <a:cs typeface="+mn-cs"/>
                        </a:rPr>
                        <a:t>Comments: 1) Describes in particular the dentist’s or dental technician´s ability to restore the tooth in comparison to contralateral (unrestored) teeth. 2) Don´t mix-up with F1, F2, or F3.</a:t>
                      </a:r>
                    </a:p>
                    <a:p>
                      <a:pPr marL="0" marR="0" indent="0" algn="l" defTabSz="1280160" rtl="0" eaLnBrk="1" fontAlgn="auto" latinLnBrk="0" hangingPunct="1">
                        <a:lnSpc>
                          <a:spcPct val="100000"/>
                        </a:lnSpc>
                        <a:spcBef>
                          <a:spcPts val="0"/>
                        </a:spcBef>
                        <a:spcAft>
                          <a:spcPts val="0"/>
                        </a:spcAft>
                        <a:buClrTx/>
                        <a:buSzTx/>
                        <a:buFontTx/>
                        <a:buNone/>
                        <a:tabLst/>
                        <a:defRPr/>
                      </a:pPr>
                      <a:endParaRPr lang="en-GB" sz="1400" kern="1200" dirty="0">
                        <a:solidFill>
                          <a:schemeClr val="bg1"/>
                        </a:solidFill>
                        <a:effectLst/>
                        <a:latin typeface="+mn-lt"/>
                        <a:ea typeface="+mn-ea"/>
                        <a:cs typeface="+mn-cs"/>
                      </a:endParaRPr>
                    </a:p>
                  </a:txBody>
                  <a:tcPr marL="65942" marR="65942" marT="0" marB="0" anchor="ctr">
                    <a:solidFill>
                      <a:srgbClr val="ACA000"/>
                    </a:solidFill>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775978922"/>
                  </a:ext>
                </a:extLst>
              </a:tr>
            </a:tbl>
          </a:graphicData>
        </a:graphic>
      </p:graphicFrame>
      <p:pic>
        <p:nvPicPr>
          <p:cNvPr id="11"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32966" y="1168976"/>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32966" y="7506628"/>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32966" y="3306230"/>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4">
            <a:extLst>
              <a:ext uri="{FF2B5EF4-FFF2-40B4-BE49-F238E27FC236}">
                <a16:creationId xmlns:a16="http://schemas.microsoft.com/office/drawing/2014/main" id="{1A2983E6-DA28-4953-ADDC-946BBEBC906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40768" y="3306230"/>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5">
            <a:extLst>
              <a:ext uri="{FF2B5EF4-FFF2-40B4-BE49-F238E27FC236}">
                <a16:creationId xmlns:a16="http://schemas.microsoft.com/office/drawing/2014/main" id="{F6B5B8BB-4847-48C7-9B26-9265EE5EB66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40768" y="1168976"/>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2">
            <a:extLst>
              <a:ext uri="{FF2B5EF4-FFF2-40B4-BE49-F238E27FC236}">
                <a16:creationId xmlns:a16="http://schemas.microsoft.com/office/drawing/2014/main" id="{3BE9FB45-2F34-4298-83E4-BADEC595D7B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32966" y="5392688"/>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Grafik 7">
            <a:extLst>
              <a:ext uri="{FF2B5EF4-FFF2-40B4-BE49-F238E27FC236}">
                <a16:creationId xmlns:a16="http://schemas.microsoft.com/office/drawing/2014/main" id="{FD6A9444-E435-43D0-A27B-6BBC8D89D63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432966" y="9592302"/>
            <a:ext cx="1872000" cy="1872000"/>
          </a:xfrm>
          <a:prstGeom prst="rect">
            <a:avLst/>
          </a:prstGeom>
        </p:spPr>
      </p:pic>
      <p:pic>
        <p:nvPicPr>
          <p:cNvPr id="13" name="Grafik 12">
            <a:extLst>
              <a:ext uri="{FF2B5EF4-FFF2-40B4-BE49-F238E27FC236}">
                <a16:creationId xmlns:a16="http://schemas.microsoft.com/office/drawing/2014/main" id="{F66D1233-0E36-4C55-B963-17307057508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440768" y="5392688"/>
            <a:ext cx="1872000" cy="1872000"/>
          </a:xfrm>
          <a:prstGeom prst="rect">
            <a:avLst/>
          </a:prstGeom>
        </p:spPr>
      </p:pic>
      <p:pic>
        <p:nvPicPr>
          <p:cNvPr id="16" name="Grafik 15">
            <a:extLst>
              <a:ext uri="{FF2B5EF4-FFF2-40B4-BE49-F238E27FC236}">
                <a16:creationId xmlns:a16="http://schemas.microsoft.com/office/drawing/2014/main" id="{4735FF46-CB25-415B-8877-1E689077C99E}"/>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440768" y="9592302"/>
            <a:ext cx="1872000" cy="1872000"/>
          </a:xfrm>
          <a:prstGeom prst="rect">
            <a:avLst/>
          </a:prstGeom>
        </p:spPr>
      </p:pic>
      <p:pic>
        <p:nvPicPr>
          <p:cNvPr id="33" name="Picture 3" descr="C:\FOTOSAMMLUNG Zahnmedizin\00 - Zahnflächen\Füllungen - Bleibend\Luderschmidt 30Jahre Zahn16.JPG">
            <a:extLst>
              <a:ext uri="{FF2B5EF4-FFF2-40B4-BE49-F238E27FC236}">
                <a16:creationId xmlns:a16="http://schemas.microsoft.com/office/drawing/2014/main" id="{65D6DA2B-DABE-4050-AEE6-4DDBAA140B58}"/>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440768" y="7506628"/>
            <a:ext cx="1872000" cy="18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3616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973731031"/>
              </p:ext>
            </p:extLst>
          </p:nvPr>
        </p:nvGraphicFramePr>
        <p:xfrm>
          <a:off x="54422" y="64096"/>
          <a:ext cx="9495978" cy="12661304"/>
        </p:xfrm>
        <a:graphic>
          <a:graphicData uri="http://schemas.openxmlformats.org/drawingml/2006/table">
            <a:tbl>
              <a:tblPr firstRow="1" firstCol="1" bandRow="1" bandCol="1">
                <a:tableStyleId>{5C22544A-7EE6-4342-B048-85BDC9FD1C3A}</a:tableStyleId>
              </a:tblPr>
              <a:tblGrid>
                <a:gridCol w="490660">
                  <a:extLst>
                    <a:ext uri="{9D8B030D-6E8A-4147-A177-3AD203B41FA5}">
                      <a16:colId xmlns:a16="http://schemas.microsoft.com/office/drawing/2014/main" val="20000"/>
                    </a:ext>
                  </a:extLst>
                </a:gridCol>
                <a:gridCol w="3679454">
                  <a:extLst>
                    <a:ext uri="{9D8B030D-6E8A-4147-A177-3AD203B41FA5}">
                      <a16:colId xmlns:a16="http://schemas.microsoft.com/office/drawing/2014/main" val="20001"/>
                    </a:ext>
                  </a:extLst>
                </a:gridCol>
                <a:gridCol w="4275387">
                  <a:extLst>
                    <a:ext uri="{9D8B030D-6E8A-4147-A177-3AD203B41FA5}">
                      <a16:colId xmlns:a16="http://schemas.microsoft.com/office/drawing/2014/main" val="20002"/>
                    </a:ext>
                  </a:extLst>
                </a:gridCol>
                <a:gridCol w="1050477">
                  <a:extLst>
                    <a:ext uri="{9D8B030D-6E8A-4147-A177-3AD203B41FA5}">
                      <a16:colId xmlns:a16="http://schemas.microsoft.com/office/drawing/2014/main" val="20003"/>
                    </a:ext>
                  </a:extLst>
                </a:gridCol>
              </a:tblGrid>
              <a:tr h="936104">
                <a:tc>
                  <a:txBody>
                    <a:bodyPr/>
                    <a:lstStyle/>
                    <a:p>
                      <a:pPr algn="ctr" fontAlgn="base" hangingPunct="0">
                        <a:spcAft>
                          <a:spcPts val="0"/>
                        </a:spcAft>
                      </a:pPr>
                      <a:r>
                        <a:rPr lang="en-GB" sz="1200" b="0" noProof="0" dirty="0">
                          <a:solidFill>
                            <a:schemeClr val="tx1">
                              <a:lumMod val="75000"/>
                              <a:lumOff val="25000"/>
                            </a:schemeClr>
                          </a:solidFill>
                          <a:effectLst/>
                          <a:latin typeface="Calibri"/>
                          <a:ea typeface="Calibri"/>
                          <a:cs typeface="Arial"/>
                        </a:rPr>
                        <a:t>page</a:t>
                      </a:r>
                      <a:r>
                        <a:rPr lang="en-GB" sz="2800" b="0" noProof="0" dirty="0">
                          <a:solidFill>
                            <a:schemeClr val="tx1">
                              <a:lumMod val="75000"/>
                              <a:lumOff val="25000"/>
                            </a:schemeClr>
                          </a:solidFill>
                          <a:effectLst/>
                          <a:latin typeface="Calibri"/>
                          <a:ea typeface="Calibri"/>
                          <a:cs typeface="Arial"/>
                        </a:rPr>
                        <a:t>9</a:t>
                      </a:r>
                      <a:endParaRPr lang="en-GB" sz="2400" b="0" noProof="0" dirty="0">
                        <a:solidFill>
                          <a:schemeClr val="tx1">
                            <a:lumMod val="75000"/>
                            <a:lumOff val="25000"/>
                          </a:schemeClr>
                        </a:solidFill>
                        <a:effectLst/>
                        <a:latin typeface="Calibri"/>
                        <a:ea typeface="Calibri"/>
                        <a:cs typeface="Arial"/>
                      </a:endParaRPr>
                    </a:p>
                  </a:txBody>
                  <a:tcPr marL="65942" marR="65942" marT="0" marB="0" anchor="ctr">
                    <a:solidFill>
                      <a:srgbClr val="ACA000"/>
                    </a:solidFill>
                  </a:tcPr>
                </a:tc>
                <a:tc gridSpan="2">
                  <a:txBody>
                    <a:bodyPr/>
                    <a:lstStyle/>
                    <a:p>
                      <a:pPr algn="ctr" fontAlgn="base" hangingPunct="0">
                        <a:spcAft>
                          <a:spcPts val="0"/>
                        </a:spcAft>
                      </a:pPr>
                      <a:r>
                        <a:rPr lang="en-GB" sz="1800" noProof="0" dirty="0">
                          <a:effectLst/>
                        </a:rPr>
                        <a:t>Evaluation</a:t>
                      </a:r>
                      <a:r>
                        <a:rPr lang="en-GB" sz="1800" baseline="0" noProof="0" dirty="0">
                          <a:effectLst/>
                        </a:rPr>
                        <a:t> of </a:t>
                      </a:r>
                      <a:r>
                        <a:rPr lang="en-GB" sz="1800" noProof="0" dirty="0">
                          <a:effectLst/>
                        </a:rPr>
                        <a:t>direct &amp; indirect restorations (Domain Functionality</a:t>
                      </a:r>
                      <a:r>
                        <a:rPr lang="en-GB" sz="2000" b="0" noProof="0" dirty="0">
                          <a:effectLst/>
                          <a:latin typeface="+mn-lt"/>
                          <a:cs typeface="Arial"/>
                        </a:rPr>
                        <a:t>)</a:t>
                      </a:r>
                    </a:p>
                    <a:p>
                      <a:pPr algn="ctr" fontAlgn="base" hangingPunct="0">
                        <a:spcAft>
                          <a:spcPts val="0"/>
                        </a:spcAft>
                      </a:pPr>
                      <a:r>
                        <a:rPr lang="en-GB" sz="1800" b="1" noProof="0" dirty="0">
                          <a:solidFill>
                            <a:schemeClr val="tx1"/>
                          </a:solidFill>
                          <a:effectLst/>
                          <a:latin typeface="Calibri"/>
                          <a:ea typeface="Calibri"/>
                          <a:cs typeface="Arial"/>
                        </a:rPr>
                        <a:t>Category F5: Occlusion &amp; Wear</a:t>
                      </a:r>
                      <a:endParaRPr lang="en-GB" sz="1800" b="1" baseline="0" noProof="0" dirty="0">
                        <a:solidFill>
                          <a:schemeClr val="tx1"/>
                        </a:solidFill>
                        <a:effectLst/>
                        <a:latin typeface="Calibri"/>
                        <a:ea typeface="Calibri"/>
                        <a:cs typeface="Arial"/>
                      </a:endParaRPr>
                    </a:p>
                    <a:p>
                      <a:pPr algn="ctr" fontAlgn="base" hangingPunct="0">
                        <a:spcAft>
                          <a:spcPts val="0"/>
                        </a:spcAft>
                      </a:pPr>
                      <a:r>
                        <a:rPr lang="en-GB" sz="1800" b="0" baseline="0" noProof="0" dirty="0">
                          <a:effectLst/>
                          <a:latin typeface="Calibri"/>
                          <a:ea typeface="Calibri"/>
                          <a:cs typeface="Arial"/>
                        </a:rPr>
                        <a:t>Applicability</a:t>
                      </a:r>
                      <a:r>
                        <a:rPr lang="en-GB" sz="1800" b="0" baseline="0" noProof="0" dirty="0">
                          <a:effectLst/>
                          <a:latin typeface="+mn-lt"/>
                          <a:ea typeface="Calibri"/>
                          <a:cs typeface="Arial"/>
                        </a:rPr>
                        <a:t>: All types of occluding restorations</a:t>
                      </a:r>
                      <a:endParaRPr lang="en-GB" sz="2000" b="0" noProof="0" dirty="0">
                        <a:effectLst/>
                        <a:latin typeface="Calibri"/>
                        <a:ea typeface="Calibri"/>
                        <a:cs typeface="Arial"/>
                      </a:endParaRPr>
                    </a:p>
                  </a:txBody>
                  <a:tcPr marL="65942" marR="65942" marT="0" marB="0" anchor="ctr">
                    <a:solidFill>
                      <a:srgbClr val="ACA000"/>
                    </a:solidFill>
                  </a:tcPr>
                </a:tc>
                <a:tc hMerge="1">
                  <a:txBody>
                    <a:bodyPr/>
                    <a:lstStyle/>
                    <a:p>
                      <a:pPr algn="ctr" fontAlgn="base" hangingPunct="0">
                        <a:spcAft>
                          <a:spcPts val="0"/>
                        </a:spcAft>
                      </a:pPr>
                      <a:endParaRPr lang="de-DE" sz="2000" b="1" dirty="0">
                        <a:effectLst/>
                        <a:latin typeface="Calibri"/>
                        <a:ea typeface="Calibri"/>
                        <a:cs typeface="Arial"/>
                      </a:endParaRPr>
                    </a:p>
                  </a:txBody>
                  <a:tcPr marL="65942" marR="65942" marT="0" marB="0" anchor="ctr">
                    <a:solidFill>
                      <a:srgbClr val="E2D200"/>
                    </a:solidFill>
                  </a:tcPr>
                </a:tc>
                <a:tc>
                  <a:txBody>
                    <a:bodyPr/>
                    <a:lstStyle/>
                    <a:p>
                      <a:pPr algn="ctr" fontAlgn="base" hangingPunct="0">
                        <a:spcAft>
                          <a:spcPts val="0"/>
                        </a:spcAft>
                      </a:pPr>
                      <a:r>
                        <a:rPr lang="en-GB" sz="1800" noProof="0">
                          <a:effectLst/>
                        </a:rPr>
                        <a:t>Probable treatment</a:t>
                      </a:r>
                      <a:endParaRPr lang="en-GB" sz="2000" noProof="0">
                        <a:effectLst/>
                        <a:latin typeface="Calibri"/>
                        <a:ea typeface="Calibri"/>
                        <a:cs typeface="Arial"/>
                      </a:endParaRPr>
                    </a:p>
                  </a:txBody>
                  <a:tcPr marL="36000" marR="36000" marT="0" marB="0" anchor="ctr">
                    <a:solidFill>
                      <a:srgbClr val="ACA000"/>
                    </a:solidFill>
                  </a:tcPr>
                </a:tc>
                <a:extLst>
                  <a:ext uri="{0D108BD9-81ED-4DB2-BD59-A6C34878D82A}">
                    <a16:rowId xmlns:a16="http://schemas.microsoft.com/office/drawing/2014/main" val="10000"/>
                  </a:ext>
                </a:extLst>
              </a:tr>
              <a:tr h="2097563">
                <a:tc>
                  <a:txBody>
                    <a:bodyPr/>
                    <a:lstStyle/>
                    <a:p>
                      <a:pPr algn="ctr" fontAlgn="base" hangingPunct="0">
                        <a:spcAft>
                          <a:spcPts val="0"/>
                        </a:spcAft>
                      </a:pPr>
                      <a:r>
                        <a:rPr lang="en-GB" sz="1800" b="1" noProof="0">
                          <a:effectLst/>
                          <a:latin typeface="Swis721 Cn BT" panose="020B0506020202030204" pitchFamily="34" charset="0"/>
                          <a:ea typeface="Calibri"/>
                          <a:cs typeface="Arial"/>
                        </a:rPr>
                        <a:t>F5.1</a:t>
                      </a:r>
                      <a:endParaRPr lang="en-GB" sz="3600" b="1" noProof="0">
                        <a:effectLst/>
                        <a:latin typeface="Swis721 Cn BT" panose="020B0506020202030204" pitchFamily="34" charset="0"/>
                        <a:ea typeface="Calibri"/>
                        <a:cs typeface="Arial"/>
                      </a:endParaRPr>
                    </a:p>
                  </a:txBody>
                  <a:tcPr marL="36000" marR="36000" marT="0" marB="0" anchor="ctr">
                    <a:solidFill>
                      <a:srgbClr val="ACA000"/>
                    </a:solidFill>
                  </a:tcPr>
                </a:tc>
                <a:tc>
                  <a:txBody>
                    <a:bodyPr/>
                    <a:lstStyle/>
                    <a:p>
                      <a:pPr fontAlgn="base" hangingPunct="0">
                        <a:spcAft>
                          <a:spcPts val="0"/>
                        </a:spcAft>
                      </a:pPr>
                      <a:r>
                        <a:rPr lang="en-GB" sz="1600" b="1" baseline="0" noProof="0" dirty="0">
                          <a:effectLst/>
                        </a:rPr>
                        <a:t>Clinically very good restoration</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Ideal individual and age-related static and dynamic occlusion with multiple antagonistic contact points. No premature contacts, non-/ hyper-occlusion and/or balancing interferences.</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lnSpc>
                          <a:spcPct val="150000"/>
                        </a:lnSpc>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B w="3175" cap="flat" cmpd="sng" algn="ctr">
                      <a:solidFill>
                        <a:srgbClr val="ACA000"/>
                      </a:solidFill>
                      <a:prstDash val="solid"/>
                      <a:round/>
                      <a:headEnd type="none" w="med" len="med"/>
                      <a:tailEnd type="none" w="med" len="med"/>
                    </a:lnB>
                    <a:solidFill>
                      <a:srgbClr val="FFFFE7"/>
                    </a:solidFill>
                  </a:tcPr>
                </a:tc>
                <a:tc rowSpan="2">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Reviewing </a:t>
                      </a:r>
                    </a:p>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No operative intervention</a:t>
                      </a:r>
                      <a:endParaRPr lang="en-GB" sz="1800" b="1" noProof="0">
                        <a:solidFill>
                          <a:schemeClr val="bg1"/>
                        </a:solidFill>
                        <a:effectLst/>
                      </a:endParaRPr>
                    </a:p>
                  </a:txBody>
                  <a:tcPr marL="65942" marR="65942" marT="0" marB="0" vert="vert270" anchor="ctr">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1"/>
                  </a:ext>
                </a:extLst>
              </a:tr>
              <a:tr h="2087695">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F5</a:t>
                      </a:r>
                      <a:r>
                        <a:rPr lang="en-GB" sz="1800" b="1" kern="1200" noProof="0">
                          <a:solidFill>
                            <a:schemeClr val="lt1"/>
                          </a:solidFill>
                          <a:effectLst/>
                          <a:latin typeface="Swis721 Cn BT" panose="020B0506020202030204" pitchFamily="34" charset="0"/>
                          <a:ea typeface="Calibri"/>
                          <a:cs typeface="Arial"/>
                        </a:rPr>
                        <a:t>.2</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good r</a:t>
                      </a:r>
                      <a:r>
                        <a:rPr lang="en-GB" sz="1600" b="1" noProof="0" dirty="0">
                          <a:effectLst/>
                        </a:rPr>
                        <a:t>estoration</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Minor deviations in individual and age-related static and dynamic occlusion with at least one antagonistic contact point per tooth. No premature contacts, non-/hyper-occlusion and/or balancing interferences.</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rgbClr val="FFFFE7"/>
                    </a:solidFill>
                  </a:tcPr>
                </a:tc>
                <a:tc vMerge="1">
                  <a:txBody>
                    <a:bodyPr/>
                    <a:lstStyle/>
                    <a:p>
                      <a:pPr marL="111125" indent="-90170" fontAlgn="base" hangingPunct="0">
                        <a:spcAft>
                          <a:spcPts val="0"/>
                        </a:spcAft>
                      </a:pPr>
                      <a:endParaRPr lang="en-GB" sz="1600"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2"/>
                  </a:ext>
                </a:extLst>
              </a:tr>
              <a:tr h="2141317">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F5</a:t>
                      </a:r>
                      <a:r>
                        <a:rPr lang="en-GB" sz="1800" b="1" kern="1200" noProof="0">
                          <a:solidFill>
                            <a:schemeClr val="lt1"/>
                          </a:solidFill>
                          <a:effectLst/>
                          <a:latin typeface="Swis721 Cn BT" panose="020B0506020202030204" pitchFamily="34" charset="0"/>
                          <a:ea typeface="Calibri"/>
                          <a:cs typeface="Arial"/>
                        </a:rPr>
                        <a:t>.3</a:t>
                      </a:r>
                    </a:p>
                  </a:txBody>
                  <a:tcPr marL="36000" marR="36000" marT="0" marB="0" anchor="ctr">
                    <a:lnB w="6350" cap="flat" cmpd="sng" algn="ctr">
                      <a:solidFill>
                        <a:schemeClr val="bg1"/>
                      </a:solidFill>
                      <a:prstDash val="solid"/>
                      <a:round/>
                      <a:headEnd type="none" w="med" len="med"/>
                      <a:tailEnd type="none" w="med" len="med"/>
                    </a:lnB>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satisfactory r</a:t>
                      </a:r>
                      <a:r>
                        <a:rPr lang="en-GB" sz="1600" b="1" noProof="0" dirty="0">
                          <a:effectLst/>
                        </a:rPr>
                        <a:t>estoration</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Hyper-occlusion, premature contacts and/or balancing interferences which can be eliminated by refurbishment.</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lnB w="19050" cap="flat" cmpd="sng" algn="ctr">
                      <a:solidFill>
                        <a:srgbClr val="ACA000"/>
                      </a:solidFill>
                      <a:prstDash val="solid"/>
                      <a:round/>
                      <a:headEnd type="none" w="med" len="med"/>
                      <a:tailEnd type="none" w="med" len="med"/>
                    </a:lnB>
                    <a:solidFill>
                      <a:srgbClr val="FFFFE7"/>
                    </a:solidFill>
                  </a:tcPr>
                </a:tc>
                <a:tc>
                  <a:txBody>
                    <a:bodyPr/>
                    <a:lstStyle/>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Refurbishment </a:t>
                      </a:r>
                    </a:p>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0" kern="1200" noProof="0">
                          <a:solidFill>
                            <a:schemeClr val="bg1"/>
                          </a:solidFill>
                          <a:effectLst/>
                          <a:latin typeface="+mn-lt"/>
                          <a:ea typeface="+mn-ea"/>
                          <a:cs typeface="+mn-cs"/>
                        </a:rPr>
                        <a:t>(if applicable)</a:t>
                      </a:r>
                      <a:endParaRPr lang="en-GB" sz="1600" b="0" noProof="0">
                        <a:solidFill>
                          <a:schemeClr val="bg1"/>
                        </a:solidFill>
                        <a:effectLst/>
                      </a:endParaRPr>
                    </a:p>
                  </a:txBody>
                  <a:tcPr marL="65942" marR="65942" marT="0" marB="0" vert="vert270" anchor="ct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ACA000"/>
                    </a:solidFill>
                  </a:tcPr>
                </a:tc>
                <a:extLst>
                  <a:ext uri="{0D108BD9-81ED-4DB2-BD59-A6C34878D82A}">
                    <a16:rowId xmlns:a16="http://schemas.microsoft.com/office/drawing/2014/main" val="10003"/>
                  </a:ext>
                </a:extLst>
              </a:tr>
              <a:tr h="2106592">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F5</a:t>
                      </a:r>
                      <a:r>
                        <a:rPr lang="en-GB" sz="1800" b="1" kern="1200" noProof="0">
                          <a:solidFill>
                            <a:schemeClr val="lt1"/>
                          </a:solidFill>
                          <a:effectLst/>
                          <a:latin typeface="Swis721 Cn BT" panose="020B0506020202030204" pitchFamily="34" charset="0"/>
                          <a:ea typeface="Calibri"/>
                          <a:cs typeface="Arial"/>
                        </a:rPr>
                        <a:t>.4</a:t>
                      </a:r>
                    </a:p>
                  </a:txBody>
                  <a:tcPr marL="36000" marR="36000" marT="0" marB="0" anchor="ctr">
                    <a:lnT w="6350" cap="flat" cmpd="sng" algn="ctr">
                      <a:solidFill>
                        <a:schemeClr val="bg1"/>
                      </a:solidFill>
                      <a:prstDash val="solid"/>
                      <a:round/>
                      <a:headEnd type="none" w="med" len="med"/>
                      <a:tailEnd type="none" w="med" len="med"/>
                    </a:lnT>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kern="1200" baseline="0" noProof="0" dirty="0">
                          <a:solidFill>
                            <a:schemeClr val="dk1"/>
                          </a:solidFill>
                          <a:effectLst/>
                          <a:latin typeface="+mn-lt"/>
                          <a:ea typeface="+mn-ea"/>
                          <a:cs typeface="+mn-cs"/>
                        </a:rPr>
                        <a:t>Clinically unsatisfactory restoration</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Localized, flat occlusal structure with severe non-occlusion AND/OR severely worn restoration. Repair is possible.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chemeClr val="accent6">
                        <a:lumMod val="20000"/>
                        <a:lumOff val="80000"/>
                      </a:schemeClr>
                    </a:solidFill>
                  </a:tcPr>
                </a:tc>
                <a:tc>
                  <a:txBody>
                    <a:bodyPr/>
                    <a:lstStyle/>
                    <a:p>
                      <a:pPr algn="ctr" fontAlgn="base" hangingPunct="0">
                        <a:spcAft>
                          <a:spcPts val="0"/>
                        </a:spcAft>
                      </a:pPr>
                      <a:r>
                        <a:rPr lang="en-GB" sz="1800" noProof="0" dirty="0">
                          <a:ln>
                            <a:solidFill>
                              <a:srgbClr val="ACA000"/>
                            </a:solidFill>
                          </a:ln>
                          <a:effectLst/>
                        </a:rPr>
                        <a:t> </a:t>
                      </a:r>
                      <a:endParaRPr lang="en-GB" sz="1800" noProof="0" dirty="0">
                        <a:ln>
                          <a:solidFill>
                            <a:srgbClr val="ACA000"/>
                          </a:solidFill>
                        </a:ln>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R w="3175" cap="flat" cmpd="sng" algn="ctr">
                      <a:solidFill>
                        <a:srgbClr val="ACA000"/>
                      </a:solidFill>
                      <a:prstDash val="solid"/>
                      <a:round/>
                      <a:headEnd type="none" w="med" len="med"/>
                      <a:tailEnd type="none" w="med" len="med"/>
                    </a:lnR>
                    <a:lnT w="19050" cap="flat" cmpd="sng" algn="ctr">
                      <a:solidFill>
                        <a:srgbClr val="ACA000"/>
                      </a:solidFill>
                      <a:prstDash val="solid"/>
                      <a:round/>
                      <a:headEnd type="none" w="med" len="med"/>
                      <a:tailEnd type="none" w="med" len="med"/>
                    </a:lnT>
                    <a:lnB w="3175" cap="flat" cmpd="sng" algn="ctr">
                      <a:solidFill>
                        <a:srgbClr val="ACA000"/>
                      </a:solidFill>
                      <a:prstDash val="solid"/>
                      <a:round/>
                      <a:headEnd type="none" w="med" len="med"/>
                      <a:tailEnd type="none" w="med" len="med"/>
                    </a:lnB>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Repair </a:t>
                      </a:r>
                    </a:p>
                    <a:p>
                      <a:pPr marL="111125" marR="0" indent="-90170" algn="ctr" defTabSz="1280160" rtl="0" eaLnBrk="1" fontAlgn="base" latinLnBrk="0" hangingPunct="0">
                        <a:lnSpc>
                          <a:spcPct val="100000"/>
                        </a:lnSpc>
                        <a:spcBef>
                          <a:spcPts val="0"/>
                        </a:spcBef>
                        <a:spcAft>
                          <a:spcPts val="0"/>
                        </a:spcAft>
                        <a:buClrTx/>
                        <a:buSzTx/>
                        <a:buFontTx/>
                        <a:buNone/>
                        <a:tabLst/>
                        <a:defRPr/>
                      </a:pPr>
                      <a:r>
                        <a:rPr lang="en-GB" sz="1600" b="0" kern="1200" noProof="0">
                          <a:solidFill>
                            <a:schemeClr val="bg1"/>
                          </a:solidFill>
                          <a:effectLst/>
                          <a:latin typeface="+mn-lt"/>
                          <a:ea typeface="+mn-ea"/>
                          <a:cs typeface="+mn-cs"/>
                        </a:rPr>
                        <a:t>(if applicable)</a:t>
                      </a:r>
                      <a:endParaRPr lang="en-GB" sz="1600" b="0" noProof="0">
                        <a:solidFill>
                          <a:schemeClr val="bg1"/>
                        </a:solidFill>
                        <a:effectLst/>
                      </a:endParaRPr>
                    </a:p>
                  </a:txBody>
                  <a:tcPr marL="65942" marR="65942" marT="0" marB="0" vert="vert270" anchor="ctr">
                    <a:lnL w="3175" cap="flat" cmpd="sng" algn="ctr">
                      <a:solidFill>
                        <a:srgbClr val="ACA000"/>
                      </a:solidFill>
                      <a:prstDash val="solid"/>
                      <a:round/>
                      <a:headEnd type="none" w="med" len="med"/>
                      <a:tailEnd type="none" w="med" len="med"/>
                    </a:lnL>
                    <a:lnT w="6350" cap="flat" cmpd="sng" algn="ctr">
                      <a:solidFill>
                        <a:schemeClr val="bg1"/>
                      </a:solidFill>
                      <a:prstDash val="solid"/>
                      <a:round/>
                      <a:headEnd type="none" w="med" len="med"/>
                      <a:tailEnd type="none" w="med" len="med"/>
                    </a:lnT>
                    <a:solidFill>
                      <a:srgbClr val="ACA000"/>
                    </a:solidFill>
                  </a:tcPr>
                </a:tc>
                <a:extLst>
                  <a:ext uri="{0D108BD9-81ED-4DB2-BD59-A6C34878D82A}">
                    <a16:rowId xmlns:a16="http://schemas.microsoft.com/office/drawing/2014/main" val="10004"/>
                  </a:ext>
                </a:extLst>
              </a:tr>
              <a:tr h="2106592">
                <a:tc>
                  <a:txBody>
                    <a:bodyPr/>
                    <a:lstStyle/>
                    <a:p>
                      <a:pPr marL="0" algn="ctr" defTabSz="1280160" rtl="0" eaLnBrk="1" fontAlgn="base" latinLnBrk="0" hangingPunct="0">
                        <a:spcAft>
                          <a:spcPts val="0"/>
                        </a:spcAft>
                      </a:pPr>
                      <a:r>
                        <a:rPr lang="en-GB" sz="1800" b="1" noProof="0">
                          <a:effectLst/>
                          <a:latin typeface="Swis721 Cn BT" panose="020B0506020202030204" pitchFamily="34" charset="0"/>
                          <a:ea typeface="Calibri"/>
                          <a:cs typeface="Arial"/>
                        </a:rPr>
                        <a:t>F5</a:t>
                      </a:r>
                      <a:r>
                        <a:rPr lang="en-GB" sz="1800" b="1" kern="1200" noProof="0">
                          <a:solidFill>
                            <a:schemeClr val="lt1"/>
                          </a:solidFill>
                          <a:effectLst/>
                          <a:latin typeface="Swis721 Cn BT" panose="020B0506020202030204" pitchFamily="34" charset="0"/>
                          <a:ea typeface="Calibri"/>
                          <a:cs typeface="Arial"/>
                        </a:rPr>
                        <a:t>.5</a:t>
                      </a:r>
                    </a:p>
                  </a:txBody>
                  <a:tcPr marL="36000" marR="36000" marT="0" marB="0" anchor="ctr">
                    <a:solidFill>
                      <a:srgbClr val="ACA000"/>
                    </a:solidFill>
                  </a:tcPr>
                </a:tc>
                <a:tc>
                  <a:txBody>
                    <a:bodyPr/>
                    <a:lstStyle/>
                    <a:p>
                      <a:pPr marL="0" marR="0" indent="0" algn="l" defTabSz="1280160" rtl="0" eaLnBrk="1" fontAlgn="base" latinLnBrk="0" hangingPunct="0">
                        <a:lnSpc>
                          <a:spcPct val="100000"/>
                        </a:lnSpc>
                        <a:spcBef>
                          <a:spcPts val="0"/>
                        </a:spcBef>
                        <a:spcAft>
                          <a:spcPts val="0"/>
                        </a:spcAft>
                        <a:buClrTx/>
                        <a:buSzTx/>
                        <a:buFontTx/>
                        <a:buNone/>
                        <a:tabLst/>
                        <a:defRPr/>
                      </a:pPr>
                      <a:r>
                        <a:rPr lang="en-GB" sz="1600" b="1" baseline="0" noProof="0" dirty="0">
                          <a:effectLst/>
                        </a:rPr>
                        <a:t>Clinically poor r</a:t>
                      </a:r>
                      <a:r>
                        <a:rPr lang="en-GB" sz="1600" b="1" noProof="0" dirty="0">
                          <a:effectLst/>
                        </a:rPr>
                        <a:t>estoration </a:t>
                      </a:r>
                    </a:p>
                    <a:p>
                      <a:pPr marL="0" marR="0" indent="0" algn="just" defTabSz="1280160" rtl="0" eaLnBrk="1" fontAlgn="base" latinLnBrk="0" hangingPunct="1">
                        <a:lnSpc>
                          <a:spcPts val="1600"/>
                        </a:lnSpc>
                        <a:spcBef>
                          <a:spcPts val="0"/>
                        </a:spcBef>
                        <a:spcAft>
                          <a:spcPts val="0"/>
                        </a:spcAft>
                        <a:buClrTx/>
                        <a:buSzTx/>
                        <a:buFontTx/>
                        <a:buNone/>
                        <a:tabLst/>
                        <a:defRPr/>
                      </a:pPr>
                      <a:r>
                        <a:rPr lang="en-GB" sz="1600" kern="1200" dirty="0">
                          <a:solidFill>
                            <a:schemeClr val="dk1"/>
                          </a:solidFill>
                          <a:effectLst/>
                          <a:latin typeface="+mn-lt"/>
                          <a:ea typeface="+mn-ea"/>
                          <a:cs typeface="+mn-cs"/>
                        </a:rPr>
                        <a:t>Generalized, severe non-occlusion AND/OR extensively worn restoration. Repair not possible/reasonable.</a:t>
                      </a:r>
                      <a:endParaRPr lang="en-GB" sz="1600" kern="1200" noProof="0" dirty="0">
                        <a:solidFill>
                          <a:schemeClr val="dk1"/>
                        </a:solidFill>
                        <a:effectLst/>
                        <a:latin typeface="+mn-lt"/>
                        <a:ea typeface="+mn-ea"/>
                        <a:cs typeface="+mn-cs"/>
                      </a:endParaRPr>
                    </a:p>
                  </a:txBody>
                  <a:tcPr marL="36000" marR="36000" marT="0" marB="0" anchor="ctr">
                    <a:lnR w="3175" cap="flat" cmpd="sng" algn="ctr">
                      <a:solidFill>
                        <a:srgbClr val="ACA000"/>
                      </a:solidFill>
                      <a:prstDash val="solid"/>
                      <a:round/>
                      <a:headEnd type="none" w="med" len="med"/>
                      <a:tailEnd type="none" w="med" len="med"/>
                    </a:lnR>
                    <a:lnT w="3175" cap="flat" cmpd="sng" algn="ctr">
                      <a:solidFill>
                        <a:srgbClr val="ACA000"/>
                      </a:solidFill>
                      <a:prstDash val="solid"/>
                      <a:round/>
                      <a:headEnd type="none" w="med" len="med"/>
                      <a:tailEnd type="none" w="med" len="med"/>
                    </a:lnT>
                    <a:solidFill>
                      <a:schemeClr val="accent6">
                        <a:lumMod val="20000"/>
                        <a:lumOff val="80000"/>
                      </a:schemeClr>
                    </a:solidFill>
                  </a:tcPr>
                </a:tc>
                <a:tc>
                  <a:txBody>
                    <a:bodyPr/>
                    <a:lstStyle/>
                    <a:p>
                      <a:pPr algn="ctr" fontAlgn="base" hangingPunct="0">
                        <a:spcAft>
                          <a:spcPts val="0"/>
                        </a:spcAft>
                      </a:pPr>
                      <a:r>
                        <a:rPr lang="en-GB" sz="1800" noProof="0">
                          <a:effectLst/>
                        </a:rPr>
                        <a:t> </a:t>
                      </a:r>
                      <a:endParaRPr lang="en-GB" sz="1800" noProof="0">
                        <a:effectLst/>
                        <a:latin typeface="Calibri"/>
                        <a:ea typeface="Calibri"/>
                        <a:cs typeface="Arial"/>
                      </a:endParaRPr>
                    </a:p>
                  </a:txBody>
                  <a:tcPr marL="65942" marR="65942" marT="0" marB="0" anchor="ctr">
                    <a:lnL w="3175" cap="flat" cmpd="sng" algn="ctr">
                      <a:solidFill>
                        <a:srgbClr val="ACA000"/>
                      </a:solidFill>
                      <a:prstDash val="solid"/>
                      <a:round/>
                      <a:headEnd type="none" w="med" len="med"/>
                      <a:tailEnd type="none" w="med" len="med"/>
                    </a:lnL>
                    <a:lnT w="3175" cap="flat" cmpd="sng" algn="ctr">
                      <a:solidFill>
                        <a:srgbClr val="ACA000"/>
                      </a:solidFill>
                      <a:prstDash val="solid"/>
                      <a:round/>
                      <a:headEnd type="none" w="med" len="med"/>
                      <a:tailEnd type="none" w="med" len="med"/>
                    </a:lnT>
                    <a:solidFill>
                      <a:schemeClr val="accent6">
                        <a:lumMod val="20000"/>
                        <a:lumOff val="80000"/>
                      </a:schemeClr>
                    </a:solidFill>
                  </a:tcPr>
                </a:tc>
                <a:tc>
                  <a:txBody>
                    <a:bodyPr/>
                    <a:lstStyle/>
                    <a:p>
                      <a:pPr marL="20955" marR="0" indent="0" algn="ctr" defTabSz="1280160" rtl="0" eaLnBrk="1" fontAlgn="base" latinLnBrk="0" hangingPunct="0">
                        <a:lnSpc>
                          <a:spcPct val="100000"/>
                        </a:lnSpc>
                        <a:spcBef>
                          <a:spcPts val="0"/>
                        </a:spcBef>
                        <a:spcAft>
                          <a:spcPts val="0"/>
                        </a:spcAft>
                        <a:buClrTx/>
                        <a:buSzTx/>
                        <a:buFontTx/>
                        <a:buNone/>
                        <a:tabLst/>
                        <a:defRPr/>
                      </a:pPr>
                      <a:r>
                        <a:rPr lang="en-GB" sz="1600" b="1" kern="1200" noProof="0">
                          <a:solidFill>
                            <a:schemeClr val="bg1"/>
                          </a:solidFill>
                          <a:effectLst/>
                          <a:latin typeface="+mn-lt"/>
                          <a:ea typeface="+mn-ea"/>
                          <a:cs typeface="+mn-cs"/>
                        </a:rPr>
                        <a:t>Replacement</a:t>
                      </a:r>
                    </a:p>
                  </a:txBody>
                  <a:tcPr marL="65942" marR="65942" marT="0" marB="0" vert="vert270" anchor="ctr">
                    <a:solidFill>
                      <a:srgbClr val="ACA000"/>
                    </a:solidFill>
                  </a:tcPr>
                </a:tc>
                <a:extLst>
                  <a:ext uri="{0D108BD9-81ED-4DB2-BD59-A6C34878D82A}">
                    <a16:rowId xmlns:a16="http://schemas.microsoft.com/office/drawing/2014/main" val="10005"/>
                  </a:ext>
                </a:extLst>
              </a:tr>
              <a:tr h="499641">
                <a:tc>
                  <a:txBody>
                    <a:bodyPr/>
                    <a:lstStyle/>
                    <a:p>
                      <a:pPr algn="ctr"/>
                      <a:r>
                        <a:rPr lang="en-GB" sz="1800" b="1" kern="1200" noProof="0" dirty="0" err="1">
                          <a:solidFill>
                            <a:schemeClr val="lt1"/>
                          </a:solidFill>
                          <a:effectLst/>
                          <a:latin typeface="Swis721 Cn BT" panose="020B0506020202030204" pitchFamily="34" charset="0"/>
                          <a:cs typeface="Arial"/>
                        </a:rPr>
                        <a:t>n.a.</a:t>
                      </a: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r>
                        <a:rPr lang="en-GB" sz="1400" kern="1200" noProof="0" dirty="0">
                          <a:solidFill>
                            <a:schemeClr val="bg1"/>
                          </a:solidFill>
                          <a:effectLst/>
                          <a:latin typeface="+mn-lt"/>
                          <a:ea typeface="+mn-ea"/>
                          <a:cs typeface="+mn-cs"/>
                        </a:rPr>
                        <a:t>This code is used if examination for any reason is not possible.</a:t>
                      </a:r>
                      <a:endParaRPr lang="en-GB" sz="1400" b="0" kern="1200" baseline="0" noProof="0" dirty="0">
                        <a:solidFill>
                          <a:schemeClr val="bg1"/>
                        </a:solidFill>
                        <a:effectLst/>
                        <a:latin typeface="+mn-lt"/>
                        <a:ea typeface="+mn-ea"/>
                        <a:cs typeface="+mn-cs"/>
                      </a:endParaRPr>
                    </a:p>
                  </a:txBody>
                  <a:tcPr marL="65942" marR="65942" marT="0" marB="0" anchor="ctr">
                    <a:solidFill>
                      <a:srgbClr val="ACA000"/>
                    </a:solidFill>
                  </a:tcPr>
                </a:tc>
                <a:tc hMerge="1">
                  <a:txBody>
                    <a:bodyPr/>
                    <a:lstStyle/>
                    <a:p>
                      <a:pPr algn="ctr" fontAlgn="base" hangingPunct="0">
                        <a:spcAft>
                          <a:spcPts val="0"/>
                        </a:spcAft>
                      </a:pPr>
                      <a:endParaRPr lang="en-GB" sz="1800" dirty="0">
                        <a:effectLst/>
                        <a:latin typeface="Calibri"/>
                        <a:ea typeface="Calibri"/>
                        <a:cs typeface="Arial"/>
                      </a:endParaRPr>
                    </a:p>
                  </a:txBody>
                  <a:tcPr marL="65942" marR="65942" marT="0" marB="0" anchor="ctr">
                    <a:solidFill>
                      <a:srgbClr val="FFFFE7"/>
                    </a:solidFill>
                  </a:tcPr>
                </a:tc>
                <a:tc hMerge="1">
                  <a:txBody>
                    <a:bodyPr/>
                    <a:lstStyle/>
                    <a:p>
                      <a:pPr marL="111125" indent="-90170" fontAlgn="base" hangingPunct="0">
                        <a:spcAft>
                          <a:spcPts val="0"/>
                        </a:spcAft>
                      </a:pPr>
                      <a:endParaRPr lang="en-GB" sz="1600" b="1" kern="1200" dirty="0">
                        <a:solidFill>
                          <a:schemeClr val="dk1"/>
                        </a:solidFill>
                        <a:effectLst/>
                        <a:latin typeface="+mn-lt"/>
                        <a:ea typeface="+mn-ea"/>
                        <a:cs typeface="+mn-cs"/>
                      </a:endParaRPr>
                    </a:p>
                  </a:txBody>
                  <a:tcPr marL="65942" marR="65942" marT="0" marB="0" anchor="ctr">
                    <a:solidFill>
                      <a:srgbClr val="FFFFE7"/>
                    </a:solidFill>
                  </a:tcPr>
                </a:tc>
                <a:extLst>
                  <a:ext uri="{0D108BD9-81ED-4DB2-BD59-A6C34878D82A}">
                    <a16:rowId xmlns:a16="http://schemas.microsoft.com/office/drawing/2014/main" val="10006"/>
                  </a:ext>
                </a:extLst>
              </a:tr>
              <a:tr h="272968">
                <a:tc>
                  <a:txBody>
                    <a:bodyPr/>
                    <a:lstStyle/>
                    <a:p>
                      <a:pPr algn="ctr"/>
                      <a:endParaRPr lang="en-GB" sz="1800" b="1" kern="1200" noProof="0" dirty="0">
                        <a:solidFill>
                          <a:schemeClr val="lt1"/>
                        </a:solidFill>
                        <a:effectLst/>
                        <a:latin typeface="Swis721 Cn BT" panose="020B0506020202030204" pitchFamily="34" charset="0"/>
                        <a:cs typeface="Arial"/>
                      </a:endParaRPr>
                    </a:p>
                  </a:txBody>
                  <a:tcPr marL="36000" marR="36000" marT="0" marB="0" anchor="ctr">
                    <a:solidFill>
                      <a:srgbClr val="ACA000"/>
                    </a:solidFill>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endParaRPr lang="en-GB" sz="300" kern="1200" dirty="0">
                        <a:solidFill>
                          <a:schemeClr val="bg1"/>
                        </a:solidFill>
                        <a:effectLst/>
                        <a:latin typeface="+mn-lt"/>
                        <a:ea typeface="+mn-ea"/>
                        <a:cs typeface="+mn-cs"/>
                      </a:endParaRPr>
                    </a:p>
                    <a:p>
                      <a:pPr marL="0" marR="0" indent="0" algn="l" defTabSz="1280160" rtl="0" eaLnBrk="1" fontAlgn="auto" latinLnBrk="0" hangingPunct="1">
                        <a:lnSpc>
                          <a:spcPct val="100000"/>
                        </a:lnSpc>
                        <a:spcBef>
                          <a:spcPts val="0"/>
                        </a:spcBef>
                        <a:spcAft>
                          <a:spcPts val="0"/>
                        </a:spcAft>
                        <a:buClrTx/>
                        <a:buSzTx/>
                        <a:buFontTx/>
                        <a:buNone/>
                        <a:tabLst/>
                        <a:defRPr/>
                      </a:pPr>
                      <a:r>
                        <a:rPr lang="en-GB" sz="1200" kern="1200" dirty="0">
                          <a:solidFill>
                            <a:schemeClr val="bg1"/>
                          </a:solidFill>
                          <a:effectLst/>
                          <a:latin typeface="+mn-lt"/>
                          <a:ea typeface="+mn-ea"/>
                          <a:cs typeface="+mn-cs"/>
                        </a:rPr>
                        <a:t>Comments: 1) Not applicable in case of irregular individual tooth form or malocclusion, e.g. </a:t>
                      </a:r>
                      <a:r>
                        <a:rPr lang="en-GB" sz="1200" kern="1200" dirty="0" err="1">
                          <a:solidFill>
                            <a:schemeClr val="bg1"/>
                          </a:solidFill>
                          <a:effectLst/>
                          <a:latin typeface="+mn-lt"/>
                          <a:ea typeface="+mn-ea"/>
                          <a:cs typeface="+mn-cs"/>
                        </a:rPr>
                        <a:t>microdens</a:t>
                      </a:r>
                      <a:r>
                        <a:rPr lang="en-GB" sz="1200" kern="1200" dirty="0">
                          <a:solidFill>
                            <a:schemeClr val="bg1"/>
                          </a:solidFill>
                          <a:effectLst/>
                          <a:latin typeface="+mn-lt"/>
                          <a:ea typeface="+mn-ea"/>
                          <a:cs typeface="+mn-cs"/>
                        </a:rPr>
                        <a:t> or missing antagonistic teeth. 2) In case of severe and generalized fracture &amp; retention deficiencies of a restoration (F1/score 5), score 5 (F5) is becoming not applicable. 3) Don´t mix-up with F1.</a:t>
                      </a:r>
                    </a:p>
                    <a:p>
                      <a:pPr marL="0" marR="0" indent="0" algn="l" defTabSz="1280160" rtl="0" eaLnBrk="1" fontAlgn="auto" latinLnBrk="0" hangingPunct="1">
                        <a:lnSpc>
                          <a:spcPct val="100000"/>
                        </a:lnSpc>
                        <a:spcBef>
                          <a:spcPts val="0"/>
                        </a:spcBef>
                        <a:spcAft>
                          <a:spcPts val="0"/>
                        </a:spcAft>
                        <a:buClrTx/>
                        <a:buSzTx/>
                        <a:buFontTx/>
                        <a:buNone/>
                        <a:tabLst/>
                        <a:defRPr/>
                      </a:pPr>
                      <a:endParaRPr lang="en-GB" sz="600" kern="1200" dirty="0">
                        <a:solidFill>
                          <a:schemeClr val="bg1"/>
                        </a:solidFill>
                        <a:effectLst/>
                        <a:latin typeface="+mn-lt"/>
                        <a:ea typeface="+mn-ea"/>
                        <a:cs typeface="+mn-cs"/>
                      </a:endParaRPr>
                    </a:p>
                  </a:txBody>
                  <a:tcPr marL="65942" marR="65942" marT="0" marB="0" anchor="ctr">
                    <a:solidFill>
                      <a:srgbClr val="ACA000"/>
                    </a:solidFill>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4172493376"/>
                  </a:ext>
                </a:extLst>
              </a:tr>
            </a:tbl>
          </a:graphicData>
        </a:graphic>
      </p:graphicFrame>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5293" y="3202456"/>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5"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8133" y="956915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8"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08133" y="3202456"/>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25293" y="1114855"/>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10"/>
          <p:cNvPicPr>
            <a:picLocks noChangeAspect="1" noChangeArrowheads="1"/>
          </p:cNvPicPr>
          <p:nvPr/>
        </p:nvPicPr>
        <p:blipFill>
          <a:blip r:embed="rId7" cstate="print">
            <a:extLst>
              <a:ext uri="{BEBA8EAE-BF5A-486C-A8C5-ECC9F3942E4B}">
                <a14:imgProps xmlns:a14="http://schemas.microsoft.com/office/drawing/2010/main">
                  <a14:imgLayer r:embed="rId8">
                    <a14:imgEffect>
                      <a14:brightnessContrast bright="-17000" contrast="4000"/>
                    </a14:imgEffect>
                  </a14:imgLayer>
                </a14:imgProps>
              </a:ext>
              <a:ext uri="{28A0092B-C50C-407E-A947-70E740481C1C}">
                <a14:useLocalDpi xmlns:a14="http://schemas.microsoft.com/office/drawing/2010/main" val="0"/>
              </a:ext>
            </a:extLst>
          </a:blip>
          <a:srcRect/>
          <a:stretch>
            <a:fillRect/>
          </a:stretch>
        </p:blipFill>
        <p:spPr bwMode="auto">
          <a:xfrm rot="5400000">
            <a:off x="6408133" y="5300378"/>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425293" y="5300378"/>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7">
            <a:extLst>
              <a:ext uri="{FF2B5EF4-FFF2-40B4-BE49-F238E27FC236}">
                <a16:creationId xmlns:a16="http://schemas.microsoft.com/office/drawing/2014/main" id="{1421C38B-F696-48DA-BE43-526DCBF4DB08}"/>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425293" y="9569152"/>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9">
            <a:extLst>
              <a:ext uri="{FF2B5EF4-FFF2-40B4-BE49-F238E27FC236}">
                <a16:creationId xmlns:a16="http://schemas.microsoft.com/office/drawing/2014/main" id="{D62B5193-5EDC-4BC1-B67B-04C3D0511733}"/>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408133" y="7469345"/>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Grafik 5">
            <a:extLst>
              <a:ext uri="{FF2B5EF4-FFF2-40B4-BE49-F238E27FC236}">
                <a16:creationId xmlns:a16="http://schemas.microsoft.com/office/drawing/2014/main" id="{83E4C03B-0668-461A-8F3E-A4872C140E4F}"/>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425293" y="7469345"/>
            <a:ext cx="1872000" cy="1872000"/>
          </a:xfrm>
          <a:prstGeom prst="rect">
            <a:avLst/>
          </a:prstGeom>
        </p:spPr>
      </p:pic>
      <p:pic>
        <p:nvPicPr>
          <p:cNvPr id="26" name="Picture 7">
            <a:extLst>
              <a:ext uri="{FF2B5EF4-FFF2-40B4-BE49-F238E27FC236}">
                <a16:creationId xmlns:a16="http://schemas.microsoft.com/office/drawing/2014/main" id="{12530B57-5839-46F9-8754-BC3E4BA26599}"/>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408133" y="1114855"/>
            <a:ext cx="1872000" cy="18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6818861"/>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3975</Words>
  <Application>Microsoft Office PowerPoint</Application>
  <PresentationFormat>A3-Papier (297 x 420 mm)</PresentationFormat>
  <Paragraphs>572</Paragraphs>
  <Slides>20</Slides>
  <Notes>20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20</vt:i4>
      </vt:variant>
    </vt:vector>
  </HeadingPairs>
  <TitlesOfParts>
    <vt:vector size="25" baseType="lpstr">
      <vt:lpstr>Arial Unicode MS</vt:lpstr>
      <vt:lpstr>Arial</vt:lpstr>
      <vt:lpstr>Calibri</vt:lpstr>
      <vt:lpstr>Swis721 Cn BT</vt:lpstr>
      <vt:lpstr>Larissa</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admin</dc:creator>
  <cp:lastModifiedBy>JK</cp:lastModifiedBy>
  <cp:revision>432</cp:revision>
  <dcterms:created xsi:type="dcterms:W3CDTF">2017-05-14T10:07:36Z</dcterms:created>
  <dcterms:modified xsi:type="dcterms:W3CDTF">2022-12-16T14:06:52Z</dcterms:modified>
</cp:coreProperties>
</file>