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58" r:id="rId1"/>
  </p:sldMasterIdLst>
  <p:notesMasterIdLst>
    <p:notesMasterId r:id="rId3"/>
  </p:notesMasterIdLst>
  <p:handoutMasterIdLst>
    <p:handoutMasterId r:id="rId4"/>
  </p:handoutMasterIdLst>
  <p:sldIdLst>
    <p:sldId id="297" r:id="rId2"/>
  </p:sldIdLst>
  <p:sldSz cx="6858000" cy="9144000" type="letter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" userDrawn="1">
          <p15:clr>
            <a:srgbClr val="A4A3A4"/>
          </p15:clr>
        </p15:guide>
        <p15:guide id="2" orient="horz" pos="3447" userDrawn="1">
          <p15:clr>
            <a:srgbClr val="A4A3A4"/>
          </p15:clr>
        </p15:guide>
        <p15:guide id="6" pos="26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13" autoAdjust="0"/>
    <p:restoredTop sz="96837" autoAdjust="0"/>
  </p:normalViewPr>
  <p:slideViewPr>
    <p:cSldViewPr snapToGrid="0" showGuides="1">
      <p:cViewPr varScale="1">
        <p:scale>
          <a:sx n="93" d="100"/>
          <a:sy n="93" d="100"/>
        </p:scale>
        <p:origin x="2652" y="96"/>
      </p:cViewPr>
      <p:guideLst>
        <p:guide orient="horz" pos="431"/>
        <p:guide orient="horz" pos="3447"/>
        <p:guide pos="26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2" d="100"/>
          <a:sy n="122" d="100"/>
        </p:scale>
        <p:origin x="4914" y="102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emf"/><Relationship Id="rId18" Type="http://schemas.openxmlformats.org/officeDocument/2006/relationships/image" Target="../media/image38.emf"/><Relationship Id="rId26" Type="http://schemas.openxmlformats.org/officeDocument/2006/relationships/image" Target="../media/image46.emf"/><Relationship Id="rId39" Type="http://schemas.openxmlformats.org/officeDocument/2006/relationships/image" Target="../media/image59.emf"/><Relationship Id="rId3" Type="http://schemas.openxmlformats.org/officeDocument/2006/relationships/image" Target="../media/image23.emf"/><Relationship Id="rId21" Type="http://schemas.openxmlformats.org/officeDocument/2006/relationships/image" Target="../media/image41.emf"/><Relationship Id="rId34" Type="http://schemas.openxmlformats.org/officeDocument/2006/relationships/image" Target="../media/image54.emf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17" Type="http://schemas.openxmlformats.org/officeDocument/2006/relationships/image" Target="../media/image37.emf"/><Relationship Id="rId25" Type="http://schemas.openxmlformats.org/officeDocument/2006/relationships/image" Target="../media/image45.emf"/><Relationship Id="rId33" Type="http://schemas.openxmlformats.org/officeDocument/2006/relationships/image" Target="../media/image53.emf"/><Relationship Id="rId38" Type="http://schemas.openxmlformats.org/officeDocument/2006/relationships/image" Target="../media/image58.emf"/><Relationship Id="rId2" Type="http://schemas.openxmlformats.org/officeDocument/2006/relationships/image" Target="../media/image22.emf"/><Relationship Id="rId16" Type="http://schemas.openxmlformats.org/officeDocument/2006/relationships/image" Target="../media/image36.emf"/><Relationship Id="rId20" Type="http://schemas.openxmlformats.org/officeDocument/2006/relationships/image" Target="../media/image40.emf"/><Relationship Id="rId29" Type="http://schemas.openxmlformats.org/officeDocument/2006/relationships/image" Target="../media/image49.emf"/><Relationship Id="rId41" Type="http://schemas.openxmlformats.org/officeDocument/2006/relationships/image" Target="../media/image61.emf"/><Relationship Id="rId1" Type="http://schemas.openxmlformats.org/officeDocument/2006/relationships/image" Target="../media/image21.emf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24" Type="http://schemas.openxmlformats.org/officeDocument/2006/relationships/image" Target="../media/image44.emf"/><Relationship Id="rId32" Type="http://schemas.openxmlformats.org/officeDocument/2006/relationships/image" Target="../media/image52.emf"/><Relationship Id="rId37" Type="http://schemas.openxmlformats.org/officeDocument/2006/relationships/image" Target="../media/image57.emf"/><Relationship Id="rId40" Type="http://schemas.openxmlformats.org/officeDocument/2006/relationships/image" Target="../media/image60.emf"/><Relationship Id="rId5" Type="http://schemas.openxmlformats.org/officeDocument/2006/relationships/image" Target="../media/image25.emf"/><Relationship Id="rId15" Type="http://schemas.openxmlformats.org/officeDocument/2006/relationships/image" Target="../media/image35.emf"/><Relationship Id="rId23" Type="http://schemas.openxmlformats.org/officeDocument/2006/relationships/image" Target="../media/image43.emf"/><Relationship Id="rId28" Type="http://schemas.openxmlformats.org/officeDocument/2006/relationships/image" Target="../media/image48.emf"/><Relationship Id="rId36" Type="http://schemas.openxmlformats.org/officeDocument/2006/relationships/image" Target="../media/image56.emf"/><Relationship Id="rId10" Type="http://schemas.openxmlformats.org/officeDocument/2006/relationships/image" Target="../media/image30.emf"/><Relationship Id="rId19" Type="http://schemas.openxmlformats.org/officeDocument/2006/relationships/image" Target="../media/image39.emf"/><Relationship Id="rId31" Type="http://schemas.openxmlformats.org/officeDocument/2006/relationships/image" Target="../media/image51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Relationship Id="rId14" Type="http://schemas.openxmlformats.org/officeDocument/2006/relationships/image" Target="../media/image34.emf"/><Relationship Id="rId22" Type="http://schemas.openxmlformats.org/officeDocument/2006/relationships/image" Target="../media/image42.emf"/><Relationship Id="rId27" Type="http://schemas.openxmlformats.org/officeDocument/2006/relationships/image" Target="../media/image47.emf"/><Relationship Id="rId30" Type="http://schemas.openxmlformats.org/officeDocument/2006/relationships/image" Target="../media/image50.emf"/><Relationship Id="rId35" Type="http://schemas.openxmlformats.org/officeDocument/2006/relationships/image" Target="../media/image5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F9E11-F642-4BF2-B4DC-AF7D35EA7551}" type="datetimeFigureOut">
              <a:rPr lang="en-GB" smtClean="0"/>
              <a:t>11/05/2023</a:t>
            </a:fld>
            <a:endParaRPr lang="en-GB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371A3-64EC-4735-8565-D99D78279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271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2A38B-F9FA-4036-A084-652409E98F08}" type="datetimeFigureOut">
              <a:rPr lang="en-GB" smtClean="0"/>
              <a:t>11/05/2023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082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36F85-577F-4A92-A47F-D540A2BCC8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091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790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hyperlink" Target="http://www.designguide.ku.dk/ku/skabeloner/powerpoint/praesentationer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hyperlink" Target="https://designguide.ku.dk/skabeloner/powerpoint/praesentationer/" TargetMode="External"/><Relationship Id="rId4" Type="http://schemas.openxmlformats.org/officeDocument/2006/relationships/hyperlink" Target="http://image.ku.dk/lightbox/211/13407586855728741badb20/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illede stor vens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858000" cy="9144000"/>
          </a:xfrm>
          <a:blipFill>
            <a:blip r:embed="rId2"/>
            <a:stretch>
              <a:fillRect/>
            </a:stretch>
          </a:blipFill>
        </p:spPr>
        <p:txBody>
          <a:bodyPr lIns="6408000" tIns="360000" anchor="ctr" anchorCtr="0"/>
          <a:lstStyle>
            <a:lvl1pPr marL="0" indent="0" algn="l">
              <a:buNone/>
              <a:defRPr sz="18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smtClean="0"/>
              <a:t> </a:t>
            </a:r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udskifte</a:t>
            </a:r>
            <a:r>
              <a:rPr lang="en-GB" dirty="0" smtClean="0"/>
              <a:t> </a:t>
            </a:r>
            <a:r>
              <a:rPr lang="en-GB" dirty="0" err="1" smtClean="0"/>
              <a:t>billedet</a:t>
            </a:r>
            <a:endParaRPr lang="en-GB" dirty="0"/>
          </a:p>
        </p:txBody>
      </p:sp>
      <p:sp>
        <p:nvSpPr>
          <p:cNvPr id="2" name="Titel 2"/>
          <p:cNvSpPr>
            <a:spLocks noGrp="1"/>
          </p:cNvSpPr>
          <p:nvPr>
            <p:ph type="ctrTitle"/>
          </p:nvPr>
        </p:nvSpPr>
        <p:spPr>
          <a:xfrm>
            <a:off x="0" y="922421"/>
            <a:ext cx="3352205" cy="7298713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3384000" anchor="b" anchorCtr="0">
            <a:noAutofit/>
          </a:bodyPr>
          <a:lstStyle>
            <a:lvl1pPr algn="l">
              <a:lnSpc>
                <a:spcPts val="2250"/>
              </a:lnSpc>
              <a:defRPr sz="2025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5810125" y="-513599"/>
            <a:ext cx="45842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9610733C-9034-4EF1-A134-C713BE098F55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820528" y="-513599"/>
            <a:ext cx="392690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6331243" y="-513599"/>
            <a:ext cx="214739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331291" y="5404800"/>
            <a:ext cx="2782491" cy="1199688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13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9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331291" y="4009714"/>
            <a:ext cx="2782490" cy="968580"/>
          </a:xfrm>
        </p:spPr>
        <p:txBody>
          <a:bodyPr rIns="0">
            <a:noAutofit/>
          </a:bodyPr>
          <a:lstStyle>
            <a:lvl1pPr marL="0" indent="0" algn="l">
              <a:lnSpc>
                <a:spcPct val="100000"/>
              </a:lnSpc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undertitel</a:t>
            </a:r>
            <a:endParaRPr lang="en-GB" dirty="0"/>
          </a:p>
        </p:txBody>
      </p:sp>
      <p:sp>
        <p:nvSpPr>
          <p:cNvPr id="12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330399" y="1360268"/>
            <a:ext cx="2782490" cy="1793889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25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08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bille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331292" y="2180167"/>
            <a:ext cx="6194524" cy="6233584"/>
          </a:xfrm>
          <a:blipFill>
            <a:blip r:embed="rId2"/>
            <a:stretch>
              <a:fillRect/>
            </a:stretch>
          </a:blipFill>
        </p:spPr>
        <p:txBody>
          <a:bodyPr lIns="0" tIns="2304000" rIns="0" anchor="t" anchorCtr="0"/>
          <a:lstStyle>
            <a:lvl1pPr marL="0" indent="0" algn="ctr">
              <a:buNone/>
              <a:defRPr sz="18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udskifte</a:t>
            </a:r>
            <a:r>
              <a:rPr lang="en-GB" dirty="0" smtClean="0"/>
              <a:t> </a:t>
            </a:r>
            <a:r>
              <a:rPr lang="en-GB" dirty="0" err="1" smtClean="0"/>
              <a:t>billedet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1292" y="827617"/>
            <a:ext cx="6194523" cy="1153583"/>
          </a:xfrm>
        </p:spPr>
        <p:txBody>
          <a:bodyPr/>
          <a:lstStyle/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54C8-09F9-49F3-9200-F6E55E50E9FD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16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lle tekstlabel højre og bille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446469"/>
            <a:ext cx="6858000" cy="8697532"/>
          </a:xfrm>
          <a:blipFill>
            <a:blip r:embed="rId2"/>
            <a:stretch>
              <a:fillRect/>
            </a:stretch>
          </a:blipFill>
        </p:spPr>
        <p:txBody>
          <a:bodyPr lIns="0" tIns="360000" rIns="6408000" anchor="ctr" anchorCtr="0"/>
          <a:lstStyle>
            <a:lvl1pPr marL="0" indent="0" algn="r">
              <a:buNone/>
              <a:defRPr sz="1800" baseline="0">
                <a:solidFill>
                  <a:schemeClr val="tx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udskifte</a:t>
            </a:r>
            <a:r>
              <a:rPr lang="en-GB" dirty="0" smtClean="0"/>
              <a:t> </a:t>
            </a:r>
            <a:r>
              <a:rPr lang="en-GB" dirty="0" err="1" smtClean="0"/>
              <a:t>billedet</a:t>
            </a:r>
            <a:r>
              <a:rPr lang="en-GB" dirty="0" smtClean="0"/>
              <a:t> 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512046" y="6538090"/>
            <a:ext cx="3345954" cy="1865077"/>
          </a:xfrm>
          <a:solidFill>
            <a:srgbClr val="A31D20">
              <a:alpha val="95000"/>
            </a:srgbClr>
          </a:solidFill>
        </p:spPr>
        <p:txBody>
          <a:bodyPr lIns="252000" tIns="144000" rIns="540000" bIns="144000" anchor="t" anchorCtr="0"/>
          <a:lstStyle>
            <a:lvl1pPr marL="0" marR="0" indent="0" algn="l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50">
                <a:solidFill>
                  <a:schemeClr val="bg1"/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2C5F-F0E5-452B-A2F2-3EA33BA229B5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50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lle tekstlabel venstre og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446469"/>
            <a:ext cx="6858000" cy="8697532"/>
          </a:xfrm>
          <a:blipFill>
            <a:blip r:embed="rId2"/>
            <a:stretch>
              <a:fillRect/>
            </a:stretch>
          </a:blipFill>
        </p:spPr>
        <p:txBody>
          <a:bodyPr lIns="0" tIns="360000" rIns="6408000" anchor="ctr" anchorCtr="0"/>
          <a:lstStyle>
            <a:lvl1pPr marL="0" indent="0" algn="r">
              <a:buNone/>
              <a:defRPr sz="18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udskifte</a:t>
            </a:r>
            <a:r>
              <a:rPr lang="en-GB" dirty="0" smtClean="0"/>
              <a:t> </a:t>
            </a:r>
            <a:r>
              <a:rPr lang="en-GB" dirty="0" err="1" smtClean="0"/>
              <a:t>billedet</a:t>
            </a:r>
            <a:r>
              <a:rPr lang="en-GB" dirty="0" smtClean="0"/>
              <a:t> 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6538090"/>
            <a:ext cx="3345954" cy="1865077"/>
          </a:xfrm>
          <a:solidFill>
            <a:srgbClr val="A31D20">
              <a:alpha val="95000"/>
            </a:srgbClr>
          </a:solidFill>
        </p:spPr>
        <p:txBody>
          <a:bodyPr lIns="576000" tIns="144000" rIns="252000" bIns="144000" anchor="t" anchorCtr="0"/>
          <a:lstStyle>
            <a:lvl1pPr marL="0" marR="0" indent="0" algn="l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50">
                <a:solidFill>
                  <a:schemeClr val="bg1"/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sz="1350" spc="56" dirty="0" smtClean="0">
                <a:solidFill>
                  <a:schemeClr val="bg1"/>
                </a:solidFill>
                <a:latin typeface="+mj-lt"/>
                <a:cs typeface="Microsoft New Tai Lue"/>
              </a:rPr>
              <a:t/>
            </a:r>
            <a:br>
              <a:rPr lang="en-GB" sz="1350" spc="56" dirty="0" smtClean="0">
                <a:solidFill>
                  <a:schemeClr val="bg1"/>
                </a:solidFill>
                <a:latin typeface="+mj-lt"/>
                <a:cs typeface="Microsoft New Tai Lue"/>
              </a:rPr>
            </a:b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46445-93A7-4948-90C3-5E545867631D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560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tekstlabel højre og bille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446469"/>
            <a:ext cx="6858000" cy="8697532"/>
          </a:xfrm>
          <a:blipFill>
            <a:blip r:embed="rId2"/>
            <a:stretch>
              <a:fillRect/>
            </a:stretch>
          </a:blipFill>
        </p:spPr>
        <p:txBody>
          <a:bodyPr lIns="0" tIns="360000" rIns="6408000" anchor="ctr" anchorCtr="0"/>
          <a:lstStyle>
            <a:lvl1pPr marL="0" indent="0" algn="r">
              <a:buNone/>
              <a:defRPr sz="1800" baseline="0"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udskifte</a:t>
            </a:r>
            <a:r>
              <a:rPr lang="en-GB" dirty="0" smtClean="0"/>
              <a:t> </a:t>
            </a:r>
            <a:r>
              <a:rPr lang="en-GB" dirty="0" err="1" smtClean="0"/>
              <a:t>billedet</a:t>
            </a:r>
            <a:r>
              <a:rPr lang="en-GB" dirty="0" smtClean="0"/>
              <a:t>  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FD51-CB30-4E30-94A9-3C7B4B0535D6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Pladsholder til tekst 9"/>
          <p:cNvSpPr>
            <a:spLocks noGrp="1"/>
          </p:cNvSpPr>
          <p:nvPr>
            <p:ph type="body" sz="quarter" idx="15" hasCustomPrompt="1"/>
          </p:nvPr>
        </p:nvSpPr>
        <p:spPr>
          <a:xfrm>
            <a:off x="3512046" y="2715684"/>
            <a:ext cx="3345954" cy="5687483"/>
          </a:xfrm>
          <a:solidFill>
            <a:schemeClr val="accent1">
              <a:alpha val="95000"/>
            </a:schemeClr>
          </a:solidFill>
        </p:spPr>
        <p:txBody>
          <a:bodyPr lIns="252000" tIns="144000" rIns="540000" bIns="144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04515" indent="-200918">
              <a:defRPr>
                <a:solidFill>
                  <a:schemeClr val="bg1"/>
                </a:solidFill>
              </a:defRPr>
            </a:lvl2pPr>
            <a:lvl3pPr marL="404515" indent="-201811">
              <a:defRPr>
                <a:solidFill>
                  <a:schemeClr val="bg1"/>
                </a:solidFill>
              </a:defRPr>
            </a:lvl3pPr>
            <a:lvl4pPr marL="404515" indent="-201811">
              <a:defRPr>
                <a:solidFill>
                  <a:schemeClr val="bg1"/>
                </a:solidFill>
              </a:defRPr>
            </a:lvl4pPr>
            <a:lvl5pPr marL="404515" indent="-201811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8010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tekstlabel venstre og bille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446469"/>
            <a:ext cx="6858000" cy="8697532"/>
          </a:xfrm>
          <a:blipFill>
            <a:blip r:embed="rId2"/>
            <a:stretch>
              <a:fillRect/>
            </a:stretch>
          </a:blipFill>
        </p:spPr>
        <p:txBody>
          <a:bodyPr lIns="6408000" tIns="360000" rIns="0" anchor="ctr" anchorCtr="0"/>
          <a:lstStyle>
            <a:lvl1pPr marL="0" indent="0" algn="l">
              <a:buNone/>
              <a:defRPr sz="18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smtClean="0"/>
              <a:t> </a:t>
            </a:r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udskifte</a:t>
            </a:r>
            <a:r>
              <a:rPr lang="en-GB" dirty="0" smtClean="0"/>
              <a:t> </a:t>
            </a:r>
            <a:r>
              <a:rPr lang="en-GB" dirty="0" err="1" smtClean="0"/>
              <a:t>billedet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E4329-2AA9-435B-BDB4-F4C3408B6DCE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Pladsholder til tekst 9"/>
          <p:cNvSpPr>
            <a:spLocks noGrp="1"/>
          </p:cNvSpPr>
          <p:nvPr>
            <p:ph type="body" sz="quarter" idx="15" hasCustomPrompt="1"/>
          </p:nvPr>
        </p:nvSpPr>
        <p:spPr>
          <a:xfrm>
            <a:off x="0" y="2715684"/>
            <a:ext cx="3345954" cy="5687483"/>
          </a:xfrm>
          <a:solidFill>
            <a:schemeClr val="accent1">
              <a:alpha val="95000"/>
            </a:schemeClr>
          </a:solidFill>
        </p:spPr>
        <p:txBody>
          <a:bodyPr lIns="576000" tIns="144000" rIns="252000" bIns="144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04515" indent="-201811">
              <a:defRPr>
                <a:solidFill>
                  <a:schemeClr val="bg1"/>
                </a:solidFill>
              </a:defRPr>
            </a:lvl2pPr>
            <a:lvl3pPr marL="404515" indent="-201811">
              <a:defRPr>
                <a:solidFill>
                  <a:schemeClr val="bg1"/>
                </a:solidFill>
              </a:defRPr>
            </a:lvl3pPr>
            <a:lvl4pPr marL="404515" indent="-201811">
              <a:defRPr>
                <a:solidFill>
                  <a:schemeClr val="bg1"/>
                </a:solidFill>
              </a:defRPr>
            </a:lvl4pPr>
            <a:lvl5pPr marL="404515" indent="-201811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276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al-punktopstilling rø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4807-3496-47E8-915B-96DB96A167BC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Pladsholder til tekst 9"/>
          <p:cNvSpPr>
            <a:spLocks noGrp="1"/>
          </p:cNvSpPr>
          <p:nvPr>
            <p:ph type="body" sz="quarter" idx="15" hasCustomPrompt="1"/>
          </p:nvPr>
        </p:nvSpPr>
        <p:spPr>
          <a:xfrm>
            <a:off x="331292" y="827618"/>
            <a:ext cx="6194524" cy="7576785"/>
          </a:xfrm>
          <a:noFill/>
        </p:spPr>
        <p:txBody>
          <a:bodyPr lIns="0" tIns="0" rIns="0" bIns="0"/>
          <a:lstStyle>
            <a:lvl1pPr marL="252710" indent="-252710" algn="l" defTabSz="51435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da-DK" sz="2700" b="0" kern="1200" cap="all" spc="135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252710" indent="-252710" algn="l" defTabSz="51435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da-DK" sz="2700" b="0" kern="1200" cap="all" spc="135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2710" indent="-252710" algn="l" defTabSz="51435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da-DK" sz="2700" b="0" kern="1200" cap="all" spc="135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52710" indent="-252710" algn="l" defTabSz="51435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da-DK" sz="2700" b="0" kern="1200" cap="all" spc="135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52710" indent="-252710" algn="l" defTabSz="51435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da-DK" sz="2700" b="0" kern="1200" cap="all" spc="135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839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felt 8"/>
          <p:cNvSpPr txBox="1"/>
          <p:nvPr userDrawn="1"/>
        </p:nvSpPr>
        <p:spPr>
          <a:xfrm>
            <a:off x="236970" y="817179"/>
            <a:ext cx="656785" cy="1390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438" b="1" dirty="0" smtClean="0">
                <a:solidFill>
                  <a:schemeClr val="bg1"/>
                </a:solidFill>
              </a:rPr>
              <a:t>”</a:t>
            </a:r>
            <a:endParaRPr lang="en-GB" sz="8438" b="1" dirty="0">
              <a:solidFill>
                <a:schemeClr val="bg1"/>
              </a:solidFill>
            </a:endParaRP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B03B-DE17-4D8C-BE2B-1AD42424342D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Pladsholder til tekst 9"/>
          <p:cNvSpPr>
            <a:spLocks noGrp="1"/>
          </p:cNvSpPr>
          <p:nvPr>
            <p:ph type="body" sz="quarter" idx="15" hasCustomPrompt="1"/>
          </p:nvPr>
        </p:nvSpPr>
        <p:spPr>
          <a:xfrm>
            <a:off x="331292" y="2171701"/>
            <a:ext cx="6194524" cy="5486399"/>
          </a:xfrm>
          <a:noFill/>
        </p:spPr>
        <p:txBody>
          <a:bodyPr lIns="0" tIns="0" rIns="0" bIns="0" anchor="t" anchorCtr="0"/>
          <a:lstStyle>
            <a:lvl1pPr marL="0" indent="0" algn="l" defTabSz="51435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2700" b="0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51435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2700" b="1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51435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2700" b="1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51435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2700" b="1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51435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27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8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327775" y="7913295"/>
            <a:ext cx="6198467" cy="489872"/>
          </a:xfrm>
        </p:spPr>
        <p:txBody>
          <a:bodyPr>
            <a:normAutofit/>
          </a:bodyPr>
          <a:lstStyle>
            <a:lvl1pPr marL="0" indent="0">
              <a:buNone/>
              <a:defRPr sz="135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, </a:t>
            </a:r>
            <a:r>
              <a:rPr lang="en-GB" dirty="0" err="1" smtClean="0"/>
              <a:t>kilde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96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spejlede tekst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54F7B-C476-4203-AE9B-5470D905B3E4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Pladsholder til tekst 9"/>
          <p:cNvSpPr>
            <a:spLocks noGrp="1"/>
          </p:cNvSpPr>
          <p:nvPr>
            <p:ph type="body" sz="quarter" idx="15" hasCustomPrompt="1"/>
          </p:nvPr>
        </p:nvSpPr>
        <p:spPr>
          <a:xfrm>
            <a:off x="331292" y="2171701"/>
            <a:ext cx="3014176" cy="6232703"/>
          </a:xfrm>
          <a:noFill/>
        </p:spPr>
        <p:txBody>
          <a:bodyPr lIns="0" tIns="0" rIns="0" bIns="0"/>
          <a:lstStyle>
            <a:lvl1pPr marL="0" indent="0" algn="r" defTabSz="514350" rtl="0" eaLnBrk="1" latinLnBrk="0" hangingPunct="1">
              <a:lnSpc>
                <a:spcPct val="90000"/>
              </a:lnSpc>
              <a:spcAft>
                <a:spcPts val="675"/>
              </a:spcAft>
              <a:buFont typeface="Arial" panose="020B0604020202020204" pitchFamily="34" charset="0"/>
              <a:buNone/>
              <a:defRPr lang="da-DK" sz="2025" b="1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r" defTabSz="514350" rtl="0" eaLnBrk="1" latinLnBrk="0" hangingPunct="1">
              <a:lnSpc>
                <a:spcPct val="90000"/>
              </a:lnSpc>
              <a:spcAft>
                <a:spcPts val="675"/>
              </a:spcAft>
              <a:buFont typeface="Arial" panose="020B0604020202020204" pitchFamily="34" charset="0"/>
              <a:buNone/>
              <a:defRPr lang="da-DK" sz="2025" b="1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r" defTabSz="514350" rtl="0" eaLnBrk="1" latinLnBrk="0" hangingPunct="1">
              <a:lnSpc>
                <a:spcPct val="90000"/>
              </a:lnSpc>
              <a:spcAft>
                <a:spcPts val="675"/>
              </a:spcAft>
              <a:buFont typeface="Arial" panose="020B0604020202020204" pitchFamily="34" charset="0"/>
              <a:buNone/>
              <a:defRPr lang="da-DK" sz="2025" b="1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r" defTabSz="514350" rtl="0" eaLnBrk="1" latinLnBrk="0" hangingPunct="1">
              <a:lnSpc>
                <a:spcPct val="90000"/>
              </a:lnSpc>
              <a:spcAft>
                <a:spcPts val="675"/>
              </a:spcAft>
              <a:buFont typeface="Arial" panose="020B0604020202020204" pitchFamily="34" charset="0"/>
              <a:buNone/>
              <a:defRPr lang="da-DK" sz="2025" b="1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r" defTabSz="514350" rtl="0" eaLnBrk="1" latinLnBrk="0" hangingPunct="1">
              <a:lnSpc>
                <a:spcPct val="90000"/>
              </a:lnSpc>
              <a:spcAft>
                <a:spcPts val="675"/>
              </a:spcAft>
              <a:buFont typeface="Arial" panose="020B0604020202020204" pitchFamily="34" charset="0"/>
              <a:buNone/>
              <a:defRPr lang="da-DK" sz="2025" b="1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  <p:sp>
        <p:nvSpPr>
          <p:cNvPr id="10" name="Pladsholder til tekst 9"/>
          <p:cNvSpPr>
            <a:spLocks noGrp="1"/>
          </p:cNvSpPr>
          <p:nvPr>
            <p:ph type="body" sz="quarter" idx="16" hasCustomPrompt="1"/>
          </p:nvPr>
        </p:nvSpPr>
        <p:spPr>
          <a:xfrm>
            <a:off x="3512533" y="2171701"/>
            <a:ext cx="3013283" cy="6232703"/>
          </a:xfrm>
          <a:noFill/>
        </p:spPr>
        <p:txBody>
          <a:bodyPr lIns="0" tIns="0" rIns="0" bIns="0"/>
          <a:lstStyle>
            <a:lvl1pPr marL="0" indent="0" algn="l" defTabSz="514350" rtl="0" eaLnBrk="1" latinLnBrk="0" hangingPunct="1">
              <a:lnSpc>
                <a:spcPct val="90000"/>
              </a:lnSpc>
              <a:spcAft>
                <a:spcPts val="675"/>
              </a:spcAft>
              <a:buFont typeface="Arial" panose="020B0604020202020204" pitchFamily="34" charset="0"/>
              <a:buNone/>
              <a:defRPr lang="da-DK" sz="2025" b="0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514350" rtl="0" eaLnBrk="1" latinLnBrk="0" hangingPunct="1">
              <a:lnSpc>
                <a:spcPct val="90000"/>
              </a:lnSpc>
              <a:spcAft>
                <a:spcPts val="675"/>
              </a:spcAft>
              <a:buFont typeface="Arial" panose="020B0604020202020204" pitchFamily="34" charset="0"/>
              <a:buNone/>
              <a:defRPr lang="da-DK" sz="2025" b="0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514350" rtl="0" eaLnBrk="1" latinLnBrk="0" hangingPunct="1">
              <a:lnSpc>
                <a:spcPct val="90000"/>
              </a:lnSpc>
              <a:spcAft>
                <a:spcPts val="675"/>
              </a:spcAft>
              <a:buFont typeface="Arial" panose="020B0604020202020204" pitchFamily="34" charset="0"/>
              <a:buNone/>
              <a:defRPr lang="da-DK" sz="2025" b="0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514350" rtl="0" eaLnBrk="1" latinLnBrk="0" hangingPunct="1">
              <a:lnSpc>
                <a:spcPct val="90000"/>
              </a:lnSpc>
              <a:spcAft>
                <a:spcPts val="675"/>
              </a:spcAft>
              <a:buFont typeface="Arial" panose="020B0604020202020204" pitchFamily="34" charset="0"/>
              <a:buNone/>
              <a:defRPr lang="da-DK" sz="2025" b="0" kern="1200" cap="none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514350" rtl="0" eaLnBrk="1" latinLnBrk="0" hangingPunct="1">
              <a:lnSpc>
                <a:spcPct val="90000"/>
              </a:lnSpc>
              <a:spcAft>
                <a:spcPts val="675"/>
              </a:spcAft>
              <a:buFont typeface="Arial" panose="020B0604020202020204" pitchFamily="34" charset="0"/>
              <a:buNone/>
              <a:defRPr lang="da-DK" sz="2025" b="0" kern="1200" cap="none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Fjerde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Femte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31292" y="827620"/>
            <a:ext cx="6194523" cy="115146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308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363C-5D45-41B3-8FA7-E4A3C28213BA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31292" y="2171700"/>
            <a:ext cx="6194524" cy="6231467"/>
          </a:xfrm>
        </p:spPr>
        <p:txBody>
          <a:bodyPr anchor="t" anchorCtr="0"/>
          <a:lstStyle>
            <a:lvl1pPr>
              <a:defRPr sz="36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884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7C15-2114-4FA8-A531-51E467CB49E5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093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illede lille vens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858000" cy="9144000"/>
          </a:xfrm>
          <a:blipFill>
            <a:blip r:embed="rId2"/>
            <a:stretch>
              <a:fillRect/>
            </a:stretch>
          </a:blipFill>
        </p:spPr>
        <p:txBody>
          <a:bodyPr lIns="6408000" tIns="360000" anchor="ctr" anchorCtr="0"/>
          <a:lstStyle>
            <a:lvl1pPr marL="0" indent="0" algn="l" defTabSz="514350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None/>
              <a:defRPr lang="da-DK" sz="18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defRPr>
            </a:lvl1pPr>
          </a:lstStyle>
          <a:p>
            <a:r>
              <a:rPr lang="en-GB" dirty="0" smtClean="0"/>
              <a:t> </a:t>
            </a:r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udskifte</a:t>
            </a:r>
            <a:r>
              <a:rPr lang="en-GB" dirty="0" smtClean="0"/>
              <a:t> </a:t>
            </a:r>
            <a:r>
              <a:rPr lang="en-GB" dirty="0" err="1" smtClean="0"/>
              <a:t>billedet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5810125" y="-513599"/>
            <a:ext cx="45842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C64773BD-B564-4031-8BC1-8FE44AEFACDB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820528" y="-513599"/>
            <a:ext cx="392690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6331243" y="-513599"/>
            <a:ext cx="214739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itel 2"/>
          <p:cNvSpPr>
            <a:spLocks noGrp="1"/>
          </p:cNvSpPr>
          <p:nvPr>
            <p:ph type="ctrTitle"/>
          </p:nvPr>
        </p:nvSpPr>
        <p:spPr>
          <a:xfrm>
            <a:off x="0" y="3028123"/>
            <a:ext cx="3352205" cy="5193600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2340000" anchor="b" anchorCtr="0">
            <a:noAutofit/>
          </a:bodyPr>
          <a:lstStyle>
            <a:lvl1pPr algn="l">
              <a:lnSpc>
                <a:spcPts val="2250"/>
              </a:lnSpc>
              <a:defRPr sz="2025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26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331292" y="5390273"/>
            <a:ext cx="2803029" cy="1199688"/>
          </a:xfrm>
        </p:spPr>
        <p:txBody>
          <a:bodyPr rIns="0">
            <a:noAutofit/>
          </a:bodyPr>
          <a:lstStyle>
            <a:lvl1pPr marL="0" indent="0">
              <a:spcBef>
                <a:spcPts val="0"/>
              </a:spcBef>
              <a:buNone/>
              <a:defRPr sz="1013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9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330399" y="3481256"/>
            <a:ext cx="2782490" cy="1479113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25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03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7E5B2-C656-407A-ACD0-1DF350477539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545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</p:spTree>
    <p:extLst>
      <p:ext uri="{BB962C8B-B14F-4D97-AF65-F5344CB8AC3E}">
        <p14:creationId xmlns:p14="http://schemas.microsoft.com/office/powerpoint/2010/main" val="42675755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uger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 userDrawn="1"/>
        </p:nvSpPr>
        <p:spPr>
          <a:xfrm>
            <a:off x="331292" y="818199"/>
            <a:ext cx="6194523" cy="11732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sz="1688" dirty="0" err="1" smtClean="0">
                <a:solidFill>
                  <a:schemeClr val="tx1"/>
                </a:solidFill>
              </a:rPr>
              <a:t>Brugerguide</a:t>
            </a:r>
            <a:r>
              <a:rPr lang="en-GB" sz="1800" baseline="0" dirty="0" smtClean="0">
                <a:solidFill>
                  <a:schemeClr val="tx1"/>
                </a:solidFill>
              </a:rPr>
              <a:t> </a:t>
            </a:r>
            <a:r>
              <a:rPr lang="en-GB" sz="1013" baseline="0" dirty="0" smtClean="0">
                <a:solidFill>
                  <a:schemeClr val="tx1"/>
                </a:solidFill>
              </a:rPr>
              <a:t>– </a:t>
            </a:r>
            <a:r>
              <a:rPr lang="en-GB" sz="1013" dirty="0" err="1" smtClean="0">
                <a:solidFill>
                  <a:schemeClr val="tx1"/>
                </a:solidFill>
              </a:rPr>
              <a:t>Slet</a:t>
            </a:r>
            <a:r>
              <a:rPr lang="en-GB" sz="1013" dirty="0" smtClean="0">
                <a:solidFill>
                  <a:schemeClr val="tx1"/>
                </a:solidFill>
              </a:rPr>
              <a:t>, </a:t>
            </a:r>
            <a:r>
              <a:rPr lang="en-GB" sz="1013" dirty="0" err="1" smtClean="0">
                <a:solidFill>
                  <a:schemeClr val="tx1"/>
                </a:solidFill>
              </a:rPr>
              <a:t>før</a:t>
            </a:r>
            <a:r>
              <a:rPr lang="en-GB" sz="1013" dirty="0" smtClean="0">
                <a:solidFill>
                  <a:schemeClr val="tx1"/>
                </a:solidFill>
              </a:rPr>
              <a:t> du </a:t>
            </a:r>
            <a:r>
              <a:rPr lang="en-GB" sz="1013" dirty="0" err="1" smtClean="0">
                <a:solidFill>
                  <a:schemeClr val="tx1"/>
                </a:solidFill>
              </a:rPr>
              <a:t>færdiggør</a:t>
            </a:r>
            <a:r>
              <a:rPr lang="en-GB" sz="1013" dirty="0" smtClean="0">
                <a:solidFill>
                  <a:schemeClr val="tx1"/>
                </a:solidFill>
              </a:rPr>
              <a:t> din</a:t>
            </a:r>
            <a:r>
              <a:rPr lang="en-GB" sz="1013" baseline="0" dirty="0" smtClean="0">
                <a:solidFill>
                  <a:schemeClr val="tx1"/>
                </a:solidFill>
              </a:rPr>
              <a:t> </a:t>
            </a:r>
            <a:r>
              <a:rPr lang="en-GB" sz="1013" dirty="0" err="1" smtClean="0">
                <a:solidFill>
                  <a:schemeClr val="tx1"/>
                </a:solidFill>
              </a:rPr>
              <a:t>præsentation</a:t>
            </a:r>
            <a:endParaRPr lang="en-GB" sz="1013" dirty="0">
              <a:solidFill>
                <a:schemeClr val="tx1"/>
              </a:solidFill>
            </a:endParaRPr>
          </a:p>
        </p:txBody>
      </p:sp>
      <p:sp>
        <p:nvSpPr>
          <p:cNvPr id="48" name="Text Box 48"/>
          <p:cNvSpPr txBox="1">
            <a:spLocks noChangeArrowheads="1"/>
          </p:cNvSpPr>
          <p:nvPr userDrawn="1"/>
        </p:nvSpPr>
        <p:spPr bwMode="auto">
          <a:xfrm>
            <a:off x="330399" y="2187328"/>
            <a:ext cx="984538" cy="2166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338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KU-skabeloner til PowerPoint</a:t>
            </a:r>
            <a:br>
              <a:rPr lang="en-GB" sz="563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Når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åbner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PowerPoint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din KU-pc,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åbner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skabelon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4:3-format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og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med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dansk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KU-logo.</a:t>
            </a:r>
          </a:p>
          <a:p>
            <a:pPr>
              <a:lnSpc>
                <a:spcPct val="115000"/>
              </a:lnSpc>
              <a:spcAft>
                <a:spcPts val="563"/>
              </a:spcAft>
            </a:pP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Når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klikker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KU-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fanen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værktøjslinjen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kan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via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knappen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”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Skabelon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mellem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skabeloner</a:t>
            </a:r>
            <a:endParaRPr lang="en-GB" sz="45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0006" lvl="0" indent="-50006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henholdsvis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dansk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og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engelsk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50006" lvl="0" indent="-50006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formaterne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4:3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og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16:9</a:t>
            </a:r>
          </a:p>
          <a:p>
            <a:pPr marL="50006" lvl="0" indent="-50006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”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fuld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eller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”tom” version (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den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fulde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version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ser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et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eksempel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hver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diastype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venstrespalten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50006" lvl="0" indent="-50006">
              <a:lnSpc>
                <a:spcPct val="115000"/>
              </a:lnSpc>
              <a:spcAft>
                <a:spcPts val="563"/>
              </a:spcAft>
              <a:buFont typeface="Arial" panose="020B0604020202020204" pitchFamily="34" charset="0"/>
              <a:buChar char="•"/>
              <a:tabLst/>
            </a:pP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samt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demopræsentation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med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indsat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tekst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engelsk</a:t>
            </a:r>
            <a:endParaRPr lang="en-GB" sz="45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563"/>
              </a:spcAft>
            </a:pP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Hvis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bruger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”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fuld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” version,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skal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slette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dias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du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ikke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vil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bruge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Mac-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brugere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m.fl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kan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hente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PowerPoint-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skabelonerne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450" baseline="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www.designguide.ku.dk/ku/</a:t>
            </a:r>
            <a:br>
              <a:rPr lang="en-GB" sz="450" dirty="0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</a:br>
            <a:r>
              <a:rPr lang="en-GB" sz="450" dirty="0" err="1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skabeloner</a:t>
            </a:r>
            <a:r>
              <a:rPr lang="en-GB" sz="450" dirty="0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/</a:t>
            </a:r>
            <a:r>
              <a:rPr lang="en-GB" sz="450" dirty="0" err="1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powerpoint</a:t>
            </a:r>
            <a:r>
              <a:rPr lang="en-GB" sz="450" dirty="0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/</a:t>
            </a:r>
            <a:br>
              <a:rPr lang="en-GB" sz="450" dirty="0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</a:br>
            <a:r>
              <a:rPr lang="en-GB" sz="450" dirty="0" err="1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praesentationer</a:t>
            </a:r>
            <a:r>
              <a:rPr lang="en-GB" sz="450" dirty="0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/</a:t>
            </a:r>
            <a:endParaRPr lang="en-GB" sz="450" dirty="0">
              <a:solidFill>
                <a:schemeClr val="accent4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ext Box 48"/>
          <p:cNvSpPr txBox="1">
            <a:spLocks noChangeArrowheads="1"/>
          </p:cNvSpPr>
          <p:nvPr userDrawn="1"/>
        </p:nvSpPr>
        <p:spPr bwMode="auto">
          <a:xfrm>
            <a:off x="1449368" y="5650074"/>
            <a:ext cx="987496" cy="10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Indsæt  din enheds navn (fx institut), sidenummer og dato</a:t>
            </a:r>
            <a:b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45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Indsæt</a:t>
            </a:r>
            <a:r>
              <a:rPr lang="en-GB" sz="45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topmenuen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  <a:spcAft>
                <a:spcPts val="563"/>
              </a:spcAft>
            </a:pPr>
            <a:r>
              <a:rPr lang="en-GB" sz="45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Sidehoved</a:t>
            </a:r>
            <a:r>
              <a:rPr lang="en-GB" sz="45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og</a:t>
            </a:r>
            <a:r>
              <a:rPr lang="en-GB" sz="45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Sidefod</a:t>
            </a:r>
            <a:endParaRPr lang="en-GB" sz="450" b="1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563"/>
              </a:spcAft>
            </a:pPr>
            <a:r>
              <a:rPr lang="en-GB" sz="45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Udfyld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felterne</a:t>
            </a:r>
            <a:endParaRPr lang="en-GB" sz="45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563"/>
              </a:spcAft>
            </a:pP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Anvend</a:t>
            </a:r>
            <a:r>
              <a:rPr lang="en-GB" sz="45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45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alle</a:t>
            </a:r>
            <a:r>
              <a:rPr lang="en-GB" sz="45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eller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Anvend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hvis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det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kun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skal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være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enkelt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dias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/slide</a:t>
            </a:r>
          </a:p>
          <a:p>
            <a:pPr>
              <a:lnSpc>
                <a:spcPct val="90000"/>
              </a:lnSpc>
              <a:spcAft>
                <a:spcPts val="563"/>
              </a:spcAft>
            </a:pP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Oplysningerne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placeres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højre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side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af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den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grå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5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topbjælke</a:t>
            </a:r>
            <a:r>
              <a:rPr lang="en-GB" sz="45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45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Text Box 48"/>
          <p:cNvSpPr txBox="1">
            <a:spLocks noChangeArrowheads="1"/>
          </p:cNvSpPr>
          <p:nvPr userDrawn="1"/>
        </p:nvSpPr>
        <p:spPr bwMode="auto">
          <a:xfrm>
            <a:off x="330398" y="7571556"/>
            <a:ext cx="1068521" cy="242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0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Lav nyt dias/slide (hhv. 2010- + 2013- og 2016-version) </a:t>
            </a:r>
            <a:br>
              <a:rPr lang="en-GB" sz="563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45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45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</a:t>
            </a:r>
            <a:r>
              <a:rPr lang="en-GB" altLang="da-DK" sz="45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Startside/Hjem</a:t>
            </a:r>
            <a:endParaRPr lang="en-GB" altLang="da-DK" sz="45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1" name="Billede 40"/>
          <p:cNvPicPr>
            <a:picLocks noChangeAspect="1"/>
          </p:cNvPicPr>
          <p:nvPr userDrawn="1"/>
        </p:nvPicPr>
        <p:blipFill rotWithShape="1">
          <a:blip r:embed="rId3"/>
          <a:srcRect l="36944" r="2272" b="69429"/>
          <a:stretch/>
        </p:blipFill>
        <p:spPr>
          <a:xfrm>
            <a:off x="2338671" y="3920766"/>
            <a:ext cx="222422" cy="168836"/>
          </a:xfrm>
          <a:prstGeom prst="rect">
            <a:avLst/>
          </a:prstGeom>
        </p:spPr>
      </p:pic>
      <p:sp>
        <p:nvSpPr>
          <p:cNvPr id="52" name="Text Box 48"/>
          <p:cNvSpPr txBox="1">
            <a:spLocks noChangeArrowheads="1"/>
          </p:cNvSpPr>
          <p:nvPr userDrawn="1"/>
        </p:nvSpPr>
        <p:spPr bwMode="auto">
          <a:xfrm>
            <a:off x="1455209" y="3443103"/>
            <a:ext cx="913636" cy="40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338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Diastype</a:t>
            </a:r>
            <a:br>
              <a:rPr lang="en-GB" sz="563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45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45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</a:t>
            </a:r>
            <a:r>
              <a:rPr lang="en-GB" altLang="da-DK" sz="45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Startside/Hjem</a:t>
            </a:r>
          </a:p>
          <a:p>
            <a:pPr eaLnBrk="1" hangingPunct="1">
              <a:spcAft>
                <a:spcPts val="338"/>
              </a:spcAft>
              <a:defRPr/>
            </a:pPr>
            <a:r>
              <a:rPr lang="en-GB" altLang="da-DK" sz="45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</a:t>
            </a:r>
            <a:r>
              <a:rPr lang="en-GB" altLang="da-DK" sz="450" b="1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altLang="da-DK" sz="450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Vælg </a:t>
            </a:r>
            <a:r>
              <a:rPr lang="en-GB" altLang="da-DK" sz="450" b="1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Layout</a:t>
            </a:r>
            <a:r>
              <a:rPr lang="en-GB" altLang="da-DK" sz="450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for at ændre dit nuværende dias/slide til et alternativt layout</a:t>
            </a:r>
            <a:endParaRPr lang="en-GB" altLang="da-DK" sz="450" baseline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3" name="Text Box 48"/>
          <p:cNvSpPr txBox="1">
            <a:spLocks noChangeArrowheads="1"/>
          </p:cNvSpPr>
          <p:nvPr userDrawn="1"/>
        </p:nvSpPr>
        <p:spPr bwMode="auto">
          <a:xfrm>
            <a:off x="1449368" y="4762033"/>
            <a:ext cx="919476" cy="22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338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Skrift</a:t>
            </a:r>
            <a:br>
              <a:rPr lang="en-GB" sz="563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450" b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KU Anvender skriften Microsoft New Tai Lue i PowerPoint.</a:t>
            </a:r>
            <a:endParaRPr lang="en-GB" altLang="da-DK" sz="450" b="0" baseline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4" name="Text Box 48"/>
          <p:cNvSpPr txBox="1">
            <a:spLocks noChangeArrowheads="1"/>
          </p:cNvSpPr>
          <p:nvPr userDrawn="1"/>
        </p:nvSpPr>
        <p:spPr bwMode="auto">
          <a:xfrm>
            <a:off x="2665752" y="2169501"/>
            <a:ext cx="919476" cy="1243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Gitter- og hjælpelinjer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For at se gitter- og hjælpelinjer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1. 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Klik på </a:t>
            </a: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Vis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2. 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Vælg </a:t>
            </a: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Gitterlinjer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og/eller </a:t>
            </a: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Hjælpelinjer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For at etablere flere gitter- og hjælpelinjer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1. 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Før musen over en eksisterende hjælpelinje og klik på linjen (koordinater på linjen vises)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2. 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Hold </a:t>
            </a: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CTRL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nede, mens du flytter placeringen af den eksisterende linje (tilføjer en ny)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Tip: 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Tryk </a:t>
            </a: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Alt + F9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for hurtig visning af hjælpelinjer</a:t>
            </a:r>
            <a:endParaRPr lang="en-GB" sz="450" b="0" noProof="1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5" name="Text Box 48"/>
          <p:cNvSpPr txBox="1">
            <a:spLocks noChangeArrowheads="1"/>
          </p:cNvSpPr>
          <p:nvPr userDrawn="1"/>
        </p:nvSpPr>
        <p:spPr bwMode="auto">
          <a:xfrm>
            <a:off x="2659962" y="5521890"/>
            <a:ext cx="919476" cy="106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Indsæt billede</a:t>
            </a:r>
            <a:b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På layouts med billedholder: Klik på ikon og vælg </a:t>
            </a: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Indsæt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Teksten ”Klik her, hvis du vil udskifte billedet” bliver ikke vist i din præsentation.  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Du kan hente KU-billeder, som er tilpasset og minimeret til henholdsvis 4:3- og 16:9-format via dette link:</a:t>
            </a:r>
            <a:b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GB" sz="450" b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4"/>
              </a:rPr>
              <a:t>http://image.ku.dk/lightbox/211/13407586855728741badb20/</a:t>
            </a:r>
            <a:r>
              <a:rPr lang="en-GB" sz="450" b="0" baseline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4"/>
              </a:rPr>
              <a:t> </a:t>
            </a:r>
            <a:endParaRPr lang="en-GB" sz="450" b="0" noProof="1" smtClean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Vælg slideshow-visning for at gøre linket aktivt.</a:t>
            </a:r>
            <a:endParaRPr lang="en-GB" sz="450" b="0" noProof="1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6" name="Text Box 48"/>
          <p:cNvSpPr txBox="1">
            <a:spLocks noChangeArrowheads="1"/>
          </p:cNvSpPr>
          <p:nvPr userDrawn="1"/>
        </p:nvSpPr>
        <p:spPr bwMode="auto">
          <a:xfrm>
            <a:off x="3764003" y="2187327"/>
            <a:ext cx="919476" cy="505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Billedstørrelser</a:t>
            </a:r>
            <a:b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De optimale billedstørrelser er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4:3-format: 1.500 x 1.073 pixels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16:9-format: 1.500 x 818 pixels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Gem billederne i 72 dpi og i ”jpg-medium-kvalitet”</a:t>
            </a:r>
            <a:endParaRPr lang="en-GB" sz="450" b="0" noProof="1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7" name="Text Box 48"/>
          <p:cNvSpPr txBox="1">
            <a:spLocks noChangeArrowheads="1"/>
          </p:cNvSpPr>
          <p:nvPr userDrawn="1"/>
        </p:nvSpPr>
        <p:spPr bwMode="auto">
          <a:xfrm>
            <a:off x="3764003" y="3626675"/>
            <a:ext cx="919476" cy="106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Beskær billede</a:t>
            </a:r>
            <a:b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. Klik </a:t>
            </a: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Beskær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for at ændre billedets fokus/størrelse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2. 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Ønsker du at skalere billedet, så hold </a:t>
            </a: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SHIFT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-knappen nede, mens du trækker i billedets hjørner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3. 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Højreklik på billedet og vælg </a:t>
            </a: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Placer bagerst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Tip: 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Hvis du sletter billedet og indsætter et nyt, kan billedet lægge sig foran tekst og grafik. Hvis dette sker, skal du vælge billedet, højreklikke og vælge </a:t>
            </a:r>
            <a:r>
              <a:rPr lang="en-GB" sz="45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Placer bagerst</a:t>
            </a:r>
            <a:endParaRPr lang="en-GB" sz="450" b="1" noProof="1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8" name="Text Box 48"/>
          <p:cNvSpPr txBox="1">
            <a:spLocks noChangeArrowheads="1"/>
          </p:cNvSpPr>
          <p:nvPr userDrawn="1"/>
        </p:nvSpPr>
        <p:spPr bwMode="auto">
          <a:xfrm>
            <a:off x="3764003" y="6353763"/>
            <a:ext cx="919476" cy="48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Skabelonens farver</a:t>
            </a:r>
            <a:b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Du kan vælge mellem en række farver til baggrunde og grafer.</a:t>
            </a:r>
          </a:p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Højreklik på den flade, du vil skifte farve på, og derefter malerbøtte-ikonet (Fyldfarve til figur)</a:t>
            </a:r>
            <a:endParaRPr lang="en-GB" sz="450" b="0" noProof="1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9" name="Text Box 48"/>
          <p:cNvSpPr txBox="1">
            <a:spLocks noChangeArrowheads="1"/>
          </p:cNvSpPr>
          <p:nvPr userDrawn="1"/>
        </p:nvSpPr>
        <p:spPr bwMode="auto">
          <a:xfrm>
            <a:off x="3764003" y="7753517"/>
            <a:ext cx="919476" cy="327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338"/>
              </a:spcAft>
              <a:defRPr/>
            </a:pPr>
            <a: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Mere information</a:t>
            </a:r>
            <a:br>
              <a:rPr lang="en-GB" sz="563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</a:t>
            </a:r>
            <a:r>
              <a:rPr lang="en-GB" sz="450" b="0" baseline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designguiden</a:t>
            </a:r>
            <a:r>
              <a:rPr lang="en-GB" sz="45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på</a:t>
            </a:r>
            <a:r>
              <a:rPr lang="en-GB" sz="450" b="0" baseline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en-GB" sz="450" b="0" baseline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450" b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5"/>
              </a:rPr>
              <a:t>www.designguide.ku.dk/ku/</a:t>
            </a:r>
            <a:br>
              <a:rPr lang="en-GB" sz="450" b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5"/>
              </a:rPr>
            </a:br>
            <a:r>
              <a:rPr lang="en-GB" sz="450" b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5"/>
              </a:rPr>
              <a:t>skabeloner/powerpoint/</a:t>
            </a:r>
            <a:br>
              <a:rPr lang="en-GB" sz="450" b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5"/>
              </a:rPr>
            </a:br>
            <a:r>
              <a:rPr lang="en-GB" sz="450" b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5"/>
              </a:rPr>
              <a:t>praesentationer/</a:t>
            </a:r>
            <a:endParaRPr lang="en-GB" sz="450" b="0" noProof="1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0" name="Billede 25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525775" y="5601883"/>
            <a:ext cx="144746" cy="367040"/>
          </a:xfrm>
          <a:prstGeom prst="rect">
            <a:avLst/>
          </a:prstGeom>
        </p:spPr>
      </p:pic>
      <p:pic>
        <p:nvPicPr>
          <p:cNvPr id="61" name="Billede 36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625740" y="3727171"/>
            <a:ext cx="162398" cy="367040"/>
          </a:xfrm>
          <a:prstGeom prst="rect">
            <a:avLst/>
          </a:prstGeom>
        </p:spPr>
      </p:pic>
      <p:pic>
        <p:nvPicPr>
          <p:cNvPr id="62" name="Billede 37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636027" y="4250386"/>
            <a:ext cx="125506" cy="305124"/>
          </a:xfrm>
          <a:prstGeom prst="rect">
            <a:avLst/>
          </a:prstGeom>
        </p:spPr>
      </p:pic>
      <p:sp>
        <p:nvSpPr>
          <p:cNvPr id="63" name="Text Box 48"/>
          <p:cNvSpPr txBox="1">
            <a:spLocks noChangeArrowheads="1"/>
          </p:cNvSpPr>
          <p:nvPr userDrawn="1"/>
        </p:nvSpPr>
        <p:spPr bwMode="auto">
          <a:xfrm>
            <a:off x="1442287" y="2221505"/>
            <a:ext cx="99457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81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338"/>
              </a:spcAft>
              <a:defRPr/>
            </a:pPr>
            <a:r>
              <a:rPr lang="en-GB" altLang="da-DK" sz="45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</a:t>
            </a:r>
            <a:r>
              <a:rPr lang="en-GB" altLang="da-DK" sz="450" b="1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altLang="da-DK" sz="450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Under knappen </a:t>
            </a:r>
            <a:r>
              <a:rPr lang="en-GB" altLang="da-DK" sz="450" b="1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Nyt dias/Nyt slide</a:t>
            </a:r>
            <a:r>
              <a:rPr lang="en-GB" altLang="da-DK" sz="450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. Klik på øverste del af knappen for at oprette i et dias/slide magen til det markerede. Klik på nederste del for at se et udvalg af mulige layoutvalg</a:t>
            </a:r>
            <a:endParaRPr lang="en-GB" altLang="da-DK" sz="45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4" name="Billede 39"/>
          <p:cNvPicPr>
            <a:picLocks noChangeAspect="1"/>
          </p:cNvPicPr>
          <p:nvPr userDrawn="1"/>
        </p:nvPicPr>
        <p:blipFill rotWithShape="1">
          <a:blip r:embed="rId3"/>
          <a:srcRect l="2931" r="60888"/>
          <a:stretch/>
        </p:blipFill>
        <p:spPr>
          <a:xfrm>
            <a:off x="2380286" y="2458732"/>
            <a:ext cx="132394" cy="558649"/>
          </a:xfrm>
          <a:prstGeom prst="rect">
            <a:avLst/>
          </a:prstGeom>
        </p:spPr>
      </p:pic>
      <p:sp>
        <p:nvSpPr>
          <p:cNvPr id="65" name="Freeform 10"/>
          <p:cNvSpPr>
            <a:spLocks noChangeAspect="1"/>
          </p:cNvSpPr>
          <p:nvPr userDrawn="1"/>
        </p:nvSpPr>
        <p:spPr>
          <a:xfrm rot="19800000">
            <a:off x="2477295" y="2533598"/>
            <a:ext cx="39191" cy="165801"/>
          </a:xfrm>
          <a:custGeom>
            <a:avLst/>
            <a:gdLst>
              <a:gd name="connsiteX0" fmla="*/ 381342 w 762684"/>
              <a:gd name="connsiteY0" fmla="*/ 0 h 1361254"/>
              <a:gd name="connsiteX1" fmla="*/ 762684 w 762684"/>
              <a:gd name="connsiteY1" fmla="*/ 823784 h 1361254"/>
              <a:gd name="connsiteX2" fmla="*/ 459602 w 762684"/>
              <a:gd name="connsiteY2" fmla="*/ 823784 h 1361254"/>
              <a:gd name="connsiteX3" fmla="*/ 459601 w 762684"/>
              <a:gd name="connsiteY3" fmla="*/ 1282994 h 1361254"/>
              <a:gd name="connsiteX4" fmla="*/ 381341 w 762684"/>
              <a:gd name="connsiteY4" fmla="*/ 1361254 h 1361254"/>
              <a:gd name="connsiteX5" fmla="*/ 381342 w 762684"/>
              <a:gd name="connsiteY5" fmla="*/ 1361253 h 1361254"/>
              <a:gd name="connsiteX6" fmla="*/ 303082 w 762684"/>
              <a:gd name="connsiteY6" fmla="*/ 1282993 h 1361254"/>
              <a:gd name="connsiteX7" fmla="*/ 303082 w 762684"/>
              <a:gd name="connsiteY7" fmla="*/ 823784 h 1361254"/>
              <a:gd name="connsiteX8" fmla="*/ 0 w 762684"/>
              <a:gd name="connsiteY8" fmla="*/ 823784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81342 w 762684"/>
              <a:gd name="connsiteY10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16886 w 762684"/>
              <a:gd name="connsiteY10" fmla="*/ 123104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19866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48840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34 h 1361288"/>
              <a:gd name="connsiteX1" fmla="*/ 425041 w 762684"/>
              <a:gd name="connsiteY1" fmla="*/ 27274 h 1361288"/>
              <a:gd name="connsiteX2" fmla="*/ 762684 w 762684"/>
              <a:gd name="connsiteY2" fmla="*/ 823818 h 1361288"/>
              <a:gd name="connsiteX3" fmla="*/ 459602 w 762684"/>
              <a:gd name="connsiteY3" fmla="*/ 823818 h 1361288"/>
              <a:gd name="connsiteX4" fmla="*/ 459601 w 762684"/>
              <a:gd name="connsiteY4" fmla="*/ 1283028 h 1361288"/>
              <a:gd name="connsiteX5" fmla="*/ 381341 w 762684"/>
              <a:gd name="connsiteY5" fmla="*/ 1361288 h 1361288"/>
              <a:gd name="connsiteX6" fmla="*/ 381342 w 762684"/>
              <a:gd name="connsiteY6" fmla="*/ 1361287 h 1361288"/>
              <a:gd name="connsiteX7" fmla="*/ 303082 w 762684"/>
              <a:gd name="connsiteY7" fmla="*/ 1283027 h 1361288"/>
              <a:gd name="connsiteX8" fmla="*/ 303082 w 762684"/>
              <a:gd name="connsiteY8" fmla="*/ 823818 h 1361288"/>
              <a:gd name="connsiteX9" fmla="*/ 0 w 762684"/>
              <a:gd name="connsiteY9" fmla="*/ 823818 h 1361288"/>
              <a:gd name="connsiteX10" fmla="*/ 334092 w 762684"/>
              <a:gd name="connsiteY10" fmla="*/ 27275 h 1361288"/>
              <a:gd name="connsiteX11" fmla="*/ 381342 w 762684"/>
              <a:gd name="connsiteY11" fmla="*/ 34 h 1361288"/>
              <a:gd name="connsiteX0" fmla="*/ 381342 w 762684"/>
              <a:gd name="connsiteY0" fmla="*/ 269 h 1361523"/>
              <a:gd name="connsiteX1" fmla="*/ 425041 w 762684"/>
              <a:gd name="connsiteY1" fmla="*/ 27509 h 1361523"/>
              <a:gd name="connsiteX2" fmla="*/ 762684 w 762684"/>
              <a:gd name="connsiteY2" fmla="*/ 824053 h 1361523"/>
              <a:gd name="connsiteX3" fmla="*/ 459602 w 762684"/>
              <a:gd name="connsiteY3" fmla="*/ 824053 h 1361523"/>
              <a:gd name="connsiteX4" fmla="*/ 459601 w 762684"/>
              <a:gd name="connsiteY4" fmla="*/ 1283263 h 1361523"/>
              <a:gd name="connsiteX5" fmla="*/ 381341 w 762684"/>
              <a:gd name="connsiteY5" fmla="*/ 1361523 h 1361523"/>
              <a:gd name="connsiteX6" fmla="*/ 381342 w 762684"/>
              <a:gd name="connsiteY6" fmla="*/ 1361522 h 1361523"/>
              <a:gd name="connsiteX7" fmla="*/ 303082 w 762684"/>
              <a:gd name="connsiteY7" fmla="*/ 1283262 h 1361523"/>
              <a:gd name="connsiteX8" fmla="*/ 303082 w 762684"/>
              <a:gd name="connsiteY8" fmla="*/ 824053 h 1361523"/>
              <a:gd name="connsiteX9" fmla="*/ 0 w 762684"/>
              <a:gd name="connsiteY9" fmla="*/ 824053 h 1361523"/>
              <a:gd name="connsiteX10" fmla="*/ 334092 w 762684"/>
              <a:gd name="connsiteY10" fmla="*/ 27510 h 1361523"/>
              <a:gd name="connsiteX11" fmla="*/ 381342 w 762684"/>
              <a:gd name="connsiteY11" fmla="*/ 269 h 1361523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18 h 1361272"/>
              <a:gd name="connsiteX1" fmla="*/ 425041 w 762684"/>
              <a:gd name="connsiteY1" fmla="*/ 27258 h 1361272"/>
              <a:gd name="connsiteX2" fmla="*/ 762684 w 762684"/>
              <a:gd name="connsiteY2" fmla="*/ 823802 h 1361272"/>
              <a:gd name="connsiteX3" fmla="*/ 459602 w 762684"/>
              <a:gd name="connsiteY3" fmla="*/ 823802 h 1361272"/>
              <a:gd name="connsiteX4" fmla="*/ 459601 w 762684"/>
              <a:gd name="connsiteY4" fmla="*/ 1283012 h 1361272"/>
              <a:gd name="connsiteX5" fmla="*/ 381341 w 762684"/>
              <a:gd name="connsiteY5" fmla="*/ 1361272 h 1361272"/>
              <a:gd name="connsiteX6" fmla="*/ 381342 w 762684"/>
              <a:gd name="connsiteY6" fmla="*/ 1361271 h 1361272"/>
              <a:gd name="connsiteX7" fmla="*/ 303082 w 762684"/>
              <a:gd name="connsiteY7" fmla="*/ 1283011 h 1361272"/>
              <a:gd name="connsiteX8" fmla="*/ 303082 w 762684"/>
              <a:gd name="connsiteY8" fmla="*/ 823802 h 1361272"/>
              <a:gd name="connsiteX9" fmla="*/ 0 w 762684"/>
              <a:gd name="connsiteY9" fmla="*/ 823802 h 1361272"/>
              <a:gd name="connsiteX10" fmla="*/ 334092 w 762684"/>
              <a:gd name="connsiteY10" fmla="*/ 27259 h 1361272"/>
              <a:gd name="connsiteX11" fmla="*/ 381342 w 762684"/>
              <a:gd name="connsiteY11" fmla="*/ 18 h 1361272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6750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684" h="1361254">
                <a:moveTo>
                  <a:pt x="381342" y="0"/>
                </a:moveTo>
                <a:cubicBezTo>
                  <a:pt x="395908" y="1387"/>
                  <a:pt x="412184" y="3630"/>
                  <a:pt x="426750" y="27240"/>
                </a:cubicBezTo>
                <a:lnTo>
                  <a:pt x="762684" y="823784"/>
                </a:lnTo>
                <a:lnTo>
                  <a:pt x="459602" y="823784"/>
                </a:lnTo>
                <a:cubicBezTo>
                  <a:pt x="459602" y="976854"/>
                  <a:pt x="459601" y="1129924"/>
                  <a:pt x="459601" y="1282994"/>
                </a:cubicBezTo>
                <a:cubicBezTo>
                  <a:pt x="459601" y="1326216"/>
                  <a:pt x="424563" y="1361254"/>
                  <a:pt x="381341" y="1361254"/>
                </a:cubicBezTo>
                <a:lnTo>
                  <a:pt x="381342" y="1361253"/>
                </a:lnTo>
                <a:cubicBezTo>
                  <a:pt x="338120" y="1361253"/>
                  <a:pt x="303082" y="1326215"/>
                  <a:pt x="303082" y="1282993"/>
                </a:cubicBezTo>
                <a:lnTo>
                  <a:pt x="303082" y="823784"/>
                </a:lnTo>
                <a:lnTo>
                  <a:pt x="0" y="823784"/>
                </a:lnTo>
                <a:lnTo>
                  <a:pt x="334092" y="27241"/>
                </a:lnTo>
                <a:cubicBezTo>
                  <a:pt x="343005" y="9615"/>
                  <a:pt x="366447" y="533"/>
                  <a:pt x="381342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>
              <a:solidFill>
                <a:schemeClr val="tx1"/>
              </a:solidFill>
            </a:endParaRPr>
          </a:p>
        </p:txBody>
      </p:sp>
      <p:sp>
        <p:nvSpPr>
          <p:cNvPr id="66" name="Freeform 10"/>
          <p:cNvSpPr>
            <a:spLocks noChangeAspect="1"/>
          </p:cNvSpPr>
          <p:nvPr userDrawn="1"/>
        </p:nvSpPr>
        <p:spPr>
          <a:xfrm rot="19800000">
            <a:off x="2484233" y="2850868"/>
            <a:ext cx="39191" cy="165801"/>
          </a:xfrm>
          <a:custGeom>
            <a:avLst/>
            <a:gdLst>
              <a:gd name="connsiteX0" fmla="*/ 381342 w 762684"/>
              <a:gd name="connsiteY0" fmla="*/ 0 h 1361254"/>
              <a:gd name="connsiteX1" fmla="*/ 762684 w 762684"/>
              <a:gd name="connsiteY1" fmla="*/ 823784 h 1361254"/>
              <a:gd name="connsiteX2" fmla="*/ 459602 w 762684"/>
              <a:gd name="connsiteY2" fmla="*/ 823784 h 1361254"/>
              <a:gd name="connsiteX3" fmla="*/ 459601 w 762684"/>
              <a:gd name="connsiteY3" fmla="*/ 1282994 h 1361254"/>
              <a:gd name="connsiteX4" fmla="*/ 381341 w 762684"/>
              <a:gd name="connsiteY4" fmla="*/ 1361254 h 1361254"/>
              <a:gd name="connsiteX5" fmla="*/ 381342 w 762684"/>
              <a:gd name="connsiteY5" fmla="*/ 1361253 h 1361254"/>
              <a:gd name="connsiteX6" fmla="*/ 303082 w 762684"/>
              <a:gd name="connsiteY6" fmla="*/ 1282993 h 1361254"/>
              <a:gd name="connsiteX7" fmla="*/ 303082 w 762684"/>
              <a:gd name="connsiteY7" fmla="*/ 823784 h 1361254"/>
              <a:gd name="connsiteX8" fmla="*/ 0 w 762684"/>
              <a:gd name="connsiteY8" fmla="*/ 823784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81342 w 762684"/>
              <a:gd name="connsiteY10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16886 w 762684"/>
              <a:gd name="connsiteY10" fmla="*/ 123104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19866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48840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34 h 1361288"/>
              <a:gd name="connsiteX1" fmla="*/ 425041 w 762684"/>
              <a:gd name="connsiteY1" fmla="*/ 27274 h 1361288"/>
              <a:gd name="connsiteX2" fmla="*/ 762684 w 762684"/>
              <a:gd name="connsiteY2" fmla="*/ 823818 h 1361288"/>
              <a:gd name="connsiteX3" fmla="*/ 459602 w 762684"/>
              <a:gd name="connsiteY3" fmla="*/ 823818 h 1361288"/>
              <a:gd name="connsiteX4" fmla="*/ 459601 w 762684"/>
              <a:gd name="connsiteY4" fmla="*/ 1283028 h 1361288"/>
              <a:gd name="connsiteX5" fmla="*/ 381341 w 762684"/>
              <a:gd name="connsiteY5" fmla="*/ 1361288 h 1361288"/>
              <a:gd name="connsiteX6" fmla="*/ 381342 w 762684"/>
              <a:gd name="connsiteY6" fmla="*/ 1361287 h 1361288"/>
              <a:gd name="connsiteX7" fmla="*/ 303082 w 762684"/>
              <a:gd name="connsiteY7" fmla="*/ 1283027 h 1361288"/>
              <a:gd name="connsiteX8" fmla="*/ 303082 w 762684"/>
              <a:gd name="connsiteY8" fmla="*/ 823818 h 1361288"/>
              <a:gd name="connsiteX9" fmla="*/ 0 w 762684"/>
              <a:gd name="connsiteY9" fmla="*/ 823818 h 1361288"/>
              <a:gd name="connsiteX10" fmla="*/ 334092 w 762684"/>
              <a:gd name="connsiteY10" fmla="*/ 27275 h 1361288"/>
              <a:gd name="connsiteX11" fmla="*/ 381342 w 762684"/>
              <a:gd name="connsiteY11" fmla="*/ 34 h 1361288"/>
              <a:gd name="connsiteX0" fmla="*/ 381342 w 762684"/>
              <a:gd name="connsiteY0" fmla="*/ 269 h 1361523"/>
              <a:gd name="connsiteX1" fmla="*/ 425041 w 762684"/>
              <a:gd name="connsiteY1" fmla="*/ 27509 h 1361523"/>
              <a:gd name="connsiteX2" fmla="*/ 762684 w 762684"/>
              <a:gd name="connsiteY2" fmla="*/ 824053 h 1361523"/>
              <a:gd name="connsiteX3" fmla="*/ 459602 w 762684"/>
              <a:gd name="connsiteY3" fmla="*/ 824053 h 1361523"/>
              <a:gd name="connsiteX4" fmla="*/ 459601 w 762684"/>
              <a:gd name="connsiteY4" fmla="*/ 1283263 h 1361523"/>
              <a:gd name="connsiteX5" fmla="*/ 381341 w 762684"/>
              <a:gd name="connsiteY5" fmla="*/ 1361523 h 1361523"/>
              <a:gd name="connsiteX6" fmla="*/ 381342 w 762684"/>
              <a:gd name="connsiteY6" fmla="*/ 1361522 h 1361523"/>
              <a:gd name="connsiteX7" fmla="*/ 303082 w 762684"/>
              <a:gd name="connsiteY7" fmla="*/ 1283262 h 1361523"/>
              <a:gd name="connsiteX8" fmla="*/ 303082 w 762684"/>
              <a:gd name="connsiteY8" fmla="*/ 824053 h 1361523"/>
              <a:gd name="connsiteX9" fmla="*/ 0 w 762684"/>
              <a:gd name="connsiteY9" fmla="*/ 824053 h 1361523"/>
              <a:gd name="connsiteX10" fmla="*/ 334092 w 762684"/>
              <a:gd name="connsiteY10" fmla="*/ 27510 h 1361523"/>
              <a:gd name="connsiteX11" fmla="*/ 381342 w 762684"/>
              <a:gd name="connsiteY11" fmla="*/ 269 h 1361523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18 h 1361272"/>
              <a:gd name="connsiteX1" fmla="*/ 425041 w 762684"/>
              <a:gd name="connsiteY1" fmla="*/ 27258 h 1361272"/>
              <a:gd name="connsiteX2" fmla="*/ 762684 w 762684"/>
              <a:gd name="connsiteY2" fmla="*/ 823802 h 1361272"/>
              <a:gd name="connsiteX3" fmla="*/ 459602 w 762684"/>
              <a:gd name="connsiteY3" fmla="*/ 823802 h 1361272"/>
              <a:gd name="connsiteX4" fmla="*/ 459601 w 762684"/>
              <a:gd name="connsiteY4" fmla="*/ 1283012 h 1361272"/>
              <a:gd name="connsiteX5" fmla="*/ 381341 w 762684"/>
              <a:gd name="connsiteY5" fmla="*/ 1361272 h 1361272"/>
              <a:gd name="connsiteX6" fmla="*/ 381342 w 762684"/>
              <a:gd name="connsiteY6" fmla="*/ 1361271 h 1361272"/>
              <a:gd name="connsiteX7" fmla="*/ 303082 w 762684"/>
              <a:gd name="connsiteY7" fmla="*/ 1283011 h 1361272"/>
              <a:gd name="connsiteX8" fmla="*/ 303082 w 762684"/>
              <a:gd name="connsiteY8" fmla="*/ 823802 h 1361272"/>
              <a:gd name="connsiteX9" fmla="*/ 0 w 762684"/>
              <a:gd name="connsiteY9" fmla="*/ 823802 h 1361272"/>
              <a:gd name="connsiteX10" fmla="*/ 334092 w 762684"/>
              <a:gd name="connsiteY10" fmla="*/ 27259 h 1361272"/>
              <a:gd name="connsiteX11" fmla="*/ 381342 w 762684"/>
              <a:gd name="connsiteY11" fmla="*/ 18 h 1361272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6750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684" h="1361254">
                <a:moveTo>
                  <a:pt x="381342" y="0"/>
                </a:moveTo>
                <a:cubicBezTo>
                  <a:pt x="395908" y="1387"/>
                  <a:pt x="412184" y="3630"/>
                  <a:pt x="426750" y="27240"/>
                </a:cubicBezTo>
                <a:lnTo>
                  <a:pt x="762684" y="823784"/>
                </a:lnTo>
                <a:lnTo>
                  <a:pt x="459602" y="823784"/>
                </a:lnTo>
                <a:cubicBezTo>
                  <a:pt x="459602" y="976854"/>
                  <a:pt x="459601" y="1129924"/>
                  <a:pt x="459601" y="1282994"/>
                </a:cubicBezTo>
                <a:cubicBezTo>
                  <a:pt x="459601" y="1326216"/>
                  <a:pt x="424563" y="1361254"/>
                  <a:pt x="381341" y="1361254"/>
                </a:cubicBezTo>
                <a:lnTo>
                  <a:pt x="381342" y="1361253"/>
                </a:lnTo>
                <a:cubicBezTo>
                  <a:pt x="338120" y="1361253"/>
                  <a:pt x="303082" y="1326215"/>
                  <a:pt x="303082" y="1282993"/>
                </a:cubicBezTo>
                <a:lnTo>
                  <a:pt x="303082" y="823784"/>
                </a:lnTo>
                <a:lnTo>
                  <a:pt x="0" y="823784"/>
                </a:lnTo>
                <a:lnTo>
                  <a:pt x="334092" y="27241"/>
                </a:lnTo>
                <a:cubicBezTo>
                  <a:pt x="343005" y="9615"/>
                  <a:pt x="366447" y="533"/>
                  <a:pt x="381342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79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illede stor høj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4952" y="0"/>
            <a:ext cx="6858000" cy="9144000"/>
          </a:xfrm>
          <a:blipFill>
            <a:blip r:embed="rId2"/>
            <a:stretch>
              <a:fillRect/>
            </a:stretch>
          </a:blipFill>
        </p:spPr>
        <p:txBody>
          <a:bodyPr lIns="0" tIns="360000" rIns="6408000" anchor="ctr" anchorCtr="0"/>
          <a:lstStyle>
            <a:lvl1pPr marL="0" indent="0" algn="r">
              <a:buNone/>
              <a:defRPr sz="1800" baseline="0"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udskifte</a:t>
            </a:r>
            <a:r>
              <a:rPr lang="en-GB" dirty="0" smtClean="0"/>
              <a:t> </a:t>
            </a:r>
            <a:r>
              <a:rPr lang="en-GB" dirty="0" err="1" smtClean="0"/>
              <a:t>billedet</a:t>
            </a:r>
            <a:r>
              <a:rPr lang="en-GB" dirty="0" smtClean="0"/>
              <a:t>  </a:t>
            </a:r>
            <a:br>
              <a:rPr lang="en-GB" dirty="0" smtClean="0"/>
            </a:b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2"/>
          <p:cNvSpPr>
            <a:spLocks noGrp="1"/>
          </p:cNvSpPr>
          <p:nvPr>
            <p:ph type="ctrTitle"/>
          </p:nvPr>
        </p:nvSpPr>
        <p:spPr>
          <a:xfrm>
            <a:off x="3512046" y="922421"/>
            <a:ext cx="3345954" cy="7298713"/>
          </a:xfrm>
          <a:blipFill>
            <a:blip r:embed="rId3"/>
            <a:stretch>
              <a:fillRect/>
            </a:stretch>
          </a:blipFill>
        </p:spPr>
        <p:txBody>
          <a:bodyPr lIns="360000" tIns="468000" rIns="540000" bIns="3384000" anchor="b" anchorCtr="0">
            <a:noAutofit/>
          </a:bodyPr>
          <a:lstStyle>
            <a:lvl1pPr algn="l">
              <a:lnSpc>
                <a:spcPts val="2250"/>
              </a:lnSpc>
              <a:defRPr sz="2025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5810125" y="-513551"/>
            <a:ext cx="45842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C333159E-FBB4-453B-BB73-EC3ABA0B9EC3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820528" y="-513551"/>
            <a:ext cx="392690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6331243" y="-513551"/>
            <a:ext cx="214739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3725020" y="5404800"/>
            <a:ext cx="2800796" cy="1199688"/>
          </a:xfrm>
        </p:spPr>
        <p:txBody>
          <a:bodyPr rIns="0">
            <a:noAutofit/>
          </a:bodyPr>
          <a:lstStyle>
            <a:lvl1pPr marL="0" indent="0">
              <a:spcBef>
                <a:spcPts val="0"/>
              </a:spcBef>
              <a:buNone/>
              <a:defRPr sz="1013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9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3725020" y="4009714"/>
            <a:ext cx="2800796" cy="96858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undertitel</a:t>
            </a:r>
            <a:endParaRPr lang="en-GB" dirty="0"/>
          </a:p>
        </p:txBody>
      </p:sp>
      <p:sp>
        <p:nvSpPr>
          <p:cNvPr id="10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3725020" y="1360268"/>
            <a:ext cx="2799903" cy="1793889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25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454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illede lille høj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6858000" cy="9144000"/>
          </a:xfrm>
          <a:blipFill>
            <a:blip r:embed="rId2"/>
            <a:stretch>
              <a:fillRect/>
            </a:stretch>
          </a:blipFill>
        </p:spPr>
        <p:txBody>
          <a:bodyPr lIns="0" tIns="360000" rIns="6408000" anchor="ctr" anchorCtr="0"/>
          <a:lstStyle>
            <a:lvl1pPr marL="0" indent="0" algn="r">
              <a:buNone/>
              <a:defRPr sz="18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udskifte</a:t>
            </a:r>
            <a:r>
              <a:rPr lang="en-GB" dirty="0" smtClean="0"/>
              <a:t> </a:t>
            </a:r>
            <a:r>
              <a:rPr lang="en-GB" dirty="0" err="1" smtClean="0"/>
              <a:t>billedet</a:t>
            </a:r>
            <a:r>
              <a:rPr lang="en-GB" dirty="0" smtClean="0"/>
              <a:t>  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5810125" y="-513599"/>
            <a:ext cx="45842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72EBC29C-0917-4C4D-9E80-3B6188930562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820528" y="-513599"/>
            <a:ext cx="392690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6331243" y="-513599"/>
            <a:ext cx="214739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itel 2"/>
          <p:cNvSpPr>
            <a:spLocks noGrp="1"/>
          </p:cNvSpPr>
          <p:nvPr>
            <p:ph type="ctrTitle"/>
          </p:nvPr>
        </p:nvSpPr>
        <p:spPr>
          <a:xfrm>
            <a:off x="3512046" y="3028123"/>
            <a:ext cx="3345954" cy="5193600"/>
          </a:xfrm>
          <a:blipFill>
            <a:blip r:embed="rId3"/>
            <a:stretch>
              <a:fillRect/>
            </a:stretch>
          </a:blipFill>
        </p:spPr>
        <p:txBody>
          <a:bodyPr lIns="360000" tIns="468000" rIns="540000" bIns="2448000" anchor="b" anchorCtr="0">
            <a:noAutofit/>
          </a:bodyPr>
          <a:lstStyle>
            <a:lvl1pPr algn="l">
              <a:lnSpc>
                <a:spcPts val="2250"/>
              </a:lnSpc>
              <a:defRPr sz="2025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9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3725020" y="5404800"/>
            <a:ext cx="2800796" cy="1199688"/>
          </a:xfrm>
        </p:spPr>
        <p:txBody>
          <a:bodyPr rIns="0">
            <a:noAutofit/>
          </a:bodyPr>
          <a:lstStyle>
            <a:lvl1pPr marL="0" marR="0" indent="0" algn="l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13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10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3725020" y="3481256"/>
            <a:ext cx="2791643" cy="1479113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25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67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egl sto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6861572" cy="9144000"/>
          </a:xfrm>
          <a:prstGeom prst="rect">
            <a:avLst/>
          </a:prstGeom>
          <a:gradFill flip="none" rotWithShape="1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4" r="10628" b="7654"/>
          <a:stretch/>
        </p:blipFill>
        <p:spPr>
          <a:xfrm>
            <a:off x="975136" y="-8021"/>
            <a:ext cx="5887046" cy="9144000"/>
          </a:xfrm>
          <a:prstGeom prst="rect">
            <a:avLst/>
          </a:prstGeom>
        </p:spPr>
      </p:pic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5810125" y="-513599"/>
            <a:ext cx="45842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8880D59A-D7B0-4B9B-8B78-E4C3DDBABBD4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820528" y="-513599"/>
            <a:ext cx="392690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6331243" y="-513599"/>
            <a:ext cx="214739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itel 2"/>
          <p:cNvSpPr>
            <a:spLocks noGrp="1"/>
          </p:cNvSpPr>
          <p:nvPr>
            <p:ph type="ctrTitle" hasCustomPrompt="1"/>
          </p:nvPr>
        </p:nvSpPr>
        <p:spPr>
          <a:xfrm>
            <a:off x="0" y="922421"/>
            <a:ext cx="3352205" cy="7298713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3384000" anchor="b" anchorCtr="0">
            <a:noAutofit/>
          </a:bodyPr>
          <a:lstStyle>
            <a:lvl1pPr algn="l">
              <a:lnSpc>
                <a:spcPct val="900000"/>
              </a:lnSpc>
              <a:defRPr sz="2025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master</a:t>
            </a:r>
            <a:endParaRPr lang="en-GB" dirty="0"/>
          </a:p>
        </p:txBody>
      </p:sp>
      <p:sp>
        <p:nvSpPr>
          <p:cNvPr id="37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331292" y="4009714"/>
            <a:ext cx="2782490" cy="968580"/>
          </a:xfrm>
        </p:spPr>
        <p:txBody>
          <a:bodyPr rIns="0">
            <a:noAutofit/>
          </a:bodyPr>
          <a:lstStyle>
            <a:lvl1pPr marL="0" indent="0" algn="l">
              <a:lnSpc>
                <a:spcPct val="100000"/>
              </a:lnSpc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undertitel</a:t>
            </a:r>
            <a:endParaRPr lang="en-GB" dirty="0"/>
          </a:p>
        </p:txBody>
      </p:sp>
      <p:sp>
        <p:nvSpPr>
          <p:cNvPr id="38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331292" y="5404800"/>
            <a:ext cx="2782490" cy="1199688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13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12" name="Titel 1"/>
          <p:cNvSpPr>
            <a:spLocks noGrp="1"/>
          </p:cNvSpPr>
          <p:nvPr>
            <p:ph type="body" sz="quarter" idx="14" hasCustomPrompt="1"/>
          </p:nvPr>
        </p:nvSpPr>
        <p:spPr>
          <a:xfrm>
            <a:off x="330399" y="1360268"/>
            <a:ext cx="2782490" cy="1793889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25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1795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egl lil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 userDrawn="1"/>
        </p:nvSpPr>
        <p:spPr>
          <a:xfrm>
            <a:off x="0" y="0"/>
            <a:ext cx="6861572" cy="9144000"/>
          </a:xfrm>
          <a:prstGeom prst="rect">
            <a:avLst/>
          </a:prstGeom>
          <a:gradFill flip="none" rotWithShape="1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4" r="10628" b="7654"/>
          <a:stretch/>
        </p:blipFill>
        <p:spPr>
          <a:xfrm>
            <a:off x="975136" y="-8021"/>
            <a:ext cx="5887046" cy="9144000"/>
          </a:xfrm>
          <a:prstGeom prst="rect">
            <a:avLst/>
          </a:prstGeom>
        </p:spPr>
      </p:pic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5810125" y="-513599"/>
            <a:ext cx="45842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DACD5312-4BB5-4AD3-ABB6-C66798F20444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1820528" y="-513599"/>
            <a:ext cx="3926904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6331243" y="-513599"/>
            <a:ext cx="214739" cy="235729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itel 2"/>
          <p:cNvSpPr>
            <a:spLocks noGrp="1"/>
          </p:cNvSpPr>
          <p:nvPr>
            <p:ph type="ctrTitle"/>
          </p:nvPr>
        </p:nvSpPr>
        <p:spPr>
          <a:xfrm>
            <a:off x="0" y="3028123"/>
            <a:ext cx="3352205" cy="5193600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2340000" anchor="b" anchorCtr="0">
            <a:noAutofit/>
          </a:bodyPr>
          <a:lstStyle>
            <a:lvl1pPr algn="l">
              <a:lnSpc>
                <a:spcPts val="2250"/>
              </a:lnSpc>
              <a:defRPr sz="2025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15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331292" y="5404800"/>
            <a:ext cx="2782490" cy="1199688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13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10" name="Titel 1"/>
          <p:cNvSpPr>
            <a:spLocks noGrp="1"/>
          </p:cNvSpPr>
          <p:nvPr>
            <p:ph type="body" sz="quarter" idx="14" hasCustomPrompt="1"/>
          </p:nvPr>
        </p:nvSpPr>
        <p:spPr>
          <a:xfrm>
            <a:off x="330399" y="3481256"/>
            <a:ext cx="2782490" cy="1479113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25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68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1291" y="827619"/>
            <a:ext cx="6194525" cy="1153581"/>
          </a:xfrm>
        </p:spPr>
        <p:txBody>
          <a:bodyPr/>
          <a:lstStyle/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331291" y="2180167"/>
            <a:ext cx="6194525" cy="6233584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 marL="404515" indent="0">
              <a:buNone/>
              <a:defRPr/>
            </a:lvl4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9339-1C74-4825-ADEB-BCD7E13EFC81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859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og to indholdsobjek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1292" y="827619"/>
            <a:ext cx="6194523" cy="1153581"/>
          </a:xfrm>
        </p:spPr>
        <p:txBody>
          <a:bodyPr/>
          <a:lstStyle/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331292" y="2180167"/>
            <a:ext cx="3014176" cy="6233583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>
              <a:defRPr lang="da-DK" dirty="0" smtClean="0"/>
            </a:lvl4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endParaRPr lang="en-GB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3512533" y="2180167"/>
            <a:ext cx="3013283" cy="6233583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 marL="404515" indent="0">
              <a:buNone/>
              <a:defRPr lang="da-DK" dirty="0" smtClean="0"/>
            </a:lvl4pPr>
            <a:lvl5pPr>
              <a:defRPr lang="da-DK" dirty="0"/>
            </a:lvl5pPr>
            <a:lvl8pPr marL="404515" indent="0">
              <a:buNone/>
              <a:defRPr/>
            </a:lvl8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FFEAA-BA47-4F55-BB2A-ABDD4DBF5CDE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967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dhold og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3512047" y="2180167"/>
            <a:ext cx="3013769" cy="6233583"/>
          </a:xfrm>
          <a:blipFill>
            <a:blip r:embed="rId2"/>
            <a:stretch>
              <a:fillRect/>
            </a:stretch>
          </a:blipFill>
        </p:spPr>
        <p:txBody>
          <a:bodyPr lIns="0" tIns="2304000" rIns="0" anchor="t" anchorCtr="0"/>
          <a:lstStyle>
            <a:lvl1pPr marL="0" indent="0" algn="ctr">
              <a:buNone/>
              <a:defRPr sz="18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udskifte</a:t>
            </a:r>
            <a:r>
              <a:rPr lang="en-GB" dirty="0" smtClean="0"/>
              <a:t> </a:t>
            </a:r>
            <a:r>
              <a:rPr lang="en-GB" dirty="0" err="1" smtClean="0"/>
              <a:t>billedet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1293" y="827617"/>
            <a:ext cx="6194523" cy="1153583"/>
          </a:xfrm>
        </p:spPr>
        <p:txBody>
          <a:bodyPr/>
          <a:lstStyle/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331292" y="2180167"/>
            <a:ext cx="3014661" cy="6233584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>
              <a:defRPr lang="da-DK" dirty="0" smtClean="0"/>
            </a:lvl4pPr>
            <a:lvl5pPr>
              <a:defRPr lang="da-DK" dirty="0"/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2542C-E4D2-4366-8573-42718107279F}" type="datetime1">
              <a:rPr lang="en-GB" smtClean="0"/>
              <a:t>11/05/2023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78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331293" y="827619"/>
            <a:ext cx="6194523" cy="11535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redigere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master</a:t>
            </a:r>
            <a:endParaRPr lang="en-GB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331293" y="2180167"/>
            <a:ext cx="6194524" cy="62335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redigere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master</a:t>
            </a:r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smtClean="0"/>
              <a:t>4</a:t>
            </a:r>
          </a:p>
          <a:p>
            <a:pPr lvl="4"/>
            <a:r>
              <a:rPr lang="en-GB" dirty="0" smtClean="0"/>
              <a:t>5</a:t>
            </a:r>
          </a:p>
          <a:p>
            <a:pPr lvl="5"/>
            <a:r>
              <a:rPr lang="en-GB" dirty="0" smtClean="0"/>
              <a:t>6</a:t>
            </a:r>
          </a:p>
          <a:p>
            <a:pPr lvl="6"/>
            <a:r>
              <a:rPr lang="en-GB" dirty="0" smtClean="0"/>
              <a:t>7</a:t>
            </a:r>
          </a:p>
          <a:p>
            <a:pPr lvl="7"/>
            <a:r>
              <a:rPr lang="en-GB" dirty="0" smtClean="0"/>
              <a:t>8</a:t>
            </a:r>
          </a:p>
          <a:p>
            <a:pPr lvl="8"/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7" name="Rectangle 19"/>
          <p:cNvSpPr/>
          <p:nvPr userDrawn="1"/>
        </p:nvSpPr>
        <p:spPr>
          <a:xfrm>
            <a:off x="0" y="3"/>
            <a:ext cx="6858000" cy="44354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EEEFEE">
                  <a:alpha val="93000"/>
                </a:srgbClr>
              </a:gs>
            </a:gsLst>
            <a:lin ang="5400000" scaled="0"/>
            <a:tileRect/>
          </a:gradFill>
          <a:ln w="381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4"/>
          <a:srcRect l="12043" t="11448" r="17199" b="13844"/>
          <a:stretch/>
        </p:blipFill>
        <p:spPr>
          <a:xfrm>
            <a:off x="188738" y="84771"/>
            <a:ext cx="93665" cy="281728"/>
          </a:xfrm>
          <a:prstGeom prst="rect">
            <a:avLst/>
          </a:prstGeom>
        </p:spPr>
      </p:pic>
      <p:pic>
        <p:nvPicPr>
          <p:cNvPr id="9" name="Picture 27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18" y="128623"/>
            <a:ext cx="1319986" cy="212695"/>
          </a:xfrm>
          <a:prstGeom prst="rect">
            <a:avLst/>
          </a:prstGeom>
        </p:spPr>
      </p:pic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1820528" y="114328"/>
            <a:ext cx="3926904" cy="23572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563">
                <a:solidFill>
                  <a:srgbClr val="333333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6311077" y="114328"/>
            <a:ext cx="214739" cy="23572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563">
                <a:solidFill>
                  <a:srgbClr val="333333"/>
                </a:solidFill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5810125" y="114328"/>
            <a:ext cx="458424" cy="23572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563">
                <a:solidFill>
                  <a:srgbClr val="333333"/>
                </a:solidFill>
              </a:defRPr>
            </a:lvl1pPr>
          </a:lstStyle>
          <a:p>
            <a:fld id="{4276E65D-4FB3-40ED-B65A-20F69F4A226A}" type="datetime1">
              <a:rPr lang="en-GB" smtClean="0"/>
              <a:t>11/05/2023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62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4" r:id="rId2"/>
    <p:sldLayoutId id="2147483673" r:id="rId3"/>
    <p:sldLayoutId id="2147483671" r:id="rId4"/>
    <p:sldLayoutId id="2147483659" r:id="rId5"/>
    <p:sldLayoutId id="2147483672" r:id="rId6"/>
    <p:sldLayoutId id="2147483660" r:id="rId7"/>
    <p:sldLayoutId id="2147483662" r:id="rId8"/>
    <p:sldLayoutId id="2147483684" r:id="rId9"/>
    <p:sldLayoutId id="2147483685" r:id="rId10"/>
    <p:sldLayoutId id="2147483677" r:id="rId11"/>
    <p:sldLayoutId id="2147483675" r:id="rId12"/>
    <p:sldLayoutId id="2147483676" r:id="rId13"/>
    <p:sldLayoutId id="2147483678" r:id="rId14"/>
    <p:sldLayoutId id="2147483681" r:id="rId15"/>
    <p:sldLayoutId id="2147483682" r:id="rId16"/>
    <p:sldLayoutId id="2147483683" r:id="rId17"/>
    <p:sldLayoutId id="2147483687" r:id="rId18"/>
    <p:sldLayoutId id="2147483664" r:id="rId19"/>
    <p:sldLayoutId id="2147483665" r:id="rId20"/>
    <p:sldLayoutId id="2147483689" r:id="rId21"/>
    <p:sldLayoutId id="2147483688" r:id="rId22"/>
  </p:sldLayoutIdLst>
  <p:hf hdr="0" ftr="0"/>
  <p:txStyles>
    <p:titleStyle>
      <a:lvl1pPr algn="l" defTabSz="514350" rtl="0" eaLnBrk="1" latinLnBrk="0" hangingPunct="1">
        <a:lnSpc>
          <a:spcPct val="100000"/>
        </a:lnSpc>
        <a:spcBef>
          <a:spcPct val="0"/>
        </a:spcBef>
        <a:buNone/>
        <a:defRPr sz="1688" kern="1200" spc="34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03597" indent="-203597" algn="l" defTabSz="514350" rtl="0" eaLnBrk="1" latinLnBrk="0" hangingPunct="1">
        <a:lnSpc>
          <a:spcPct val="100000"/>
        </a:lnSpc>
        <a:spcBef>
          <a:spcPts val="563"/>
        </a:spcBef>
        <a:buFont typeface="Arial" panose="020B0604020202020204" pitchFamily="34" charset="0"/>
        <a:buChar char="•"/>
        <a:defRPr lang="da-DK" sz="1350" kern="1200" spc="34" baseline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04515" marR="0" indent="-201811" algn="l" defTabSz="514350" rtl="0" eaLnBrk="1" fontAlgn="auto" latinLnBrk="0" hangingPunct="1">
        <a:lnSpc>
          <a:spcPct val="100000"/>
        </a:lnSpc>
        <a:spcBef>
          <a:spcPts val="281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lang="da-DK" sz="1125" kern="1200" spc="34" baseline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03647" indent="-199132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lang="da-DK" sz="1013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404515" indent="199132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lang="da-DK" sz="1013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404515" indent="199132" algn="l" defTabSz="514350" rtl="0" eaLnBrk="1" latinLnBrk="0" hangingPunct="1">
        <a:lnSpc>
          <a:spcPct val="100000"/>
        </a:lnSpc>
        <a:spcBef>
          <a:spcPts val="281"/>
        </a:spcBef>
        <a:buFont typeface="Arial" panose="020B0604020202020204" pitchFamily="34" charset="0"/>
        <a:buChar char="•"/>
        <a:defRPr lang="da-DK" sz="1013" kern="1200" spc="34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404515" indent="199132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lang="da-DK" sz="1013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404515" indent="199132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lang="da-DK" sz="1013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404515" indent="199132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lang="da-DK" sz="1013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04515" indent="199132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lang="da-DK" sz="1013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8" userDrawn="1">
          <p15:clr>
            <a:srgbClr val="F26B43"/>
          </p15:clr>
        </p15:guide>
        <p15:guide id="2" pos="4110" userDrawn="1">
          <p15:clr>
            <a:srgbClr val="F26B43"/>
          </p15:clr>
        </p15:guide>
        <p15:guide id="3" orient="horz" pos="521" userDrawn="1">
          <p15:clr>
            <a:srgbClr val="F26B43"/>
          </p15:clr>
        </p15:guide>
        <p15:guide id="4" orient="horz" pos="1247" userDrawn="1">
          <p15:clr>
            <a:srgbClr val="F26B43"/>
          </p15:clr>
        </p15:guide>
        <p15:guide id="5" pos="209" userDrawn="1">
          <p15:clr>
            <a:srgbClr val="F26B43"/>
          </p15:clr>
        </p15:guide>
        <p15:guide id="6" pos="4111" userDrawn="1">
          <p15:clr>
            <a:srgbClr val="F26B43"/>
          </p15:clr>
        </p15:guide>
        <p15:guide id="7" orient="horz" pos="1368" userDrawn="1">
          <p15:clr>
            <a:srgbClr val="F26B43"/>
          </p15:clr>
        </p15:guide>
        <p15:guide id="8" orient="horz" pos="52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5.e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9" Type="http://schemas.openxmlformats.org/officeDocument/2006/relationships/image" Target="../media/image38.emf"/><Relationship Id="rId21" Type="http://schemas.openxmlformats.org/officeDocument/2006/relationships/image" Target="../media/image29.emf"/><Relationship Id="rId34" Type="http://schemas.openxmlformats.org/officeDocument/2006/relationships/oleObject" Target="../embeddings/oleObject16.bin"/><Relationship Id="rId42" Type="http://schemas.openxmlformats.org/officeDocument/2006/relationships/oleObject" Target="../embeddings/oleObject20.bin"/><Relationship Id="rId47" Type="http://schemas.openxmlformats.org/officeDocument/2006/relationships/image" Target="../media/image42.emf"/><Relationship Id="rId50" Type="http://schemas.openxmlformats.org/officeDocument/2006/relationships/oleObject" Target="../embeddings/oleObject24.bin"/><Relationship Id="rId55" Type="http://schemas.openxmlformats.org/officeDocument/2006/relationships/image" Target="../media/image46.emf"/><Relationship Id="rId63" Type="http://schemas.openxmlformats.org/officeDocument/2006/relationships/image" Target="../media/image50.emf"/><Relationship Id="rId68" Type="http://schemas.openxmlformats.org/officeDocument/2006/relationships/oleObject" Target="../embeddings/oleObject33.bin"/><Relationship Id="rId76" Type="http://schemas.openxmlformats.org/officeDocument/2006/relationships/oleObject" Target="../embeddings/oleObject37.bin"/><Relationship Id="rId84" Type="http://schemas.openxmlformats.org/officeDocument/2006/relationships/oleObject" Target="../embeddings/oleObject41.bin"/><Relationship Id="rId7" Type="http://schemas.openxmlformats.org/officeDocument/2006/relationships/image" Target="../media/image22.emf"/><Relationship Id="rId71" Type="http://schemas.openxmlformats.org/officeDocument/2006/relationships/image" Target="../media/image54.emf"/><Relationship Id="rId2" Type="http://schemas.openxmlformats.org/officeDocument/2006/relationships/slideLayout" Target="../slideLayouts/slideLayout21.xml"/><Relationship Id="rId16" Type="http://schemas.openxmlformats.org/officeDocument/2006/relationships/oleObject" Target="../embeddings/oleObject7.bin"/><Relationship Id="rId29" Type="http://schemas.openxmlformats.org/officeDocument/2006/relationships/image" Target="../media/image33.emf"/><Relationship Id="rId11" Type="http://schemas.openxmlformats.org/officeDocument/2006/relationships/image" Target="../media/image24.emf"/><Relationship Id="rId24" Type="http://schemas.openxmlformats.org/officeDocument/2006/relationships/oleObject" Target="../embeddings/oleObject11.bin"/><Relationship Id="rId32" Type="http://schemas.openxmlformats.org/officeDocument/2006/relationships/oleObject" Target="../embeddings/oleObject15.bin"/><Relationship Id="rId37" Type="http://schemas.openxmlformats.org/officeDocument/2006/relationships/image" Target="../media/image37.emf"/><Relationship Id="rId40" Type="http://schemas.openxmlformats.org/officeDocument/2006/relationships/oleObject" Target="../embeddings/oleObject19.bin"/><Relationship Id="rId45" Type="http://schemas.openxmlformats.org/officeDocument/2006/relationships/image" Target="../media/image41.emf"/><Relationship Id="rId53" Type="http://schemas.openxmlformats.org/officeDocument/2006/relationships/image" Target="../media/image45.emf"/><Relationship Id="rId58" Type="http://schemas.openxmlformats.org/officeDocument/2006/relationships/oleObject" Target="../embeddings/oleObject28.bin"/><Relationship Id="rId66" Type="http://schemas.openxmlformats.org/officeDocument/2006/relationships/oleObject" Target="../embeddings/oleObject32.bin"/><Relationship Id="rId74" Type="http://schemas.openxmlformats.org/officeDocument/2006/relationships/oleObject" Target="../embeddings/oleObject36.bin"/><Relationship Id="rId79" Type="http://schemas.openxmlformats.org/officeDocument/2006/relationships/image" Target="../media/image58.emf"/><Relationship Id="rId5" Type="http://schemas.openxmlformats.org/officeDocument/2006/relationships/image" Target="../media/image21.emf"/><Relationship Id="rId61" Type="http://schemas.openxmlformats.org/officeDocument/2006/relationships/image" Target="../media/image49.emf"/><Relationship Id="rId82" Type="http://schemas.openxmlformats.org/officeDocument/2006/relationships/oleObject" Target="../embeddings/oleObject40.bin"/><Relationship Id="rId19" Type="http://schemas.openxmlformats.org/officeDocument/2006/relationships/image" Target="../media/image28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23.e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32.emf"/><Relationship Id="rId30" Type="http://schemas.openxmlformats.org/officeDocument/2006/relationships/oleObject" Target="../embeddings/oleObject14.bin"/><Relationship Id="rId35" Type="http://schemas.openxmlformats.org/officeDocument/2006/relationships/image" Target="../media/image36.emf"/><Relationship Id="rId43" Type="http://schemas.openxmlformats.org/officeDocument/2006/relationships/image" Target="../media/image40.emf"/><Relationship Id="rId48" Type="http://schemas.openxmlformats.org/officeDocument/2006/relationships/oleObject" Target="../embeddings/oleObject23.bin"/><Relationship Id="rId56" Type="http://schemas.openxmlformats.org/officeDocument/2006/relationships/oleObject" Target="../embeddings/oleObject27.bin"/><Relationship Id="rId64" Type="http://schemas.openxmlformats.org/officeDocument/2006/relationships/oleObject" Target="../embeddings/oleObject31.bin"/><Relationship Id="rId69" Type="http://schemas.openxmlformats.org/officeDocument/2006/relationships/image" Target="../media/image53.emf"/><Relationship Id="rId77" Type="http://schemas.openxmlformats.org/officeDocument/2006/relationships/image" Target="../media/image57.emf"/><Relationship Id="rId8" Type="http://schemas.openxmlformats.org/officeDocument/2006/relationships/oleObject" Target="../embeddings/oleObject3.bin"/><Relationship Id="rId51" Type="http://schemas.openxmlformats.org/officeDocument/2006/relationships/image" Target="../media/image44.emf"/><Relationship Id="rId72" Type="http://schemas.openxmlformats.org/officeDocument/2006/relationships/oleObject" Target="../embeddings/oleObject35.bin"/><Relationship Id="rId80" Type="http://schemas.openxmlformats.org/officeDocument/2006/relationships/oleObject" Target="../embeddings/oleObject39.bin"/><Relationship Id="rId85" Type="http://schemas.openxmlformats.org/officeDocument/2006/relationships/image" Target="../media/image61.emf"/><Relationship Id="rId3" Type="http://schemas.openxmlformats.org/officeDocument/2006/relationships/notesSlide" Target="../notesSlides/notesSlide1.xml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27.emf"/><Relationship Id="rId25" Type="http://schemas.openxmlformats.org/officeDocument/2006/relationships/image" Target="../media/image31.emf"/><Relationship Id="rId33" Type="http://schemas.openxmlformats.org/officeDocument/2006/relationships/image" Target="../media/image35.emf"/><Relationship Id="rId38" Type="http://schemas.openxmlformats.org/officeDocument/2006/relationships/oleObject" Target="../embeddings/oleObject18.bin"/><Relationship Id="rId46" Type="http://schemas.openxmlformats.org/officeDocument/2006/relationships/oleObject" Target="../embeddings/oleObject22.bin"/><Relationship Id="rId59" Type="http://schemas.openxmlformats.org/officeDocument/2006/relationships/image" Target="../media/image48.emf"/><Relationship Id="rId67" Type="http://schemas.openxmlformats.org/officeDocument/2006/relationships/image" Target="../media/image52.emf"/><Relationship Id="rId20" Type="http://schemas.openxmlformats.org/officeDocument/2006/relationships/oleObject" Target="../embeddings/oleObject9.bin"/><Relationship Id="rId41" Type="http://schemas.openxmlformats.org/officeDocument/2006/relationships/image" Target="../media/image39.emf"/><Relationship Id="rId54" Type="http://schemas.openxmlformats.org/officeDocument/2006/relationships/oleObject" Target="../embeddings/oleObject26.bin"/><Relationship Id="rId62" Type="http://schemas.openxmlformats.org/officeDocument/2006/relationships/oleObject" Target="../embeddings/oleObject30.bin"/><Relationship Id="rId70" Type="http://schemas.openxmlformats.org/officeDocument/2006/relationships/oleObject" Target="../embeddings/oleObject34.bin"/><Relationship Id="rId75" Type="http://schemas.openxmlformats.org/officeDocument/2006/relationships/image" Target="../media/image56.emf"/><Relationship Id="rId83" Type="http://schemas.openxmlformats.org/officeDocument/2006/relationships/image" Target="../media/image60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5" Type="http://schemas.openxmlformats.org/officeDocument/2006/relationships/image" Target="../media/image26.emf"/><Relationship Id="rId23" Type="http://schemas.openxmlformats.org/officeDocument/2006/relationships/image" Target="../media/image30.emf"/><Relationship Id="rId28" Type="http://schemas.openxmlformats.org/officeDocument/2006/relationships/oleObject" Target="../embeddings/oleObject13.bin"/><Relationship Id="rId36" Type="http://schemas.openxmlformats.org/officeDocument/2006/relationships/oleObject" Target="../embeddings/oleObject17.bin"/><Relationship Id="rId49" Type="http://schemas.openxmlformats.org/officeDocument/2006/relationships/image" Target="../media/image43.emf"/><Relationship Id="rId57" Type="http://schemas.openxmlformats.org/officeDocument/2006/relationships/image" Target="../media/image47.emf"/><Relationship Id="rId10" Type="http://schemas.openxmlformats.org/officeDocument/2006/relationships/oleObject" Target="../embeddings/oleObject4.bin"/><Relationship Id="rId31" Type="http://schemas.openxmlformats.org/officeDocument/2006/relationships/image" Target="../media/image34.emf"/><Relationship Id="rId44" Type="http://schemas.openxmlformats.org/officeDocument/2006/relationships/oleObject" Target="../embeddings/oleObject21.bin"/><Relationship Id="rId52" Type="http://schemas.openxmlformats.org/officeDocument/2006/relationships/oleObject" Target="../embeddings/oleObject25.bin"/><Relationship Id="rId60" Type="http://schemas.openxmlformats.org/officeDocument/2006/relationships/oleObject" Target="../embeddings/oleObject29.bin"/><Relationship Id="rId65" Type="http://schemas.openxmlformats.org/officeDocument/2006/relationships/image" Target="../media/image51.emf"/><Relationship Id="rId73" Type="http://schemas.openxmlformats.org/officeDocument/2006/relationships/image" Target="../media/image55.emf"/><Relationship Id="rId78" Type="http://schemas.openxmlformats.org/officeDocument/2006/relationships/oleObject" Target="../embeddings/oleObject38.bin"/><Relationship Id="rId81" Type="http://schemas.openxmlformats.org/officeDocument/2006/relationships/image" Target="../media/image5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280" y="30164"/>
            <a:ext cx="181492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Additional File 4 </a:t>
            </a:r>
            <a:endParaRPr lang="en-GB" sz="1600" b="1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42681" y="406306"/>
          <a:ext cx="920750" cy="149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69" name="Prism 9" r:id="rId4" imgW="1983628" imgH="3216896" progId="Prism9.Document">
                  <p:embed/>
                </p:oleObj>
              </mc:Choice>
              <mc:Fallback>
                <p:oleObj name="Prism 9" r:id="rId4" imgW="1983628" imgH="3216896" progId="Prism9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681" y="406306"/>
                        <a:ext cx="920750" cy="149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874113" y="416299"/>
          <a:ext cx="954087" cy="149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0" name="Prism 9" r:id="rId6" imgW="2010998" imgH="3147026" progId="Prism9.Document">
                  <p:embed/>
                </p:oleObj>
              </mc:Choice>
              <mc:Fallback>
                <p:oleObj name="Prism 9" r:id="rId6" imgW="2010998" imgH="3147026" progId="Prism9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74113" y="416299"/>
                        <a:ext cx="954087" cy="149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723982" y="406533"/>
          <a:ext cx="927100" cy="149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1" name="Prism 9" r:id="rId8" imgW="1997313" imgH="3201769" progId="Prism9.Document">
                  <p:embed/>
                </p:oleObj>
              </mc:Choice>
              <mc:Fallback>
                <p:oleObj name="Prism 9" r:id="rId8" imgW="1997313" imgH="3201769" progId="Prism9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723982" y="406533"/>
                        <a:ext cx="927100" cy="149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2587194" y="399931"/>
          <a:ext cx="912813" cy="149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2" name="Prism 9" r:id="rId10" imgW="1997313" imgH="3273440" progId="Prism9.Document">
                  <p:embed/>
                </p:oleObj>
              </mc:Choice>
              <mc:Fallback>
                <p:oleObj name="Prism 9" r:id="rId10" imgW="1997313" imgH="3273440" progId="Prism9.Document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587194" y="399931"/>
                        <a:ext cx="912813" cy="149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3382275" y="419754"/>
          <a:ext cx="942975" cy="149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3" name="Prism 9" r:id="rId12" imgW="1987949" imgH="3147026" progId="Prism9.Document">
                  <p:embed/>
                </p:oleObj>
              </mc:Choice>
              <mc:Fallback>
                <p:oleObj name="Prism 9" r:id="rId12" imgW="1987949" imgH="3147026" progId="Prism9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382275" y="419754"/>
                        <a:ext cx="942975" cy="149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4284652" y="425824"/>
          <a:ext cx="995362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4" name="Prism 9" r:id="rId14" imgW="2138846" imgH="3194206" progId="Prism9.Document">
                  <p:embed/>
                </p:oleObj>
              </mc:Choice>
              <mc:Fallback>
                <p:oleObj name="Prism 9" r:id="rId14" imgW="2138846" imgH="3194206" progId="Prism9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284652" y="425824"/>
                        <a:ext cx="995362" cy="1482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5175119" y="414890"/>
          <a:ext cx="842963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5" name="Prism 9" r:id="rId16" imgW="1814364" imgH="3216896" progId="Prism9.Document">
                  <p:embed/>
                </p:oleObj>
              </mc:Choice>
              <mc:Fallback>
                <p:oleObj name="Prism 9" r:id="rId16" imgW="1814364" imgH="3216896" progId="Prism9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175119" y="414890"/>
                        <a:ext cx="842963" cy="1493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34470" y="1660010"/>
          <a:ext cx="898525" cy="149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6" name="Prism 9" r:id="rId18" imgW="2015319" imgH="3352674" progId="Prism9.Document">
                  <p:embed/>
                </p:oleObj>
              </mc:Choice>
              <mc:Fallback>
                <p:oleObj name="Prism 9" r:id="rId18" imgW="2015319" imgH="3352674" progId="Prism9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4470" y="1660010"/>
                        <a:ext cx="898525" cy="1493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867113" y="1624323"/>
          <a:ext cx="890588" cy="154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7" name="Prism 9" r:id="rId20" imgW="1928527" imgH="3334306" progId="Prism9.Document">
                  <p:embed/>
                </p:oleObj>
              </mc:Choice>
              <mc:Fallback>
                <p:oleObj name="Prism 9" r:id="rId20" imgW="1928527" imgH="3334306" progId="Prism9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67113" y="1624323"/>
                        <a:ext cx="890588" cy="154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1660527" y="1644366"/>
          <a:ext cx="911278" cy="1528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8" name="Prism 9" r:id="rId22" imgW="1992631" imgH="3347992" progId="Prism9.Document">
                  <p:embed/>
                </p:oleObj>
              </mc:Choice>
              <mc:Fallback>
                <p:oleObj name="Prism 9" r:id="rId22" imgW="1992631" imgH="3347992" progId="Prism9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660527" y="1644366"/>
                        <a:ext cx="911278" cy="1528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2533911" y="1660275"/>
          <a:ext cx="849313" cy="149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79" name="Prism 9" r:id="rId24" imgW="1887471" imgH="3317739" progId="Prism9.Document">
                  <p:embed/>
                </p:oleObj>
              </mc:Choice>
              <mc:Fallback>
                <p:oleObj name="Prism 9" r:id="rId24" imgW="1887471" imgH="3317739" progId="Prism9.Document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2533911" y="1660275"/>
                        <a:ext cx="849313" cy="1493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3343678" y="1691076"/>
          <a:ext cx="960437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0" name="Prism 9" r:id="rId26" imgW="2043050" imgH="3183402" progId="Prism9.Document">
                  <p:embed/>
                </p:oleObj>
              </mc:Choice>
              <mc:Fallback>
                <p:oleObj name="Prism 9" r:id="rId26" imgW="2043050" imgH="3183402" progId="Prism9.Document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3343678" y="1691076"/>
                        <a:ext cx="960437" cy="149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121388" y="3026959"/>
          <a:ext cx="801688" cy="145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1" name="Prism 9" r:id="rId28" imgW="1948334" imgH="3534192" progId="Prism9.Document">
                  <p:embed/>
                </p:oleObj>
              </mc:Choice>
              <mc:Fallback>
                <p:oleObj name="Prism 9" r:id="rId28" imgW="1948334" imgH="3534192" progId="Prism9.Document">
                  <p:embed/>
                  <p:pic>
                    <p:nvPicPr>
                      <p:cNvPr id="16" name="Object 15"/>
                      <p:cNvPicPr preferRelativeResize="0"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121388" y="3026959"/>
                        <a:ext cx="801688" cy="1450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856504" y="2988390"/>
          <a:ext cx="804862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2" name="Prism 9" r:id="rId30" imgW="1920964" imgH="3602621" progId="Prism9.Document">
                  <p:embed/>
                </p:oleObj>
              </mc:Choice>
              <mc:Fallback>
                <p:oleObj name="Prism 9" r:id="rId30" imgW="1920964" imgH="3602621" progId="Prism9.Document">
                  <p:embed/>
                  <p:pic>
                    <p:nvPicPr>
                      <p:cNvPr id="17" name="Object 16"/>
                      <p:cNvPicPr preferRelativeResize="0"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856504" y="2988390"/>
                        <a:ext cx="804862" cy="151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/>
          </p:nvPr>
        </p:nvGraphicFramePr>
        <p:xfrm>
          <a:off x="1577417" y="2994366"/>
          <a:ext cx="879475" cy="151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3" name="Prism 9" r:id="rId32" imgW="2049172" imgH="3528069" progId="Prism9.Document">
                  <p:embed/>
                </p:oleObj>
              </mc:Choice>
              <mc:Fallback>
                <p:oleObj name="Prism 9" r:id="rId32" imgW="2049172" imgH="3528069" progId="Prism9.Document">
                  <p:embed/>
                  <p:pic>
                    <p:nvPicPr>
                      <p:cNvPr id="18" name="Object 17"/>
                      <p:cNvPicPr preferRelativeResize="0"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577417" y="2994366"/>
                        <a:ext cx="879475" cy="1516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2393950" y="2989263"/>
          <a:ext cx="839788" cy="151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4" name="Prism 9" r:id="rId34" imgW="1957698" imgH="3526628" progId="Prism9.Document">
                  <p:embed/>
                </p:oleObj>
              </mc:Choice>
              <mc:Fallback>
                <p:oleObj name="Prism 9" r:id="rId34" imgW="1957698" imgH="3526628" progId="Prism9.Document">
                  <p:embed/>
                  <p:pic>
                    <p:nvPicPr>
                      <p:cNvPr id="19" name="Object 18"/>
                      <p:cNvPicPr preferRelativeResize="0"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2393950" y="2989263"/>
                        <a:ext cx="839788" cy="1516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3101137" y="2976995"/>
          <a:ext cx="814388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5" name="Prism 9" r:id="rId36" imgW="1948334" imgH="3620989" progId="Prism9.Document">
                  <p:embed/>
                </p:oleObj>
              </mc:Choice>
              <mc:Fallback>
                <p:oleObj name="Prism 9" r:id="rId36" imgW="1948334" imgH="3620989" progId="Prism9.Document">
                  <p:embed/>
                  <p:pic>
                    <p:nvPicPr>
                      <p:cNvPr id="20" name="Object 19"/>
                      <p:cNvPicPr preferRelativeResize="0"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3101137" y="2976995"/>
                        <a:ext cx="814388" cy="151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/>
          </p:nvPr>
        </p:nvGraphicFramePr>
        <p:xfrm>
          <a:off x="3815694" y="2994025"/>
          <a:ext cx="949325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6" name="Prism 9" r:id="rId38" imgW="2200069" imgH="3526628" progId="Prism9.Document">
                  <p:embed/>
                </p:oleObj>
              </mc:Choice>
              <mc:Fallback>
                <p:oleObj name="Prism 9" r:id="rId38" imgW="2200069" imgH="3526628" progId="Prism9.Document">
                  <p:embed/>
                  <p:pic>
                    <p:nvPicPr>
                      <p:cNvPr id="21" name="Object 20"/>
                      <p:cNvPicPr preferRelativeResize="0"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3815694" y="2994025"/>
                        <a:ext cx="949325" cy="151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4609442" y="2982971"/>
          <a:ext cx="889000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7" name="Prism 9" r:id="rId40" imgW="2103913" imgH="3582812" progId="Prism9.Document">
                  <p:embed/>
                </p:oleObj>
              </mc:Choice>
              <mc:Fallback>
                <p:oleObj name="Prism 9" r:id="rId40" imgW="2103913" imgH="3582812" progId="Prism9.Document">
                  <p:embed/>
                  <p:pic>
                    <p:nvPicPr>
                      <p:cNvPr id="22" name="Object 21"/>
                      <p:cNvPicPr preferRelativeResize="0"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4609442" y="2982971"/>
                        <a:ext cx="889000" cy="151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/>
          </p:nvPr>
        </p:nvGraphicFramePr>
        <p:xfrm>
          <a:off x="45106" y="4215810"/>
          <a:ext cx="900113" cy="150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8" name="Prism 9" r:id="rId42" imgW="2103913" imgH="3526628" progId="Prism9.Document">
                  <p:embed/>
                </p:oleObj>
              </mc:Choice>
              <mc:Fallback>
                <p:oleObj name="Prism 9" r:id="rId42" imgW="2103913" imgH="3526628" progId="Prism9.Document">
                  <p:embed/>
                  <p:pic>
                    <p:nvPicPr>
                      <p:cNvPr id="23" name="Object 22"/>
                      <p:cNvPicPr preferRelativeResize="0"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45106" y="4215810"/>
                        <a:ext cx="900113" cy="1509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/>
          </p:nvPr>
        </p:nvGraphicFramePr>
        <p:xfrm>
          <a:off x="824756" y="4216741"/>
          <a:ext cx="904875" cy="151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9" name="Prism 9" r:id="rId44" imgW="2112916" imgH="3526628" progId="Prism9.Document">
                  <p:embed/>
                </p:oleObj>
              </mc:Choice>
              <mc:Fallback>
                <p:oleObj name="Prism 9" r:id="rId44" imgW="2112916" imgH="3526628" progId="Prism9.Document">
                  <p:embed/>
                  <p:pic>
                    <p:nvPicPr>
                      <p:cNvPr id="24" name="Object 23"/>
                      <p:cNvPicPr preferRelativeResize="0"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824756" y="4216741"/>
                        <a:ext cx="904875" cy="151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/>
          </p:nvPr>
        </p:nvGraphicFramePr>
        <p:xfrm>
          <a:off x="1577517" y="4158282"/>
          <a:ext cx="882650" cy="157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0" name="Prism 9" r:id="rId46" imgW="2053494" imgH="3668169" progId="Prism9.Document">
                  <p:embed/>
                </p:oleObj>
              </mc:Choice>
              <mc:Fallback>
                <p:oleObj name="Prism 9" r:id="rId46" imgW="2053494" imgH="3668169" progId="Prism9.Document">
                  <p:embed/>
                  <p:pic>
                    <p:nvPicPr>
                      <p:cNvPr id="25" name="Object 24"/>
                      <p:cNvPicPr preferRelativeResize="0"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1577517" y="4158282"/>
                        <a:ext cx="882650" cy="157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/>
          </p:nvPr>
        </p:nvGraphicFramePr>
        <p:xfrm>
          <a:off x="2398995" y="4150440"/>
          <a:ext cx="889000" cy="158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1" name="Prism 9" r:id="rId48" imgW="2058176" imgH="3682215" progId="Prism9.Document">
                  <p:embed/>
                </p:oleObj>
              </mc:Choice>
              <mc:Fallback>
                <p:oleObj name="Prism 9" r:id="rId48" imgW="2058176" imgH="3682215" progId="Prism9.Document">
                  <p:embed/>
                  <p:pic>
                    <p:nvPicPr>
                      <p:cNvPr id="26" name="Object 25"/>
                      <p:cNvPicPr preferRelativeResize="0"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2398995" y="4150440"/>
                        <a:ext cx="889000" cy="158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/>
          </p:nvPr>
        </p:nvGraphicFramePr>
        <p:xfrm>
          <a:off x="3235979" y="4185924"/>
          <a:ext cx="828675" cy="153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2" name="Prism 9" r:id="rId50" imgW="1962019" imgH="3631793" progId="Prism9.Document">
                  <p:embed/>
                </p:oleObj>
              </mc:Choice>
              <mc:Fallback>
                <p:oleObj name="Prism 9" r:id="rId50" imgW="1962019" imgH="3631793" progId="Prism9.Document">
                  <p:embed/>
                  <p:pic>
                    <p:nvPicPr>
                      <p:cNvPr id="27" name="Object 26"/>
                      <p:cNvPicPr preferRelativeResize="0"/>
                      <p:nvPr/>
                    </p:nvPicPr>
                    <p:blipFill>
                      <a:blip r:embed="rId51"/>
                      <a:stretch>
                        <a:fillRect/>
                      </a:stretch>
                    </p:blipFill>
                    <p:spPr>
                      <a:xfrm>
                        <a:off x="3235979" y="4185924"/>
                        <a:ext cx="828675" cy="1535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/>
          </p:nvPr>
        </p:nvGraphicFramePr>
        <p:xfrm>
          <a:off x="3987144" y="4217954"/>
          <a:ext cx="889000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3" name="Prism 9" r:id="rId52" imgW="2071861" imgH="3526628" progId="Prism9.Document">
                  <p:embed/>
                </p:oleObj>
              </mc:Choice>
              <mc:Fallback>
                <p:oleObj name="Prism 9" r:id="rId52" imgW="2071861" imgH="3526628" progId="Prism9.Document">
                  <p:embed/>
                  <p:pic>
                    <p:nvPicPr>
                      <p:cNvPr id="28" name="Object 27"/>
                      <p:cNvPicPr preferRelativeResize="0"/>
                      <p:nvPr/>
                    </p:nvPicPr>
                    <p:blipFill>
                      <a:blip r:embed="rId53"/>
                      <a:stretch>
                        <a:fillRect/>
                      </a:stretch>
                    </p:blipFill>
                    <p:spPr>
                      <a:xfrm>
                        <a:off x="3987144" y="4217954"/>
                        <a:ext cx="889000" cy="151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/>
          </p:nvPr>
        </p:nvGraphicFramePr>
        <p:xfrm>
          <a:off x="800006" y="5489637"/>
          <a:ext cx="963612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4" name="Prism 9" r:id="rId54" imgW="2241125" imgH="3526628" progId="Prism9.Document">
                  <p:embed/>
                </p:oleObj>
              </mc:Choice>
              <mc:Fallback>
                <p:oleObj name="Prism 9" r:id="rId54" imgW="2241125" imgH="3526628" progId="Prism9.Document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55"/>
                      <a:stretch>
                        <a:fillRect/>
                      </a:stretch>
                    </p:blipFill>
                    <p:spPr>
                      <a:xfrm>
                        <a:off x="800006" y="5489637"/>
                        <a:ext cx="963612" cy="151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/>
          </p:nvPr>
        </p:nvGraphicFramePr>
        <p:xfrm>
          <a:off x="49451" y="5502290"/>
          <a:ext cx="900112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5" name="Prism 9" r:id="rId56" imgW="2103913" imgH="3526628" progId="Prism9.Document">
                  <p:embed/>
                </p:oleObj>
              </mc:Choice>
              <mc:Fallback>
                <p:oleObj name="Prism 9" r:id="rId56" imgW="2103913" imgH="3526628" progId="Prism9.Document">
                  <p:embed/>
                  <p:pic>
                    <p:nvPicPr>
                      <p:cNvPr id="30" name="Object 29"/>
                      <p:cNvPicPr/>
                      <p:nvPr/>
                    </p:nvPicPr>
                    <p:blipFill>
                      <a:blip r:embed="rId57"/>
                      <a:stretch>
                        <a:fillRect/>
                      </a:stretch>
                    </p:blipFill>
                    <p:spPr>
                      <a:xfrm>
                        <a:off x="49451" y="5502290"/>
                        <a:ext cx="900112" cy="151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/>
          </p:nvPr>
        </p:nvGraphicFramePr>
        <p:xfrm>
          <a:off x="1633721" y="5496663"/>
          <a:ext cx="915987" cy="150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6" name="Prism 9" r:id="rId58" imgW="2140647" imgH="3526628" progId="Prism9.Document">
                  <p:embed/>
                </p:oleObj>
              </mc:Choice>
              <mc:Fallback>
                <p:oleObj name="Prism 9" r:id="rId58" imgW="2140647" imgH="3526628" progId="Prism9.Document">
                  <p:embed/>
                  <p:pic>
                    <p:nvPicPr>
                      <p:cNvPr id="31" name="Object 30"/>
                      <p:cNvPicPr/>
                      <p:nvPr/>
                    </p:nvPicPr>
                    <p:blipFill>
                      <a:blip r:embed="rId59"/>
                      <a:stretch>
                        <a:fillRect/>
                      </a:stretch>
                    </p:blipFill>
                    <p:spPr>
                      <a:xfrm>
                        <a:off x="1633721" y="5496663"/>
                        <a:ext cx="915987" cy="1509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/>
          </p:nvPr>
        </p:nvGraphicFramePr>
        <p:xfrm>
          <a:off x="2451566" y="5494230"/>
          <a:ext cx="881062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7" name="Prism 9" r:id="rId60" imgW="2058176" imgH="3526628" progId="Prism9.Document">
                  <p:embed/>
                </p:oleObj>
              </mc:Choice>
              <mc:Fallback>
                <p:oleObj name="Prism 9" r:id="rId60" imgW="2058176" imgH="3526628" progId="Prism9.Document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61"/>
                      <a:stretch>
                        <a:fillRect/>
                      </a:stretch>
                    </p:blipFill>
                    <p:spPr>
                      <a:xfrm>
                        <a:off x="2451566" y="5494230"/>
                        <a:ext cx="881062" cy="151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/>
          </p:nvPr>
        </p:nvGraphicFramePr>
        <p:xfrm>
          <a:off x="3199184" y="5490683"/>
          <a:ext cx="879475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8" name="Prism 9" r:id="rId62" imgW="2049172" imgH="3526628" progId="Prism9.Document">
                  <p:embed/>
                </p:oleObj>
              </mc:Choice>
              <mc:Fallback>
                <p:oleObj name="Prism 9" r:id="rId62" imgW="2049172" imgH="3526628" progId="Prism9.Document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63"/>
                      <a:stretch>
                        <a:fillRect/>
                      </a:stretch>
                    </p:blipFill>
                    <p:spPr>
                      <a:xfrm>
                        <a:off x="3199184" y="5490683"/>
                        <a:ext cx="879475" cy="151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/>
          </p:nvPr>
        </p:nvGraphicFramePr>
        <p:xfrm>
          <a:off x="3987050" y="5478079"/>
          <a:ext cx="903288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9" name="Prism 9" r:id="rId64" imgW="2200069" imgH="3662046" progId="Prism9.Document">
                  <p:embed/>
                </p:oleObj>
              </mc:Choice>
              <mc:Fallback>
                <p:oleObj name="Prism 9" r:id="rId64" imgW="2200069" imgH="3662046" progId="Prism9.Document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65"/>
                      <a:stretch>
                        <a:fillRect/>
                      </a:stretch>
                    </p:blipFill>
                    <p:spPr>
                      <a:xfrm>
                        <a:off x="3987050" y="5478079"/>
                        <a:ext cx="903288" cy="1508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/>
          </p:nvPr>
        </p:nvGraphicFramePr>
        <p:xfrm>
          <a:off x="4794527" y="5492740"/>
          <a:ext cx="881062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0" name="Prism 9" r:id="rId66" imgW="2058176" imgH="3540314" progId="Prism9.Document">
                  <p:embed/>
                </p:oleObj>
              </mc:Choice>
              <mc:Fallback>
                <p:oleObj name="Prism 9" r:id="rId66" imgW="2058176" imgH="3540314" progId="Prism9.Document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67"/>
                      <a:stretch>
                        <a:fillRect/>
                      </a:stretch>
                    </p:blipFill>
                    <p:spPr>
                      <a:xfrm>
                        <a:off x="4794527" y="5492740"/>
                        <a:ext cx="881062" cy="151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/>
          </p:nvPr>
        </p:nvGraphicFramePr>
        <p:xfrm>
          <a:off x="63501" y="6825375"/>
          <a:ext cx="881062" cy="150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1" name="Prism 9" r:id="rId68" imgW="2058176" imgH="3526628" progId="Prism9.Document">
                  <p:embed/>
                </p:oleObj>
              </mc:Choice>
              <mc:Fallback>
                <p:oleObj name="Prism 9" r:id="rId68" imgW="2058176" imgH="3526628" progId="Prism9.Document">
                  <p:embed/>
                  <p:pic>
                    <p:nvPicPr>
                      <p:cNvPr id="36" name="Object 35"/>
                      <p:cNvPicPr/>
                      <p:nvPr/>
                    </p:nvPicPr>
                    <p:blipFill>
                      <a:blip r:embed="rId69"/>
                      <a:stretch>
                        <a:fillRect/>
                      </a:stretch>
                    </p:blipFill>
                    <p:spPr>
                      <a:xfrm>
                        <a:off x="63501" y="6825375"/>
                        <a:ext cx="881062" cy="1509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/>
          </p:nvPr>
        </p:nvGraphicFramePr>
        <p:xfrm>
          <a:off x="1608509" y="6769098"/>
          <a:ext cx="917575" cy="157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2" name="Prism 9" r:id="rId70" imgW="2144968" imgH="3668169" progId="Prism9.Document">
                  <p:embed/>
                </p:oleObj>
              </mc:Choice>
              <mc:Fallback>
                <p:oleObj name="Prism 9" r:id="rId70" imgW="2144968" imgH="3668169" progId="Prism9.Document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71"/>
                      <a:stretch>
                        <a:fillRect/>
                      </a:stretch>
                    </p:blipFill>
                    <p:spPr>
                      <a:xfrm>
                        <a:off x="1608509" y="6769098"/>
                        <a:ext cx="917575" cy="157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/>
          </p:nvPr>
        </p:nvGraphicFramePr>
        <p:xfrm>
          <a:off x="2410291" y="6766481"/>
          <a:ext cx="963612" cy="158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3" name="Prism 9" r:id="rId72" imgW="2250128" imgH="3682215" progId="Prism9.Document">
                  <p:embed/>
                </p:oleObj>
              </mc:Choice>
              <mc:Fallback>
                <p:oleObj name="Prism 9" r:id="rId72" imgW="2250128" imgH="3682215" progId="Prism9.Document">
                  <p:embed/>
                  <p:pic>
                    <p:nvPicPr>
                      <p:cNvPr id="38" name="Object 37"/>
                      <p:cNvPicPr/>
                      <p:nvPr/>
                    </p:nvPicPr>
                    <p:blipFill>
                      <a:blip r:embed="rId73"/>
                      <a:stretch>
                        <a:fillRect/>
                      </a:stretch>
                    </p:blipFill>
                    <p:spPr>
                      <a:xfrm>
                        <a:off x="2410291" y="6766481"/>
                        <a:ext cx="963612" cy="158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/>
          </p:nvPr>
        </p:nvGraphicFramePr>
        <p:xfrm>
          <a:off x="3314690" y="6788342"/>
          <a:ext cx="928687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4" name="Prism 9" r:id="rId74" imgW="2163335" imgH="3631793" progId="Prism9.Document">
                  <p:embed/>
                </p:oleObj>
              </mc:Choice>
              <mc:Fallback>
                <p:oleObj name="Prism 9" r:id="rId74" imgW="2163335" imgH="3631793" progId="Prism9.Document">
                  <p:embed/>
                  <p:pic>
                    <p:nvPicPr>
                      <p:cNvPr id="39" name="Object 38"/>
                      <p:cNvPicPr/>
                      <p:nvPr/>
                    </p:nvPicPr>
                    <p:blipFill>
                      <a:blip r:embed="rId75"/>
                      <a:stretch>
                        <a:fillRect/>
                      </a:stretch>
                    </p:blipFill>
                    <p:spPr>
                      <a:xfrm>
                        <a:off x="3314690" y="6788342"/>
                        <a:ext cx="928687" cy="155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/>
          </p:nvPr>
        </p:nvGraphicFramePr>
        <p:xfrm>
          <a:off x="845717" y="6840457"/>
          <a:ext cx="839787" cy="1509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5" name="Prism 9" r:id="rId76" imgW="1957698" imgH="3526628" progId="Prism9.Document">
                  <p:embed/>
                </p:oleObj>
              </mc:Choice>
              <mc:Fallback>
                <p:oleObj name="Prism 9" r:id="rId76" imgW="1957698" imgH="3526628" progId="Prism9.Document">
                  <p:embed/>
                  <p:pic>
                    <p:nvPicPr>
                      <p:cNvPr id="40" name="Object 39"/>
                      <p:cNvPicPr/>
                      <p:nvPr/>
                    </p:nvPicPr>
                    <p:blipFill>
                      <a:blip r:embed="rId77"/>
                      <a:stretch>
                        <a:fillRect/>
                      </a:stretch>
                    </p:blipFill>
                    <p:spPr>
                      <a:xfrm>
                        <a:off x="845717" y="6840457"/>
                        <a:ext cx="839787" cy="1509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/>
          </p:nvPr>
        </p:nvGraphicFramePr>
        <p:xfrm>
          <a:off x="4284652" y="6840457"/>
          <a:ext cx="979488" cy="151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6" name="Prism 9" r:id="rId78" imgW="2264173" imgH="3511142" progId="Prism9.Document">
                  <p:embed/>
                </p:oleObj>
              </mc:Choice>
              <mc:Fallback>
                <p:oleObj name="Prism 9" r:id="rId78" imgW="2264173" imgH="3511142" progId="Prism9.Document">
                  <p:embed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79"/>
                      <a:stretch>
                        <a:fillRect/>
                      </a:stretch>
                    </p:blipFill>
                    <p:spPr>
                      <a:xfrm>
                        <a:off x="4284652" y="6840457"/>
                        <a:ext cx="979488" cy="151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5417" y="8194783"/>
            <a:ext cx="6057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Additional File 3. Mass spectrometry analysis of CSF and blood hormones: A</a:t>
            </a:r>
            <a:r>
              <a:rPr lang="en-GB" sz="800" dirty="0" smtClean="0"/>
              <a:t> CSF hormone levels in control and HFD rats. </a:t>
            </a:r>
            <a:r>
              <a:rPr lang="en-GB" sz="800" b="1" dirty="0" smtClean="0"/>
              <a:t>B</a:t>
            </a:r>
            <a:r>
              <a:rPr lang="en-GB" sz="800" dirty="0" smtClean="0"/>
              <a:t> CSF hormone levels in control and testosterone-treated rats. </a:t>
            </a:r>
            <a:r>
              <a:rPr lang="en-GB" sz="800" b="1" dirty="0" smtClean="0"/>
              <a:t>C</a:t>
            </a:r>
            <a:r>
              <a:rPr lang="en-GB" sz="800" dirty="0" smtClean="0"/>
              <a:t> Blood </a:t>
            </a:r>
            <a:r>
              <a:rPr lang="en-GB" sz="800" dirty="0"/>
              <a:t>hormone levels in </a:t>
            </a:r>
            <a:r>
              <a:rPr lang="en-GB" sz="800" dirty="0" smtClean="0"/>
              <a:t>control and testosterone-treated </a:t>
            </a:r>
            <a:r>
              <a:rPr lang="en-GB" sz="800" dirty="0"/>
              <a:t>rats. </a:t>
            </a:r>
            <a:endParaRPr lang="en-GB" sz="800" dirty="0" smtClean="0"/>
          </a:p>
          <a:p>
            <a:r>
              <a:rPr lang="en-US" sz="800" dirty="0" err="1"/>
              <a:t>Pregnenolone</a:t>
            </a:r>
            <a:r>
              <a:rPr lang="en-US" sz="800" dirty="0"/>
              <a:t> and DHEA are significantly decreased in the blood of the </a:t>
            </a:r>
            <a:r>
              <a:rPr lang="en-US" sz="800" dirty="0" smtClean="0"/>
              <a:t>testosterone-treated rats, </a:t>
            </a:r>
            <a:r>
              <a:rPr lang="en-US" sz="800" dirty="0"/>
              <a:t>likely due to lack of need for androgen precursors due to downregulation of </a:t>
            </a:r>
            <a:r>
              <a:rPr lang="en-US" sz="800" dirty="0" smtClean="0"/>
              <a:t>testosterone </a:t>
            </a:r>
            <a:r>
              <a:rPr lang="en-US" sz="800" dirty="0"/>
              <a:t>production </a:t>
            </a:r>
            <a:r>
              <a:rPr lang="en-US" sz="800" dirty="0" smtClean="0"/>
              <a:t>upon treatment with </a:t>
            </a:r>
            <a:r>
              <a:rPr lang="en-US" sz="800" dirty="0"/>
              <a:t>adjuvant </a:t>
            </a:r>
            <a:r>
              <a:rPr lang="en-US" sz="800" dirty="0" smtClean="0"/>
              <a:t>testosterone. Results </a:t>
            </a:r>
            <a:r>
              <a:rPr lang="en-US" sz="800" dirty="0"/>
              <a:t>are shown </a:t>
            </a:r>
            <a:r>
              <a:rPr lang="en-US" sz="800" dirty="0" smtClean="0"/>
              <a:t>as mean ± SEM</a:t>
            </a:r>
            <a:r>
              <a:rPr lang="en-US" sz="800" dirty="0"/>
              <a:t>. </a:t>
            </a:r>
            <a:r>
              <a:rPr lang="en-GB" sz="800" dirty="0" smtClean="0"/>
              <a:t>* P </a:t>
            </a:r>
            <a:r>
              <a:rPr lang="en-GB" sz="800" dirty="0"/>
              <a:t>&lt;</a:t>
            </a:r>
            <a:r>
              <a:rPr lang="en-GB" sz="800" dirty="0" smtClean="0"/>
              <a:t>0.05</a:t>
            </a:r>
            <a:r>
              <a:rPr lang="en-GB" sz="800" dirty="0"/>
              <a:t>,</a:t>
            </a:r>
            <a:r>
              <a:rPr lang="en-GB" sz="800" dirty="0" smtClean="0"/>
              <a:t> ** P&lt;0.01</a:t>
            </a:r>
            <a:r>
              <a:rPr lang="en-GB" sz="800" dirty="0"/>
              <a:t>,</a:t>
            </a:r>
            <a:r>
              <a:rPr lang="en-GB" sz="800" dirty="0" smtClean="0"/>
              <a:t> </a:t>
            </a:r>
            <a:r>
              <a:rPr lang="en-US" sz="800" dirty="0"/>
              <a:t>ns = not significant</a:t>
            </a:r>
            <a:r>
              <a:rPr lang="en-US" sz="800" dirty="0" smtClean="0"/>
              <a:t>.</a:t>
            </a:r>
          </a:p>
          <a:p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-5299" y="203582"/>
            <a:ext cx="342461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A</a:t>
            </a:r>
            <a:endParaRPr lang="en-GB" sz="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6128" y="2913342"/>
            <a:ext cx="25015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b="1" dirty="0"/>
              <a:t>B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643" y="5350943"/>
            <a:ext cx="248786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b="1" dirty="0"/>
              <a:t>C</a:t>
            </a:r>
          </a:p>
        </p:txBody>
      </p:sp>
      <p:graphicFrame>
        <p:nvGraphicFramePr>
          <p:cNvPr id="45" name="Object 44"/>
          <p:cNvGraphicFramePr>
            <a:graphicFrameLocks noChangeAspect="1"/>
          </p:cNvGraphicFramePr>
          <p:nvPr>
            <p:extLst/>
          </p:nvPr>
        </p:nvGraphicFramePr>
        <p:xfrm>
          <a:off x="5606206" y="5475873"/>
          <a:ext cx="863519" cy="1510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7" name="Prism 9" r:id="rId80" imgW="2076543" imgH="3633234" progId="Prism9.Document">
                  <p:embed/>
                </p:oleObj>
              </mc:Choice>
              <mc:Fallback>
                <p:oleObj name="Prism 9" r:id="rId80" imgW="2076543" imgH="3633234" progId="Prism9.Document">
                  <p:embed/>
                  <p:pic>
                    <p:nvPicPr>
                      <p:cNvPr id="45" name="Object 44"/>
                      <p:cNvPicPr/>
                      <p:nvPr/>
                    </p:nvPicPr>
                    <p:blipFill>
                      <a:blip r:embed="rId81"/>
                      <a:stretch>
                        <a:fillRect/>
                      </a:stretch>
                    </p:blipFill>
                    <p:spPr>
                      <a:xfrm>
                        <a:off x="5606206" y="5475873"/>
                        <a:ext cx="863519" cy="15103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/>
          </p:nvPr>
        </p:nvGraphicFramePr>
        <p:xfrm>
          <a:off x="5410245" y="3026959"/>
          <a:ext cx="956893" cy="1521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8" name="Prism 9" r:id="rId82" imgW="2186384" imgH="3476207" progId="Prism9.Document">
                  <p:embed/>
                </p:oleObj>
              </mc:Choice>
              <mc:Fallback>
                <p:oleObj name="Prism 9" r:id="rId82" imgW="2186384" imgH="3476207" progId="Prism9.Document">
                  <p:embed/>
                  <p:pic>
                    <p:nvPicPr>
                      <p:cNvPr id="46" name="Object 45"/>
                      <p:cNvPicPr/>
                      <p:nvPr/>
                    </p:nvPicPr>
                    <p:blipFill>
                      <a:blip r:embed="rId83"/>
                      <a:stretch>
                        <a:fillRect/>
                      </a:stretch>
                    </p:blipFill>
                    <p:spPr>
                      <a:xfrm>
                        <a:off x="5410245" y="3026959"/>
                        <a:ext cx="956893" cy="15218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/>
          </p:nvPr>
        </p:nvGraphicFramePr>
        <p:xfrm>
          <a:off x="5889625" y="450850"/>
          <a:ext cx="960438" cy="1458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09" name="Prism 9" r:id="rId84" imgW="2093109" imgH="3174398" progId="Prism9.Document">
                  <p:embed/>
                </p:oleObj>
              </mc:Choice>
              <mc:Fallback>
                <p:oleObj name="Prism 9" r:id="rId84" imgW="2093109" imgH="3174398" progId="Prism9.Document">
                  <p:embed/>
                  <p:pic>
                    <p:nvPicPr>
                      <p:cNvPr id="47" name="Object 46"/>
                      <p:cNvPicPr/>
                      <p:nvPr/>
                    </p:nvPicPr>
                    <p:blipFill>
                      <a:blip r:embed="rId85"/>
                      <a:stretch>
                        <a:fillRect/>
                      </a:stretch>
                    </p:blipFill>
                    <p:spPr>
                      <a:xfrm>
                        <a:off x="5889625" y="450850"/>
                        <a:ext cx="960438" cy="1458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109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ugerdefineret design">
  <a:themeElements>
    <a:clrScheme name="KU 2016">
      <a:dk1>
        <a:sysClr val="windowText" lastClr="000000"/>
      </a:dk1>
      <a:lt1>
        <a:sysClr val="window" lastClr="FFFFFF"/>
      </a:lt1>
      <a:dk2>
        <a:srgbClr val="6E6E6E"/>
      </a:dk2>
      <a:lt2>
        <a:srgbClr val="E7E6E6"/>
      </a:lt2>
      <a:accent1>
        <a:srgbClr val="A31D20"/>
      </a:accent1>
      <a:accent2>
        <a:srgbClr val="7B7B7B"/>
      </a:accent2>
      <a:accent3>
        <a:srgbClr val="D49F3A"/>
      </a:accent3>
      <a:accent4>
        <a:srgbClr val="42759B"/>
      </a:accent4>
      <a:accent5>
        <a:srgbClr val="79ADB1"/>
      </a:accent5>
      <a:accent6>
        <a:srgbClr val="779921"/>
      </a:accent6>
      <a:hlink>
        <a:srgbClr val="A31D20"/>
      </a:hlink>
      <a:folHlink>
        <a:srgbClr val="000000"/>
      </a:folHlink>
    </a:clrScheme>
    <a:fontScheme name="KU2016">
      <a:majorFont>
        <a:latin typeface="Microsoft New Tai Lue"/>
        <a:ea typeface=""/>
        <a:cs typeface=""/>
      </a:majorFont>
      <a:minorFont>
        <a:latin typeface="Microsoft New Tai Lue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BBC4C104-08D1-48E4-B555-304674CA3A70}" vid="{B06BF32A-D246-4A7E-93D3-EE23D73D280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106</Words>
  <Application>Microsoft Office PowerPoint</Application>
  <PresentationFormat>Letter Paper (8.5x11 in)</PresentationFormat>
  <Paragraphs>7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Microsoft New Tai Lue</vt:lpstr>
      <vt:lpstr>Times New Roman</vt:lpstr>
      <vt:lpstr>Wingdings</vt:lpstr>
      <vt:lpstr>Brugerdefineret design</vt:lpstr>
      <vt:lpstr>Prism 9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2022-04-05T07:01:48Z</dcterms:created>
  <dcterms:modified xsi:type="dcterms:W3CDTF">2023-05-11T07:26:46Z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:">
    <vt:lpwstr>www.skabelon.dk</vt:lpwstr>
  </property>
  <property fmtid="{D5CDD505-2E9C-101B-9397-08002B2CF9AE}" pid="3" name="SD_DocumentLanguage">
    <vt:lpwstr>da-DK</vt:lpwstr>
  </property>
  <property fmtid="{D5CDD505-2E9C-101B-9397-08002B2CF9AE}" pid="4" name="MSIP_Label_6a2630e2-1ac5-455e-8217-0156b1936a76_Enabled">
    <vt:lpwstr>true</vt:lpwstr>
  </property>
  <property fmtid="{D5CDD505-2E9C-101B-9397-08002B2CF9AE}" pid="5" name="MSIP_Label_6a2630e2-1ac5-455e-8217-0156b1936a76_SetDate">
    <vt:lpwstr>2023-04-24T10:44:46Z</vt:lpwstr>
  </property>
  <property fmtid="{D5CDD505-2E9C-101B-9397-08002B2CF9AE}" pid="6" name="MSIP_Label_6a2630e2-1ac5-455e-8217-0156b1936a76_Method">
    <vt:lpwstr>Standard</vt:lpwstr>
  </property>
  <property fmtid="{D5CDD505-2E9C-101B-9397-08002B2CF9AE}" pid="7" name="MSIP_Label_6a2630e2-1ac5-455e-8217-0156b1936a76_Name">
    <vt:lpwstr>Notclass</vt:lpwstr>
  </property>
  <property fmtid="{D5CDD505-2E9C-101B-9397-08002B2CF9AE}" pid="8" name="MSIP_Label_6a2630e2-1ac5-455e-8217-0156b1936a76_SiteId">
    <vt:lpwstr>a3927f91-cda1-4696-af89-8c9f1ceffa91</vt:lpwstr>
  </property>
  <property fmtid="{D5CDD505-2E9C-101B-9397-08002B2CF9AE}" pid="9" name="MSIP_Label_6a2630e2-1ac5-455e-8217-0156b1936a76_ActionId">
    <vt:lpwstr>ee757b10-91b2-4693-ae97-6d970670f998</vt:lpwstr>
  </property>
  <property fmtid="{D5CDD505-2E9C-101B-9397-08002B2CF9AE}" pid="10" name="MSIP_Label_6a2630e2-1ac5-455e-8217-0156b1936a76_ContentBits">
    <vt:lpwstr>0</vt:lpwstr>
  </property>
</Properties>
</file>