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038142-0F6C-4863-B772-F1C6157E2636}" v="2" dt="2023-03-30T12:32:26.8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ECD77-058C-4681-8279-C1DEF634CD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52306A-5D15-4406-A5A5-37EFBA9F8C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A84F26-4E45-4D56-B0F3-EBA1A2CCA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1EE50-DCED-4778-9729-CDD85B16CFD5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0BD71C-C3A6-43B8-B9FE-80B73B26E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6B034-2036-48A5-BB53-8DB2FA33B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EE0E-141F-480F-A97E-EED55E1BF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301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F7210-129B-4C2D-BB29-BE1FF00FA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463488-B7BB-452F-B042-4520C636B7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9F0D42-8594-4B62-B4E8-51CC51757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1EE50-DCED-4778-9729-CDD85B16CFD5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F18AB-7B2E-4B9A-BA36-CAAB7A072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EED95-C8DF-41D6-BA7C-82D54A1FE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EE0E-141F-480F-A97E-EED55E1BF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602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1129C3-1371-4F25-B0F9-4AA24A5861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802DA1-6440-4167-B746-454C267D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7BAC3C-9D63-4937-967D-D0FE96DF1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1EE50-DCED-4778-9729-CDD85B16CFD5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2AA2A7-4B27-4C3F-BF9B-31C946156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9A73D-9B76-4774-BB36-F724546AC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EE0E-141F-480F-A97E-EED55E1BF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03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A9315-B8EF-4CF1-9C89-A9AC45377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A62A6-B867-4A3F-AD93-EFC0BA5BA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12EC17-1558-4CEF-941A-60AEE0EDE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1EE50-DCED-4778-9729-CDD85B16CFD5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BFE810-095C-420C-9E2B-A486CDC11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BD86B6-C4DD-4652-848F-77A7B456D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EE0E-141F-480F-A97E-EED55E1BF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728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87E5F-0094-4175-A350-38909DF03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036884-98FF-4521-B83D-09C1509163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6893B9-B804-4A0D-9DBF-41C505122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1EE50-DCED-4778-9729-CDD85B16CFD5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A67DDD-040F-4DA9-B3B1-2766E6474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FE8656-5380-4E70-85B9-9F8CDF219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EE0E-141F-480F-A97E-EED55E1BF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32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6E6B8-1274-4E00-81AF-945E1D3BA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65C38A-3433-47F0-87F8-48CA334B8F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C303D4-98E8-4937-A181-2FAA89BAE6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915C93-5264-499A-A1CD-E1BB972F0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1EE50-DCED-4778-9729-CDD85B16CFD5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BF988E-439A-4A0F-85FF-249F9BC9C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479898-27A8-44EE-8DF2-712FF6F9B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EE0E-141F-480F-A97E-EED55E1BF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411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739DE-1E02-45DF-8EBB-19F200A6E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DE975C-D432-4250-9129-2E468CB477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833F0-D6D3-4D5F-A980-A5FD2FA389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09343C-C323-4991-8E1A-46D2DA1405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A6AFA2-0EC4-4828-B84A-FC5F30E40E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02AB56-61B5-46E3-A81A-880FAF6C4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1EE50-DCED-4778-9729-CDD85B16CFD5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13D1D3-7521-415B-A023-8D19DCF61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85830E-66B3-40DA-A583-A60D8850D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EE0E-141F-480F-A97E-EED55E1BF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506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F12B0-A0C2-4E93-86D4-52645C6EC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A16CB8-4F0E-4240-9ABF-2B22C0B2A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1EE50-DCED-4778-9729-CDD85B16CFD5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36EF01-9CB9-406E-AFA6-3C010DE46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4655D4-8476-49CB-8DDC-C8DAF9816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EE0E-141F-480F-A97E-EED55E1BF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01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64395E-F843-4DAE-A95A-B0AD79CDC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1EE50-DCED-4778-9729-CDD85B16CFD5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DA57E8-70CF-4214-A6D0-ED4518302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F31B6E-92A6-4D1B-BA9E-1D1DE5094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EE0E-141F-480F-A97E-EED55E1BF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573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7F354-CE92-4200-B29B-3ED26CDC5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725E07-49F4-45AC-B864-B79AFB2EF4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FF3B17-2FCB-4183-AAB2-EE9B2D4B99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8BDAF2-4D4C-46C0-BC7E-3647388F7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1EE50-DCED-4778-9729-CDD85B16CFD5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B5ED33-8B79-4FF2-868D-50E823BB0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065833-A3D1-4F98-A8E4-9DE58A703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EE0E-141F-480F-A97E-EED55E1BF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857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52C8B-F1B2-4774-85FF-2C33A4785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A6014F-45EA-49EB-B82B-F766B0A0CD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875B60-4859-42B8-BEDC-E3BA35EC41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DEFD65-D105-4A1F-B0D5-DFB0CFDDB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1EE50-DCED-4778-9729-CDD85B16CFD5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A00F78-BC7F-481A-855E-B8797F9FA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DC0FD-6C6E-425E-B2EB-A99026214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EE0E-141F-480F-A97E-EED55E1BF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287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AF6029-6E8C-41CA-BF07-E8BCC7851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37C2-5A16-4B0A-9784-01D782AA7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1B51B-E7D6-4E7C-B39F-B7D641A0CD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1EE50-DCED-4778-9729-CDD85B16CFD5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71D881-EB76-4560-A536-3176AEDADC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A41D5E-CD94-4359-B3E5-B91CC747B3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3EE0E-141F-480F-A97E-EED55E1BF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499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, schematic&#10;&#10;Description automatically generated">
            <a:extLst>
              <a:ext uri="{FF2B5EF4-FFF2-40B4-BE49-F238E27FC236}">
                <a16:creationId xmlns:a16="http://schemas.microsoft.com/office/drawing/2014/main" id="{6EF84CED-0F69-4283-8F77-34D824BA76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68" y="143458"/>
            <a:ext cx="5149715" cy="454155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7F7E732-806A-4795-8A8B-061B64AD5007}"/>
              </a:ext>
            </a:extLst>
          </p:cNvPr>
          <p:cNvSpPr txBox="1"/>
          <p:nvPr/>
        </p:nvSpPr>
        <p:spPr>
          <a:xfrm>
            <a:off x="5928189" y="6426891"/>
            <a:ext cx="609771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Completed and ongoing clinical trials of DLL3-targeting T-cell engagers for SCLC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E5BC45-05E3-4BC7-978B-F7F086A3A539}"/>
              </a:ext>
            </a:extLst>
          </p:cNvPr>
          <p:cNvSpPr txBox="1"/>
          <p:nvPr/>
        </p:nvSpPr>
        <p:spPr>
          <a:xfrm>
            <a:off x="151543" y="4705563"/>
            <a:ext cx="47903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General mechanism of action of T-cell engagers (A) and structure of various DLL3-targeting TCEs in clinical development (B-E).</a:t>
            </a:r>
          </a:p>
        </p:txBody>
      </p:sp>
      <p:pic>
        <p:nvPicPr>
          <p:cNvPr id="2" name="DLL3 audio abstract">
            <a:hlinkClick r:id="" action="ppaction://media"/>
            <a:extLst>
              <a:ext uri="{FF2B5EF4-FFF2-40B4-BE49-F238E27FC236}">
                <a16:creationId xmlns:a16="http://schemas.microsoft.com/office/drawing/2014/main" id="{7ACA52E5-F2DD-4C51-9F69-B7105D8DA1C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482810" y="5290713"/>
            <a:ext cx="406400" cy="406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C121D9-486F-4124-394E-D6913B2D3E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9570" y="143458"/>
            <a:ext cx="6097712" cy="6421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12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23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33</Words>
  <Application>Microsoft Office PowerPoint</Application>
  <PresentationFormat>Widescreen</PresentationFormat>
  <Paragraphs>2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Nova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Gillespie, Eugene</dc:creator>
  <cp:lastModifiedBy>Medical Writer</cp:lastModifiedBy>
  <cp:revision>5</cp:revision>
  <dcterms:created xsi:type="dcterms:W3CDTF">2023-03-08T19:27:43Z</dcterms:created>
  <dcterms:modified xsi:type="dcterms:W3CDTF">2023-04-04T06:56:15Z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31142f3-8099-46d1-8755-df3fda1ce27f_Enabled">
    <vt:lpwstr>true</vt:lpwstr>
  </property>
  <property fmtid="{D5CDD505-2E9C-101B-9397-08002B2CF9AE}" pid="3" name="MSIP_Label_f31142f3-8099-46d1-8755-df3fda1ce27f_SetDate">
    <vt:lpwstr>2023-03-08T19:27:50Z</vt:lpwstr>
  </property>
  <property fmtid="{D5CDD505-2E9C-101B-9397-08002B2CF9AE}" pid="4" name="MSIP_Label_f31142f3-8099-46d1-8755-df3fda1ce27f_Method">
    <vt:lpwstr>Privileged</vt:lpwstr>
  </property>
  <property fmtid="{D5CDD505-2E9C-101B-9397-08002B2CF9AE}" pid="5" name="MSIP_Label_f31142f3-8099-46d1-8755-df3fda1ce27f_Name">
    <vt:lpwstr>Public_</vt:lpwstr>
  </property>
  <property fmtid="{D5CDD505-2E9C-101B-9397-08002B2CF9AE}" pid="6" name="MSIP_Label_f31142f3-8099-46d1-8755-df3fda1ce27f_SiteId">
    <vt:lpwstr>4b4266a6-1368-41af-ad5a-59eb634f7ad8</vt:lpwstr>
  </property>
  <property fmtid="{D5CDD505-2E9C-101B-9397-08002B2CF9AE}" pid="7" name="MSIP_Label_f31142f3-8099-46d1-8755-df3fda1ce27f_ActionId">
    <vt:lpwstr>4c154355-331d-4c8e-abd9-2046dc164821</vt:lpwstr>
  </property>
  <property fmtid="{D5CDD505-2E9C-101B-9397-08002B2CF9AE}" pid="8" name="MSIP_Label_f31142f3-8099-46d1-8755-df3fda1ce27f_ContentBits">
    <vt:lpwstr>0</vt:lpwstr>
  </property>
</Properties>
</file>