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5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D9B43-5E44-4A90-8D30-A53F1C2D7EB6}" type="datetimeFigureOut">
              <a:rPr lang="en-US" smtClean="0"/>
              <a:t>3/23/2023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F8328-D665-42A1-9643-2BA77B094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273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D9B43-5E44-4A90-8D30-A53F1C2D7EB6}" type="datetimeFigureOut">
              <a:rPr lang="en-US" smtClean="0"/>
              <a:t>3/23/2023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F8328-D665-42A1-9643-2BA77B094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850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D9B43-5E44-4A90-8D30-A53F1C2D7EB6}" type="datetimeFigureOut">
              <a:rPr lang="en-US" smtClean="0"/>
              <a:t>3/23/2023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F8328-D665-42A1-9643-2BA77B094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394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D9B43-5E44-4A90-8D30-A53F1C2D7EB6}" type="datetimeFigureOut">
              <a:rPr lang="en-US" smtClean="0"/>
              <a:t>3/23/2023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F8328-D665-42A1-9643-2BA77B094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121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D9B43-5E44-4A90-8D30-A53F1C2D7EB6}" type="datetimeFigureOut">
              <a:rPr lang="en-US" smtClean="0"/>
              <a:t>3/23/2023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F8328-D665-42A1-9643-2BA77B094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495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D9B43-5E44-4A90-8D30-A53F1C2D7EB6}" type="datetimeFigureOut">
              <a:rPr lang="en-US" smtClean="0"/>
              <a:t>3/23/2023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F8328-D665-42A1-9643-2BA77B094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068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D9B43-5E44-4A90-8D30-A53F1C2D7EB6}" type="datetimeFigureOut">
              <a:rPr lang="en-US" smtClean="0"/>
              <a:t>3/23/2023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F8328-D665-42A1-9643-2BA77B094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098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D9B43-5E44-4A90-8D30-A53F1C2D7EB6}" type="datetimeFigureOut">
              <a:rPr lang="en-US" smtClean="0"/>
              <a:t>3/23/2023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F8328-D665-42A1-9643-2BA77B094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922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D9B43-5E44-4A90-8D30-A53F1C2D7EB6}" type="datetimeFigureOut">
              <a:rPr lang="en-US" smtClean="0"/>
              <a:t>3/23/2023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F8328-D665-42A1-9643-2BA77B094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428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D9B43-5E44-4A90-8D30-A53F1C2D7EB6}" type="datetimeFigureOut">
              <a:rPr lang="en-US" smtClean="0"/>
              <a:t>3/23/2023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F8328-D665-42A1-9643-2BA77B094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484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D9B43-5E44-4A90-8D30-A53F1C2D7EB6}" type="datetimeFigureOut">
              <a:rPr lang="en-US" smtClean="0"/>
              <a:t>3/23/2023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F8328-D665-42A1-9643-2BA77B094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305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ED9B43-5E44-4A90-8D30-A53F1C2D7EB6}" type="datetimeFigureOut">
              <a:rPr lang="en-US" smtClean="0"/>
              <a:t>3/23/2023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F8328-D665-42A1-9643-2BA77B094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230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285C10A-5BD4-2AAA-236E-4BD791FA94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616307"/>
              </p:ext>
            </p:extLst>
          </p:nvPr>
        </p:nvGraphicFramePr>
        <p:xfrm>
          <a:off x="840556" y="967541"/>
          <a:ext cx="9875520" cy="6165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97280">
                  <a:extLst>
                    <a:ext uri="{9D8B030D-6E8A-4147-A177-3AD203B41FA5}">
                      <a16:colId xmlns:a16="http://schemas.microsoft.com/office/drawing/2014/main" val="3143594289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3376472774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1939218515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606854414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3269661019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696572461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898535463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4066402455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1963999375"/>
                    </a:ext>
                  </a:extLst>
                </a:gridCol>
              </a:tblGrid>
              <a:tr h="241300"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HINT</a:t>
                      </a:r>
                      <a:r>
                        <a:rPr lang="en-US" sz="1200" b="0" i="0" u="none" strike="noStrike" baseline="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HQ-LC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PrePPI-2016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Interactome3D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HINT</a:t>
                      </a:r>
                      <a:r>
                        <a:rPr lang="en-US" sz="1200" u="none" strike="noStrike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HQ-Binary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APID Level 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STRING-Physical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BIOGRID-MV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HURI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2605762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PrePPI-Total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0.84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48962421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716436" y="2559232"/>
            <a:ext cx="59577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Supplemental Table 1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. Area Under Roc curve, AUROC, for different test sets for the PrePPI human interactome</a:t>
            </a:r>
            <a:r>
              <a:rPr lang="en-US" sz="12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. 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The performance of PrePPI-SM and PrePPI-total tested on the positive sets listed as column headings.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314956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6875" y="1439693"/>
            <a:ext cx="9358848" cy="3210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2712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1227</TotalTime>
  <Words>58</Words>
  <Application>Microsoft Office PowerPoint</Application>
  <PresentationFormat>Widescreen</PresentationFormat>
  <Paragraphs>18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Murray, Diana</dc:creator>
  <cp:lastModifiedBy>Rosa, Katharine R.</cp:lastModifiedBy>
  <cp:revision>14</cp:revision>
  <dcterms:created xsi:type="dcterms:W3CDTF">2023-02-15T18:32:39Z</dcterms:created>
  <dcterms:modified xsi:type="dcterms:W3CDTF">2023-03-23T13:05:49Z</dcterms:modified>
</cp:coreProperties>
</file>