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1" r:id="rId3"/>
  </p:sldIdLst>
  <p:sldSz cx="6858000" cy="9144000" type="screen4x3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00CC00"/>
    <a:srgbClr val="66FFFF"/>
    <a:srgbClr val="C0C0C0"/>
    <a:srgbClr val="DDDDDD"/>
    <a:srgbClr val="080808"/>
    <a:srgbClr val="FF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5" autoAdjust="0"/>
    <p:restoredTop sz="95250" autoAdjust="0"/>
  </p:normalViewPr>
  <p:slideViewPr>
    <p:cSldViewPr showGuides="1">
      <p:cViewPr>
        <p:scale>
          <a:sx n="84" d="100"/>
          <a:sy n="84" d="100"/>
        </p:scale>
        <p:origin x="-1346" y="1298"/>
      </p:cViewPr>
      <p:guideLst>
        <p:guide orient="horz" pos="2880"/>
        <p:guide pos="2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2FFF5A8-227B-4692-AE12-48CD8A84090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CAEBD04-E386-4683-A943-3DBC9928D38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4642-13DB-4AB1-BAF6-0B07D1226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660D-CB42-44E9-A8E3-37C737B3E2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602A-CF32-422F-A097-17312E8C78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6946-0FE0-4CB4-8A76-36467D55C3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3E48-F853-4463-B16E-C6CB9C9E86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0BDB-5D32-4269-8E3D-0CBBB6860D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9BB-8C6C-4F82-A172-05BE09DC61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2F6D-1DEB-4439-A9F2-D83F186C4C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2228-F455-47FD-B19A-CEA4791910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500F-28ED-4642-9DD1-C1D0214131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891-704C-46F0-A4CC-E5675A5BEA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BB9CF0E-4BE7-4936-9E37-AE41216B01A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942390" y="3509365"/>
            <a:ext cx="3705810" cy="1900835"/>
            <a:chOff x="326046" y="3277181"/>
            <a:chExt cx="3705810" cy="190083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01" t="16654" r="7645" b="20883"/>
            <a:stretch>
              <a:fillRect/>
            </a:stretch>
          </p:blipFill>
          <p:spPr>
            <a:xfrm>
              <a:off x="326046" y="3598210"/>
              <a:ext cx="1827430" cy="1579806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48" t="16470" r="6788" b="21566"/>
            <a:stretch>
              <a:fillRect/>
            </a:stretch>
          </p:blipFill>
          <p:spPr>
            <a:xfrm>
              <a:off x="2169032" y="3558589"/>
              <a:ext cx="1862824" cy="1579806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994816" y="3297639"/>
              <a:ext cx="979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526811" y="3277181"/>
              <a:ext cx="1047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TMEM11 </a:t>
              </a:r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4775886" y="-12700"/>
            <a:ext cx="213391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CN" sz="1600" dirty="0">
                <a:latin typeface="+mn-lt"/>
                <a:cs typeface="Times New Roman" panose="02020603050405020304" pitchFamily="18" charset="0"/>
              </a:rPr>
              <a:t>Supplementary Fig. 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6</a:t>
            </a:r>
            <a:endParaRPr lang="en-US" altLang="zh-CN" sz="1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577580" y="290394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592173" y="335280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5352" y="747697"/>
            <a:ext cx="5939595" cy="2473887"/>
            <a:chOff x="284054" y="1127538"/>
            <a:chExt cx="5939595" cy="2473887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0" t="7052" r="16400" b="6973"/>
            <a:stretch>
              <a:fillRect/>
            </a:stretch>
          </p:blipFill>
          <p:spPr>
            <a:xfrm>
              <a:off x="696436" y="1345595"/>
              <a:ext cx="5527213" cy="1938541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284054" y="1127538"/>
              <a:ext cx="6382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8.3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e+06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 rot="16200000">
              <a:off x="508032" y="1286035"/>
              <a:ext cx="312575" cy="179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 rot="16200000">
              <a:off x="496898" y="1433532"/>
              <a:ext cx="327710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16200000">
              <a:off x="515738" y="1638352"/>
              <a:ext cx="288032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 rot="16200000">
              <a:off x="524173" y="1829495"/>
              <a:ext cx="288034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16200000">
              <a:off x="509500" y="2003414"/>
              <a:ext cx="313972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 rot="16200000">
              <a:off x="534664" y="2211462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 rot="16200000">
              <a:off x="533724" y="2400641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 rot="16200000">
              <a:off x="537665" y="2591607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 rot="16200000">
              <a:off x="536550" y="2780786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 rot="16200000">
              <a:off x="533758" y="2970415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 rot="16200000">
              <a:off x="534080" y="3132762"/>
              <a:ext cx="267757" cy="172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5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 Box 178"/>
            <p:cNvSpPr txBox="1">
              <a:spLocks noChangeArrowheads="1"/>
            </p:cNvSpPr>
            <p:nvPr/>
          </p:nvSpPr>
          <p:spPr bwMode="auto">
            <a:xfrm rot="16200000">
              <a:off x="-408076" y="2180008"/>
              <a:ext cx="1782336" cy="269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 dirty="0">
                  <a:cs typeface="Arial" panose="020B0604020202020204" pitchFamily="34" charset="0"/>
                </a:rPr>
                <a:t>       </a:t>
              </a:r>
              <a:r>
                <a:rPr lang="en-US" altLang="zh-CN" sz="1200" dirty="0">
                  <a:cs typeface="Arial" panose="020B0604020202020204" pitchFamily="34" charset="0"/>
                </a:rPr>
                <a:t>Relative</a:t>
              </a:r>
              <a:r>
                <a:rPr lang="en-US" altLang="zh-CN" sz="1000" dirty="0">
                  <a:cs typeface="Arial" panose="020B0604020202020204" pitchFamily="34" charset="0"/>
                </a:rPr>
                <a:t> Intensity (%)</a:t>
              </a:r>
              <a:endParaRPr lang="en-US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85727" y="3252088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234977" y="3254259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782944" y="3249625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322608" y="3249625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874750" y="3252090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418026" y="3247681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965993" y="3247236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700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 Box 178"/>
            <p:cNvSpPr txBox="1">
              <a:spLocks noChangeArrowheads="1"/>
            </p:cNvSpPr>
            <p:nvPr/>
          </p:nvSpPr>
          <p:spPr bwMode="auto">
            <a:xfrm>
              <a:off x="2788708" y="3355204"/>
              <a:ext cx="6215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 dirty="0">
                  <a:cs typeface="Arial" panose="020B0604020202020204" pitchFamily="34" charset="0"/>
                </a:rPr>
                <a:t>       m/z</a:t>
              </a:r>
              <a:endParaRPr lang="en-US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514388" y="3247236"/>
              <a:ext cx="63358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cs typeface="Arial" panose="020B0604020202020204" pitchFamily="34" charset="0"/>
                </a:rPr>
                <a:t>8</a:t>
              </a:r>
              <a:r>
                <a:rPr lang="en-US" altLang="zh-CN" sz="600" dirty="0">
                  <a:latin typeface="Arial" panose="020B0604020202020204" pitchFamily="34" charset="0"/>
                  <a:cs typeface="Arial" panose="020B0604020202020204" pitchFamily="34" charset="0"/>
                </a:rPr>
                <a:t>00</a:t>
              </a:r>
              <a:endParaRPr lang="zh-CN" alt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-33556" y="6174890"/>
            <a:ext cx="4127215" cy="2486257"/>
            <a:chOff x="3116548" y="1595695"/>
            <a:chExt cx="4127215" cy="2486257"/>
          </a:xfrm>
        </p:grpSpPr>
        <p:sp>
          <p:nvSpPr>
            <p:cNvPr id="68" name="矩形 5"/>
            <p:cNvSpPr>
              <a:spLocks noChangeArrowheads="1"/>
            </p:cNvSpPr>
            <p:nvPr/>
          </p:nvSpPr>
          <p:spPr bwMode="auto">
            <a:xfrm>
              <a:off x="3649556" y="1603453"/>
              <a:ext cx="16844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Cellular metabolic process</a:t>
              </a:r>
              <a:endParaRPr lang="zh-CN" altLang="en-US" sz="800" dirty="0"/>
            </a:p>
          </p:txBody>
        </p:sp>
        <p:sp>
          <p:nvSpPr>
            <p:cNvPr id="69" name="矩形 5"/>
            <p:cNvSpPr>
              <a:spLocks noChangeArrowheads="1"/>
            </p:cNvSpPr>
            <p:nvPr/>
          </p:nvSpPr>
          <p:spPr bwMode="auto">
            <a:xfrm>
              <a:off x="3367495" y="2006962"/>
              <a:ext cx="22448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Regulation of signal transduction</a:t>
              </a:r>
              <a:endParaRPr lang="zh-CN" altLang="en-US" sz="800" dirty="0"/>
            </a:p>
          </p:txBody>
        </p:sp>
        <p:sp>
          <p:nvSpPr>
            <p:cNvPr id="70" name="矩形 69"/>
            <p:cNvSpPr>
              <a:spLocks noChangeArrowheads="1"/>
            </p:cNvSpPr>
            <p:nvPr/>
          </p:nvSpPr>
          <p:spPr bwMode="auto">
            <a:xfrm>
              <a:off x="3395223" y="2212948"/>
              <a:ext cx="301088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Regulation of molecular function</a:t>
              </a:r>
              <a:endParaRPr lang="en-US" altLang="zh-CN" sz="800" dirty="0"/>
            </a:p>
          </p:txBody>
        </p:sp>
        <p:sp>
          <p:nvSpPr>
            <p:cNvPr id="71" name="矩形 5"/>
            <p:cNvSpPr>
              <a:spLocks noChangeArrowheads="1"/>
            </p:cNvSpPr>
            <p:nvPr/>
          </p:nvSpPr>
          <p:spPr bwMode="auto">
            <a:xfrm>
              <a:off x="4038600" y="2410386"/>
              <a:ext cx="170097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Cell differentiation</a:t>
              </a:r>
              <a:endParaRPr lang="zh-CN" altLang="en-US" sz="800" dirty="0"/>
            </a:p>
          </p:txBody>
        </p:sp>
        <p:sp>
          <p:nvSpPr>
            <p:cNvPr id="72" name="矩形 5"/>
            <p:cNvSpPr>
              <a:spLocks noChangeArrowheads="1"/>
            </p:cNvSpPr>
            <p:nvPr/>
          </p:nvSpPr>
          <p:spPr bwMode="auto">
            <a:xfrm>
              <a:off x="3781876" y="2615411"/>
              <a:ext cx="212362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RNA metabolic process</a:t>
              </a:r>
              <a:endParaRPr lang="zh-CN" altLang="en-US" sz="800" dirty="0"/>
            </a:p>
          </p:txBody>
        </p:sp>
        <p:sp>
          <p:nvSpPr>
            <p:cNvPr id="73" name="矩形 5"/>
            <p:cNvSpPr>
              <a:spLocks noChangeArrowheads="1"/>
            </p:cNvSpPr>
            <p:nvPr/>
          </p:nvSpPr>
          <p:spPr bwMode="auto">
            <a:xfrm>
              <a:off x="4033463" y="3022108"/>
              <a:ext cx="205301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Apoptotic process</a:t>
              </a:r>
              <a:endParaRPr lang="zh-CN" altLang="en-US" sz="800" dirty="0"/>
            </a:p>
          </p:txBody>
        </p:sp>
        <p:sp>
          <p:nvSpPr>
            <p:cNvPr id="74" name="矩形 5"/>
            <p:cNvSpPr>
              <a:spLocks noChangeArrowheads="1"/>
            </p:cNvSpPr>
            <p:nvPr/>
          </p:nvSpPr>
          <p:spPr bwMode="auto">
            <a:xfrm>
              <a:off x="4114800" y="3220408"/>
              <a:ext cx="174461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Cell proliferation</a:t>
              </a:r>
              <a:endParaRPr lang="zh-CN" altLang="en-US" sz="800" dirty="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848868" y="3701481"/>
              <a:ext cx="3387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067304" y="3704187"/>
              <a:ext cx="3348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10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299168" y="3835731"/>
              <a:ext cx="12968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Enrichment Score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矩形 5"/>
            <p:cNvSpPr>
              <a:spLocks noChangeArrowheads="1"/>
            </p:cNvSpPr>
            <p:nvPr/>
          </p:nvSpPr>
          <p:spPr bwMode="auto">
            <a:xfrm>
              <a:off x="3467091" y="2823037"/>
              <a:ext cx="245593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Regulation of gene expression</a:t>
              </a:r>
              <a:endParaRPr lang="zh-CN" altLang="en-US" sz="800" dirty="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5558287" y="3704208"/>
              <a:ext cx="395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30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5810252" y="3700791"/>
              <a:ext cx="3387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6547758" y="3698061"/>
              <a:ext cx="696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70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矩形 5"/>
            <p:cNvSpPr>
              <a:spLocks noChangeArrowheads="1"/>
            </p:cNvSpPr>
            <p:nvPr/>
          </p:nvSpPr>
          <p:spPr bwMode="auto">
            <a:xfrm>
              <a:off x="3562348" y="1803270"/>
              <a:ext cx="16844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Protein modification process</a:t>
              </a:r>
              <a:endParaRPr lang="zh-CN" altLang="en-US" sz="800" dirty="0"/>
            </a:p>
          </p:txBody>
        </p:sp>
        <p:sp>
          <p:nvSpPr>
            <p:cNvPr id="83" name="矩形 5"/>
            <p:cNvSpPr>
              <a:spLocks noChangeArrowheads="1"/>
            </p:cNvSpPr>
            <p:nvPr/>
          </p:nvSpPr>
          <p:spPr bwMode="auto">
            <a:xfrm>
              <a:off x="3116548" y="3432630"/>
              <a:ext cx="26556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Negative regulation of cell proliferation</a:t>
              </a:r>
              <a:endParaRPr lang="zh-CN" altLang="en-US" sz="800" dirty="0"/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4"/>
            <a:srcRect l="37868" t="9379" r="3878" b="13280"/>
            <a:stretch>
              <a:fillRect/>
            </a:stretch>
          </p:blipFill>
          <p:spPr>
            <a:xfrm>
              <a:off x="4941386" y="1595695"/>
              <a:ext cx="1759332" cy="2150440"/>
            </a:xfrm>
            <a:prstGeom prst="rect">
              <a:avLst/>
            </a:prstGeom>
          </p:spPr>
        </p:pic>
        <p:sp>
          <p:nvSpPr>
            <p:cNvPr id="85" name="文本框 84"/>
            <p:cNvSpPr txBox="1"/>
            <p:nvPr/>
          </p:nvSpPr>
          <p:spPr>
            <a:xfrm>
              <a:off x="5310193" y="3695696"/>
              <a:ext cx="395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20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6053019" y="3697980"/>
              <a:ext cx="395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50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314510" y="3699326"/>
              <a:ext cx="3387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8" name="Text Box 3"/>
          <p:cNvSpPr txBox="1">
            <a:spLocks noChangeArrowheads="1"/>
          </p:cNvSpPr>
          <p:nvPr/>
        </p:nvSpPr>
        <p:spPr bwMode="auto">
          <a:xfrm>
            <a:off x="602980" y="551180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 Box 3"/>
          <p:cNvSpPr txBox="1">
            <a:spLocks noChangeArrowheads="1"/>
          </p:cNvSpPr>
          <p:nvPr/>
        </p:nvSpPr>
        <p:spPr bwMode="auto">
          <a:xfrm>
            <a:off x="3700244" y="552450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d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995267" y="5831974"/>
            <a:ext cx="2794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cs typeface="Arial" panose="020B0604020202020204" pitchFamily="34" charset="0"/>
              </a:rPr>
              <a:t>TMEM11 </a:t>
            </a:r>
            <a:r>
              <a:rPr lang="en-US" altLang="zh-CN" sz="1200" dirty="0" err="1">
                <a:cs typeface="Arial" panose="020B0604020202020204" pitchFamily="34" charset="0"/>
              </a:rPr>
              <a:t>Tg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downregulated GO terms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99121" y="5854458"/>
            <a:ext cx="2860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cs typeface="Arial" panose="020B0604020202020204" pitchFamily="34" charset="0"/>
              </a:rPr>
              <a:t>TMEM11 </a:t>
            </a:r>
            <a:r>
              <a:rPr lang="en-US" altLang="zh-CN" sz="1200" dirty="0" err="1">
                <a:cs typeface="Arial" panose="020B0604020202020204" pitchFamily="34" charset="0"/>
              </a:rPr>
              <a:t>Tg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cs typeface="Arial" panose="020B0604020202020204" pitchFamily="34" charset="0"/>
              </a:rPr>
              <a:t>up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regulated GO terms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3144808" y="6159544"/>
            <a:ext cx="3832036" cy="2483760"/>
            <a:chOff x="97524" y="1614945"/>
            <a:chExt cx="3832036" cy="2483760"/>
          </a:xfrm>
        </p:grpSpPr>
        <p:pic>
          <p:nvPicPr>
            <p:cNvPr id="93" name="图片 92"/>
            <p:cNvPicPr>
              <a:picLocks noChangeAspect="1"/>
            </p:cNvPicPr>
            <p:nvPr/>
          </p:nvPicPr>
          <p:blipFill rotWithShape="1">
            <a:blip r:embed="rId5"/>
            <a:srcRect l="43858" t="10311" r="2809" b="12689"/>
            <a:stretch>
              <a:fillRect/>
            </a:stretch>
          </p:blipFill>
          <p:spPr>
            <a:xfrm>
              <a:off x="2003426" y="1615470"/>
              <a:ext cx="1591941" cy="2150450"/>
            </a:xfrm>
            <a:prstGeom prst="rect">
              <a:avLst/>
            </a:prstGeom>
          </p:spPr>
        </p:pic>
        <p:sp>
          <p:nvSpPr>
            <p:cNvPr id="94" name="矩形 5"/>
            <p:cNvSpPr>
              <a:spLocks noChangeArrowheads="1"/>
            </p:cNvSpPr>
            <p:nvPr/>
          </p:nvSpPr>
          <p:spPr bwMode="auto">
            <a:xfrm>
              <a:off x="175686" y="1614945"/>
              <a:ext cx="270477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Negative regulation of cellular process</a:t>
              </a:r>
              <a:endParaRPr lang="zh-CN" altLang="en-US" sz="800" dirty="0"/>
            </a:p>
          </p:txBody>
        </p:sp>
        <p:sp>
          <p:nvSpPr>
            <p:cNvPr id="95" name="矩形 5"/>
            <p:cNvSpPr>
              <a:spLocks noChangeArrowheads="1"/>
            </p:cNvSpPr>
            <p:nvPr/>
          </p:nvSpPr>
          <p:spPr bwMode="auto">
            <a:xfrm>
              <a:off x="841898" y="2031344"/>
              <a:ext cx="22817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Developmental process</a:t>
              </a:r>
              <a:endParaRPr lang="zh-CN" altLang="en-US" sz="800" dirty="0"/>
            </a:p>
          </p:txBody>
        </p:sp>
        <p:sp>
          <p:nvSpPr>
            <p:cNvPr id="96" name="矩形 5"/>
            <p:cNvSpPr>
              <a:spLocks noChangeArrowheads="1"/>
            </p:cNvSpPr>
            <p:nvPr/>
          </p:nvSpPr>
          <p:spPr bwMode="auto">
            <a:xfrm>
              <a:off x="742900" y="2224486"/>
              <a:ext cx="172892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RNA biosynthetic process</a:t>
              </a:r>
              <a:endParaRPr lang="zh-CN" altLang="en-US" sz="800" dirty="0"/>
            </a:p>
          </p:txBody>
        </p:sp>
        <p:sp>
          <p:nvSpPr>
            <p:cNvPr id="97" name="矩形 5"/>
            <p:cNvSpPr>
              <a:spLocks noChangeArrowheads="1"/>
            </p:cNvSpPr>
            <p:nvPr/>
          </p:nvSpPr>
          <p:spPr bwMode="auto">
            <a:xfrm>
              <a:off x="418429" y="2431201"/>
              <a:ext cx="21585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Regulation of cell communication</a:t>
              </a:r>
              <a:endParaRPr lang="zh-CN" altLang="en-US" sz="800" dirty="0"/>
            </a:p>
          </p:txBody>
        </p:sp>
        <p:sp>
          <p:nvSpPr>
            <p:cNvPr id="98" name="矩形 5"/>
            <p:cNvSpPr>
              <a:spLocks noChangeArrowheads="1"/>
            </p:cNvSpPr>
            <p:nvPr/>
          </p:nvSpPr>
          <p:spPr bwMode="auto">
            <a:xfrm>
              <a:off x="271376" y="2839276"/>
              <a:ext cx="20867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Cardiovascular system development</a:t>
              </a:r>
              <a:endParaRPr lang="zh-CN" altLang="en-US" sz="800" dirty="0"/>
            </a:p>
          </p:txBody>
        </p:sp>
        <p:sp>
          <p:nvSpPr>
            <p:cNvPr id="99" name="矩形 5"/>
            <p:cNvSpPr>
              <a:spLocks noChangeArrowheads="1"/>
            </p:cNvSpPr>
            <p:nvPr/>
          </p:nvSpPr>
          <p:spPr bwMode="auto">
            <a:xfrm>
              <a:off x="870282" y="3039768"/>
              <a:ext cx="28742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Chromatin modification</a:t>
              </a:r>
              <a:endParaRPr lang="zh-CN" altLang="en-US" sz="800" dirty="0"/>
            </a:p>
          </p:txBody>
        </p:sp>
        <p:sp>
          <p:nvSpPr>
            <p:cNvPr id="100" name="矩形 5"/>
            <p:cNvSpPr>
              <a:spLocks noChangeArrowheads="1"/>
            </p:cNvSpPr>
            <p:nvPr/>
          </p:nvSpPr>
          <p:spPr bwMode="auto">
            <a:xfrm>
              <a:off x="1046347" y="2645941"/>
              <a:ext cx="249628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Heart development</a:t>
              </a:r>
              <a:endParaRPr lang="zh-CN" altLang="en-US" sz="800" dirty="0"/>
            </a:p>
          </p:txBody>
        </p:sp>
        <p:sp>
          <p:nvSpPr>
            <p:cNvPr id="101" name="矩形 5"/>
            <p:cNvSpPr>
              <a:spLocks noChangeArrowheads="1"/>
            </p:cNvSpPr>
            <p:nvPr/>
          </p:nvSpPr>
          <p:spPr bwMode="auto">
            <a:xfrm>
              <a:off x="609730" y="1824153"/>
              <a:ext cx="24506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Cellular biosynthetic process</a:t>
              </a:r>
              <a:endParaRPr lang="zh-CN" altLang="en-US" sz="800" dirty="0"/>
            </a:p>
          </p:txBody>
        </p:sp>
        <p:sp>
          <p:nvSpPr>
            <p:cNvPr id="102" name="矩形 5"/>
            <p:cNvSpPr>
              <a:spLocks noChangeArrowheads="1"/>
            </p:cNvSpPr>
            <p:nvPr/>
          </p:nvSpPr>
          <p:spPr bwMode="auto">
            <a:xfrm>
              <a:off x="868075" y="3246816"/>
              <a:ext cx="24633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Regulation of cell cycle</a:t>
              </a:r>
              <a:endParaRPr lang="zh-CN" altLang="en-US" sz="800" dirty="0"/>
            </a:p>
          </p:txBody>
        </p:sp>
        <p:sp>
          <p:nvSpPr>
            <p:cNvPr id="103" name="矩形 5"/>
            <p:cNvSpPr>
              <a:spLocks noChangeArrowheads="1"/>
            </p:cNvSpPr>
            <p:nvPr/>
          </p:nvSpPr>
          <p:spPr bwMode="auto">
            <a:xfrm>
              <a:off x="97524" y="3450641"/>
              <a:ext cx="24344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 dirty="0"/>
                <a:t>Negative regulation of cell differentiation</a:t>
              </a:r>
              <a:endParaRPr lang="zh-CN" altLang="en-US" sz="800" dirty="0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913649" y="3714616"/>
              <a:ext cx="3442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2301606" y="3718242"/>
              <a:ext cx="3018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2658908" y="3716183"/>
              <a:ext cx="3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10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2254955" y="3852484"/>
              <a:ext cx="12564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Enrichment Score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436089" y="3712498"/>
              <a:ext cx="4934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2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3042339" y="3714748"/>
              <a:ext cx="3853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cs typeface="Arial" panose="020B0604020202020204" pitchFamily="34" charset="0"/>
                </a:rPr>
                <a:t>15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84033bd-5661-4c30-a987-99f5c8164289"/>
  <p:tag name="COMMONDATA" val="eyJoZGlkIjoiZWFhZjQ1YzQ5YjQwZWViMjU5ZGIyOTI3MTUzMjA5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WPS 演示</Application>
  <PresentationFormat>全屏显示(4:3)</PresentationFormat>
  <Paragraphs>132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阿伦</cp:lastModifiedBy>
  <cp:revision>850</cp:revision>
  <cp:lastPrinted>2113-01-01T00:00:00Z</cp:lastPrinted>
  <dcterms:created xsi:type="dcterms:W3CDTF">2113-01-01T00:00:00Z</dcterms:created>
  <dcterms:modified xsi:type="dcterms:W3CDTF">2023-04-13T02:37:02Z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6772F9A5C794458F98C42457E64906D5</vt:lpwstr>
  </property>
  <property fmtid="{D5CDD505-2E9C-101B-9397-08002B2CF9AE}" pid="4" name="KSOProductBuildVer">
    <vt:lpwstr>2052-11.1.0.13012</vt:lpwstr>
  </property>
</Properties>
</file>