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59" d="100"/>
          <a:sy n="59" d="100"/>
        </p:scale>
        <p:origin x="7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B0678-E4DC-45CC-A9BC-625161C062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CD277F-B3DF-4F77-85AB-C6BBE46501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84DDD-3FF7-4DAE-A087-C5D8F9708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3188-5780-4093-88B0-AAD839D214DB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13F67-670B-43B1-8E03-4AD9F6BBD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21CEF-136E-40E3-BB24-2986AC1AE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C44F-8E5C-415C-94EA-7F1FFFE6F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146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C931C-067B-4D0E-898A-6EBFEE26C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D751AC-D269-4315-B730-3E37FC8D9E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35BC5-652C-4FEF-871E-A4C9CFB8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3188-5780-4093-88B0-AAD839D214DB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AD141-64D9-4B49-9E64-C653219AD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AB813-FEDC-40CE-A6F3-27882DB96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C44F-8E5C-415C-94EA-7F1FFFE6F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14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A06394-D3E4-448C-961E-64F2940142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534229-CCE6-4323-B7F7-CFF4C56D67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697EA-CA66-46C7-B91B-84174F65A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3188-5780-4093-88B0-AAD839D214DB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D27F0-5024-4036-BE56-BBBA33B8C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1116A-45A4-4884-AD5B-8C273DF4D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C44F-8E5C-415C-94EA-7F1FFFE6F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5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7E88E-46CB-473A-BBF8-1282A22C5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A71AD-B466-4389-B220-1414E0245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862BF-AA11-4086-9665-3847F5E6A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3188-5780-4093-88B0-AAD839D214DB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88234-5EFF-4DE1-B07D-D6A0EC7A0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9B9EB-9085-4F14-99CB-0CAB7CC3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C44F-8E5C-415C-94EA-7F1FFFE6F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685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9F438-6B99-4B2E-B072-AAA2702CF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8D1AE-FB57-430B-956A-95AE456F6E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F80D3-0885-41D5-BE1D-974E1F2B0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3188-5780-4093-88B0-AAD839D214DB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15BB3-64AA-4C55-97C3-E9929E934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473BB-DF25-4848-9B45-D5FCFE3A1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C44F-8E5C-415C-94EA-7F1FFFE6F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33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53328-45CC-409E-8358-821629C59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D15CFC-B96B-45F0-B693-C5B1B41A6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D21820-9B31-42F1-B223-A4D033E8A1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731D1F-BED3-43BA-9F28-2F79BFD7E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3188-5780-4093-88B0-AAD839D214DB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EEF907-2C81-4875-962A-75FC1D2ED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4CF8B0-CF9F-412F-9D8B-DFCFB53D6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C44F-8E5C-415C-94EA-7F1FFFE6F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044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A093B-7393-4200-8E81-9855CA67F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280C8-08A8-4CB9-9076-C65DA38EE2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6A93E5-7B4A-4218-ABA1-FB0AB22CDA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5610D3-8326-4A38-8183-FFCDB5365A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AF333D-5F9D-41D1-81F2-4996CE451C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BF625B-DA14-4532-A165-513932CE1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3188-5780-4093-88B0-AAD839D214DB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D30DF4-2A0B-4C26-A674-2884D5E96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00E68C-9AFE-4E75-9191-D56B8212D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C44F-8E5C-415C-94EA-7F1FFFE6F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0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624A3-62DA-4C13-8C6C-D7F4A43DD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7A3288-0DC8-472B-B59A-2FF4EF5D5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3188-5780-4093-88B0-AAD839D214DB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B7F751-348D-46AD-B717-C071F6DA7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0400E6-67D0-4DA1-AA38-E056207DE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C44F-8E5C-415C-94EA-7F1FFFE6F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686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C9F37A-73C0-4C4A-8D00-E31EFC935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3188-5780-4093-88B0-AAD839D214DB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3592-2A50-4EE0-BFBD-1F1108FBB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FB3450-BC76-436C-A495-486C92C4F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C44F-8E5C-415C-94EA-7F1FFFE6F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560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97DEA-8AB5-4FBE-94B4-30E5EEC95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F4855-3365-42FA-B8B6-9E11C7C8C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DA6E50-A91A-4039-A54E-01F80B9C01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BC826C-A95B-47C1-9433-D9CC0CE49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3188-5780-4093-88B0-AAD839D214DB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C4EBB3-69B9-476D-AC47-A337C0CF5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9D8DAC-F0E4-45E0-8751-C1315D45F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C44F-8E5C-415C-94EA-7F1FFFE6F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97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24E69-B61B-4C0C-B208-87D8C867D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063CFA-38F4-4367-84DC-02BB8AF324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B41BB6-378F-48B8-9475-972FA7EEB7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3C66DD-2A3F-4BDB-B046-255DAF18D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3188-5780-4093-88B0-AAD839D214DB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7E006-3A6E-4B65-9954-DBEF039C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93998-795C-413C-A033-431EA75E7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1C44F-8E5C-415C-94EA-7F1FFFE6F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081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CE8FF5-F843-42A2-A365-9FA954CDA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3502C3-1746-47D5-9536-514104B6DB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87C75-7089-453B-A1E7-667928D9C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A3188-5780-4093-88B0-AAD839D214DB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3E35D-48E1-4BB6-BB7E-D47C4C7616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5F50D-38D2-4D10-94F3-BA9313652C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1C44F-8E5C-415C-94EA-7F1FFFE6F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03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4356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8178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03E629E-2BD5-47A2-BBF6-5C5CA66763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508" y="0"/>
            <a:ext cx="665898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959583-E9E5-428D-AE7B-FE91EF2672E1}"/>
              </a:ext>
            </a:extLst>
          </p:cNvPr>
          <p:cNvSpPr txBox="1"/>
          <p:nvPr/>
        </p:nvSpPr>
        <p:spPr>
          <a:xfrm>
            <a:off x="374572" y="242371"/>
            <a:ext cx="3084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Supplemental</a:t>
            </a:r>
          </a:p>
          <a:p>
            <a:r>
              <a:rPr lang="en-US" sz="2000" b="1" dirty="0"/>
              <a:t>Figure 1</a:t>
            </a:r>
          </a:p>
        </p:txBody>
      </p:sp>
    </p:spTree>
    <p:extLst>
      <p:ext uri="{BB962C8B-B14F-4D97-AF65-F5344CB8AC3E}">
        <p14:creationId xmlns:p14="http://schemas.microsoft.com/office/powerpoint/2010/main" val="3379506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Grant Richard (Campus)</dc:creator>
  <cp:lastModifiedBy>Murugavel, Gokulavani -</cp:lastModifiedBy>
  <cp:revision>16</cp:revision>
  <dcterms:created xsi:type="dcterms:W3CDTF">2022-11-10T21:49:49Z</dcterms:created>
  <dcterms:modified xsi:type="dcterms:W3CDTF">2023-04-28T02:09:19Z</dcterms:modified>
</cp:coreProperties>
</file>