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1940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17/05/2023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5975" y="5732122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Terwee et al (2023) Diabetologia DOI 10.1007/s00125-023-05926-3 </a:t>
            </a:r>
          </a:p>
          <a:p>
            <a:r>
              <a:rPr lang="en-GB" sz="1200" dirty="0"/>
              <a:t>©The Authors 2023.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Several examples of relevant health </a:t>
            </a:r>
            <a:r>
              <a:rPr lang="en-US" sz="2000" b="1"/>
              <a:t>and quality </a:t>
            </a:r>
            <a:r>
              <a:rPr lang="en-US" sz="2000" b="1" dirty="0"/>
              <a:t>of life outcomes for people with diabetes (list is not exhaustive), placed in the model of Wilson and Cleary</a:t>
            </a:r>
            <a:endParaRPr lang="en-GB" sz="2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4C6BA5-5CCF-CD3F-9F9F-121BF9CEB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8938" y="1196752"/>
            <a:ext cx="6806123" cy="455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Editorial Office</cp:lastModifiedBy>
  <cp:revision>42</cp:revision>
  <dcterms:created xsi:type="dcterms:W3CDTF">2016-06-15T12:53:43Z</dcterms:created>
  <dcterms:modified xsi:type="dcterms:W3CDTF">2023-05-17T10:06:33Z</dcterms:modified>
</cp:coreProperties>
</file>