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8" r:id="rId1"/>
  </p:sldMasterIdLst>
  <p:notesMasterIdLst>
    <p:notesMasterId r:id="rId4"/>
  </p:notesMasterIdLst>
  <p:handoutMasterIdLst>
    <p:handoutMasterId r:id="rId5"/>
  </p:handoutMasterIdLst>
  <p:sldIdLst>
    <p:sldId id="258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6">
          <p15:clr>
            <a:srgbClr val="A4A3A4"/>
          </p15:clr>
        </p15:guide>
        <p15:guide id="2" orient="horz" pos="391">
          <p15:clr>
            <a:srgbClr val="A4A3A4"/>
          </p15:clr>
        </p15:guide>
        <p15:guide id="3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6327" autoAdjust="0"/>
  </p:normalViewPr>
  <p:slideViewPr>
    <p:cSldViewPr snapToGrid="0" showGuides="1">
      <p:cViewPr varScale="1">
        <p:scale>
          <a:sx n="105" d="100"/>
          <a:sy n="105" d="100"/>
        </p:scale>
        <p:origin x="120" y="240"/>
      </p:cViewPr>
      <p:guideLst>
        <p:guide orient="horz" pos="936"/>
        <p:guide orient="horz" pos="39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1" d="100"/>
          <a:sy n="91" d="100"/>
        </p:scale>
        <p:origin x="269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F9E11-F642-4BF2-B4DC-AF7D35EA7551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371A3-64EC-4735-8565-D99D7827967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271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2A38B-F9FA-4036-A084-652409E98F08}" type="datetimeFigureOut">
              <a:rPr lang="en-GB" smtClean="0"/>
              <a:t>22/05/2023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436F85-577F-4A92-A47F-D540A2BCC82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091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A25E3-3948-4043-A996-A846F553A39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584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436F85-577F-4A92-A47F-D540A2BCC82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46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hyperlink" Target="http://www.designguide.ku.dk/skabeloner/powerpoint/praesentationer/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image.ku.dk/shared/aZwD18034DnM3TYEw9XagEF6kxI6MLkV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egl lil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gradFill flip="none"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4" r="10628" b="7654"/>
          <a:stretch/>
        </p:blipFill>
        <p:spPr>
          <a:xfrm>
            <a:off x="1733575" y="-6016"/>
            <a:ext cx="10465859" cy="6858000"/>
          </a:xfrm>
          <a:prstGeom prst="rect">
            <a:avLst/>
          </a:prstGeom>
        </p:spPr>
      </p:pic>
      <p:sp>
        <p:nvSpPr>
          <p:cNvPr id="22" name="Titel 2"/>
          <p:cNvSpPr>
            <a:spLocks noGrp="1"/>
          </p:cNvSpPr>
          <p:nvPr>
            <p:ph type="ctrTitle"/>
          </p:nvPr>
        </p:nvSpPr>
        <p:spPr>
          <a:xfrm>
            <a:off x="0" y="2271092"/>
            <a:ext cx="5959476" cy="3895200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2340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10" name="Titel 1"/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2610941"/>
            <a:ext cx="4946649" cy="1109335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  <p:sp>
        <p:nvSpPr>
          <p:cNvPr id="15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588963" y="4053600"/>
            <a:ext cx="4946649" cy="899766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4" name="Pladsholder til dato 3" hidden="1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C1939100-E010-4143-9AE4-D4252D808A58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5" name="Pladsholder til sidefod 4" hidden="1"/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 hidden="1"/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682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bille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588963" y="1628775"/>
            <a:ext cx="11012487" cy="4673600"/>
          </a:xfrm>
          <a:solidFill>
            <a:schemeClr val="bg1">
              <a:lumMod val="75000"/>
            </a:schemeClr>
          </a:solidFill>
        </p:spPr>
        <p:txBody>
          <a:bodyPr lIns="0" tIns="1080000" rIns="0" anchor="ctr" anchorCtr="0"/>
          <a:lstStyle>
            <a:lvl1pPr marL="0" indent="0" algn="ctr">
              <a:buNone/>
              <a:defRPr sz="2400" b="0" i="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4" y="620712"/>
            <a:ext cx="11012486" cy="865187"/>
          </a:xfrm>
        </p:spPr>
        <p:txBody>
          <a:bodyPr/>
          <a:lstStyle/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DCA84-DC5F-4F54-86C4-3A3F71268220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167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 i="0" baseline="0"/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4F1A1-6766-441F-9F00-E93D521E50F3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0930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4256D-1A02-4FDD-AA38-4D8490006FD4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15452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dato 3" hidden="1">
            <a:extLst>
              <a:ext uri="{FF2B5EF4-FFF2-40B4-BE49-F238E27FC236}">
                <a16:creationId xmlns:a16="http://schemas.microsoft.com/office/drawing/2014/main" id="{619D26E9-5B2E-9EAD-7ADF-91C2F6F527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60A4E1C7-F811-4F51-BDA9-17EBB9618420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4" name="Pladsholder til sidefod 4" hidden="1">
            <a:extLst>
              <a:ext uri="{FF2B5EF4-FFF2-40B4-BE49-F238E27FC236}">
                <a16:creationId xmlns:a16="http://schemas.microsoft.com/office/drawing/2014/main" id="{8A951072-2ED2-FF27-14A1-979FCDF1E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5" name="Pladsholder til slidenummer 5" hidden="1">
            <a:extLst>
              <a:ext uri="{FF2B5EF4-FFF2-40B4-BE49-F238E27FC236}">
                <a16:creationId xmlns:a16="http://schemas.microsoft.com/office/drawing/2014/main" id="{E8D58753-B44C-E044-E735-982626059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7575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to bulletlist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4" y="620714"/>
            <a:ext cx="11012486" cy="1008062"/>
          </a:xfrm>
        </p:spPr>
        <p:txBody>
          <a:bodyPr tIns="154800"/>
          <a:lstStyle>
            <a:lvl1pPr>
              <a:defRPr sz="6600" b="1" i="0" cap="all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tilføj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88964" y="2239315"/>
            <a:ext cx="5356800" cy="4063060"/>
          </a:xfrm>
        </p:spPr>
        <p:txBody>
          <a:bodyPr vert="horz" lIns="0" tIns="0" rIns="0" bIns="0" rtlCol="0">
            <a:noAutofit/>
          </a:bodyPr>
          <a:lstStyle>
            <a:lvl1pPr marL="363600" marR="0" indent="-363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da-DK" b="0" i="0" baseline="0" dirty="0" smtClean="0">
                <a:solidFill>
                  <a:schemeClr val="tx1"/>
                </a:solidFill>
              </a:defRPr>
            </a:lvl1pPr>
            <a:lvl2pPr>
              <a:defRPr lang="da-DK" b="0" i="0" baseline="0" dirty="0" smtClean="0">
                <a:solidFill>
                  <a:schemeClr val="tx1"/>
                </a:solidFill>
              </a:defRPr>
            </a:lvl2pPr>
            <a:lvl3pPr>
              <a:defRPr lang="da-DK" b="0" i="0" baseline="0" dirty="0" smtClean="0">
                <a:solidFill>
                  <a:schemeClr val="tx1"/>
                </a:solidFill>
              </a:defRPr>
            </a:lvl3pPr>
            <a:lvl4pPr marL="1072800" indent="-352800">
              <a:lnSpc>
                <a:spcPct val="90000"/>
              </a:lnSpc>
              <a:buFont typeface="Arial" panose="020B0604020202020204" pitchFamily="34" charset="0"/>
              <a:buChar char="•"/>
              <a:defRPr lang="da-DK" b="0" i="0" baseline="0" dirty="0" smtClean="0">
                <a:solidFill>
                  <a:schemeClr val="tx1"/>
                </a:solidFill>
              </a:defRPr>
            </a:lvl4pPr>
            <a:lvl5pPr marL="1072800" indent="-352800">
              <a:lnSpc>
                <a:spcPct val="90000"/>
              </a:lnSpc>
              <a:defRPr>
                <a:solidFill>
                  <a:schemeClr val="tx1"/>
                </a:solidFill>
              </a:defRPr>
            </a:lvl5pPr>
            <a:lvl6pPr marL="1072800" indent="-352800">
              <a:lnSpc>
                <a:spcPct val="90000"/>
              </a:lnSpc>
              <a:defRPr>
                <a:solidFill>
                  <a:schemeClr val="tx1"/>
                </a:solidFill>
              </a:defRPr>
            </a:lvl6pPr>
            <a:lvl7pPr marL="1072800" indent="-352800">
              <a:lnSpc>
                <a:spcPct val="90000"/>
              </a:lnSpc>
              <a:defRPr>
                <a:solidFill>
                  <a:schemeClr val="tx1"/>
                </a:solidFill>
              </a:defRPr>
            </a:lvl7pPr>
            <a:lvl8pPr marL="1072800" indent="-352800">
              <a:lnSpc>
                <a:spcPct val="90000"/>
              </a:lnSpc>
              <a:defRPr>
                <a:solidFill>
                  <a:schemeClr val="tx1"/>
                </a:solidFill>
              </a:defRPr>
            </a:lvl8pPr>
            <a:lvl9pPr marL="1072800" indent="-352800">
              <a:lnSpc>
                <a:spcPct val="90000"/>
              </a:lnSpc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smtClean="0"/>
              <a:t>2</a:t>
            </a:r>
          </a:p>
          <a:p>
            <a:pPr lvl="2"/>
            <a:r>
              <a:rPr lang="en-GB" dirty="0" smtClean="0"/>
              <a:t>3</a:t>
            </a:r>
          </a:p>
          <a:p>
            <a:pPr lvl="3"/>
            <a:r>
              <a:rPr lang="en-GB" dirty="0" smtClean="0"/>
              <a:t>4</a:t>
            </a:r>
          </a:p>
          <a:p>
            <a:pPr lvl="4"/>
            <a:r>
              <a:rPr lang="en-GB" dirty="0" smtClean="0"/>
              <a:t>5</a:t>
            </a:r>
          </a:p>
          <a:p>
            <a:pPr lvl="5"/>
            <a:r>
              <a:rPr lang="en-GB" dirty="0" smtClean="0"/>
              <a:t>6</a:t>
            </a:r>
          </a:p>
          <a:p>
            <a:pPr lvl="6"/>
            <a:r>
              <a:rPr lang="en-GB" dirty="0" smtClean="0"/>
              <a:t>7</a:t>
            </a:r>
          </a:p>
          <a:p>
            <a:pPr lvl="7"/>
            <a:r>
              <a:rPr lang="en-GB" dirty="0" smtClean="0"/>
              <a:t>8</a:t>
            </a:r>
          </a:p>
          <a:p>
            <a:pPr lvl="8"/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14" name="Pladsholder til indhold 3">
            <a:extLst>
              <a:ext uri="{FF2B5EF4-FFF2-40B4-BE49-F238E27FC236}">
                <a16:creationId xmlns:a16="http://schemas.microsoft.com/office/drawing/2014/main" id="{D13A21B6-F7F5-D15B-402D-6C21868F878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46000" y="2239315"/>
            <a:ext cx="5356800" cy="4063061"/>
          </a:xfrm>
        </p:spPr>
        <p:txBody>
          <a:bodyPr vert="horz" lIns="0" tIns="0" rIns="0" bIns="0" rtlCol="0">
            <a:noAutofit/>
          </a:bodyPr>
          <a:lstStyle>
            <a:lvl1pPr>
              <a:defRPr lang="da-DK" b="0" i="0" baseline="0" dirty="0" smtClean="0"/>
            </a:lvl1pPr>
            <a:lvl2pPr>
              <a:defRPr lang="da-DK" b="0" i="0" baseline="0" dirty="0" smtClean="0"/>
            </a:lvl2pPr>
            <a:lvl3pPr marL="1072800" indent="-352800">
              <a:lnSpc>
                <a:spcPct val="90000"/>
              </a:lnSpc>
              <a:defRPr lang="da-DK" b="0" i="0" baseline="0" dirty="0" smtClean="0"/>
            </a:lvl3pPr>
            <a:lvl4pPr marL="1072800" indent="-352800">
              <a:lnSpc>
                <a:spcPct val="90000"/>
              </a:lnSpc>
              <a:buFont typeface="Arial" panose="020B0604020202020204" pitchFamily="34" charset="0"/>
              <a:buChar char="•"/>
              <a:defRPr lang="da-DK" dirty="0" smtClean="0"/>
            </a:lvl4pPr>
            <a:lvl5pPr marL="1072800" indent="-352800">
              <a:lnSpc>
                <a:spcPct val="90000"/>
              </a:lnSpc>
              <a:defRPr lang="da-DK" dirty="0"/>
            </a:lvl5pPr>
            <a:lvl6pPr marL="1072800" indent="-352800">
              <a:lnSpc>
                <a:spcPct val="90000"/>
              </a:lnSpc>
              <a:defRPr/>
            </a:lvl6pPr>
            <a:lvl7pPr marL="1072800" indent="-352800">
              <a:lnSpc>
                <a:spcPct val="90000"/>
              </a:lnSpc>
              <a:defRPr/>
            </a:lvl7pPr>
            <a:lvl8pPr marL="1072800" indent="-352800">
              <a:lnSpc>
                <a:spcPct val="90000"/>
              </a:lnSpc>
              <a:buFont typeface="Arial" panose="020B0604020202020204" pitchFamily="34" charset="0"/>
              <a:buChar char="•"/>
              <a:defRPr/>
            </a:lvl8pPr>
            <a:lvl9pPr marL="1072800" indent="-352800">
              <a:lnSpc>
                <a:spcPct val="90000"/>
              </a:lnSpc>
              <a:defRPr/>
            </a:lvl9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smtClean="0"/>
              <a:t>4</a:t>
            </a:r>
          </a:p>
          <a:p>
            <a:pPr lvl="4"/>
            <a:r>
              <a:rPr lang="en-GB" dirty="0" smtClean="0"/>
              <a:t>5</a:t>
            </a:r>
          </a:p>
          <a:p>
            <a:pPr lvl="5"/>
            <a:r>
              <a:rPr lang="en-GB" dirty="0" smtClean="0"/>
              <a:t>6</a:t>
            </a:r>
          </a:p>
          <a:p>
            <a:pPr lvl="6"/>
            <a:r>
              <a:rPr lang="en-GB" dirty="0" smtClean="0"/>
              <a:t>7</a:t>
            </a:r>
          </a:p>
          <a:p>
            <a:pPr lvl="7"/>
            <a:r>
              <a:rPr lang="en-GB" dirty="0" smtClean="0"/>
              <a:t>8</a:t>
            </a:r>
          </a:p>
          <a:p>
            <a:pPr lvl="8"/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08259-92F1-4C32-A312-C73CE2167131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779C41-6576-A494-B4DF-8A34076DB9A1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overskrift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bg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42638169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pos="3934" userDrawn="1">
          <p15:clr>
            <a:srgbClr val="F26B43"/>
          </p15:clr>
        </p15:guide>
        <p15:guide id="2" pos="3746" userDrawn="1">
          <p15:clr>
            <a:srgbClr val="F26B43"/>
          </p15:clr>
        </p15:guide>
        <p15:guide id="3" orient="horz" pos="1410" userDrawn="1">
          <p15:clr>
            <a:srgbClr val="F26B43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én bulletlis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3" y="620714"/>
            <a:ext cx="11012488" cy="863599"/>
          </a:xfrm>
        </p:spPr>
        <p:txBody>
          <a:bodyPr/>
          <a:lstStyle>
            <a:lvl1pPr>
              <a:defRPr sz="3200" b="1" i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indhold 3"/>
          <p:cNvSpPr>
            <a:spLocks noGrp="1"/>
          </p:cNvSpPr>
          <p:nvPr>
            <p:ph idx="1" hasCustomPrompt="1"/>
          </p:nvPr>
        </p:nvSpPr>
        <p:spPr>
          <a:xfrm>
            <a:off x="588963" y="1628775"/>
            <a:ext cx="11012488" cy="4673600"/>
          </a:xfrm>
        </p:spPr>
        <p:txBody>
          <a:bodyPr vert="horz" lIns="0" tIns="0" rIns="0" bIns="0" rtlCol="0"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 lang="da-DK" sz="3200" b="0" i="0" baseline="0" dirty="0" smtClean="0">
                <a:solidFill>
                  <a:schemeClr val="tx1"/>
                </a:solidFill>
              </a:defRPr>
            </a:lvl1pPr>
            <a:lvl2pPr>
              <a:defRPr lang="da-DK" b="0" i="0" baseline="0" dirty="0" smtClean="0">
                <a:solidFill>
                  <a:schemeClr val="tx1"/>
                </a:solidFill>
              </a:defRPr>
            </a:lvl2pPr>
            <a:lvl3pPr>
              <a:defRPr lang="da-DK" b="0" i="0" baseline="0" dirty="0" smtClean="0">
                <a:solidFill>
                  <a:schemeClr val="tx1"/>
                </a:solidFill>
              </a:defRPr>
            </a:lvl3pPr>
            <a:lvl4pPr marL="1072800" indent="-352800">
              <a:buFont typeface="Arial" panose="020B0604020202020204" pitchFamily="34" charset="0"/>
              <a:buChar char="•"/>
              <a:defRPr/>
            </a:lvl4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75082-3ECA-430B-8AFE-6C0254841555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7488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felt 8">
            <a:extLst>
              <a:ext uri="{FF2B5EF4-FFF2-40B4-BE49-F238E27FC236}">
                <a16:creationId xmlns:a16="http://schemas.microsoft.com/office/drawing/2014/main" id="{3E866D85-79EE-184D-80E1-3ED545621736}"/>
              </a:ext>
            </a:extLst>
          </p:cNvPr>
          <p:cNvSpPr txBox="1"/>
          <p:nvPr userDrawn="1"/>
        </p:nvSpPr>
        <p:spPr>
          <a:xfrm>
            <a:off x="421280" y="612884"/>
            <a:ext cx="1167618" cy="8714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sz="15000" b="1" dirty="0" smtClean="0">
                <a:solidFill>
                  <a:schemeClr val="tx1"/>
                </a:solidFill>
              </a:rPr>
              <a:t>”</a:t>
            </a:r>
            <a:endParaRPr lang="en-GB" sz="15000" b="1" dirty="0">
              <a:solidFill>
                <a:schemeClr val="tx1"/>
              </a:solidFill>
            </a:endParaRPr>
          </a:p>
        </p:txBody>
      </p:sp>
      <p:sp>
        <p:nvSpPr>
          <p:cNvPr id="11" name="Pladsholder til tekst 9">
            <a:extLst>
              <a:ext uri="{FF2B5EF4-FFF2-40B4-BE49-F238E27FC236}">
                <a16:creationId xmlns:a16="http://schemas.microsoft.com/office/drawing/2014/main" id="{1B53F7DA-513D-4E4A-A901-E83A56F29AC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88963" y="1628775"/>
            <a:ext cx="11012487" cy="4114799"/>
          </a:xfrm>
          <a:noFill/>
        </p:spPr>
        <p:txBody>
          <a:bodyPr lIns="0" tIns="0" rIns="0" bIns="0" anchor="t" anchorCtr="0"/>
          <a:lstStyle>
            <a:lvl1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0" kern="1200" cap="none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1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1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1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None/>
              <a:defRPr lang="da-DK" sz="4800" b="1" kern="1200" cap="all" baseline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12" name="Pladsholder til tekst 14">
            <a:extLst>
              <a:ext uri="{FF2B5EF4-FFF2-40B4-BE49-F238E27FC236}">
                <a16:creationId xmlns:a16="http://schemas.microsoft.com/office/drawing/2014/main" id="{E095D626-8544-1B49-AD85-894AF40118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400" y="5934971"/>
            <a:ext cx="11012400" cy="367404"/>
          </a:xfrm>
        </p:spPr>
        <p:txBody>
          <a:bodyPr anchor="b" anchorCtr="0">
            <a:noAutofit/>
          </a:bodyPr>
          <a:lstStyle>
            <a:lvl1pPr marL="0" indent="0">
              <a:spcBef>
                <a:spcPts val="500"/>
              </a:spcBef>
              <a:buNone/>
              <a:defRPr sz="2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, </a:t>
            </a:r>
            <a:r>
              <a:rPr lang="en-GB" dirty="0" err="1" smtClean="0"/>
              <a:t>kilde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52271-5E3D-4E06-BC0A-7C1022408CCC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9868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606056-13C4-B341-9D8B-68EA383036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527812"/>
            <a:ext cx="12192000" cy="955506"/>
          </a:xfrm>
          <a:noFill/>
        </p:spPr>
        <p:txBody>
          <a:bodyPr anchor="b" anchorCtr="0"/>
          <a:lstStyle>
            <a:lvl1pPr marL="0" indent="0" algn="ctr">
              <a:buFontTx/>
              <a:buNone/>
              <a:defRPr sz="66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9FA67884-B97F-CB46-AABC-75F5273BB9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3559852"/>
            <a:ext cx="12192000" cy="955506"/>
          </a:xfrm>
          <a:noFill/>
        </p:spPr>
        <p:txBody>
          <a:bodyPr/>
          <a:lstStyle>
            <a:lvl1pPr marL="0" indent="0" algn="ctr">
              <a:buFontTx/>
              <a:buNone/>
              <a:defRPr sz="66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593FE-D5FA-4E0E-8FFF-8F10D57A1EC1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5453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BDF7CB8-A29D-FD7D-E01C-9FA290029336}"/>
              </a:ext>
            </a:extLst>
          </p:cNvPr>
          <p:cNvSpPr>
            <a:spLocks noGrp="1" noChangeAspect="1"/>
          </p:cNvSpPr>
          <p:nvPr>
            <p:ph type="body" sz="quarter" idx="38" hasCustomPrompt="1"/>
          </p:nvPr>
        </p:nvSpPr>
        <p:spPr>
          <a:xfrm>
            <a:off x="593043" y="992701"/>
            <a:ext cx="1162800" cy="1162800"/>
          </a:xfrm>
          <a:prstGeom prst="ellipse">
            <a:avLst/>
          </a:prstGeom>
          <a:solidFill>
            <a:schemeClr val="tx1">
              <a:alpha val="20000"/>
            </a:schemeClr>
          </a:solidFill>
        </p:spPr>
        <p:txBody>
          <a:bodyPr tIns="72000" anchor="ctr" anchorCtr="0"/>
          <a:lstStyle>
            <a:lvl1pPr marL="0" indent="0" algn="ctr">
              <a:spcBef>
                <a:spcPts val="0"/>
              </a:spcBef>
              <a:buNone/>
              <a:defRPr sz="6000" b="1"/>
            </a:lvl1pPr>
          </a:lstStyle>
          <a:p>
            <a:pPr lvl="0"/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0999F43-7DCD-0386-4C37-C66F637D75F4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935309" y="992701"/>
            <a:ext cx="3590534" cy="1162800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None/>
              <a:defRPr sz="2800" b="1"/>
            </a:lvl1pPr>
            <a:lvl2pPr marL="0" indent="0">
              <a:buNone/>
              <a:defRPr sz="2800" b="1"/>
            </a:lvl2pPr>
            <a:lvl3pPr marL="0" indent="0">
              <a:buNone/>
              <a:defRPr sz="2800" b="1"/>
            </a:lvl3pPr>
            <a:lvl4pPr marL="0" indent="0">
              <a:buNone/>
              <a:defRPr sz="2800" b="1"/>
            </a:lvl4pPr>
            <a:lvl5pPr marL="0" indent="0">
              <a:buNone/>
              <a:defRPr sz="2800" b="1"/>
            </a:lvl5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5A0FE321-409A-CB41-0D2F-3A239A66393D}"/>
              </a:ext>
            </a:extLst>
          </p:cNvPr>
          <p:cNvSpPr>
            <a:spLocks noGrp="1" noChangeAspect="1"/>
          </p:cNvSpPr>
          <p:nvPr>
            <p:ph type="body" sz="quarter" idx="40" hasCustomPrompt="1"/>
          </p:nvPr>
        </p:nvSpPr>
        <p:spPr>
          <a:xfrm>
            <a:off x="6092802" y="911224"/>
            <a:ext cx="1162800" cy="1162800"/>
          </a:xfrm>
          <a:prstGeom prst="ellipse">
            <a:avLst/>
          </a:prstGeom>
          <a:solidFill>
            <a:schemeClr val="tx1">
              <a:alpha val="20000"/>
            </a:schemeClr>
          </a:solidFill>
        </p:spPr>
        <p:txBody>
          <a:bodyPr tIns="72000" anchor="ctr" anchorCtr="0"/>
          <a:lstStyle>
            <a:lvl1pPr marL="0" indent="0" algn="ctr">
              <a:buNone/>
              <a:defRPr sz="6000" b="1"/>
            </a:lvl1pPr>
          </a:lstStyle>
          <a:p>
            <a:pPr lvl="0"/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85D9037-4808-3FB4-8291-164C228C83E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438265" y="911224"/>
            <a:ext cx="3705822" cy="1162800"/>
          </a:xfrm>
        </p:spPr>
        <p:txBody>
          <a:bodyPr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5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34F98610-1AA8-ED76-CB97-422A1761A39E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2272868" y="2409825"/>
            <a:ext cx="1162800" cy="1162800"/>
          </a:xfrm>
          <a:prstGeom prst="ellipse">
            <a:avLst/>
          </a:prstGeom>
          <a:solidFill>
            <a:schemeClr val="tx1">
              <a:alpha val="20000"/>
            </a:schemeClr>
          </a:solidFill>
        </p:spPr>
        <p:txBody>
          <a:bodyPr tIns="72000" anchor="ctr" anchorCtr="0"/>
          <a:lstStyle>
            <a:lvl1pPr marL="0" indent="0" algn="ctr">
              <a:buNone/>
              <a:defRPr sz="6000" b="1"/>
            </a:lvl1pPr>
            <a:lvl2pPr marL="360363" indent="0" algn="ctr">
              <a:buNone/>
              <a:defRPr sz="2800" b="1"/>
            </a:lvl2pPr>
            <a:lvl3pPr marL="720000" indent="0" algn="ctr">
              <a:buNone/>
              <a:defRPr sz="2800" b="1"/>
            </a:lvl3pPr>
            <a:lvl4pPr marL="720000" indent="0" algn="ctr">
              <a:buNone/>
              <a:defRPr sz="2800" b="1"/>
            </a:lvl4pPr>
            <a:lvl5pPr marL="720000" indent="0" algn="ctr">
              <a:buNone/>
              <a:defRPr sz="2800" b="1"/>
            </a:lvl5pPr>
          </a:lstStyle>
          <a:p>
            <a:pPr lvl="0"/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4C99C31-A019-EB05-99AD-9B5C4892C3E5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620656" y="2409825"/>
            <a:ext cx="3113087" cy="1162800"/>
          </a:xfrm>
        </p:spPr>
        <p:txBody>
          <a:bodyPr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1pPr>
            <a:lvl2pPr marL="0" indent="0">
              <a:buNone/>
              <a:defRPr sz="2800" b="1"/>
            </a:lvl2pPr>
            <a:lvl3pPr marL="0" indent="0">
              <a:buNone/>
              <a:defRPr sz="2800" b="1"/>
            </a:lvl3pPr>
            <a:lvl4pPr marL="0" indent="0">
              <a:buNone/>
              <a:defRPr sz="2800" b="1"/>
            </a:lvl4pPr>
            <a:lvl5pPr marL="0" indent="0">
              <a:buNone/>
              <a:defRPr sz="2800" b="1"/>
            </a:lvl5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A112A83-1D6E-E31B-3869-56E056FE8E0E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188200" y="2970213"/>
            <a:ext cx="1162800" cy="1162800"/>
          </a:xfrm>
          <a:prstGeom prst="ellipse">
            <a:avLst/>
          </a:prstGeom>
          <a:solidFill>
            <a:schemeClr val="tx1">
              <a:alpha val="20000"/>
            </a:schemeClr>
          </a:solidFill>
        </p:spPr>
        <p:txBody>
          <a:bodyPr tIns="72000" anchor="ctr" anchorCtr="0"/>
          <a:lstStyle>
            <a:lvl1pPr marL="0" indent="0" algn="ctr">
              <a:buNone/>
              <a:defRPr sz="6000" b="1"/>
            </a:lvl1pPr>
            <a:lvl2pPr marL="360363" indent="0" algn="ctr">
              <a:buNone/>
              <a:defRPr sz="2800" b="1"/>
            </a:lvl2pPr>
            <a:lvl3pPr marL="720000" indent="0" algn="ctr">
              <a:buNone/>
              <a:defRPr sz="2800" b="1"/>
            </a:lvl3pPr>
            <a:lvl4pPr marL="720000" indent="0" algn="ctr">
              <a:buNone/>
              <a:defRPr sz="2800" b="1"/>
            </a:lvl4pPr>
            <a:lvl5pPr marL="720000" indent="0" algn="ctr">
              <a:buNone/>
              <a:defRPr sz="2800" b="1"/>
            </a:lvl5pPr>
          </a:lstStyle>
          <a:p>
            <a:pPr lvl="0"/>
            <a:r>
              <a:rPr lang="en-GB" dirty="0" smtClean="0"/>
              <a:t>4</a:t>
            </a:r>
            <a:endParaRPr lang="en-GB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F5507CD6-BB87-26DA-1CB3-C86DBC2ACD10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8535988" y="2970213"/>
            <a:ext cx="3065462" cy="1162800"/>
          </a:xfrm>
        </p:spPr>
        <p:txBody>
          <a:bodyPr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5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EED4611-1BCD-13B0-4F45-DAEAB352902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458913" y="4498975"/>
            <a:ext cx="1162800" cy="1162800"/>
          </a:xfrm>
          <a:prstGeom prst="ellipse">
            <a:avLst/>
          </a:prstGeom>
          <a:solidFill>
            <a:schemeClr val="tx1">
              <a:alpha val="20000"/>
            </a:schemeClr>
          </a:solidFill>
        </p:spPr>
        <p:txBody>
          <a:bodyPr tIns="72000" anchor="ctr" anchorCtr="0"/>
          <a:lstStyle>
            <a:lvl1pPr marL="0" indent="0" algn="ctr">
              <a:buNone/>
              <a:defRPr sz="6000" b="1"/>
            </a:lvl1pPr>
            <a:lvl2pPr marL="360363" indent="0" algn="ctr">
              <a:buNone/>
              <a:defRPr sz="2800" b="1"/>
            </a:lvl2pPr>
            <a:lvl3pPr marL="720000" indent="0" algn="ctr">
              <a:buNone/>
              <a:defRPr sz="2800" b="1"/>
            </a:lvl3pPr>
            <a:lvl4pPr marL="720000" indent="0" algn="ctr">
              <a:buNone/>
              <a:defRPr sz="2800" b="1"/>
            </a:lvl4pPr>
            <a:lvl5pPr marL="720000" indent="0" algn="ctr">
              <a:buNone/>
              <a:defRPr sz="2800" b="1"/>
            </a:lvl5pPr>
          </a:lstStyle>
          <a:p>
            <a:pPr lvl="0"/>
            <a:r>
              <a:rPr lang="en-GB" dirty="0" smtClean="0"/>
              <a:t>5</a:t>
            </a:r>
            <a:endParaRPr lang="en-GB" dirty="0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B3B6A4E6-E617-BAD1-0112-A96754231B66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814435" y="4498975"/>
            <a:ext cx="2938665" cy="1162800"/>
          </a:xfrm>
        </p:spPr>
        <p:txBody>
          <a:bodyPr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5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0135649F-22C1-794A-F31C-7DC6EA04B2E5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372225" y="5138044"/>
            <a:ext cx="1162800" cy="1162800"/>
          </a:xfrm>
          <a:prstGeom prst="ellipse">
            <a:avLst/>
          </a:prstGeom>
          <a:solidFill>
            <a:schemeClr val="tx1">
              <a:alpha val="20000"/>
            </a:schemeClr>
          </a:solidFill>
        </p:spPr>
        <p:txBody>
          <a:bodyPr tIns="72000" anchor="ctr" anchorCtr="0"/>
          <a:lstStyle>
            <a:lvl1pPr marL="0" indent="0" algn="ctr">
              <a:buNone/>
              <a:defRPr sz="6000" b="1"/>
            </a:lvl1pPr>
            <a:lvl2pPr marL="360363" indent="0" algn="ctr">
              <a:buNone/>
              <a:defRPr sz="2800" b="1"/>
            </a:lvl2pPr>
            <a:lvl3pPr marL="720000" indent="0" algn="ctr">
              <a:buNone/>
              <a:defRPr sz="2800" b="1"/>
            </a:lvl3pPr>
            <a:lvl4pPr marL="720000" indent="0" algn="ctr">
              <a:buNone/>
              <a:defRPr sz="2800" b="1"/>
            </a:lvl4pPr>
            <a:lvl5pPr marL="720000" indent="0" algn="ctr">
              <a:buNone/>
              <a:defRPr sz="2800" b="1"/>
            </a:lvl5pPr>
          </a:lstStyle>
          <a:p>
            <a:pPr lvl="0"/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35999C3D-9DB2-8B28-1D0E-EDC2C950F68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7720013" y="5138044"/>
            <a:ext cx="3343275" cy="1162800"/>
          </a:xfrm>
        </p:spPr>
        <p:txBody>
          <a:bodyPr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800" b="1"/>
            </a:lvl5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76D0-1C54-4AA2-B3C6-9EDE760637A2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64ADEF-11A6-3C5E-1BA5-4CA81A2F71C9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tekst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bg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2784342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l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219F3-EBEC-4665-8131-8E409DE99ADE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56C2CA-F7BC-1643-99E7-A7AF34D16F06}"/>
              </a:ext>
            </a:extLst>
          </p:cNvPr>
          <p:cNvSpPr txBox="1"/>
          <p:nvPr userDrawn="1"/>
        </p:nvSpPr>
        <p:spPr>
          <a:xfrm>
            <a:off x="-1219200" y="-222738"/>
            <a:ext cx="0" cy="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4800" b="1" dirty="0">
              <a:solidFill>
                <a:prstClr val="white"/>
              </a:solidFill>
              <a:latin typeface="Microsoft New Tai Lue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392B83-0AC6-A343-9007-FC3430F06E87}"/>
              </a:ext>
            </a:extLst>
          </p:cNvPr>
          <p:cNvSpPr txBox="1"/>
          <p:nvPr userDrawn="1"/>
        </p:nvSpPr>
        <p:spPr>
          <a:xfrm>
            <a:off x="4531540" y="2322414"/>
            <a:ext cx="0" cy="0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4800" b="1" dirty="0">
              <a:solidFill>
                <a:prstClr val="white"/>
              </a:solidFill>
              <a:latin typeface="Microsoft New Tai Lue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0ACD76-9286-81DA-B95A-33C567818D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963" y="620712"/>
            <a:ext cx="11012488" cy="864859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79DDD350-47B3-3DAF-DDC1-39725F8B959E}"/>
              </a:ext>
            </a:extLst>
          </p:cNvPr>
          <p:cNvSpPr>
            <a:spLocks noGrp="1" noChangeAspect="1"/>
          </p:cNvSpPr>
          <p:nvPr>
            <p:ph type="body" sz="quarter" idx="38" hasCustomPrompt="1"/>
          </p:nvPr>
        </p:nvSpPr>
        <p:spPr>
          <a:xfrm>
            <a:off x="1478044" y="1850705"/>
            <a:ext cx="701479" cy="701479"/>
          </a:xfrm>
          <a:prstGeom prst="ellipse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 wrap="none" lIns="936000" tIns="72000" rIns="0" bIns="0" anchor="ctr" anchorCtr="0"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D6F92D26-3C4A-BE86-A701-D767C111FE07}"/>
              </a:ext>
            </a:extLst>
          </p:cNvPr>
          <p:cNvSpPr>
            <a:spLocks noGrp="1" noChangeAspect="1"/>
          </p:cNvSpPr>
          <p:nvPr>
            <p:ph type="body" sz="quarter" idx="39" hasCustomPrompt="1"/>
          </p:nvPr>
        </p:nvSpPr>
        <p:spPr>
          <a:xfrm>
            <a:off x="5358802" y="2416707"/>
            <a:ext cx="701479" cy="701479"/>
          </a:xfrm>
          <a:prstGeom prst="ellipse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 wrap="none" lIns="936000" tIns="72000" rIns="0" bIns="0" anchor="ctr" anchorCtr="0"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41" name="Text Placeholder 6">
            <a:extLst>
              <a:ext uri="{FF2B5EF4-FFF2-40B4-BE49-F238E27FC236}">
                <a16:creationId xmlns:a16="http://schemas.microsoft.com/office/drawing/2014/main" id="{376900F8-7802-5F50-6A9A-E75ED0B3EC0B}"/>
              </a:ext>
            </a:extLst>
          </p:cNvPr>
          <p:cNvSpPr>
            <a:spLocks noGrp="1" noChangeAspect="1"/>
          </p:cNvSpPr>
          <p:nvPr>
            <p:ph type="body" sz="quarter" idx="40" hasCustomPrompt="1"/>
          </p:nvPr>
        </p:nvSpPr>
        <p:spPr>
          <a:xfrm>
            <a:off x="2869616" y="3779962"/>
            <a:ext cx="701479" cy="701479"/>
          </a:xfrm>
          <a:prstGeom prst="ellipse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 wrap="none" lIns="936000" tIns="72000" rIns="0" bIns="0" anchor="ctr" anchorCtr="0"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42" name="Text Placeholder 6">
            <a:extLst>
              <a:ext uri="{FF2B5EF4-FFF2-40B4-BE49-F238E27FC236}">
                <a16:creationId xmlns:a16="http://schemas.microsoft.com/office/drawing/2014/main" id="{246C4547-72A6-0EEC-A5AF-48DBCE377E13}"/>
              </a:ext>
            </a:extLst>
          </p:cNvPr>
          <p:cNvSpPr>
            <a:spLocks noGrp="1" noChangeAspect="1"/>
          </p:cNvSpPr>
          <p:nvPr>
            <p:ph type="body" sz="quarter" idx="41" hasCustomPrompt="1"/>
          </p:nvPr>
        </p:nvSpPr>
        <p:spPr>
          <a:xfrm>
            <a:off x="7101336" y="4168447"/>
            <a:ext cx="701479" cy="701479"/>
          </a:xfrm>
          <a:prstGeom prst="ellipse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a:blipFill>
        </p:spPr>
        <p:txBody>
          <a:bodyPr wrap="none" lIns="936000" tIns="72000" rIns="0" bIns="0" anchor="ctr" anchorCtr="0"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EC0FCDE3-3080-15ED-F757-BF51628B67D5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88964" y="5623418"/>
            <a:ext cx="11012486" cy="678958"/>
          </a:xfrm>
        </p:spPr>
        <p:txBody>
          <a:bodyPr anchor="b" anchorCtr="0"/>
          <a:lstStyle>
            <a:lvl1pPr marL="0" indent="0" algn="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None/>
              <a:defRPr sz="2800"/>
            </a:lvl1pPr>
            <a:lvl2pPr mar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2800"/>
            </a:lvl2pPr>
            <a:lvl3pPr mar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2800"/>
            </a:lvl3pPr>
            <a:lvl4pPr mar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2800"/>
            </a:lvl4pPr>
            <a:lvl5pPr mar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None/>
              <a:defRPr sz="2800"/>
            </a:lvl5pPr>
            <a:lvl6pPr mar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2800"/>
            </a:lvl6pPr>
            <a:lvl7pPr mar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2800"/>
            </a:lvl7pPr>
            <a:lvl8pPr mar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2800"/>
            </a:lvl8pPr>
            <a:lvl9pPr marL="0" indent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 sz="2800"/>
            </a:lvl9pPr>
          </a:lstStyle>
          <a:p>
            <a:pPr lvl="0"/>
            <a:r>
              <a:rPr lang="en-GB" dirty="0" smtClean="0"/>
              <a:t>...</a:t>
            </a:r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4965C0B-FFD6-8BEB-537E-1AEDA679D666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tekst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bg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17207341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egl sto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8350" cy="6858000"/>
          </a:xfrm>
          <a:prstGeom prst="rect">
            <a:avLst/>
          </a:prstGeom>
          <a:gradFill flip="none"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34" r="10628" b="7654"/>
          <a:stretch/>
        </p:blipFill>
        <p:spPr>
          <a:xfrm>
            <a:off x="1733575" y="-6016"/>
            <a:ext cx="10465859" cy="6858000"/>
          </a:xfrm>
          <a:prstGeom prst="rect">
            <a:avLst/>
          </a:prstGeom>
        </p:spPr>
      </p:pic>
      <p:sp>
        <p:nvSpPr>
          <p:cNvPr id="22" name="Titel 2"/>
          <p:cNvSpPr>
            <a:spLocks noGrp="1"/>
          </p:cNvSpPr>
          <p:nvPr>
            <p:ph type="ctrTitle" hasCustomPrompt="1"/>
          </p:nvPr>
        </p:nvSpPr>
        <p:spPr>
          <a:xfrm>
            <a:off x="0" y="691815"/>
            <a:ext cx="5959476" cy="5474035"/>
          </a:xfrm>
          <a:blipFill>
            <a:blip r:embed="rId3"/>
            <a:stretch>
              <a:fillRect/>
            </a:stretch>
          </a:blipFill>
        </p:spPr>
        <p:txBody>
          <a:bodyPr lIns="540000" tIns="468000" rIns="360000" bIns="3384000" anchor="b" anchorCtr="0">
            <a:noAutofit/>
          </a:bodyPr>
          <a:lstStyle>
            <a:lvl1pPr algn="l">
              <a:lnSpc>
                <a:spcPct val="9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master</a:t>
            </a:r>
            <a:endParaRPr lang="en-GB" dirty="0"/>
          </a:p>
        </p:txBody>
      </p:sp>
      <p:sp>
        <p:nvSpPr>
          <p:cNvPr id="12" name="Titel 1"/>
          <p:cNvSpPr>
            <a:spLocks noGrp="1"/>
          </p:cNvSpPr>
          <p:nvPr>
            <p:ph type="body" sz="quarter" idx="14" hasCustomPrompt="1"/>
          </p:nvPr>
        </p:nvSpPr>
        <p:spPr>
          <a:xfrm>
            <a:off x="587375" y="1020200"/>
            <a:ext cx="4946649" cy="1345417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  <p:sp>
        <p:nvSpPr>
          <p:cNvPr id="37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588964" y="3007285"/>
            <a:ext cx="4946648" cy="726435"/>
          </a:xfrm>
        </p:spPr>
        <p:txBody>
          <a:bodyPr rIns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undertitel</a:t>
            </a:r>
            <a:endParaRPr lang="en-GB" dirty="0"/>
          </a:p>
        </p:txBody>
      </p:sp>
      <p:sp>
        <p:nvSpPr>
          <p:cNvPr id="38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588963" y="4053600"/>
            <a:ext cx="4946649" cy="899766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4" name="Pladsholder til dato 3" hidden="1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43EC545E-1E39-4013-A907-D4C8F3E3A8B4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5" name="Pladsholder til sidefod 4" hidden="1"/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 hidden="1"/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17950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bille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9757" y="842657"/>
            <a:ext cx="11012486" cy="1141268"/>
          </a:xfrm>
        </p:spPr>
        <p:txBody>
          <a:bodyPr/>
          <a:lstStyle>
            <a:lvl1pPr>
              <a:lnSpc>
                <a:spcPct val="90000"/>
              </a:lnSpc>
              <a:defRPr sz="6600" b="1" i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 smtClean="0"/>
              <a:t>Indsæt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2B9D2-A192-42E6-9020-F3EAB57A6114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Pladsholder til billede 9">
            <a:extLst>
              <a:ext uri="{FF2B5EF4-FFF2-40B4-BE49-F238E27FC236}">
                <a16:creationId xmlns:a16="http://schemas.microsoft.com/office/drawing/2014/main" id="{EE1B35E0-A5B1-1748-D054-2575D7411CC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21402571">
            <a:off x="985914" y="2449156"/>
            <a:ext cx="4115489" cy="2817262"/>
          </a:xfrm>
          <a:solidFill>
            <a:schemeClr val="bg1">
              <a:lumMod val="65000"/>
            </a:schemeClr>
          </a:solidFill>
          <a:ln w="146050" cap="flat">
            <a:solidFill>
              <a:schemeClr val="bg1"/>
            </a:solidFill>
            <a:miter lim="800000"/>
          </a:ln>
        </p:spPr>
        <p:txBody>
          <a:bodyPr lIns="0" tIns="1080000" rIns="0" anchor="ctr" anchorCtr="1"/>
          <a:lstStyle>
            <a:lvl1pPr marL="0" indent="0" algn="ctr">
              <a:buNone/>
              <a:defRPr sz="24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Pladsholder til billede 9">
            <a:extLst>
              <a:ext uri="{FF2B5EF4-FFF2-40B4-BE49-F238E27FC236}">
                <a16:creationId xmlns:a16="http://schemas.microsoft.com/office/drawing/2014/main" id="{E815A343-B052-E851-8FDF-17976A3957D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 rot="533356">
            <a:off x="5893725" y="2510306"/>
            <a:ext cx="5462634" cy="3596788"/>
          </a:xfrm>
          <a:solidFill>
            <a:schemeClr val="bg1">
              <a:lumMod val="65000"/>
            </a:schemeClr>
          </a:solidFill>
          <a:ln w="146050" cap="flat">
            <a:solidFill>
              <a:schemeClr val="bg1"/>
            </a:solidFill>
            <a:miter lim="800000"/>
          </a:ln>
        </p:spPr>
        <p:txBody>
          <a:bodyPr lIns="360000" tIns="1080000" rIns="360000" anchor="ctr" anchorCtr="1"/>
          <a:lstStyle>
            <a:lvl1pPr marL="0" indent="0" algn="ctr">
              <a:buNone/>
              <a:defRPr sz="24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5F33A7-1D81-AB36-A3BB-FC35AF2B3579}"/>
              </a:ext>
            </a:extLst>
          </p:cNvPr>
          <p:cNvSpPr txBox="1"/>
          <p:nvPr userDrawn="1"/>
        </p:nvSpPr>
        <p:spPr>
          <a:xfrm>
            <a:off x="0" y="-310243"/>
            <a:ext cx="6825343" cy="310243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4800" b="1" dirty="0">
              <a:solidFill>
                <a:prstClr val="white"/>
              </a:solidFill>
              <a:latin typeface="Microsoft New Tai Lue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3D2255-9E79-5D04-C4A9-288BF0CCD6B2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tx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tx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tx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tx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tx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tx1"/>
                </a:solidFill>
                <a:latin typeface="Microsoft New Tai Lue"/>
              </a:rPr>
              <a:t>overskrift</a:t>
            </a:r>
            <a:r>
              <a:rPr lang="en-GB" sz="1400" b="0" dirty="0" smtClean="0">
                <a:solidFill>
                  <a:schemeClr val="tx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tx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tx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tx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tx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tx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tx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tx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4261065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 bille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49CB1-FD99-442F-B632-7502FA9A3C45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Pladsholder til billede 9">
            <a:extLst>
              <a:ext uri="{FF2B5EF4-FFF2-40B4-BE49-F238E27FC236}">
                <a16:creationId xmlns:a16="http://schemas.microsoft.com/office/drawing/2014/main" id="{EE1B35E0-A5B1-1748-D054-2575D7411CC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89757" y="2890520"/>
            <a:ext cx="3433685" cy="3403600"/>
          </a:xfrm>
          <a:solidFill>
            <a:schemeClr val="bg1">
              <a:lumMod val="65000"/>
            </a:schemeClr>
          </a:solidFill>
          <a:ln w="76200" cap="flat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1188000" rIns="0" anchor="ctr" anchorCtr="1"/>
          <a:lstStyle>
            <a:lvl1pPr marL="0" indent="0" algn="ctr">
              <a:buNone/>
              <a:defRPr sz="24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Pladsholder til billede 9">
            <a:extLst>
              <a:ext uri="{FF2B5EF4-FFF2-40B4-BE49-F238E27FC236}">
                <a16:creationId xmlns:a16="http://schemas.microsoft.com/office/drawing/2014/main" id="{E815A343-B052-E851-8FDF-17976A3957D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852160" y="612233"/>
            <a:ext cx="5749290" cy="5681887"/>
          </a:xfrm>
          <a:solidFill>
            <a:schemeClr val="bg1">
              <a:lumMod val="75000"/>
            </a:schemeClr>
          </a:solidFill>
          <a:ln w="76200" cap="flat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540000" tIns="1080000" rIns="540000" anchor="ctr" anchorCtr="1"/>
          <a:lstStyle>
            <a:lvl1pPr marL="0" indent="0" algn="ctr">
              <a:buNone/>
              <a:defRPr sz="24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10" name="Pladsholder til billede 9">
            <a:extLst>
              <a:ext uri="{FF2B5EF4-FFF2-40B4-BE49-F238E27FC236}">
                <a16:creationId xmlns:a16="http://schemas.microsoft.com/office/drawing/2014/main" id="{43FCB96B-CD6D-B9F3-A688-74E5893485C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2855041" y="1961476"/>
            <a:ext cx="2336801" cy="2294929"/>
          </a:xfrm>
          <a:solidFill>
            <a:schemeClr val="bg1">
              <a:lumMod val="85000"/>
            </a:schemeClr>
          </a:solidFill>
          <a:ln w="76200" cap="flat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1188000" rIns="0" anchor="ctr" anchorCtr="1"/>
          <a:lstStyle>
            <a:lvl1pPr marL="0" indent="0" algn="ctr">
              <a:buNone/>
              <a:defRPr sz="18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23C8CB-D006-2AF2-DF37-08254005FB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965" y="620713"/>
            <a:ext cx="4602877" cy="1008061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57143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 billede med tekst høj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 rot="20891566">
            <a:off x="1018941" y="1976793"/>
            <a:ext cx="3832754" cy="3749640"/>
          </a:xfrm>
          <a:solidFill>
            <a:schemeClr val="tx1">
              <a:lumMod val="65000"/>
            </a:schemeClr>
          </a:solidFill>
          <a:ln w="146050" cap="flat">
            <a:solidFill>
              <a:schemeClr val="tx1"/>
            </a:solidFill>
            <a:miter lim="800000"/>
          </a:ln>
        </p:spPr>
        <p:txBody>
          <a:bodyPr lIns="0" tIns="1224000" rIns="0" anchor="ctr" anchorCtr="1"/>
          <a:lstStyle>
            <a:lvl1pPr marL="0" indent="0" algn="ctr">
              <a:buNone/>
              <a:defRPr sz="2400" baseline="0">
                <a:solidFill>
                  <a:schemeClr val="tx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5" y="620712"/>
            <a:ext cx="11012486" cy="865187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783580" y="2097067"/>
            <a:ext cx="5817869" cy="4205308"/>
          </a:xfrm>
        </p:spPr>
        <p:txBody>
          <a:bodyPr vert="horz" lIns="0" tIns="0" rIns="0" bIns="0" rtlCol="0">
            <a:noAutofit/>
          </a:bodyPr>
          <a:lstStyle>
            <a:lvl1pPr>
              <a:defRPr lang="da-DK" sz="3600" b="1" dirty="0" smtClean="0">
                <a:solidFill>
                  <a:schemeClr val="tx1"/>
                </a:solidFill>
              </a:defRPr>
            </a:lvl1pPr>
            <a:lvl2pPr>
              <a:defRPr lang="da-DK" sz="3200" b="1" dirty="0" smtClean="0">
                <a:solidFill>
                  <a:schemeClr val="tx1"/>
                </a:solidFill>
              </a:defRPr>
            </a:lvl2pPr>
            <a:lvl3pPr>
              <a:defRPr lang="da-DK" sz="2400" b="1" dirty="0" smtClean="0">
                <a:solidFill>
                  <a:schemeClr val="tx1"/>
                </a:solidFill>
              </a:defRPr>
            </a:lvl3pPr>
            <a:lvl4pPr>
              <a:defRPr lang="da-DK" b="1" dirty="0" smtClean="0">
                <a:solidFill>
                  <a:schemeClr val="tx1"/>
                </a:solidFill>
              </a:defRPr>
            </a:lvl4pPr>
            <a:lvl5pPr>
              <a:defRPr lang="da-DK" b="1" dirty="0">
                <a:solidFill>
                  <a:schemeClr val="tx1"/>
                </a:solidFill>
              </a:defRPr>
            </a:lvl5pPr>
            <a:lvl6pPr>
              <a:defRPr b="1">
                <a:solidFill>
                  <a:schemeClr val="tx1"/>
                </a:solidFill>
              </a:defRPr>
            </a:lvl6pPr>
            <a:lvl7pPr>
              <a:defRPr b="1">
                <a:solidFill>
                  <a:schemeClr val="tx1"/>
                </a:solidFill>
              </a:defRPr>
            </a:lvl7pPr>
            <a:lvl8pPr>
              <a:defRPr b="1">
                <a:solidFill>
                  <a:schemeClr val="tx1"/>
                </a:solidFill>
              </a:defRPr>
            </a:lvl8pPr>
            <a:lvl9pPr>
              <a:defRPr b="1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6D48-5B3F-4C59-A9D8-68D0A39D6CD2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09686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 billede med tekst vens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 rot="496878">
            <a:off x="6504534" y="1615672"/>
            <a:ext cx="4653097" cy="4640373"/>
          </a:xfrm>
          <a:solidFill>
            <a:schemeClr val="bg1">
              <a:lumMod val="65000"/>
            </a:schemeClr>
          </a:solidFill>
          <a:ln w="146050" cap="flat">
            <a:solidFill>
              <a:schemeClr val="bg1"/>
            </a:solidFill>
            <a:miter lim="800000"/>
          </a:ln>
        </p:spPr>
        <p:txBody>
          <a:bodyPr lIns="0" tIns="1188000" rIns="0" anchor="ctr" anchorCtr="1"/>
          <a:lstStyle>
            <a:lvl1pPr marL="0" indent="0" algn="ctr">
              <a:buNone/>
              <a:defRPr sz="2400" b="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5CAA0-42C1-41A7-86CE-BA2D8D2C2EF0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44AE573B-1000-D841-B8B4-F927523899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8965" y="620712"/>
            <a:ext cx="11012486" cy="86518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11" name="Pladsholder til indhold 2">
            <a:extLst>
              <a:ext uri="{FF2B5EF4-FFF2-40B4-BE49-F238E27FC236}">
                <a16:creationId xmlns:a16="http://schemas.microsoft.com/office/drawing/2014/main" id="{9B691B69-65AA-9748-80BF-996C89344BB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588963" y="2097067"/>
            <a:ext cx="5818682" cy="4205308"/>
          </a:xfrm>
        </p:spPr>
        <p:txBody>
          <a:bodyPr vert="horz" lIns="0" tIns="0" rIns="0" bIns="0" rtlCol="0">
            <a:noAutofit/>
          </a:bodyPr>
          <a:lstStyle>
            <a:lvl1pPr>
              <a:defRPr lang="da-DK" sz="3600" b="1" dirty="0" smtClean="0">
                <a:solidFill>
                  <a:schemeClr val="bg1"/>
                </a:solidFill>
              </a:defRPr>
            </a:lvl1pPr>
            <a:lvl2pPr>
              <a:defRPr lang="da-DK" sz="3200" b="1" dirty="0" smtClean="0">
                <a:solidFill>
                  <a:schemeClr val="bg1"/>
                </a:solidFill>
              </a:defRPr>
            </a:lvl2pPr>
            <a:lvl3pPr>
              <a:defRPr lang="da-DK" sz="2400" b="1" dirty="0" smtClean="0">
                <a:solidFill>
                  <a:schemeClr val="bg1"/>
                </a:solidFill>
              </a:defRPr>
            </a:lvl3pPr>
            <a:lvl4pPr>
              <a:defRPr lang="da-DK" dirty="0" smtClean="0"/>
            </a:lvl4pPr>
            <a:lvl5pPr>
              <a:defRPr lang="da-DK" dirty="0"/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0657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billede 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1" y="331200"/>
            <a:ext cx="12191999" cy="6526800"/>
          </a:xfrm>
          <a:solidFill>
            <a:schemeClr val="tx1">
              <a:lumMod val="75000"/>
            </a:schemeClr>
          </a:solidFill>
        </p:spPr>
        <p:txBody>
          <a:bodyPr lIns="0" tIns="1080000" rIns="0" anchor="ctr" anchorCtr="0"/>
          <a:lstStyle>
            <a:lvl1pPr marL="0" indent="0" algn="ctr">
              <a:buNone/>
              <a:defRPr sz="2400" b="0" i="0" baseline="0">
                <a:solidFill>
                  <a:schemeClr val="tx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5" y="756000"/>
            <a:ext cx="6822000" cy="1804492"/>
          </a:xfrm>
          <a:solidFill>
            <a:schemeClr val="accent1">
              <a:alpha val="99950"/>
            </a:schemeClr>
          </a:solidFill>
        </p:spPr>
        <p:txBody>
          <a:bodyPr wrap="square" lIns="252000" tIns="216000" rIns="252000" bIns="108000">
            <a:spAutoFit/>
          </a:bodyPr>
          <a:lstStyle>
            <a:lvl1pPr>
              <a:spcAft>
                <a:spcPts val="600"/>
              </a:spcAft>
              <a:defRPr sz="4800" b="1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073E-A784-466B-98E2-8BDE3F08A73A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8277BB-5254-1D84-EA0B-F5AF633F0933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overskrift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bg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1317485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billede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31200"/>
            <a:ext cx="12191999" cy="6526800"/>
          </a:xfrm>
          <a:solidFill>
            <a:schemeClr val="tx1">
              <a:lumMod val="75000"/>
            </a:schemeClr>
          </a:solidFill>
        </p:spPr>
        <p:txBody>
          <a:bodyPr lIns="0" tIns="2628000" rIns="0" anchor="t" anchorCtr="0"/>
          <a:lstStyle>
            <a:lvl1pPr marL="0" indent="0" algn="ctr">
              <a:buNone/>
              <a:defRPr sz="2400" b="0" i="0" baseline="0">
                <a:solidFill>
                  <a:schemeClr val="tx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1" y="4962214"/>
            <a:ext cx="4173870" cy="1340161"/>
          </a:xfrm>
          <a:solidFill>
            <a:schemeClr val="accent4">
              <a:alpha val="99950"/>
            </a:schemeClr>
          </a:solidFill>
        </p:spPr>
        <p:txBody>
          <a:bodyPr wrap="square" lIns="252000" tIns="108000" rIns="252000" bIns="0" anchor="t" anchorCtr="0">
            <a:spAutoFit/>
          </a:bodyPr>
          <a:lstStyle>
            <a:lvl1pPr>
              <a:defRPr sz="4000" b="1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A92E9-ED6E-4E2D-9447-0E7DB3FDA12F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EDB20F-CD30-3447-301A-903E5BC5BED1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overskrift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bg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3200445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billede 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31200"/>
            <a:ext cx="12191999" cy="6526800"/>
          </a:xfrm>
          <a:solidFill>
            <a:schemeClr val="tx1">
              <a:lumMod val="75000"/>
            </a:schemeClr>
          </a:solidFill>
        </p:spPr>
        <p:txBody>
          <a:bodyPr lIns="0" tIns="2628000" rIns="0" anchor="t" anchorCtr="0"/>
          <a:lstStyle>
            <a:lvl1pPr marL="0" indent="0" algn="ctr">
              <a:buNone/>
              <a:defRPr sz="2400" b="0" i="0" baseline="0">
                <a:solidFill>
                  <a:schemeClr val="tx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779450" y="4497883"/>
            <a:ext cx="6822000" cy="1804492"/>
          </a:xfrm>
          <a:solidFill>
            <a:schemeClr val="bg1">
              <a:alpha val="99950"/>
            </a:schemeClr>
          </a:solidFill>
        </p:spPr>
        <p:txBody>
          <a:bodyPr wrap="square" lIns="252000" tIns="216000" rIns="252000" bIns="108000">
            <a:spAutoFit/>
          </a:bodyPr>
          <a:lstStyle>
            <a:lvl1pPr>
              <a:defRPr sz="4800" b="1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7C1D-A477-4C13-845F-4C5AC4DEDF20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15C28F-4EA0-040C-C6B4-A14FC010CCCE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overskrift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bg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20211859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billede 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31200"/>
            <a:ext cx="12191999" cy="6526800"/>
          </a:xfrm>
          <a:solidFill>
            <a:schemeClr val="tx1">
              <a:lumMod val="75000"/>
            </a:schemeClr>
          </a:solidFill>
        </p:spPr>
        <p:txBody>
          <a:bodyPr lIns="0" tIns="1080000" rIns="0" anchor="ctr" anchorCtr="0"/>
          <a:lstStyle>
            <a:lvl1pPr marL="0" indent="0" algn="ctr">
              <a:buNone/>
              <a:defRPr sz="2400" b="0" i="0" baseline="0">
                <a:solidFill>
                  <a:schemeClr val="tx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3" y="1017402"/>
            <a:ext cx="11012487" cy="917513"/>
          </a:xfrm>
          <a:solidFill>
            <a:schemeClr val="accent2">
              <a:alpha val="99950"/>
            </a:schemeClr>
          </a:solidFill>
        </p:spPr>
        <p:txBody>
          <a:bodyPr wrap="square" lIns="180000" tIns="180000" rIns="180000" bIns="180000">
            <a:spAutoFit/>
          </a:bodyPr>
          <a:lstStyle>
            <a:lvl1pPr>
              <a:defRPr sz="3600" b="1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B22DB-13B5-430F-8C6F-F11F20BF0D18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B58AF7-9740-8AD8-0C21-42A01D828328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overskrift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bg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1717169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billede 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331200"/>
            <a:ext cx="12191999" cy="6526800"/>
          </a:xfrm>
          <a:solidFill>
            <a:schemeClr val="tx1">
              <a:lumMod val="75000"/>
            </a:schemeClr>
          </a:solidFill>
        </p:spPr>
        <p:txBody>
          <a:bodyPr lIns="0" tIns="2628000" rIns="0" anchor="t" anchorCtr="0"/>
          <a:lstStyle>
            <a:lvl1pPr marL="0" indent="0" algn="ctr">
              <a:buNone/>
              <a:defRPr sz="2400" b="0" i="0" baseline="0">
                <a:solidFill>
                  <a:schemeClr val="tx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3" y="4161995"/>
            <a:ext cx="11012487" cy="2140380"/>
          </a:xfrm>
          <a:solidFill>
            <a:schemeClr val="bg1">
              <a:alpha val="46000"/>
            </a:schemeClr>
          </a:solidFill>
        </p:spPr>
        <p:txBody>
          <a:bodyPr wrap="square" lIns="252000" tIns="108000" rIns="252000" bIns="0">
            <a:spAutoFit/>
          </a:bodyPr>
          <a:lstStyle>
            <a:lvl1pPr algn="ctr">
              <a:defRPr sz="6600" b="1" cap="all" spc="0" baseline="0">
                <a:solidFill>
                  <a:schemeClr val="tx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DEF25-ACCC-4F90-BF7A-77B4DDE7678A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1727BB-AC18-C435-CD32-52483CA4B110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overskrift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bg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bg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bg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bg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5732797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ørgsmål &amp; kommentar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B2A5-1DCC-48EA-93B7-A2D65B200BE6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7" name="?">
            <a:extLst>
              <a:ext uri="{FF2B5EF4-FFF2-40B4-BE49-F238E27FC236}">
                <a16:creationId xmlns:a16="http://schemas.microsoft.com/office/drawing/2014/main" id="{C9382B17-B390-C8C0-F5F8-7665434C718C}"/>
              </a:ext>
            </a:extLst>
          </p:cNvPr>
          <p:cNvSpPr/>
          <p:nvPr userDrawn="1"/>
        </p:nvSpPr>
        <p:spPr>
          <a:xfrm>
            <a:off x="3642413" y="900524"/>
            <a:ext cx="4787900" cy="5558804"/>
          </a:xfrm>
          <a:prstGeom prst="rect">
            <a:avLst/>
          </a:prstGeom>
        </p:spPr>
        <p:txBody>
          <a:bodyPr wrap="square" rtlCol="0" anchor="t" anchorCtr="0">
            <a:noAutofit/>
          </a:bodyPr>
          <a:lstStyle/>
          <a:p>
            <a:pPr algn="ctr">
              <a:lnSpc>
                <a:spcPct val="83000"/>
              </a:lnSpc>
            </a:pPr>
            <a:r>
              <a:rPr lang="en-GB" sz="59500" b="1" dirty="0" smtClean="0">
                <a:solidFill>
                  <a:schemeClr val="tx1">
                    <a:alpha val="14559"/>
                  </a:schemeClr>
                </a:solidFill>
              </a:rPr>
              <a:t>?</a:t>
            </a:r>
            <a:endParaRPr lang="en-GB" sz="59500" b="1" dirty="0">
              <a:solidFill>
                <a:schemeClr val="tx1">
                  <a:alpha val="14559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0714F6-6F11-9826-9767-37567B1EC5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39732" y="1628776"/>
            <a:ext cx="9461718" cy="3999626"/>
          </a:xfrm>
        </p:spPr>
        <p:txBody>
          <a:bodyPr anchor="ctr" anchorCtr="0"/>
          <a:lstStyle>
            <a:lvl1pPr>
              <a:lnSpc>
                <a:spcPct val="83000"/>
              </a:lnSpc>
              <a:defRPr sz="9600" b="1">
                <a:solidFill>
                  <a:schemeClr val="bg1"/>
                </a:solidFill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r>
              <a:rPr lang="en-GB" dirty="0" smtClean="0"/>
              <a:t>...</a:t>
            </a:r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861DB2-11FB-99E1-B80B-1463133B9A24}"/>
              </a:ext>
            </a:extLst>
          </p:cNvPr>
          <p:cNvSpPr txBox="1"/>
          <p:nvPr userDrawn="1"/>
        </p:nvSpPr>
        <p:spPr>
          <a:xfrm>
            <a:off x="588964" y="-375558"/>
            <a:ext cx="11012486" cy="306335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1" dirty="0" err="1" smtClean="0">
                <a:solidFill>
                  <a:schemeClr val="tx1"/>
                </a:solidFill>
                <a:latin typeface="Microsoft New Tai Lue"/>
              </a:rPr>
              <a:t>Fremhæv</a:t>
            </a:r>
            <a:r>
              <a:rPr lang="en-GB" sz="1400" b="1" dirty="0" smtClean="0">
                <a:solidFill>
                  <a:schemeClr val="tx1"/>
                </a:solidFill>
                <a:latin typeface="Microsoft New Tai Lue"/>
              </a:rPr>
              <a:t> </a:t>
            </a:r>
            <a:r>
              <a:rPr lang="en-GB" sz="1400" b="1" dirty="0" err="1" smtClean="0">
                <a:solidFill>
                  <a:schemeClr val="tx1"/>
                </a:solidFill>
                <a:latin typeface="Microsoft New Tai Lue"/>
              </a:rPr>
              <a:t>ord</a:t>
            </a:r>
            <a:r>
              <a:rPr lang="en-GB" sz="1400" b="1" dirty="0" smtClean="0">
                <a:solidFill>
                  <a:schemeClr val="tx1"/>
                </a:solidFill>
                <a:latin typeface="Microsoft New Tai Lue"/>
              </a:rPr>
              <a:t> </a:t>
            </a:r>
            <a:r>
              <a:rPr lang="en-GB" sz="1400" b="0" dirty="0" smtClean="0">
                <a:solidFill>
                  <a:schemeClr val="tx1"/>
                </a:solidFill>
                <a:latin typeface="Microsoft New Tai Lue"/>
              </a:rPr>
              <a:t>i </a:t>
            </a:r>
            <a:r>
              <a:rPr lang="en-GB" sz="1400" b="0" dirty="0" err="1" smtClean="0">
                <a:solidFill>
                  <a:schemeClr val="tx1"/>
                </a:solidFill>
                <a:latin typeface="Microsoft New Tai Lue"/>
              </a:rPr>
              <a:t>overskrift</a:t>
            </a:r>
            <a:r>
              <a:rPr lang="en-GB" sz="1400" b="0" dirty="0" smtClean="0">
                <a:solidFill>
                  <a:schemeClr val="tx1"/>
                </a:solidFill>
                <a:latin typeface="Microsoft New Tai Lue"/>
              </a:rPr>
              <a:t> </a:t>
            </a:r>
            <a:r>
              <a:rPr lang="en-GB" sz="1400" b="0" dirty="0" err="1" smtClean="0">
                <a:solidFill>
                  <a:schemeClr val="tx1"/>
                </a:solidFill>
                <a:latin typeface="Microsoft New Tai Lue"/>
              </a:rPr>
              <a:t>ved</a:t>
            </a:r>
            <a:r>
              <a:rPr lang="en-GB" sz="1400" b="0" dirty="0" smtClean="0">
                <a:solidFill>
                  <a:schemeClr val="tx1"/>
                </a:solidFill>
                <a:latin typeface="Microsoft New Tai Lue"/>
              </a:rPr>
              <a:t> at </a:t>
            </a:r>
            <a:r>
              <a:rPr lang="en-GB" sz="1400" b="0" dirty="0" err="1" smtClean="0">
                <a:solidFill>
                  <a:schemeClr val="tx1"/>
                </a:solidFill>
                <a:latin typeface="Microsoft New Tai Lue"/>
              </a:rPr>
              <a:t>bruge</a:t>
            </a:r>
            <a:r>
              <a:rPr lang="en-GB" sz="1400" b="0" dirty="0" smtClean="0">
                <a:solidFill>
                  <a:schemeClr val="tx1"/>
                </a:solidFill>
                <a:latin typeface="Microsoft New Tai Lue"/>
              </a:rPr>
              <a:t> </a:t>
            </a:r>
            <a:r>
              <a:rPr lang="en-GB" sz="1400" b="1" dirty="0" smtClean="0">
                <a:solidFill>
                  <a:schemeClr val="tx1"/>
                </a:solidFill>
                <a:latin typeface="Microsoft New Tai Lue"/>
              </a:rPr>
              <a:t>fed </a:t>
            </a:r>
            <a:r>
              <a:rPr lang="en-GB" sz="1400" b="1" dirty="0" err="1" smtClean="0">
                <a:solidFill>
                  <a:schemeClr val="tx1"/>
                </a:solidFill>
                <a:latin typeface="Microsoft New Tai Lue"/>
              </a:rPr>
              <a:t>skrift</a:t>
            </a:r>
            <a:endParaRPr lang="en-GB" sz="1400" b="0" dirty="0">
              <a:solidFill>
                <a:schemeClr val="tx1"/>
              </a:solidFill>
              <a:latin typeface="Microsoft New Tai Lue"/>
            </a:endParaRPr>
          </a:p>
        </p:txBody>
      </p:sp>
    </p:spTree>
    <p:extLst>
      <p:ext uri="{BB962C8B-B14F-4D97-AF65-F5344CB8AC3E}">
        <p14:creationId xmlns:p14="http://schemas.microsoft.com/office/powerpoint/2010/main" val="3027284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illede lille høj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1080000" tIns="360000" rIns="6408000" anchor="ctr" anchorCtr="0"/>
          <a:lstStyle>
            <a:lvl1pPr marL="0" indent="0" algn="r">
              <a:buNone/>
              <a:defRPr sz="2400" b="1" i="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 </a:t>
            </a:r>
            <a:endParaRPr lang="en-GB" dirty="0"/>
          </a:p>
        </p:txBody>
      </p:sp>
      <p:sp>
        <p:nvSpPr>
          <p:cNvPr id="22" name="Titel 2"/>
          <p:cNvSpPr>
            <a:spLocks noGrp="1"/>
          </p:cNvSpPr>
          <p:nvPr>
            <p:ph type="ctrTitle"/>
          </p:nvPr>
        </p:nvSpPr>
        <p:spPr>
          <a:xfrm>
            <a:off x="6243638" y="2271092"/>
            <a:ext cx="5948362" cy="3895200"/>
          </a:xfrm>
          <a:blipFill>
            <a:blip r:embed="rId3"/>
            <a:stretch>
              <a:fillRect/>
            </a:stretch>
          </a:blipFill>
        </p:spPr>
        <p:txBody>
          <a:bodyPr lIns="360000" tIns="468000" rIns="540000" bIns="2448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10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6622258" y="2610941"/>
            <a:ext cx="4962920" cy="1109335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  <p:sp>
        <p:nvSpPr>
          <p:cNvPr id="9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6622257" y="4053600"/>
            <a:ext cx="4979193" cy="899766"/>
          </a:xfrm>
        </p:spPr>
        <p:txBody>
          <a:bodyPr rIns="0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 b="0" i="0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6E5195FB-CC23-4662-BC95-6C4057FF490E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6796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uger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 userDrawn="1"/>
        </p:nvSpPr>
        <p:spPr>
          <a:xfrm>
            <a:off x="588964" y="613649"/>
            <a:ext cx="11012486" cy="8799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sz="3000" dirty="0" err="1" smtClean="0">
                <a:solidFill>
                  <a:schemeClr val="tx1"/>
                </a:solidFill>
              </a:rPr>
              <a:t>Brugerguide</a:t>
            </a:r>
            <a:r>
              <a:rPr lang="en-GB" baseline="0" dirty="0" smtClean="0">
                <a:solidFill>
                  <a:schemeClr val="tx1"/>
                </a:solidFill>
              </a:rPr>
              <a:t> </a:t>
            </a:r>
            <a:r>
              <a:rPr lang="en-GB" sz="1800" baseline="0" dirty="0" smtClean="0">
                <a:solidFill>
                  <a:schemeClr val="tx1"/>
                </a:solidFill>
              </a:rPr>
              <a:t>– </a:t>
            </a:r>
            <a:r>
              <a:rPr lang="en-GB" sz="1800" dirty="0" err="1" smtClean="0">
                <a:solidFill>
                  <a:schemeClr val="tx1"/>
                </a:solidFill>
              </a:rPr>
              <a:t>Slet</a:t>
            </a:r>
            <a:r>
              <a:rPr lang="en-GB" sz="1800" dirty="0" smtClean="0">
                <a:solidFill>
                  <a:schemeClr val="tx1"/>
                </a:solidFill>
              </a:rPr>
              <a:t>, </a:t>
            </a:r>
            <a:r>
              <a:rPr lang="en-GB" sz="1800" dirty="0" err="1" smtClean="0">
                <a:solidFill>
                  <a:schemeClr val="tx1"/>
                </a:solidFill>
              </a:rPr>
              <a:t>før</a:t>
            </a:r>
            <a:r>
              <a:rPr lang="en-GB" sz="1800" dirty="0" smtClean="0">
                <a:solidFill>
                  <a:schemeClr val="tx1"/>
                </a:solidFill>
              </a:rPr>
              <a:t> du </a:t>
            </a:r>
            <a:r>
              <a:rPr lang="en-GB" sz="1800" dirty="0" err="1" smtClean="0">
                <a:solidFill>
                  <a:schemeClr val="tx1"/>
                </a:solidFill>
              </a:rPr>
              <a:t>færdiggør</a:t>
            </a:r>
            <a:r>
              <a:rPr lang="en-GB" sz="1800" dirty="0" smtClean="0">
                <a:solidFill>
                  <a:schemeClr val="tx1"/>
                </a:solidFill>
              </a:rPr>
              <a:t> din</a:t>
            </a:r>
            <a:r>
              <a:rPr lang="en-GB" sz="1800" baseline="0" dirty="0" smtClean="0">
                <a:solidFill>
                  <a:schemeClr val="tx1"/>
                </a:solidFill>
              </a:rPr>
              <a:t> </a:t>
            </a:r>
            <a:r>
              <a:rPr lang="en-GB" sz="1800" dirty="0" err="1" smtClean="0">
                <a:solidFill>
                  <a:schemeClr val="tx1"/>
                </a:solidFill>
              </a:rPr>
              <a:t>præsentation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48" name="Text Box 48"/>
          <p:cNvSpPr txBox="1">
            <a:spLocks noChangeArrowheads="1"/>
          </p:cNvSpPr>
          <p:nvPr userDrawn="1"/>
        </p:nvSpPr>
        <p:spPr bwMode="auto">
          <a:xfrm>
            <a:off x="587376" y="1640495"/>
            <a:ext cx="1750290" cy="384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KU-skabeloner til PowerPoint</a:t>
            </a:r>
            <a:br>
              <a:rPr lang="en-GB" sz="10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Når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åbner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PowerPoint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din KU-pc,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åbner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skabelon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 16:9-format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og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med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dansk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KU-logo.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Når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klikker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KU-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fanen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værktøjslinjen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kan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via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knappen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”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Skabelon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mellem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skabeloner</a:t>
            </a:r>
            <a:endParaRPr lang="en-GB" sz="8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8900" lvl="0" indent="-88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henholdsvis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dansk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og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engelsk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88900" lvl="0" indent="-8890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/>
            </a:pP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”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fuld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eller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”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lille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” version (i den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fulde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version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ser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et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eksempel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hver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diastype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venstrespalten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88900" lvl="0" indent="-88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  <a:tabLst/>
            </a:pP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samt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demopræsentation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med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indsat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tekst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engelsk</a:t>
            </a:r>
            <a:endParaRPr lang="en-GB" sz="8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Hvis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bruger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”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fuld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” version,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skal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du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slette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dias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du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ikke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vil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bruge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Mac-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brugere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m.fl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kan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hente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PowerPoint-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skabelonerne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800" baseline="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www.designguide.ku.dk/skabeloner/powerpoint/</a:t>
            </a:r>
            <a:br>
              <a:rPr lang="en-GB" sz="800" dirty="0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</a:br>
            <a:r>
              <a:rPr lang="en-GB" sz="800" dirty="0" err="1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praesentationer</a:t>
            </a:r>
            <a:r>
              <a:rPr lang="en-GB" sz="800" dirty="0" smtClean="0">
                <a:solidFill>
                  <a:schemeClr val="accent4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/</a:t>
            </a:r>
            <a:endParaRPr lang="en-GB" sz="800" dirty="0">
              <a:solidFill>
                <a:schemeClr val="accent4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 Box 48"/>
          <p:cNvSpPr txBox="1">
            <a:spLocks noChangeArrowheads="1"/>
          </p:cNvSpPr>
          <p:nvPr userDrawn="1"/>
        </p:nvSpPr>
        <p:spPr bwMode="auto">
          <a:xfrm>
            <a:off x="2576655" y="4237555"/>
            <a:ext cx="1755548" cy="176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Indsæt  din enheds navn (fx institut), sidenummer og dato</a:t>
            </a:r>
            <a:b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80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Indsæt</a:t>
            </a:r>
            <a:r>
              <a:rPr lang="en-GB" sz="80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topmenuen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GB" sz="80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Sidehoved</a:t>
            </a:r>
            <a:r>
              <a:rPr lang="en-GB" sz="80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og</a:t>
            </a:r>
            <a:r>
              <a:rPr lang="en-GB" sz="80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Sidefod</a:t>
            </a:r>
            <a:endParaRPr lang="en-GB" sz="800" b="1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GB" sz="80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Udfyld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felterne</a:t>
            </a:r>
            <a:endParaRPr lang="en-GB" sz="800" dirty="0" smtClean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Vælg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Anvend</a:t>
            </a:r>
            <a:r>
              <a:rPr lang="en-GB" sz="80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80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alle</a:t>
            </a:r>
            <a:r>
              <a:rPr lang="en-GB" sz="800" b="1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eller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b="1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Anvend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hvis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det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kun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skal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være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på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et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enkelt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dias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/slide</a:t>
            </a:r>
          </a:p>
          <a:p>
            <a:pPr>
              <a:lnSpc>
                <a:spcPct val="90000"/>
              </a:lnSpc>
              <a:spcAft>
                <a:spcPts val="1000"/>
              </a:spcAft>
            </a:pP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Oplysningerne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placeres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i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højre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side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af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den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grå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800" dirty="0" err="1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topbjælke</a:t>
            </a:r>
            <a:r>
              <a:rPr lang="en-GB" sz="800" dirty="0" smtClean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0" name="Text Box 48"/>
          <p:cNvSpPr txBox="1">
            <a:spLocks noChangeArrowheads="1"/>
          </p:cNvSpPr>
          <p:nvPr userDrawn="1"/>
        </p:nvSpPr>
        <p:spPr bwMode="auto">
          <a:xfrm>
            <a:off x="587375" y="5678667"/>
            <a:ext cx="189959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Lav nyt dias/slide (hhv. 2010- + 2013- og 2016-version) </a:t>
            </a:r>
            <a:br>
              <a:rPr lang="en-GB" sz="10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8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80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</a:t>
            </a:r>
            <a:r>
              <a:rPr lang="en-GB" altLang="da-DK" sz="8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Startside/Hjem</a:t>
            </a:r>
            <a:endParaRPr lang="en-GB" altLang="da-DK" sz="800" b="1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51" name="Billede 40"/>
          <p:cNvPicPr>
            <a:picLocks noChangeAspect="1"/>
          </p:cNvPicPr>
          <p:nvPr userDrawn="1"/>
        </p:nvPicPr>
        <p:blipFill rotWithShape="1">
          <a:blip r:embed="rId3"/>
          <a:srcRect l="36944" r="2272" b="69429"/>
          <a:stretch/>
        </p:blipFill>
        <p:spPr>
          <a:xfrm>
            <a:off x="4157637" y="2940574"/>
            <a:ext cx="395416" cy="126627"/>
          </a:xfrm>
          <a:prstGeom prst="rect">
            <a:avLst/>
          </a:prstGeom>
        </p:spPr>
      </p:pic>
      <p:sp>
        <p:nvSpPr>
          <p:cNvPr id="52" name="Text Box 48"/>
          <p:cNvSpPr txBox="1">
            <a:spLocks noChangeArrowheads="1"/>
          </p:cNvSpPr>
          <p:nvPr userDrawn="1"/>
        </p:nvSpPr>
        <p:spPr bwMode="auto">
          <a:xfrm>
            <a:off x="2587038" y="2582327"/>
            <a:ext cx="1624241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Diastype</a:t>
            </a:r>
            <a:br>
              <a:rPr lang="en-GB" sz="10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8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1. </a:t>
            </a:r>
            <a:r>
              <a:rPr lang="en-GB" altLang="da-DK" sz="80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Klik på </a:t>
            </a:r>
            <a:r>
              <a:rPr lang="en-GB" altLang="da-DK" sz="8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Startside/Hjem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8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</a:t>
            </a:r>
            <a:r>
              <a:rPr lang="en-GB" altLang="da-DK" sz="800" b="1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altLang="da-DK" sz="800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Vælg </a:t>
            </a:r>
            <a:r>
              <a:rPr lang="en-GB" altLang="da-DK" sz="800" b="1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Layout</a:t>
            </a:r>
            <a:r>
              <a:rPr lang="en-GB" altLang="da-DK" sz="800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for at ændre dit nuværende dias/slide til et alternativt layout</a:t>
            </a:r>
            <a:endParaRPr lang="en-GB" altLang="da-DK" sz="800" baseline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3" name="Text Box 48"/>
          <p:cNvSpPr txBox="1">
            <a:spLocks noChangeArrowheads="1"/>
          </p:cNvSpPr>
          <p:nvPr userDrawn="1"/>
        </p:nvSpPr>
        <p:spPr bwMode="auto">
          <a:xfrm>
            <a:off x="2576655" y="3571524"/>
            <a:ext cx="16346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Skrift</a:t>
            </a:r>
            <a:br>
              <a:rPr lang="en-GB" sz="10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</a:br>
            <a:r>
              <a:rPr lang="en-GB" altLang="da-DK" sz="800" b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KU Anvender skriften Microsoft New Tai Lue i PowerPoint.</a:t>
            </a:r>
            <a:endParaRPr lang="en-GB" altLang="da-DK" sz="800" b="0" baseline="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4" name="Text Box 48"/>
          <p:cNvSpPr txBox="1">
            <a:spLocks noChangeArrowheads="1"/>
          </p:cNvSpPr>
          <p:nvPr userDrawn="1"/>
        </p:nvSpPr>
        <p:spPr bwMode="auto">
          <a:xfrm>
            <a:off x="4739114" y="1627125"/>
            <a:ext cx="1634624" cy="2339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Gitter- og hjælpelinjer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For at se gitter- og hjælpelinjer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1. 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Klik på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Vis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2. 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Vælg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Gitterlinjer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og/eller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Hjælpelinjer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For at etablere flere gitter- og hjælpelinjer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1. 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Før musen over en eksisterende hjælpelinje og klik på linjen (koordinater på linjen vises)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2. 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Hold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CTRL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nede, mens du flytter placeringen af den eksisterende linje (tilføjer en ny)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Tip: 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Tryk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Alt + F9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for hurtig visning af hjælpelinjer</a:t>
            </a:r>
            <a:endParaRPr lang="en-GB" sz="800" b="0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5" name="Text Box 48"/>
          <p:cNvSpPr txBox="1">
            <a:spLocks noChangeArrowheads="1"/>
          </p:cNvSpPr>
          <p:nvPr userDrawn="1"/>
        </p:nvSpPr>
        <p:spPr bwMode="auto">
          <a:xfrm>
            <a:off x="4728822" y="4141417"/>
            <a:ext cx="1634624" cy="192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Indsæt billede</a:t>
            </a:r>
            <a:b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På layouts med billedholder: Klik på ikon og vælg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Indsæt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Teksten ”Klik her, hvis du vil udskifte billedet” bliver ikke vist i din præsentation.  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Du kan hente KU-billeder, som er tilpasset og minimeret til 16:9-format via dette link:</a:t>
            </a:r>
            <a:b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GB" sz="80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4"/>
              </a:rPr>
              <a:t>https://image.ku.dk/shared/aZwD18034DnM3TYEw9XagEF6kxI6MLkV</a:t>
            </a:r>
            <a:endParaRPr lang="en-GB" sz="800" b="0" noProof="1" smtClean="0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Vælg slideshow-visning for at gøre linket aktivt.</a:t>
            </a:r>
            <a:endParaRPr lang="en-GB" sz="800" b="0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6" name="Text Box 48"/>
          <p:cNvSpPr txBox="1">
            <a:spLocks noChangeArrowheads="1"/>
          </p:cNvSpPr>
          <p:nvPr userDrawn="1"/>
        </p:nvSpPr>
        <p:spPr bwMode="auto">
          <a:xfrm>
            <a:off x="6691561" y="1640495"/>
            <a:ext cx="163462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Billedstørrelser</a:t>
            </a:r>
            <a:b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 optimale billedstørrelser 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16:9-format: 1.500 x 818 pixels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Gem billederne i 72 dpi og i ”jpg-medium-kvalitet”</a:t>
            </a:r>
            <a:endParaRPr lang="en-GB" sz="800" b="0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7" name="Text Box 48"/>
          <p:cNvSpPr txBox="1">
            <a:spLocks noChangeArrowheads="1"/>
          </p:cNvSpPr>
          <p:nvPr userDrawn="1"/>
        </p:nvSpPr>
        <p:spPr bwMode="auto">
          <a:xfrm>
            <a:off x="6691561" y="2720006"/>
            <a:ext cx="1634624" cy="1920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Beskær billede</a:t>
            </a:r>
            <a:b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. Klik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Beskær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for at ændre billedets fokus/størrelse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2. 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Ønsker du at skalere billedet, så hold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SHIFT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-knappen nede, mens du trækker i billedets hjørner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3. 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Højreklik på billedet og vælg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Placer bagerst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Tip: 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Hvis du sletter billedet og indsætter et nyt, kan billedet lægge sig foran tekst og grafik. Hvis dette sker, skal du vælge billedet, højreklikke og vælge </a:t>
            </a:r>
            <a:r>
              <a:rPr lang="en-GB" sz="8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Placer bagerst</a:t>
            </a:r>
            <a:endParaRPr lang="en-GB" sz="800" b="1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8" name="Text Box 48"/>
          <p:cNvSpPr txBox="1">
            <a:spLocks noChangeArrowheads="1"/>
          </p:cNvSpPr>
          <p:nvPr userDrawn="1"/>
        </p:nvSpPr>
        <p:spPr bwMode="auto">
          <a:xfrm>
            <a:off x="6691561" y="4765322"/>
            <a:ext cx="1634624" cy="88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Skabelonens farver</a:t>
            </a:r>
            <a:b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Du kan vælge mellem en række farver til baggrunde og grafer.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Højreklik på den flade, du vil skifte farve på, og derefter malerbøtte-ikonet (Fyldfarve til figur)</a:t>
            </a:r>
            <a:endParaRPr lang="en-GB" sz="800" b="0" noProof="1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59" name="Text Box 48"/>
          <p:cNvSpPr txBox="1">
            <a:spLocks noChangeArrowheads="1"/>
          </p:cNvSpPr>
          <p:nvPr userDrawn="1"/>
        </p:nvSpPr>
        <p:spPr bwMode="auto">
          <a:xfrm>
            <a:off x="6691561" y="5815137"/>
            <a:ext cx="16346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Mere information</a:t>
            </a:r>
            <a:br>
              <a:rPr lang="en-GB" sz="1000" b="1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</a:t>
            </a:r>
            <a:r>
              <a:rPr lang="en-GB" sz="800" b="0" baseline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designguiden</a:t>
            </a:r>
            <a:r>
              <a:rPr lang="en-GB" sz="800" b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på</a:t>
            </a:r>
            <a:r>
              <a:rPr lang="en-GB" sz="800" b="0" baseline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en-GB" sz="800" b="0" baseline="0" noProof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r>
              <a:rPr lang="en-GB" sz="80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2"/>
              </a:rPr>
              <a:t>www.designguide.ku.dk/skabeloner/powerpoint/</a:t>
            </a:r>
            <a:br>
              <a:rPr lang="en-GB" sz="80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2"/>
              </a:rPr>
            </a:br>
            <a:r>
              <a:rPr lang="en-GB" sz="800" b="0" noProof="1" smtClean="0">
                <a:solidFill>
                  <a:schemeClr val="accent4"/>
                </a:solidFill>
                <a:latin typeface="+mj-lt"/>
                <a:cs typeface="Arial" panose="020B0604020202020204" pitchFamily="34" charset="0"/>
                <a:hlinkClick r:id="rId2"/>
              </a:rPr>
              <a:t>praesentationer/</a:t>
            </a:r>
            <a:endParaRPr lang="en-GB" sz="800" b="0" noProof="1">
              <a:solidFill>
                <a:schemeClr val="accent4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60" name="Billede 2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68044" y="4201412"/>
            <a:ext cx="257327" cy="275280"/>
          </a:xfrm>
          <a:prstGeom prst="rect">
            <a:avLst/>
          </a:prstGeom>
        </p:spPr>
      </p:pic>
      <p:pic>
        <p:nvPicPr>
          <p:cNvPr id="61" name="Billede 36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223538" y="2795378"/>
            <a:ext cx="288708" cy="275280"/>
          </a:xfrm>
          <a:prstGeom prst="rect">
            <a:avLst/>
          </a:prstGeom>
        </p:spPr>
      </p:pic>
      <p:pic>
        <p:nvPicPr>
          <p:cNvPr id="62" name="Billede 37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241826" y="3187789"/>
            <a:ext cx="223122" cy="228843"/>
          </a:xfrm>
          <a:prstGeom prst="rect">
            <a:avLst/>
          </a:prstGeom>
        </p:spPr>
      </p:pic>
      <p:sp>
        <p:nvSpPr>
          <p:cNvPr id="63" name="Text Box 48"/>
          <p:cNvSpPr txBox="1">
            <a:spLocks noChangeArrowheads="1"/>
          </p:cNvSpPr>
          <p:nvPr userDrawn="1"/>
        </p:nvSpPr>
        <p:spPr bwMode="auto">
          <a:xfrm>
            <a:off x="2564067" y="1666128"/>
            <a:ext cx="17681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en-GB" altLang="da-DK" sz="800" b="1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2.</a:t>
            </a:r>
            <a:r>
              <a:rPr lang="en-GB" altLang="da-DK" sz="800" b="1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altLang="da-DK" sz="800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Under knappen </a:t>
            </a:r>
            <a:r>
              <a:rPr lang="en-GB" altLang="da-DK" sz="800" b="1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Nyt dias/Nyt slide</a:t>
            </a:r>
            <a:r>
              <a:rPr lang="en-GB" altLang="da-DK" sz="800" baseline="0" noProof="1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. Klik på øverste del af knappen for at oprette i et dias/slide magen til det markerede. Klik på nederste del for at se et udvalg af mulige layoutvalg</a:t>
            </a:r>
            <a:endParaRPr lang="en-GB" altLang="da-DK" sz="800" noProof="1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4" name="Billede 39"/>
          <p:cNvPicPr>
            <a:picLocks noChangeAspect="1"/>
          </p:cNvPicPr>
          <p:nvPr userDrawn="1"/>
        </p:nvPicPr>
        <p:blipFill rotWithShape="1">
          <a:blip r:embed="rId3"/>
          <a:srcRect l="2931" r="60888"/>
          <a:stretch/>
        </p:blipFill>
        <p:spPr>
          <a:xfrm>
            <a:off x="4231619" y="1844048"/>
            <a:ext cx="235367" cy="418987"/>
          </a:xfrm>
          <a:prstGeom prst="rect">
            <a:avLst/>
          </a:prstGeom>
        </p:spPr>
      </p:pic>
      <p:sp>
        <p:nvSpPr>
          <p:cNvPr id="65" name="Freeform 10"/>
          <p:cNvSpPr>
            <a:spLocks noChangeAspect="1"/>
          </p:cNvSpPr>
          <p:nvPr userDrawn="1"/>
        </p:nvSpPr>
        <p:spPr>
          <a:xfrm rot="19800000">
            <a:off x="4404080" y="1900198"/>
            <a:ext cx="69672" cy="124351"/>
          </a:xfrm>
          <a:custGeom>
            <a:avLst/>
            <a:gdLst>
              <a:gd name="connsiteX0" fmla="*/ 381342 w 762684"/>
              <a:gd name="connsiteY0" fmla="*/ 0 h 1361254"/>
              <a:gd name="connsiteX1" fmla="*/ 762684 w 762684"/>
              <a:gd name="connsiteY1" fmla="*/ 823784 h 1361254"/>
              <a:gd name="connsiteX2" fmla="*/ 459602 w 762684"/>
              <a:gd name="connsiteY2" fmla="*/ 823784 h 1361254"/>
              <a:gd name="connsiteX3" fmla="*/ 459601 w 762684"/>
              <a:gd name="connsiteY3" fmla="*/ 1282994 h 1361254"/>
              <a:gd name="connsiteX4" fmla="*/ 381341 w 762684"/>
              <a:gd name="connsiteY4" fmla="*/ 1361254 h 1361254"/>
              <a:gd name="connsiteX5" fmla="*/ 381342 w 762684"/>
              <a:gd name="connsiteY5" fmla="*/ 1361253 h 1361254"/>
              <a:gd name="connsiteX6" fmla="*/ 303082 w 762684"/>
              <a:gd name="connsiteY6" fmla="*/ 1282993 h 1361254"/>
              <a:gd name="connsiteX7" fmla="*/ 303082 w 762684"/>
              <a:gd name="connsiteY7" fmla="*/ 823784 h 1361254"/>
              <a:gd name="connsiteX8" fmla="*/ 0 w 762684"/>
              <a:gd name="connsiteY8" fmla="*/ 823784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81342 w 762684"/>
              <a:gd name="connsiteY10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16886 w 762684"/>
              <a:gd name="connsiteY10" fmla="*/ 123104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19866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48840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34 h 1361288"/>
              <a:gd name="connsiteX1" fmla="*/ 425041 w 762684"/>
              <a:gd name="connsiteY1" fmla="*/ 27274 h 1361288"/>
              <a:gd name="connsiteX2" fmla="*/ 762684 w 762684"/>
              <a:gd name="connsiteY2" fmla="*/ 823818 h 1361288"/>
              <a:gd name="connsiteX3" fmla="*/ 459602 w 762684"/>
              <a:gd name="connsiteY3" fmla="*/ 823818 h 1361288"/>
              <a:gd name="connsiteX4" fmla="*/ 459601 w 762684"/>
              <a:gd name="connsiteY4" fmla="*/ 1283028 h 1361288"/>
              <a:gd name="connsiteX5" fmla="*/ 381341 w 762684"/>
              <a:gd name="connsiteY5" fmla="*/ 1361288 h 1361288"/>
              <a:gd name="connsiteX6" fmla="*/ 381342 w 762684"/>
              <a:gd name="connsiteY6" fmla="*/ 1361287 h 1361288"/>
              <a:gd name="connsiteX7" fmla="*/ 303082 w 762684"/>
              <a:gd name="connsiteY7" fmla="*/ 1283027 h 1361288"/>
              <a:gd name="connsiteX8" fmla="*/ 303082 w 762684"/>
              <a:gd name="connsiteY8" fmla="*/ 823818 h 1361288"/>
              <a:gd name="connsiteX9" fmla="*/ 0 w 762684"/>
              <a:gd name="connsiteY9" fmla="*/ 823818 h 1361288"/>
              <a:gd name="connsiteX10" fmla="*/ 334092 w 762684"/>
              <a:gd name="connsiteY10" fmla="*/ 27275 h 1361288"/>
              <a:gd name="connsiteX11" fmla="*/ 381342 w 762684"/>
              <a:gd name="connsiteY11" fmla="*/ 34 h 1361288"/>
              <a:gd name="connsiteX0" fmla="*/ 381342 w 762684"/>
              <a:gd name="connsiteY0" fmla="*/ 269 h 1361523"/>
              <a:gd name="connsiteX1" fmla="*/ 425041 w 762684"/>
              <a:gd name="connsiteY1" fmla="*/ 27509 h 1361523"/>
              <a:gd name="connsiteX2" fmla="*/ 762684 w 762684"/>
              <a:gd name="connsiteY2" fmla="*/ 824053 h 1361523"/>
              <a:gd name="connsiteX3" fmla="*/ 459602 w 762684"/>
              <a:gd name="connsiteY3" fmla="*/ 824053 h 1361523"/>
              <a:gd name="connsiteX4" fmla="*/ 459601 w 762684"/>
              <a:gd name="connsiteY4" fmla="*/ 1283263 h 1361523"/>
              <a:gd name="connsiteX5" fmla="*/ 381341 w 762684"/>
              <a:gd name="connsiteY5" fmla="*/ 1361523 h 1361523"/>
              <a:gd name="connsiteX6" fmla="*/ 381342 w 762684"/>
              <a:gd name="connsiteY6" fmla="*/ 1361522 h 1361523"/>
              <a:gd name="connsiteX7" fmla="*/ 303082 w 762684"/>
              <a:gd name="connsiteY7" fmla="*/ 1283262 h 1361523"/>
              <a:gd name="connsiteX8" fmla="*/ 303082 w 762684"/>
              <a:gd name="connsiteY8" fmla="*/ 824053 h 1361523"/>
              <a:gd name="connsiteX9" fmla="*/ 0 w 762684"/>
              <a:gd name="connsiteY9" fmla="*/ 824053 h 1361523"/>
              <a:gd name="connsiteX10" fmla="*/ 334092 w 762684"/>
              <a:gd name="connsiteY10" fmla="*/ 27510 h 1361523"/>
              <a:gd name="connsiteX11" fmla="*/ 381342 w 762684"/>
              <a:gd name="connsiteY11" fmla="*/ 269 h 1361523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18 h 1361272"/>
              <a:gd name="connsiteX1" fmla="*/ 425041 w 762684"/>
              <a:gd name="connsiteY1" fmla="*/ 27258 h 1361272"/>
              <a:gd name="connsiteX2" fmla="*/ 762684 w 762684"/>
              <a:gd name="connsiteY2" fmla="*/ 823802 h 1361272"/>
              <a:gd name="connsiteX3" fmla="*/ 459602 w 762684"/>
              <a:gd name="connsiteY3" fmla="*/ 823802 h 1361272"/>
              <a:gd name="connsiteX4" fmla="*/ 459601 w 762684"/>
              <a:gd name="connsiteY4" fmla="*/ 1283012 h 1361272"/>
              <a:gd name="connsiteX5" fmla="*/ 381341 w 762684"/>
              <a:gd name="connsiteY5" fmla="*/ 1361272 h 1361272"/>
              <a:gd name="connsiteX6" fmla="*/ 381342 w 762684"/>
              <a:gd name="connsiteY6" fmla="*/ 1361271 h 1361272"/>
              <a:gd name="connsiteX7" fmla="*/ 303082 w 762684"/>
              <a:gd name="connsiteY7" fmla="*/ 1283011 h 1361272"/>
              <a:gd name="connsiteX8" fmla="*/ 303082 w 762684"/>
              <a:gd name="connsiteY8" fmla="*/ 823802 h 1361272"/>
              <a:gd name="connsiteX9" fmla="*/ 0 w 762684"/>
              <a:gd name="connsiteY9" fmla="*/ 823802 h 1361272"/>
              <a:gd name="connsiteX10" fmla="*/ 334092 w 762684"/>
              <a:gd name="connsiteY10" fmla="*/ 27259 h 1361272"/>
              <a:gd name="connsiteX11" fmla="*/ 381342 w 762684"/>
              <a:gd name="connsiteY11" fmla="*/ 18 h 1361272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6750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684" h="1361254">
                <a:moveTo>
                  <a:pt x="381342" y="0"/>
                </a:moveTo>
                <a:cubicBezTo>
                  <a:pt x="395908" y="1387"/>
                  <a:pt x="412184" y="3630"/>
                  <a:pt x="426750" y="27240"/>
                </a:cubicBezTo>
                <a:lnTo>
                  <a:pt x="762684" y="823784"/>
                </a:lnTo>
                <a:lnTo>
                  <a:pt x="459602" y="823784"/>
                </a:lnTo>
                <a:cubicBezTo>
                  <a:pt x="459602" y="976854"/>
                  <a:pt x="459601" y="1129924"/>
                  <a:pt x="459601" y="1282994"/>
                </a:cubicBezTo>
                <a:cubicBezTo>
                  <a:pt x="459601" y="1326216"/>
                  <a:pt x="424563" y="1361254"/>
                  <a:pt x="381341" y="1361254"/>
                </a:cubicBezTo>
                <a:lnTo>
                  <a:pt x="381342" y="1361253"/>
                </a:lnTo>
                <a:cubicBezTo>
                  <a:pt x="338120" y="1361253"/>
                  <a:pt x="303082" y="1326215"/>
                  <a:pt x="303082" y="1282993"/>
                </a:cubicBezTo>
                <a:lnTo>
                  <a:pt x="303082" y="823784"/>
                </a:lnTo>
                <a:lnTo>
                  <a:pt x="0" y="823784"/>
                </a:lnTo>
                <a:lnTo>
                  <a:pt x="334092" y="27241"/>
                </a:lnTo>
                <a:cubicBezTo>
                  <a:pt x="343005" y="9615"/>
                  <a:pt x="366447" y="533"/>
                  <a:pt x="381342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6" name="Freeform 10"/>
          <p:cNvSpPr>
            <a:spLocks noChangeAspect="1"/>
          </p:cNvSpPr>
          <p:nvPr userDrawn="1"/>
        </p:nvSpPr>
        <p:spPr>
          <a:xfrm rot="19800000">
            <a:off x="4416414" y="2138150"/>
            <a:ext cx="69672" cy="124351"/>
          </a:xfrm>
          <a:custGeom>
            <a:avLst/>
            <a:gdLst>
              <a:gd name="connsiteX0" fmla="*/ 381342 w 762684"/>
              <a:gd name="connsiteY0" fmla="*/ 0 h 1361254"/>
              <a:gd name="connsiteX1" fmla="*/ 762684 w 762684"/>
              <a:gd name="connsiteY1" fmla="*/ 823784 h 1361254"/>
              <a:gd name="connsiteX2" fmla="*/ 459602 w 762684"/>
              <a:gd name="connsiteY2" fmla="*/ 823784 h 1361254"/>
              <a:gd name="connsiteX3" fmla="*/ 459601 w 762684"/>
              <a:gd name="connsiteY3" fmla="*/ 1282994 h 1361254"/>
              <a:gd name="connsiteX4" fmla="*/ 381341 w 762684"/>
              <a:gd name="connsiteY4" fmla="*/ 1361254 h 1361254"/>
              <a:gd name="connsiteX5" fmla="*/ 381342 w 762684"/>
              <a:gd name="connsiteY5" fmla="*/ 1361253 h 1361254"/>
              <a:gd name="connsiteX6" fmla="*/ 303082 w 762684"/>
              <a:gd name="connsiteY6" fmla="*/ 1282993 h 1361254"/>
              <a:gd name="connsiteX7" fmla="*/ 303082 w 762684"/>
              <a:gd name="connsiteY7" fmla="*/ 823784 h 1361254"/>
              <a:gd name="connsiteX8" fmla="*/ 0 w 762684"/>
              <a:gd name="connsiteY8" fmla="*/ 823784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81342 w 762684"/>
              <a:gd name="connsiteY10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16886 w 762684"/>
              <a:gd name="connsiteY10" fmla="*/ 123104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100982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6550 w 762684"/>
              <a:gd name="connsiteY10" fmla="*/ 91149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19866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48840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34 h 1361288"/>
              <a:gd name="connsiteX1" fmla="*/ 425041 w 762684"/>
              <a:gd name="connsiteY1" fmla="*/ 27274 h 1361288"/>
              <a:gd name="connsiteX2" fmla="*/ 762684 w 762684"/>
              <a:gd name="connsiteY2" fmla="*/ 823818 h 1361288"/>
              <a:gd name="connsiteX3" fmla="*/ 459602 w 762684"/>
              <a:gd name="connsiteY3" fmla="*/ 823818 h 1361288"/>
              <a:gd name="connsiteX4" fmla="*/ 459601 w 762684"/>
              <a:gd name="connsiteY4" fmla="*/ 1283028 h 1361288"/>
              <a:gd name="connsiteX5" fmla="*/ 381341 w 762684"/>
              <a:gd name="connsiteY5" fmla="*/ 1361288 h 1361288"/>
              <a:gd name="connsiteX6" fmla="*/ 381342 w 762684"/>
              <a:gd name="connsiteY6" fmla="*/ 1361287 h 1361288"/>
              <a:gd name="connsiteX7" fmla="*/ 303082 w 762684"/>
              <a:gd name="connsiteY7" fmla="*/ 1283027 h 1361288"/>
              <a:gd name="connsiteX8" fmla="*/ 303082 w 762684"/>
              <a:gd name="connsiteY8" fmla="*/ 823818 h 1361288"/>
              <a:gd name="connsiteX9" fmla="*/ 0 w 762684"/>
              <a:gd name="connsiteY9" fmla="*/ 823818 h 1361288"/>
              <a:gd name="connsiteX10" fmla="*/ 334092 w 762684"/>
              <a:gd name="connsiteY10" fmla="*/ 27275 h 1361288"/>
              <a:gd name="connsiteX11" fmla="*/ 381342 w 762684"/>
              <a:gd name="connsiteY11" fmla="*/ 34 h 1361288"/>
              <a:gd name="connsiteX0" fmla="*/ 381342 w 762684"/>
              <a:gd name="connsiteY0" fmla="*/ 269 h 1361523"/>
              <a:gd name="connsiteX1" fmla="*/ 425041 w 762684"/>
              <a:gd name="connsiteY1" fmla="*/ 27509 h 1361523"/>
              <a:gd name="connsiteX2" fmla="*/ 762684 w 762684"/>
              <a:gd name="connsiteY2" fmla="*/ 824053 h 1361523"/>
              <a:gd name="connsiteX3" fmla="*/ 459602 w 762684"/>
              <a:gd name="connsiteY3" fmla="*/ 824053 h 1361523"/>
              <a:gd name="connsiteX4" fmla="*/ 459601 w 762684"/>
              <a:gd name="connsiteY4" fmla="*/ 1283263 h 1361523"/>
              <a:gd name="connsiteX5" fmla="*/ 381341 w 762684"/>
              <a:gd name="connsiteY5" fmla="*/ 1361523 h 1361523"/>
              <a:gd name="connsiteX6" fmla="*/ 381342 w 762684"/>
              <a:gd name="connsiteY6" fmla="*/ 1361522 h 1361523"/>
              <a:gd name="connsiteX7" fmla="*/ 303082 w 762684"/>
              <a:gd name="connsiteY7" fmla="*/ 1283262 h 1361523"/>
              <a:gd name="connsiteX8" fmla="*/ 303082 w 762684"/>
              <a:gd name="connsiteY8" fmla="*/ 824053 h 1361523"/>
              <a:gd name="connsiteX9" fmla="*/ 0 w 762684"/>
              <a:gd name="connsiteY9" fmla="*/ 824053 h 1361523"/>
              <a:gd name="connsiteX10" fmla="*/ 334092 w 762684"/>
              <a:gd name="connsiteY10" fmla="*/ 27510 h 1361523"/>
              <a:gd name="connsiteX11" fmla="*/ 381342 w 762684"/>
              <a:gd name="connsiteY11" fmla="*/ 269 h 1361523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414 h 1361668"/>
              <a:gd name="connsiteX1" fmla="*/ 425041 w 762684"/>
              <a:gd name="connsiteY1" fmla="*/ 27654 h 1361668"/>
              <a:gd name="connsiteX2" fmla="*/ 762684 w 762684"/>
              <a:gd name="connsiteY2" fmla="*/ 824198 h 1361668"/>
              <a:gd name="connsiteX3" fmla="*/ 459602 w 762684"/>
              <a:gd name="connsiteY3" fmla="*/ 824198 h 1361668"/>
              <a:gd name="connsiteX4" fmla="*/ 459601 w 762684"/>
              <a:gd name="connsiteY4" fmla="*/ 1283408 h 1361668"/>
              <a:gd name="connsiteX5" fmla="*/ 381341 w 762684"/>
              <a:gd name="connsiteY5" fmla="*/ 1361668 h 1361668"/>
              <a:gd name="connsiteX6" fmla="*/ 381342 w 762684"/>
              <a:gd name="connsiteY6" fmla="*/ 1361667 h 1361668"/>
              <a:gd name="connsiteX7" fmla="*/ 303082 w 762684"/>
              <a:gd name="connsiteY7" fmla="*/ 1283407 h 1361668"/>
              <a:gd name="connsiteX8" fmla="*/ 303082 w 762684"/>
              <a:gd name="connsiteY8" fmla="*/ 824198 h 1361668"/>
              <a:gd name="connsiteX9" fmla="*/ 0 w 762684"/>
              <a:gd name="connsiteY9" fmla="*/ 824198 h 1361668"/>
              <a:gd name="connsiteX10" fmla="*/ 334092 w 762684"/>
              <a:gd name="connsiteY10" fmla="*/ 27655 h 1361668"/>
              <a:gd name="connsiteX11" fmla="*/ 381342 w 762684"/>
              <a:gd name="connsiteY11" fmla="*/ 414 h 1361668"/>
              <a:gd name="connsiteX0" fmla="*/ 381342 w 762684"/>
              <a:gd name="connsiteY0" fmla="*/ 18 h 1361272"/>
              <a:gd name="connsiteX1" fmla="*/ 425041 w 762684"/>
              <a:gd name="connsiteY1" fmla="*/ 27258 h 1361272"/>
              <a:gd name="connsiteX2" fmla="*/ 762684 w 762684"/>
              <a:gd name="connsiteY2" fmla="*/ 823802 h 1361272"/>
              <a:gd name="connsiteX3" fmla="*/ 459602 w 762684"/>
              <a:gd name="connsiteY3" fmla="*/ 823802 h 1361272"/>
              <a:gd name="connsiteX4" fmla="*/ 459601 w 762684"/>
              <a:gd name="connsiteY4" fmla="*/ 1283012 h 1361272"/>
              <a:gd name="connsiteX5" fmla="*/ 381341 w 762684"/>
              <a:gd name="connsiteY5" fmla="*/ 1361272 h 1361272"/>
              <a:gd name="connsiteX6" fmla="*/ 381342 w 762684"/>
              <a:gd name="connsiteY6" fmla="*/ 1361271 h 1361272"/>
              <a:gd name="connsiteX7" fmla="*/ 303082 w 762684"/>
              <a:gd name="connsiteY7" fmla="*/ 1283011 h 1361272"/>
              <a:gd name="connsiteX8" fmla="*/ 303082 w 762684"/>
              <a:gd name="connsiteY8" fmla="*/ 823802 h 1361272"/>
              <a:gd name="connsiteX9" fmla="*/ 0 w 762684"/>
              <a:gd name="connsiteY9" fmla="*/ 823802 h 1361272"/>
              <a:gd name="connsiteX10" fmla="*/ 334092 w 762684"/>
              <a:gd name="connsiteY10" fmla="*/ 27259 h 1361272"/>
              <a:gd name="connsiteX11" fmla="*/ 381342 w 762684"/>
              <a:gd name="connsiteY11" fmla="*/ 18 h 1361272"/>
              <a:gd name="connsiteX0" fmla="*/ 381342 w 762684"/>
              <a:gd name="connsiteY0" fmla="*/ 0 h 1361254"/>
              <a:gd name="connsiteX1" fmla="*/ 425041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  <a:gd name="connsiteX0" fmla="*/ 381342 w 762684"/>
              <a:gd name="connsiteY0" fmla="*/ 0 h 1361254"/>
              <a:gd name="connsiteX1" fmla="*/ 426750 w 762684"/>
              <a:gd name="connsiteY1" fmla="*/ 27240 h 1361254"/>
              <a:gd name="connsiteX2" fmla="*/ 762684 w 762684"/>
              <a:gd name="connsiteY2" fmla="*/ 823784 h 1361254"/>
              <a:gd name="connsiteX3" fmla="*/ 459602 w 762684"/>
              <a:gd name="connsiteY3" fmla="*/ 823784 h 1361254"/>
              <a:gd name="connsiteX4" fmla="*/ 459601 w 762684"/>
              <a:gd name="connsiteY4" fmla="*/ 1282994 h 1361254"/>
              <a:gd name="connsiteX5" fmla="*/ 381341 w 762684"/>
              <a:gd name="connsiteY5" fmla="*/ 1361254 h 1361254"/>
              <a:gd name="connsiteX6" fmla="*/ 381342 w 762684"/>
              <a:gd name="connsiteY6" fmla="*/ 1361253 h 1361254"/>
              <a:gd name="connsiteX7" fmla="*/ 303082 w 762684"/>
              <a:gd name="connsiteY7" fmla="*/ 1282993 h 1361254"/>
              <a:gd name="connsiteX8" fmla="*/ 303082 w 762684"/>
              <a:gd name="connsiteY8" fmla="*/ 823784 h 1361254"/>
              <a:gd name="connsiteX9" fmla="*/ 0 w 762684"/>
              <a:gd name="connsiteY9" fmla="*/ 823784 h 1361254"/>
              <a:gd name="connsiteX10" fmla="*/ 334092 w 762684"/>
              <a:gd name="connsiteY10" fmla="*/ 27241 h 1361254"/>
              <a:gd name="connsiteX11" fmla="*/ 381342 w 762684"/>
              <a:gd name="connsiteY11" fmla="*/ 0 h 136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2684" h="1361254">
                <a:moveTo>
                  <a:pt x="381342" y="0"/>
                </a:moveTo>
                <a:cubicBezTo>
                  <a:pt x="395908" y="1387"/>
                  <a:pt x="412184" y="3630"/>
                  <a:pt x="426750" y="27240"/>
                </a:cubicBezTo>
                <a:lnTo>
                  <a:pt x="762684" y="823784"/>
                </a:lnTo>
                <a:lnTo>
                  <a:pt x="459602" y="823784"/>
                </a:lnTo>
                <a:cubicBezTo>
                  <a:pt x="459602" y="976854"/>
                  <a:pt x="459601" y="1129924"/>
                  <a:pt x="459601" y="1282994"/>
                </a:cubicBezTo>
                <a:cubicBezTo>
                  <a:pt x="459601" y="1326216"/>
                  <a:pt x="424563" y="1361254"/>
                  <a:pt x="381341" y="1361254"/>
                </a:cubicBezTo>
                <a:lnTo>
                  <a:pt x="381342" y="1361253"/>
                </a:lnTo>
                <a:cubicBezTo>
                  <a:pt x="338120" y="1361253"/>
                  <a:pt x="303082" y="1326215"/>
                  <a:pt x="303082" y="1282993"/>
                </a:cubicBezTo>
                <a:lnTo>
                  <a:pt x="303082" y="823784"/>
                </a:lnTo>
                <a:lnTo>
                  <a:pt x="0" y="823784"/>
                </a:lnTo>
                <a:lnTo>
                  <a:pt x="334092" y="27241"/>
                </a:lnTo>
                <a:cubicBezTo>
                  <a:pt x="343005" y="9615"/>
                  <a:pt x="366447" y="533"/>
                  <a:pt x="381342" y="0"/>
                </a:cubicBezTo>
                <a:close/>
              </a:path>
            </a:pathLst>
          </a:custGeom>
          <a:solidFill>
            <a:schemeClr val="bg1"/>
          </a:solidFill>
          <a:ln w="9525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Pladsholder til dato 3" hidden="1">
            <a:extLst>
              <a:ext uri="{FF2B5EF4-FFF2-40B4-BE49-F238E27FC236}">
                <a16:creationId xmlns:a16="http://schemas.microsoft.com/office/drawing/2014/main" id="{79C6BA40-0A49-7673-45A9-7C4D3541BA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FA96AD4B-435A-4D0A-87A0-F4000646B7B6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23" name="Pladsholder til sidefod 4" hidden="1">
            <a:extLst>
              <a:ext uri="{FF2B5EF4-FFF2-40B4-BE49-F238E27FC236}">
                <a16:creationId xmlns:a16="http://schemas.microsoft.com/office/drawing/2014/main" id="{F4D4719E-1E3F-B75D-AF75-C575C79D6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24" name="Pladsholder til slidenummer 5" hidden="1">
            <a:extLst>
              <a:ext uri="{FF2B5EF4-FFF2-40B4-BE49-F238E27FC236}">
                <a16:creationId xmlns:a16="http://schemas.microsoft.com/office/drawing/2014/main" id="{9434FDBC-E923-AFC0-E942-C95672454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279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 billede stor høj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blipFill>
            <a:blip r:embed="rId2"/>
            <a:stretch>
              <a:fillRect/>
            </a:stretch>
          </a:blipFill>
        </p:spPr>
        <p:txBody>
          <a:bodyPr lIns="1080000" tIns="360000" rIns="6408000" anchor="ctr" anchorCtr="0"/>
          <a:lstStyle>
            <a:lvl1pPr marL="0" indent="0" algn="r">
              <a:buNone/>
              <a:defRPr sz="2400" b="1" i="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 </a:t>
            </a:r>
            <a:endParaRPr lang="en-GB" dirty="0"/>
          </a:p>
        </p:txBody>
      </p:sp>
      <p:sp>
        <p:nvSpPr>
          <p:cNvPr id="11" name="Titel 2">
            <a:extLst>
              <a:ext uri="{FF2B5EF4-FFF2-40B4-BE49-F238E27FC236}">
                <a16:creationId xmlns:a16="http://schemas.microsoft.com/office/drawing/2014/main" id="{9210F5A1-BA4C-C241-930B-E24AB0E141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3638" y="691815"/>
            <a:ext cx="5948362" cy="5474035"/>
          </a:xfrm>
          <a:blipFill>
            <a:blip r:embed="rId3"/>
            <a:stretch>
              <a:fillRect/>
            </a:stretch>
          </a:blipFill>
        </p:spPr>
        <p:txBody>
          <a:bodyPr lIns="360000" tIns="468000" rIns="540000" bIns="3384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12" name="Pladsholder til tekst 14">
            <a:extLst>
              <a:ext uri="{FF2B5EF4-FFF2-40B4-BE49-F238E27FC236}">
                <a16:creationId xmlns:a16="http://schemas.microsoft.com/office/drawing/2014/main" id="{7AF680B5-5F7B-7C42-BF08-E9B604FEDF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22257" y="4053600"/>
            <a:ext cx="4979193" cy="899766"/>
          </a:xfrm>
        </p:spPr>
        <p:txBody>
          <a:bodyPr rIns="0">
            <a:noAutofit/>
          </a:bodyPr>
          <a:lstStyle>
            <a:lvl1pPr marL="0" indent="0">
              <a:spcBef>
                <a:spcPts val="0"/>
              </a:spcBef>
              <a:buNone/>
              <a:defRPr sz="1800" b="0" i="0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13" name="Undertitel 2">
            <a:extLst>
              <a:ext uri="{FF2B5EF4-FFF2-40B4-BE49-F238E27FC236}">
                <a16:creationId xmlns:a16="http://schemas.microsoft.com/office/drawing/2014/main" id="{E8639E81-1331-644F-9855-3A9C253754A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622257" y="3007285"/>
            <a:ext cx="4979193" cy="726435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0" i="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undertitel</a:t>
            </a:r>
            <a:endParaRPr lang="en-GB" dirty="0"/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B7A6A120-00EE-3144-9AB3-0695A4240B4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22257" y="1020200"/>
            <a:ext cx="4977606" cy="1345417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="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  <p:sp>
        <p:nvSpPr>
          <p:cNvPr id="10" name="Pladsholder til dato 3" hidden="1">
            <a:extLst>
              <a:ext uri="{FF2B5EF4-FFF2-40B4-BE49-F238E27FC236}">
                <a16:creationId xmlns:a16="http://schemas.microsoft.com/office/drawing/2014/main" id="{5D6F800E-E8DB-D1E9-A292-CDCB828E80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850C8D61-CF2F-4293-9A1F-6B0C79C373C6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15" name="Pladsholder til sidefod 4" hidden="1">
            <a:extLst>
              <a:ext uri="{FF2B5EF4-FFF2-40B4-BE49-F238E27FC236}">
                <a16:creationId xmlns:a16="http://schemas.microsoft.com/office/drawing/2014/main" id="{75F96715-1FD5-51ED-7CC1-42E30D082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16" name="Pladsholder til slidenummer 5" hidden="1">
            <a:extLst>
              <a:ext uri="{FF2B5EF4-FFF2-40B4-BE49-F238E27FC236}">
                <a16:creationId xmlns:a16="http://schemas.microsoft.com/office/drawing/2014/main" id="{FF7B57F8-B201-8F25-4597-86F1EE0AF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8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illede lille vens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lIns="6408000" tIns="360000" rIns="720000" anchor="ctr" anchorCtr="0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da-DK" sz="240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  <a:sym typeface="Wingdings" panose="05000000000000000000" pitchFamily="2" charset="2"/>
              </a:defRPr>
            </a:lvl1pPr>
          </a:lstStyle>
          <a:p>
            <a:r>
              <a:rPr lang="en-GB" dirty="0" smtClean="0"/>
              <a:t> </a:t>
            </a:r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endParaRPr lang="en-GB" dirty="0"/>
          </a:p>
        </p:txBody>
      </p:sp>
      <p:sp>
        <p:nvSpPr>
          <p:cNvPr id="22" name="Titel 2"/>
          <p:cNvSpPr>
            <a:spLocks noGrp="1"/>
          </p:cNvSpPr>
          <p:nvPr>
            <p:ph type="ctrTitle"/>
          </p:nvPr>
        </p:nvSpPr>
        <p:spPr>
          <a:xfrm>
            <a:off x="0" y="2271092"/>
            <a:ext cx="5959476" cy="3895200"/>
          </a:xfrm>
          <a:blipFill>
            <a:blip r:embed="rId2"/>
            <a:stretch>
              <a:fillRect/>
            </a:stretch>
          </a:blipFill>
        </p:spPr>
        <p:txBody>
          <a:bodyPr lIns="540000" tIns="468000" rIns="360000" bIns="2340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9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587375" y="2610941"/>
            <a:ext cx="4946649" cy="1109335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  <p:sp>
        <p:nvSpPr>
          <p:cNvPr id="26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588963" y="4042705"/>
            <a:ext cx="4983162" cy="899766"/>
          </a:xfrm>
        </p:spPr>
        <p:txBody>
          <a:bodyPr rIns="0">
            <a:noAutofit/>
          </a:bodyPr>
          <a:lstStyle>
            <a:lvl1pPr marL="0" indent="0"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10" name="Pladsholder til dato 3" hidden="1">
            <a:extLst>
              <a:ext uri="{FF2B5EF4-FFF2-40B4-BE49-F238E27FC236}">
                <a16:creationId xmlns:a16="http://schemas.microsoft.com/office/drawing/2014/main" id="{1570F19F-11E9-F8A1-DCD4-0B2BD4223D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34D99FEB-2FC3-4FA6-9F36-280592A4EBA0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11" name="Pladsholder til sidefod 4" hidden="1">
            <a:extLst>
              <a:ext uri="{FF2B5EF4-FFF2-40B4-BE49-F238E27FC236}">
                <a16:creationId xmlns:a16="http://schemas.microsoft.com/office/drawing/2014/main" id="{B7D930ED-6F01-0E90-6740-D9E50AA5B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12" name="Pladsholder til slidenummer 5" hidden="1">
            <a:extLst>
              <a:ext uri="{FF2B5EF4-FFF2-40B4-BE49-F238E27FC236}">
                <a16:creationId xmlns:a16="http://schemas.microsoft.com/office/drawing/2014/main" id="{ADD5A7A0-1930-6FDD-F270-B46368D36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7803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billede stor vens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75000"/>
            </a:schemeClr>
          </a:solidFill>
        </p:spPr>
        <p:txBody>
          <a:bodyPr lIns="6408000" tIns="360000" rIns="720000" anchor="ctr" anchorCtr="0"/>
          <a:lstStyle>
            <a:lvl1pPr marL="0" indent="0" algn="l">
              <a:buNone/>
              <a:defRPr sz="24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smtClean="0"/>
              <a:t> </a:t>
            </a:r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endParaRPr lang="en-GB" dirty="0"/>
          </a:p>
        </p:txBody>
      </p:sp>
      <p:sp>
        <p:nvSpPr>
          <p:cNvPr id="2" name="Titel 2"/>
          <p:cNvSpPr>
            <a:spLocks noGrp="1"/>
          </p:cNvSpPr>
          <p:nvPr>
            <p:ph type="ctrTitle"/>
          </p:nvPr>
        </p:nvSpPr>
        <p:spPr>
          <a:xfrm>
            <a:off x="0" y="691815"/>
            <a:ext cx="5959476" cy="5474035"/>
          </a:xfrm>
          <a:blipFill>
            <a:blip r:embed="rId2"/>
            <a:stretch>
              <a:fillRect/>
            </a:stretch>
          </a:blipFill>
        </p:spPr>
        <p:txBody>
          <a:bodyPr lIns="540000" tIns="468000" rIns="360000" bIns="3384000" anchor="b" anchorCtr="0">
            <a:noAutofit/>
          </a:bodyPr>
          <a:lstStyle>
            <a:lvl1pPr algn="l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12" name="Titel 1"/>
          <p:cNvSpPr>
            <a:spLocks noGrp="1"/>
          </p:cNvSpPr>
          <p:nvPr>
            <p:ph type="body" sz="quarter" idx="15" hasCustomPrompt="1"/>
          </p:nvPr>
        </p:nvSpPr>
        <p:spPr>
          <a:xfrm>
            <a:off x="587375" y="1020200"/>
            <a:ext cx="4946649" cy="1345417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60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titel</a:t>
            </a:r>
            <a:endParaRPr lang="en-GB" dirty="0"/>
          </a:p>
        </p:txBody>
      </p:sp>
      <p:sp>
        <p:nvSpPr>
          <p:cNvPr id="9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588962" y="3007285"/>
            <a:ext cx="4946649" cy="726435"/>
          </a:xfrm>
        </p:spPr>
        <p:txBody>
          <a:bodyPr rIns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undertitel</a:t>
            </a:r>
            <a:endParaRPr lang="en-GB" dirty="0"/>
          </a:p>
        </p:txBody>
      </p:sp>
      <p:sp>
        <p:nvSpPr>
          <p:cNvPr id="11" name="Pladsholder til tekst 14"/>
          <p:cNvSpPr>
            <a:spLocks noGrp="1"/>
          </p:cNvSpPr>
          <p:nvPr>
            <p:ph type="body" sz="quarter" idx="13" hasCustomPrompt="1"/>
          </p:nvPr>
        </p:nvSpPr>
        <p:spPr>
          <a:xfrm>
            <a:off x="588962" y="4053600"/>
            <a:ext cx="4946650" cy="899766"/>
          </a:xfrm>
        </p:spPr>
        <p:txBody>
          <a:bodyPr r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aseline="0"/>
            </a:lvl1pPr>
          </a:lstStyle>
          <a:p>
            <a:pPr lvl="0"/>
            <a:r>
              <a:rPr lang="en-GB" dirty="0" err="1" smtClean="0"/>
              <a:t>Navn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oplægsholder</a:t>
            </a:r>
            <a:r>
              <a:rPr lang="en-GB" dirty="0" smtClean="0"/>
              <a:t>, KU-</a:t>
            </a:r>
            <a:r>
              <a:rPr lang="en-GB" dirty="0" err="1" smtClean="0"/>
              <a:t>enhed</a:t>
            </a:r>
            <a:r>
              <a:rPr lang="en-GB" dirty="0" smtClean="0"/>
              <a:t>, </a:t>
            </a:r>
            <a:r>
              <a:rPr lang="en-GB" dirty="0" err="1" smtClean="0"/>
              <a:t>sted</a:t>
            </a:r>
            <a:r>
              <a:rPr lang="en-GB" dirty="0" smtClean="0"/>
              <a:t> </a:t>
            </a:r>
            <a:r>
              <a:rPr lang="en-GB" dirty="0" err="1" smtClean="0"/>
              <a:t>og</a:t>
            </a:r>
            <a:r>
              <a:rPr lang="en-GB" dirty="0" smtClean="0"/>
              <a:t> </a:t>
            </a:r>
            <a:r>
              <a:rPr lang="en-GB" dirty="0" err="1" smtClean="0"/>
              <a:t>dato</a:t>
            </a:r>
            <a:endParaRPr lang="en-GB" dirty="0"/>
          </a:p>
        </p:txBody>
      </p:sp>
      <p:sp>
        <p:nvSpPr>
          <p:cNvPr id="13" name="Pladsholder til dato 3" hidden="1">
            <a:extLst>
              <a:ext uri="{FF2B5EF4-FFF2-40B4-BE49-F238E27FC236}">
                <a16:creationId xmlns:a16="http://schemas.microsoft.com/office/drawing/2014/main" id="{B280A661-856C-E622-1331-CDB60AB086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A255E55A-4CBD-4745-9CAA-603B15E40F2A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14" name="Pladsholder til sidefod 4" hidden="1">
            <a:extLst>
              <a:ext uri="{FF2B5EF4-FFF2-40B4-BE49-F238E27FC236}">
                <a16:creationId xmlns:a16="http://schemas.microsoft.com/office/drawing/2014/main" id="{82F7776B-57AF-971B-A75B-223AFE263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15" name="Pladsholder til slidenummer 5" hidden="1">
            <a:extLst>
              <a:ext uri="{FF2B5EF4-FFF2-40B4-BE49-F238E27FC236}">
                <a16:creationId xmlns:a16="http://schemas.microsoft.com/office/drawing/2014/main" id="{EFF41101-1901-1836-D8DB-6C08E169D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081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3" y="620714"/>
            <a:ext cx="11012488" cy="863599"/>
          </a:xfrm>
        </p:spPr>
        <p:txBody>
          <a:bodyPr/>
          <a:lstStyle>
            <a:lvl1pPr>
              <a:defRPr b="0" i="0" baseline="0"/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88963" y="1628775"/>
            <a:ext cx="11012488" cy="4673600"/>
          </a:xfrm>
        </p:spPr>
        <p:txBody>
          <a:bodyPr vert="horz" lIns="0" tIns="0" rIns="0" bIns="0" rtlCol="0">
            <a:noAutofit/>
          </a:bodyPr>
          <a:lstStyle>
            <a:lvl1pPr>
              <a:defRPr lang="da-DK" b="0" i="0" baseline="0" dirty="0" smtClean="0"/>
            </a:lvl1pPr>
            <a:lvl2pPr>
              <a:defRPr lang="da-DK" b="0" i="0" baseline="0" dirty="0" smtClean="0"/>
            </a:lvl2pPr>
            <a:lvl3pPr>
              <a:defRPr lang="da-DK" b="0" i="0" baseline="0" dirty="0" smtClean="0"/>
            </a:lvl3pPr>
            <a:lvl4pPr marL="719138" indent="0">
              <a:buNone/>
              <a:defRPr/>
            </a:lvl4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2488-620E-4717-952D-4163044243D3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859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og to indholdsobjekt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4" y="620714"/>
            <a:ext cx="11012486" cy="865186"/>
          </a:xfrm>
        </p:spPr>
        <p:txBody>
          <a:bodyPr/>
          <a:lstStyle>
            <a:lvl1pPr>
              <a:defRPr b="0" i="0" baseline="0"/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88964" y="1628775"/>
            <a:ext cx="5356800" cy="4672800"/>
          </a:xfrm>
        </p:spPr>
        <p:txBody>
          <a:bodyPr vert="horz" lIns="0" tIns="0" rIns="0" bIns="0" rtlCol="0">
            <a:noAutofit/>
          </a:bodyPr>
          <a:lstStyle>
            <a:lvl1pPr>
              <a:defRPr lang="da-DK" b="0" i="0" baseline="0" dirty="0" smtClean="0"/>
            </a:lvl1pPr>
            <a:lvl2pPr>
              <a:defRPr lang="da-DK" b="0" i="0" baseline="0" dirty="0" smtClean="0"/>
            </a:lvl2pPr>
            <a:lvl3pPr>
              <a:defRPr lang="da-DK" b="0" i="0" baseline="0" dirty="0" smtClean="0"/>
            </a:lvl3pPr>
            <a:lvl4pPr>
              <a:defRPr lang="da-DK" b="0" i="0" baseline="0" dirty="0" smtClean="0"/>
            </a:lvl4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endParaRPr lang="en-GB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46000" y="1628776"/>
            <a:ext cx="5356800" cy="4672800"/>
          </a:xfrm>
        </p:spPr>
        <p:txBody>
          <a:bodyPr vert="horz" lIns="0" tIns="0" rIns="0" bIns="0" rtlCol="0">
            <a:noAutofit/>
          </a:bodyPr>
          <a:lstStyle>
            <a:lvl1pPr>
              <a:defRPr lang="da-DK" b="0" i="0" baseline="0" dirty="0" smtClean="0"/>
            </a:lvl1pPr>
            <a:lvl2pPr>
              <a:defRPr lang="da-DK" b="0" i="0" baseline="0" dirty="0" smtClean="0"/>
            </a:lvl2pPr>
            <a:lvl3pPr>
              <a:defRPr lang="da-DK" b="0" i="0" baseline="0" dirty="0" smtClean="0"/>
            </a:lvl3pPr>
            <a:lvl4pPr marL="719138" indent="0">
              <a:buNone/>
              <a:defRPr lang="da-DK" dirty="0" smtClean="0"/>
            </a:lvl4pPr>
            <a:lvl5pPr>
              <a:defRPr lang="da-DK" dirty="0"/>
            </a:lvl5pPr>
            <a:lvl8pPr marL="719138" indent="0">
              <a:buNone/>
              <a:defRPr/>
            </a:lvl8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94B7A-445E-4B32-AE33-AE6AFA618291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9679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934" userDrawn="1">
          <p15:clr>
            <a:srgbClr val="F26B43"/>
          </p15:clr>
        </p15:guide>
        <p15:guide id="2" pos="3746" userDrawn="1">
          <p15:clr>
            <a:srgbClr val="F26B43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dhold og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dsholder til billede 9"/>
          <p:cNvSpPr>
            <a:spLocks noGrp="1"/>
          </p:cNvSpPr>
          <p:nvPr>
            <p:ph type="pic" sz="quarter" idx="14" hasCustomPrompt="1"/>
          </p:nvPr>
        </p:nvSpPr>
        <p:spPr>
          <a:xfrm>
            <a:off x="6244651" y="1628775"/>
            <a:ext cx="5356800" cy="4672800"/>
          </a:xfrm>
          <a:solidFill>
            <a:schemeClr val="bg1">
              <a:lumMod val="75000"/>
            </a:schemeClr>
          </a:solidFill>
        </p:spPr>
        <p:txBody>
          <a:bodyPr lIns="360000" tIns="1080000" rIns="360000" anchor="ctr" anchorCtr="0"/>
          <a:lstStyle>
            <a:lvl1pPr marL="0" indent="0" algn="ctr">
              <a:buNone/>
              <a:defRPr sz="2400" baseline="0">
                <a:solidFill>
                  <a:schemeClr val="bg1"/>
                </a:solidFill>
                <a:sym typeface="Wingdings" panose="05000000000000000000" pitchFamily="2" charset="2"/>
              </a:defRPr>
            </a:lvl1pPr>
          </a:lstStyle>
          <a:p>
            <a:r>
              <a:rPr lang="en-GB" dirty="0" err="1" smtClean="0"/>
              <a:t>Klik</a:t>
            </a:r>
            <a:r>
              <a:rPr lang="en-GB" dirty="0" smtClean="0"/>
              <a:t> </a:t>
            </a:r>
            <a:r>
              <a:rPr lang="en-GB" dirty="0" err="1" smtClean="0"/>
              <a:t>på</a:t>
            </a:r>
            <a:r>
              <a:rPr lang="en-GB" dirty="0" smtClean="0"/>
              <a:t> </a:t>
            </a:r>
            <a:r>
              <a:rPr lang="en-GB" dirty="0" err="1" smtClean="0"/>
              <a:t>ikonet</a:t>
            </a:r>
            <a:r>
              <a:rPr lang="en-GB" dirty="0" smtClean="0"/>
              <a:t>, </a:t>
            </a:r>
            <a:r>
              <a:rPr lang="en-GB" dirty="0" err="1" smtClean="0"/>
              <a:t>hvis</a:t>
            </a:r>
            <a:r>
              <a:rPr lang="en-GB" dirty="0" smtClean="0"/>
              <a:t> du </a:t>
            </a:r>
            <a:r>
              <a:rPr lang="en-GB" dirty="0" err="1" smtClean="0"/>
              <a:t>vil</a:t>
            </a:r>
            <a:r>
              <a:rPr lang="en-GB" dirty="0" smtClean="0"/>
              <a:t> </a:t>
            </a:r>
            <a:r>
              <a:rPr lang="en-GB" dirty="0" err="1" smtClean="0"/>
              <a:t>indsætte</a:t>
            </a:r>
            <a:r>
              <a:rPr lang="en-GB" dirty="0" smtClean="0"/>
              <a:t> et </a:t>
            </a:r>
            <a:r>
              <a:rPr lang="en-GB" dirty="0" err="1" smtClean="0"/>
              <a:t>billede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8965" y="620712"/>
            <a:ext cx="11012486" cy="865187"/>
          </a:xfrm>
        </p:spPr>
        <p:txBody>
          <a:bodyPr/>
          <a:lstStyle>
            <a:lvl1pPr>
              <a:defRPr b="0" i="0" baseline="0"/>
            </a:lvl1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tilføje</a:t>
            </a:r>
            <a:r>
              <a:rPr lang="en-GB" dirty="0" smtClean="0"/>
              <a:t> </a:t>
            </a:r>
            <a:r>
              <a:rPr lang="en-GB" dirty="0" err="1" smtClean="0"/>
              <a:t>overskrift</a:t>
            </a:r>
            <a:endParaRPr lang="en-GB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88964" y="1628775"/>
            <a:ext cx="5356800" cy="4672800"/>
          </a:xfrm>
        </p:spPr>
        <p:txBody>
          <a:bodyPr vert="horz" lIns="0" tIns="0" rIns="0" bIns="0" rtlCol="0">
            <a:noAutofit/>
          </a:bodyPr>
          <a:lstStyle>
            <a:lvl1pPr>
              <a:defRPr lang="da-DK" b="0" i="0" baseline="0" dirty="0" smtClean="0"/>
            </a:lvl1pPr>
            <a:lvl2pPr>
              <a:defRPr lang="da-DK" b="0" i="0" baseline="0" dirty="0" smtClean="0"/>
            </a:lvl2pPr>
            <a:lvl3pPr>
              <a:defRPr lang="da-DK" b="0" i="0" baseline="0" dirty="0" smtClean="0"/>
            </a:lvl3pPr>
            <a:lvl4pPr>
              <a:defRPr lang="da-DK" dirty="0" smtClean="0"/>
            </a:lvl4pPr>
            <a:lvl5pPr>
              <a:defRPr lang="da-DK" dirty="0"/>
            </a:lvl5pPr>
          </a:lstStyle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indsætte</a:t>
            </a:r>
            <a:r>
              <a:rPr lang="en-GB" dirty="0" smtClean="0"/>
              <a:t> </a:t>
            </a:r>
            <a:r>
              <a:rPr lang="en-GB" dirty="0" err="1" smtClean="0"/>
              <a:t>tekst</a:t>
            </a:r>
            <a:endParaRPr lang="en-GB" dirty="0" smtClean="0"/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1B346-6D22-4E2E-9D8A-0DE526CBF6C5}" type="datetime1">
              <a:rPr lang="en-GB" smtClean="0"/>
              <a:t>22-05-2023</a:t>
            </a:fld>
            <a:endParaRPr lang="en-GB" dirty="0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783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88965" y="620714"/>
            <a:ext cx="11012486" cy="8648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redigere</a:t>
            </a:r>
            <a:r>
              <a:rPr lang="en-GB" dirty="0" smtClean="0"/>
              <a:t> i master</a:t>
            </a:r>
            <a:endParaRPr lang="en-GB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88964" y="1628775"/>
            <a:ext cx="11012487" cy="4673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dirty="0" err="1" smtClean="0"/>
              <a:t>Klik</a:t>
            </a:r>
            <a:r>
              <a:rPr lang="en-GB" dirty="0" smtClean="0"/>
              <a:t> for at </a:t>
            </a:r>
            <a:r>
              <a:rPr lang="en-GB" dirty="0" err="1" smtClean="0"/>
              <a:t>redigere</a:t>
            </a:r>
            <a:r>
              <a:rPr lang="en-GB" dirty="0" smtClean="0"/>
              <a:t> i master</a:t>
            </a:r>
          </a:p>
          <a:p>
            <a:pPr lvl="1"/>
            <a:r>
              <a:rPr lang="en-GB" dirty="0" err="1" smtClean="0"/>
              <a:t>Andet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Tredje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smtClean="0"/>
              <a:t>4</a:t>
            </a:r>
          </a:p>
          <a:p>
            <a:pPr lvl="4"/>
            <a:r>
              <a:rPr lang="en-GB" dirty="0" smtClean="0"/>
              <a:t>5</a:t>
            </a:r>
          </a:p>
          <a:p>
            <a:pPr lvl="5"/>
            <a:r>
              <a:rPr lang="en-GB" dirty="0" smtClean="0"/>
              <a:t>6</a:t>
            </a:r>
          </a:p>
          <a:p>
            <a:pPr lvl="6"/>
            <a:r>
              <a:rPr lang="en-GB" dirty="0" smtClean="0"/>
              <a:t>7</a:t>
            </a:r>
          </a:p>
          <a:p>
            <a:pPr lvl="7"/>
            <a:r>
              <a:rPr lang="en-GB" dirty="0" smtClean="0"/>
              <a:t>8</a:t>
            </a:r>
          </a:p>
          <a:p>
            <a:pPr lvl="8"/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AF5BBBEC-8DDA-37BC-3B1E-5DB781A5DDC2}"/>
              </a:ext>
            </a:extLst>
          </p:cNvPr>
          <p:cNvSpPr/>
          <p:nvPr userDrawn="1"/>
        </p:nvSpPr>
        <p:spPr>
          <a:xfrm>
            <a:off x="0" y="0"/>
            <a:ext cx="12192000" cy="332655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EEEFEE">
                  <a:alpha val="92941"/>
                </a:srgbClr>
              </a:gs>
            </a:gsLst>
            <a:lin ang="5400000" scaled="0"/>
            <a:tileRect/>
          </a:gradFill>
          <a:ln w="381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2"/>
          <a:srcRect l="12043" t="11448" r="17199" b="13844"/>
          <a:stretch/>
        </p:blipFill>
        <p:spPr>
          <a:xfrm>
            <a:off x="335534" y="63578"/>
            <a:ext cx="166516" cy="211296"/>
          </a:xfrm>
          <a:prstGeom prst="rect">
            <a:avLst/>
          </a:prstGeom>
        </p:spPr>
      </p:pic>
      <p:pic>
        <p:nvPicPr>
          <p:cNvPr id="9" name="Picture 27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98" y="96467"/>
            <a:ext cx="2346641" cy="159521"/>
          </a:xfrm>
          <a:prstGeom prst="rect">
            <a:avLst/>
          </a:prstGeom>
        </p:spPr>
      </p:pic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236495" y="85745"/>
            <a:ext cx="6981162" cy="17679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11219691" y="85745"/>
            <a:ext cx="381759" cy="17679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fld id="{091A926C-488A-4E3E-9C21-57CAA120E11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10329111" y="85745"/>
            <a:ext cx="814976" cy="17679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fld id="{7A056A0C-BA80-48B5-9C35-4A96F80DBB77}" type="datetime1">
              <a:rPr lang="en-GB" smtClean="0"/>
              <a:t>22-05-2023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620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9" r:id="rId2"/>
    <p:sldLayoutId id="2147483671" r:id="rId3"/>
    <p:sldLayoutId id="2147483701" r:id="rId4"/>
    <p:sldLayoutId id="2147483674" r:id="rId5"/>
    <p:sldLayoutId id="2147483670" r:id="rId6"/>
    <p:sldLayoutId id="2147483660" r:id="rId7"/>
    <p:sldLayoutId id="2147483662" r:id="rId8"/>
    <p:sldLayoutId id="2147483684" r:id="rId9"/>
    <p:sldLayoutId id="2147483685" r:id="rId10"/>
    <p:sldLayoutId id="2147483664" r:id="rId11"/>
    <p:sldLayoutId id="2147483665" r:id="rId12"/>
    <p:sldLayoutId id="2147483689" r:id="rId13"/>
    <p:sldLayoutId id="2147483702" r:id="rId14"/>
    <p:sldLayoutId id="2147483703" r:id="rId15"/>
    <p:sldLayoutId id="2147483694" r:id="rId16"/>
    <p:sldLayoutId id="2147483692" r:id="rId17"/>
    <p:sldLayoutId id="2147483691" r:id="rId18"/>
    <p:sldLayoutId id="2147483697" r:id="rId19"/>
    <p:sldLayoutId id="2147483704" r:id="rId20"/>
    <p:sldLayoutId id="2147483705" r:id="rId21"/>
    <p:sldLayoutId id="2147483695" r:id="rId22"/>
    <p:sldLayoutId id="2147483698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693" r:id="rId29"/>
    <p:sldLayoutId id="2147483688" r:id="rId30"/>
  </p:sldLayoutIdLst>
  <p:hf hdr="0" ft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000" b="0" i="0" kern="1200" spc="60" baseline="0">
          <a:solidFill>
            <a:schemeClr val="accent1"/>
          </a:solidFill>
          <a:latin typeface="+mj-lt"/>
          <a:ea typeface="Open Sans Extrabold" panose="020B0606030504020204" pitchFamily="34" charset="0"/>
          <a:cs typeface="Microsoft New Tai Lue" panose="020B0502040204020203" pitchFamily="34" charset="0"/>
        </a:defRPr>
      </a:lvl1pPr>
    </p:titleStyle>
    <p:bodyStyle>
      <a:lvl1pPr marL="360000" indent="-3600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lang="da-DK" sz="2400" b="0" i="0" kern="1200" spc="60" baseline="0" dirty="0" smtClean="0">
          <a:solidFill>
            <a:schemeClr val="tx1"/>
          </a:solidFill>
          <a:latin typeface="+mn-lt"/>
          <a:ea typeface="+mn-ea"/>
          <a:cs typeface="Microsoft New Tai Lue" panose="020B0502040204020203" pitchFamily="34" charset="0"/>
        </a:defRPr>
      </a:lvl1pPr>
      <a:lvl2pPr marL="719138" marR="0" indent="-358775" algn="l" defTabSz="914400" rtl="0" eaLnBrk="1" fontAlgn="auto" latinLnBrk="0" hangingPunct="1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lang="da-DK" sz="2000" b="0" i="0" kern="1200" spc="60" baseline="0" dirty="0" smtClean="0">
          <a:solidFill>
            <a:schemeClr val="tx1"/>
          </a:solidFill>
          <a:latin typeface="+mn-lt"/>
          <a:ea typeface="+mn-ea"/>
          <a:cs typeface="Microsoft New Tai Lue" panose="020B0502040204020203" pitchFamily="34" charset="0"/>
        </a:defRPr>
      </a:lvl2pPr>
      <a:lvl3pPr marL="1072800" indent="-352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b="0" i="0" kern="1200" baseline="0" dirty="0" smtClean="0">
          <a:solidFill>
            <a:schemeClr val="tx1"/>
          </a:solidFill>
          <a:latin typeface="+mn-lt"/>
          <a:ea typeface="+mn-ea"/>
          <a:cs typeface="Microsoft New Tai Lue" panose="020B0502040204020203" pitchFamily="34" charset="0"/>
        </a:defRPr>
      </a:lvl3pPr>
      <a:lvl4pPr marL="1072800" indent="-352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b="0" i="0" kern="1200" dirty="0" smtClean="0">
          <a:solidFill>
            <a:schemeClr val="tx1"/>
          </a:solidFill>
          <a:latin typeface="+mn-lt"/>
          <a:ea typeface="+mn-ea"/>
          <a:cs typeface="Microsoft New Tai Lue" panose="020B0502040204020203" pitchFamily="34" charset="0"/>
        </a:defRPr>
      </a:lvl4pPr>
      <a:lvl5pPr marL="1072800" indent="-352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b="0" i="0" kern="1200" spc="60" baseline="0" dirty="0" smtClean="0">
          <a:solidFill>
            <a:schemeClr val="tx1"/>
          </a:solidFill>
          <a:latin typeface="+mn-lt"/>
          <a:ea typeface="+mn-ea"/>
          <a:cs typeface="Microsoft New Tai Lue" panose="020B0502040204020203" pitchFamily="34" charset="0"/>
        </a:defRPr>
      </a:lvl5pPr>
      <a:lvl6pPr marL="1072800" indent="-352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b="0" i="0" kern="1200" dirty="0" smtClean="0">
          <a:solidFill>
            <a:schemeClr val="tx1"/>
          </a:solidFill>
          <a:latin typeface="+mn-lt"/>
          <a:ea typeface="+mn-ea"/>
          <a:cs typeface="Microsoft New Tai Lue" panose="020B0502040204020203" pitchFamily="34" charset="0"/>
        </a:defRPr>
      </a:lvl6pPr>
      <a:lvl7pPr marL="1072800" indent="-352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b="0" i="0" kern="1200" dirty="0" smtClean="0">
          <a:solidFill>
            <a:schemeClr val="tx1"/>
          </a:solidFill>
          <a:latin typeface="+mn-lt"/>
          <a:ea typeface="+mn-ea"/>
          <a:cs typeface="Microsoft New Tai Lue" panose="020B0502040204020203" pitchFamily="34" charset="0"/>
        </a:defRPr>
      </a:lvl7pPr>
      <a:lvl8pPr marL="1072800" indent="-352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b="0" i="0" kern="1200" dirty="0" smtClean="0">
          <a:solidFill>
            <a:schemeClr val="tx1"/>
          </a:solidFill>
          <a:latin typeface="+mn-lt"/>
          <a:ea typeface="+mn-ea"/>
          <a:cs typeface="Microsoft New Tai Lue" panose="020B0502040204020203" pitchFamily="34" charset="0"/>
        </a:defRPr>
      </a:lvl8pPr>
      <a:lvl9pPr marL="1072800" indent="-3528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da-DK" sz="1800" b="0" i="0" kern="1200" dirty="0" smtClean="0">
          <a:solidFill>
            <a:schemeClr val="tx1"/>
          </a:solidFill>
          <a:latin typeface="+mn-lt"/>
          <a:ea typeface="+mn-ea"/>
          <a:cs typeface="Microsoft New Tai Lue" panose="020B0502040204020203" pitchFamily="34" charset="0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391" userDrawn="1">
          <p15:clr>
            <a:srgbClr val="F26B43"/>
          </p15:clr>
        </p15:guide>
        <p15:guide id="4" orient="horz" pos="935" userDrawn="1">
          <p15:clr>
            <a:srgbClr val="F26B43"/>
          </p15:clr>
        </p15:guide>
        <p15:guide id="5" pos="371" userDrawn="1">
          <p15:clr>
            <a:srgbClr val="F26B43"/>
          </p15:clr>
        </p15:guide>
        <p15:guide id="6" pos="7308" userDrawn="1">
          <p15:clr>
            <a:srgbClr val="F26B43"/>
          </p15:clr>
        </p15:guide>
        <p15:guide id="7" orient="horz" pos="1026" userDrawn="1">
          <p15:clr>
            <a:srgbClr val="F26B43"/>
          </p15:clr>
        </p15:guide>
        <p15:guide id="8" orient="horz" pos="39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4152901" y="120650"/>
            <a:ext cx="1455527" cy="36933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2400" dirty="0"/>
              <a:t>Nptx2/TBP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3"/>
          <a:srcRect l="21437" t="7146" r="17394" b="15496"/>
          <a:stretch/>
        </p:blipFill>
        <p:spPr>
          <a:xfrm>
            <a:off x="5050011" y="849630"/>
            <a:ext cx="2318521" cy="2054386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5089102" y="2005906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40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5089102" y="2245433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3</a:t>
            </a:r>
            <a:r>
              <a:rPr lang="en-GB" sz="800" dirty="0"/>
              <a:t>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59" name="TextBox 58"/>
          <p:cNvSpPr txBox="1"/>
          <p:nvPr/>
        </p:nvSpPr>
        <p:spPr>
          <a:xfrm>
            <a:off x="5089102" y="2535760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20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60" name="TextBox 59"/>
          <p:cNvSpPr txBox="1"/>
          <p:nvPr/>
        </p:nvSpPr>
        <p:spPr>
          <a:xfrm>
            <a:off x="7045052" y="2020556"/>
            <a:ext cx="920750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b="1" dirty="0" err="1"/>
              <a:t>Tbp</a:t>
            </a:r>
            <a:endParaRPr lang="en-GB" sz="800" b="1" dirty="0"/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6903148" y="2078388"/>
            <a:ext cx="1228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744404" y="1389025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949690" y="1389025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185834" y="1677365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24470" y="1677365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834172" y="1236140"/>
            <a:ext cx="1045664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M-82A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342056" y="1524480"/>
            <a:ext cx="1045664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M-82D</a:t>
            </a: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4"/>
          <a:srcRect l="6110" r="1771"/>
          <a:stretch/>
        </p:blipFill>
        <p:spPr>
          <a:xfrm>
            <a:off x="1960881" y="849631"/>
            <a:ext cx="2749550" cy="2091271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2049782" y="2183877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40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70" name="TextBox 69"/>
          <p:cNvSpPr txBox="1"/>
          <p:nvPr/>
        </p:nvSpPr>
        <p:spPr>
          <a:xfrm>
            <a:off x="4165048" y="1902525"/>
            <a:ext cx="920750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b="1" dirty="0"/>
              <a:t>Nptx2</a:t>
            </a:r>
          </a:p>
        </p:txBody>
      </p:sp>
      <p:cxnSp>
        <p:nvCxnSpPr>
          <p:cNvPr id="71" name="Straight Arrow Connector 70"/>
          <p:cNvCxnSpPr/>
          <p:nvPr/>
        </p:nvCxnSpPr>
        <p:spPr>
          <a:xfrm flipH="1">
            <a:off x="4023144" y="1964079"/>
            <a:ext cx="1228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859462" y="1442095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64748" y="1442095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300892" y="1730435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639528" y="1730435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949230" y="1289210"/>
            <a:ext cx="1045664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M-82A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457114" y="1577550"/>
            <a:ext cx="1045664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M-82D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 rotWithShape="1">
          <a:blip r:embed="rId5"/>
          <a:srcRect l="25326" t="3439" r="3439" b="5943"/>
          <a:stretch/>
        </p:blipFill>
        <p:spPr>
          <a:xfrm>
            <a:off x="5101286" y="3492590"/>
            <a:ext cx="2528168" cy="2253368"/>
          </a:xfrm>
          <a:prstGeom prst="rect">
            <a:avLst/>
          </a:prstGeom>
        </p:spPr>
      </p:pic>
      <p:sp>
        <p:nvSpPr>
          <p:cNvPr id="79" name="TextBox 78"/>
          <p:cNvSpPr txBox="1"/>
          <p:nvPr/>
        </p:nvSpPr>
        <p:spPr>
          <a:xfrm>
            <a:off x="4811768" y="4640494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40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4811768" y="4925741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3</a:t>
            </a:r>
            <a:r>
              <a:rPr lang="en-GB" sz="800" dirty="0"/>
              <a:t>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4811768" y="5216068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20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7469076" y="4709669"/>
            <a:ext cx="920750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b="1" dirty="0" err="1"/>
              <a:t>Tbp</a:t>
            </a:r>
            <a:endParaRPr lang="en-GB" sz="800" b="1" dirty="0"/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7311932" y="4759881"/>
            <a:ext cx="1228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5574730" y="4113017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997349" y="4113017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691036" y="4113017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920770" y="4113017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2040112" y="1787985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60 </a:t>
            </a:r>
            <a:r>
              <a:rPr lang="en-GB" sz="800" dirty="0" err="1"/>
              <a:t>kDa</a:t>
            </a:r>
            <a:endParaRPr lang="en-GB" sz="800" dirty="0"/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6"/>
          <a:srcRect l="29299"/>
          <a:stretch/>
        </p:blipFill>
        <p:spPr>
          <a:xfrm>
            <a:off x="2051050" y="3533366"/>
            <a:ext cx="2737986" cy="2283235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1858063" y="4698326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40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91" name="TextBox 90"/>
          <p:cNvSpPr txBox="1"/>
          <p:nvPr/>
        </p:nvSpPr>
        <p:spPr>
          <a:xfrm>
            <a:off x="1848393" y="4423084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60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92" name="TextBox 91"/>
          <p:cNvSpPr txBox="1"/>
          <p:nvPr/>
        </p:nvSpPr>
        <p:spPr>
          <a:xfrm>
            <a:off x="2490135" y="4206158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861954" y="4206158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485791" y="4206158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3766325" y="4206158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673279" y="3917256"/>
            <a:ext cx="338234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M-82C 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4248472" y="4473278"/>
            <a:ext cx="920750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b="1" dirty="0"/>
              <a:t>Nptx2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 flipH="1">
            <a:off x="4106568" y="4534832"/>
            <a:ext cx="1228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810444" y="5895649"/>
            <a:ext cx="95285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Original WB files: </a:t>
            </a:r>
            <a:r>
              <a:rPr lang="en-US" sz="1200" b="1" dirty="0"/>
              <a:t>Validation of top 35 most up or downregulated protein</a:t>
            </a:r>
          </a:p>
          <a:p>
            <a:r>
              <a:rPr lang="en-US" sz="1200" dirty="0"/>
              <a:t>Analysis of Nptx2 protein expression by Western blotting. Nptx2 antibody (ab277523, </a:t>
            </a:r>
            <a:r>
              <a:rPr lang="en-US" sz="1200" dirty="0" err="1"/>
              <a:t>Abcam</a:t>
            </a:r>
            <a:r>
              <a:rPr lang="en-US" sz="1200" dirty="0"/>
              <a:t>) detects </a:t>
            </a:r>
            <a:r>
              <a:rPr lang="en-US" sz="1200" dirty="0"/>
              <a:t>a band of approximately 50-60 </a:t>
            </a:r>
            <a:r>
              <a:rPr lang="en-US" sz="1200" dirty="0" err="1"/>
              <a:t>kDa</a:t>
            </a:r>
            <a:r>
              <a:rPr lang="en-US" sz="1200" dirty="0"/>
              <a:t> </a:t>
            </a:r>
            <a:endParaRPr lang="en-US" sz="1200" dirty="0"/>
          </a:p>
          <a:p>
            <a:r>
              <a:rPr lang="en-US" sz="1200" dirty="0"/>
              <a:t>(</a:t>
            </a:r>
            <a:r>
              <a:rPr lang="en-US" sz="1200" dirty="0"/>
              <a:t>predicted molecular weight: 47 </a:t>
            </a:r>
            <a:r>
              <a:rPr lang="en-US" sz="1200" dirty="0" err="1"/>
              <a:t>kDa</a:t>
            </a:r>
            <a:r>
              <a:rPr lang="en-US" sz="1200" dirty="0"/>
              <a:t>). </a:t>
            </a:r>
            <a:r>
              <a:rPr lang="en-US" sz="1200" dirty="0" err="1"/>
              <a:t>Tbp</a:t>
            </a:r>
            <a:r>
              <a:rPr lang="en-US" sz="1200" dirty="0"/>
              <a:t> antibody (#8515, Cell Signal) detects a band of approximately 35-45 </a:t>
            </a:r>
            <a:r>
              <a:rPr lang="en-US" sz="1200" dirty="0" err="1"/>
              <a:t>kDa</a:t>
            </a:r>
            <a:r>
              <a:rPr lang="en-US" sz="1200" dirty="0"/>
              <a:t>. Four independent </a:t>
            </a:r>
          </a:p>
          <a:p>
            <a:r>
              <a:rPr lang="en-US" sz="1200" dirty="0"/>
              <a:t>experiments were conducted, N=4. 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586087" y="3917256"/>
            <a:ext cx="32541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M-82E 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5810287" y="3855700"/>
            <a:ext cx="338234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M-82C 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6723095" y="3855700"/>
            <a:ext cx="32541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M-82E </a:t>
            </a:r>
          </a:p>
        </p:txBody>
      </p:sp>
    </p:spTree>
    <p:extLst>
      <p:ext uri="{BB962C8B-B14F-4D97-AF65-F5344CB8AC3E}">
        <p14:creationId xmlns:p14="http://schemas.microsoft.com/office/powerpoint/2010/main" val="38956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E1C7-F811-4F51-BDA9-17EBB9618420}" type="datetime1">
              <a:rPr lang="en-GB" smtClean="0"/>
              <a:t>22/05/2023</a:t>
            </a:fld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A926C-488A-4E3E-9C21-57CAA120E11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152900" y="120650"/>
            <a:ext cx="1215076" cy="36933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2400" dirty="0"/>
              <a:t>Syt7/TBP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1437" t="7146" r="17394" b="15496"/>
          <a:stretch/>
        </p:blipFill>
        <p:spPr>
          <a:xfrm>
            <a:off x="5521181" y="723900"/>
            <a:ext cx="2318521" cy="20543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60272" y="1880176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40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5560272" y="2119703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3</a:t>
            </a:r>
            <a:r>
              <a:rPr lang="en-GB" sz="800" dirty="0"/>
              <a:t>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5560272" y="2410030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20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7516222" y="1894826"/>
            <a:ext cx="920750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b="1" dirty="0" err="1"/>
              <a:t>Tbp</a:t>
            </a:r>
            <a:endParaRPr lang="en-GB" sz="800" b="1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374318" y="1952658"/>
            <a:ext cx="1228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15574" y="1263295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20860" y="1263295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57004" y="1551635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95640" y="1551635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05342" y="1110410"/>
            <a:ext cx="1045664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813226" y="1398750"/>
            <a:ext cx="1045664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M-82D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/>
          <a:srcRect l="25326" t="3439" r="3439" b="5943"/>
          <a:stretch/>
        </p:blipFill>
        <p:spPr>
          <a:xfrm>
            <a:off x="5352555" y="3020150"/>
            <a:ext cx="2528168" cy="225336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063037" y="4168054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40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5063037" y="4453301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3</a:t>
            </a:r>
            <a:r>
              <a:rPr lang="en-GB" sz="800" dirty="0"/>
              <a:t>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5063037" y="4743628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20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7720345" y="4237229"/>
            <a:ext cx="920750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b="1" dirty="0" err="1"/>
              <a:t>Tbp</a:t>
            </a:r>
            <a:endParaRPr lang="en-GB" sz="800" b="1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7563201" y="4287441"/>
            <a:ext cx="1228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825999" y="3640577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48618" y="3640577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42305" y="3640577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72039" y="3640577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/>
          <a:srcRect l="25429" t="344" r="7157" b="16552"/>
          <a:stretch/>
        </p:blipFill>
        <p:spPr>
          <a:xfrm>
            <a:off x="2020633" y="3040568"/>
            <a:ext cx="2685851" cy="231978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967780" y="4275925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40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29" name="TextBox 28"/>
          <p:cNvSpPr txBox="1"/>
          <p:nvPr/>
        </p:nvSpPr>
        <p:spPr>
          <a:xfrm>
            <a:off x="1967780" y="4561172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3</a:t>
            </a:r>
            <a:r>
              <a:rPr lang="en-GB" sz="800" dirty="0"/>
              <a:t>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30" name="TextBox 29"/>
          <p:cNvSpPr txBox="1"/>
          <p:nvPr/>
        </p:nvSpPr>
        <p:spPr>
          <a:xfrm>
            <a:off x="1967780" y="4851499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20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2730742" y="3748448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53361" y="3748448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847048" y="3748448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076782" y="3748448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533394" y="4155323"/>
            <a:ext cx="920750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b="1" dirty="0"/>
              <a:t>Syt7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4383870" y="4205535"/>
            <a:ext cx="1228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967780" y="4028620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5</a:t>
            </a:r>
            <a:r>
              <a:rPr lang="en-GB" sz="800" dirty="0"/>
              <a:t>0 </a:t>
            </a:r>
            <a:r>
              <a:rPr lang="en-GB" sz="800" dirty="0" err="1"/>
              <a:t>kDa</a:t>
            </a:r>
            <a:endParaRPr lang="en-GB" sz="8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6"/>
          <a:srcRect l="28829" t="-3585" r="414" b="-1"/>
          <a:stretch/>
        </p:blipFill>
        <p:spPr>
          <a:xfrm>
            <a:off x="2285174" y="676276"/>
            <a:ext cx="2368324" cy="214024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2085590" y="1882818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40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2085590" y="2223945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3</a:t>
            </a:r>
            <a:r>
              <a:rPr lang="en-GB" sz="800" dirty="0"/>
              <a:t>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2085590" y="2526972"/>
            <a:ext cx="317395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20 </a:t>
            </a:r>
            <a:r>
              <a:rPr lang="en-GB" sz="800" dirty="0" err="1"/>
              <a:t>kDa</a:t>
            </a:r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4562412" y="1757065"/>
            <a:ext cx="920750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b="1" dirty="0"/>
              <a:t>Syt7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4420508" y="1814897"/>
            <a:ext cx="12285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925042" y="1332027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162078" y="1332027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493472" y="1332027"/>
            <a:ext cx="17953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CTR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59108" y="1332027"/>
            <a:ext cx="264496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BMP2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008460" y="1179142"/>
            <a:ext cx="1045664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M-82A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649694" y="1179142"/>
            <a:ext cx="1045664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M-82D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920606" y="3435159"/>
            <a:ext cx="338234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M-82C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33414" y="3435159"/>
            <a:ext cx="32541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M-82E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029497" y="3387870"/>
            <a:ext cx="338234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M-82C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942305" y="3387870"/>
            <a:ext cx="325410" cy="123111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/>
          <a:p>
            <a:pPr>
              <a:spcBef>
                <a:spcPct val="0"/>
              </a:spcBef>
            </a:pPr>
            <a:r>
              <a:rPr lang="en-GB" sz="800" dirty="0"/>
              <a:t>M-82E 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44508" y="5967030"/>
            <a:ext cx="9486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Original WB files: </a:t>
            </a:r>
            <a:r>
              <a:rPr lang="en-US" sz="1200" b="1" dirty="0"/>
              <a:t>Validation of top 35 most up or downregulated protein</a:t>
            </a:r>
          </a:p>
          <a:p>
            <a:r>
              <a:rPr lang="en-US" sz="1200" dirty="0"/>
              <a:t>Analysis of Syt7 protein expression by Western blotting. Syt7 antibody (MA5-27654, Invitrogen) detects a band of approximately 45 </a:t>
            </a:r>
            <a:r>
              <a:rPr lang="en-US" sz="1200" dirty="0" err="1"/>
              <a:t>kDa</a:t>
            </a:r>
            <a:r>
              <a:rPr lang="en-US" sz="1200" dirty="0"/>
              <a:t> . </a:t>
            </a:r>
          </a:p>
          <a:p>
            <a:r>
              <a:rPr lang="en-US" sz="1200" dirty="0" err="1"/>
              <a:t>Tbp</a:t>
            </a:r>
            <a:r>
              <a:rPr lang="en-US" sz="1200" dirty="0"/>
              <a:t> antibody (#8515, Cell Signal) detects a band of approximately 35-45 </a:t>
            </a:r>
            <a:r>
              <a:rPr lang="en-US" sz="1200" dirty="0" err="1"/>
              <a:t>kDa</a:t>
            </a:r>
            <a:r>
              <a:rPr lang="en-US" sz="1200" dirty="0"/>
              <a:t>. Four independent experiments were conducted, </a:t>
            </a:r>
            <a:r>
              <a:rPr lang="en-US" sz="1200" dirty="0"/>
              <a:t>N</a:t>
            </a:r>
            <a:r>
              <a:rPr lang="en-US" sz="1200" dirty="0"/>
              <a:t>=4. </a:t>
            </a:r>
          </a:p>
        </p:txBody>
      </p:sp>
    </p:spTree>
    <p:extLst>
      <p:ext uri="{BB962C8B-B14F-4D97-AF65-F5344CB8AC3E}">
        <p14:creationId xmlns:p14="http://schemas.microsoft.com/office/powerpoint/2010/main" val="960068849"/>
      </p:ext>
    </p:extLst>
  </p:cSld>
  <p:clrMapOvr>
    <a:masterClrMapping/>
  </p:clrMapOvr>
</p:sld>
</file>

<file path=ppt/theme/theme1.xml><?xml version="1.0" encoding="utf-8"?>
<a:theme xmlns:a="http://schemas.openxmlformats.org/drawingml/2006/main" name="Brugerdefineret design">
  <a:themeElements>
    <a:clrScheme name="Custom 1">
      <a:dk1>
        <a:srgbClr val="000000"/>
      </a:dk1>
      <a:lt1>
        <a:srgbClr val="FFFFFF"/>
      </a:lt1>
      <a:dk2>
        <a:srgbClr val="6E6E6E"/>
      </a:dk2>
      <a:lt2>
        <a:srgbClr val="E7E6E6"/>
      </a:lt2>
      <a:accent1>
        <a:srgbClr val="A31D20"/>
      </a:accent1>
      <a:accent2>
        <a:srgbClr val="7B7B7B"/>
      </a:accent2>
      <a:accent3>
        <a:srgbClr val="C73028"/>
      </a:accent3>
      <a:accent4>
        <a:srgbClr val="415570"/>
      </a:accent4>
      <a:accent5>
        <a:srgbClr val="197F8E"/>
      </a:accent5>
      <a:accent6>
        <a:srgbClr val="4B8324"/>
      </a:accent6>
      <a:hlink>
        <a:srgbClr val="A31D20"/>
      </a:hlink>
      <a:folHlink>
        <a:srgbClr val="000000"/>
      </a:folHlink>
    </a:clrScheme>
    <a:fontScheme name="Københavns Universitet">
      <a:majorFont>
        <a:latin typeface="Microsoft New Tai Lue"/>
        <a:ea typeface=""/>
        <a:cs typeface=""/>
      </a:majorFont>
      <a:minorFont>
        <a:latin typeface="Microsoft New Tai Lue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1"/>
          </a:solidFill>
        </a:ln>
      </a:spPr>
      <a:bodyPr wrap="square" rtlCol="0" anchor="ctr">
        <a:noAutofit/>
      </a:bodyPr>
      <a:lstStyle>
        <a:defPPr algn="l">
          <a:defRPr sz="2400" dirty="0" err="1" smtClean="0">
            <a:solidFill>
              <a:schemeClr val="bg1"/>
            </a:solidFill>
          </a:defRPr>
        </a:defPPr>
      </a:lstStyle>
    </a:spDef>
    <a:txDef>
      <a:spPr/>
      <a:bodyPr vert="horz" wrap="square" lIns="0" tIns="0" rIns="0" bIns="0" rtlCol="0" anchor="t" anchorCtr="0">
        <a:spAutoFit/>
      </a:bodyPr>
      <a:lstStyle>
        <a:defPPr marL="0" marR="0" indent="0" algn="l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sz="2400" b="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KU widescreen 2022 fuld DK.potx" id="{D586B09B-A223-4065-8CEA-4768666EE585}" vid="{2450F80C-42FC-4476-BB2A-1369D0CCCE6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</TotalTime>
  <Words>237</Words>
  <Application>Microsoft Office PowerPoint</Application>
  <PresentationFormat>Widescreen</PresentationFormat>
  <Paragraphs>92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Microsoft New Tai Lue</vt:lpstr>
      <vt:lpstr>Open Sans Extrabold</vt:lpstr>
      <vt:lpstr>Times New Roman</vt:lpstr>
      <vt:lpstr>Wingdings</vt:lpstr>
      <vt:lpstr>Brugerdefineret design</vt:lpstr>
      <vt:lpstr>PowerPoint Presentation</vt:lpstr>
      <vt:lpstr>PowerPoint Presentation</vt:lpstr>
    </vt:vector>
  </TitlesOfParts>
  <Company>SUND - KU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Michala Cecilie Burstein Prause</dc:creator>
  <cp:lastModifiedBy>Michala Cecilie Burstein Prause</cp:lastModifiedBy>
  <cp:revision>1</cp:revision>
  <dcterms:created xsi:type="dcterms:W3CDTF">2023-05-22T07:31:26Z</dcterms:created>
  <dcterms:modified xsi:type="dcterms:W3CDTF">2023-05-22T07:33:58Z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:">
    <vt:lpwstr>www.skabelon.dk</vt:lpwstr>
  </property>
  <property fmtid="{D5CDD505-2E9C-101B-9397-08002B2CF9AE}" pid="3" name="MSIP_Label_6a2630e2-1ac5-455e-8217-0156b1936a76_Enabled">
    <vt:lpwstr>true</vt:lpwstr>
  </property>
  <property fmtid="{D5CDD505-2E9C-101B-9397-08002B2CF9AE}" pid="4" name="MSIP_Label_6a2630e2-1ac5-455e-8217-0156b1936a76_SetDate">
    <vt:lpwstr>2023-05-22T07:31:26Z</vt:lpwstr>
  </property>
  <property fmtid="{D5CDD505-2E9C-101B-9397-08002B2CF9AE}" pid="5" name="MSIP_Label_6a2630e2-1ac5-455e-8217-0156b1936a76_Method">
    <vt:lpwstr>Standard</vt:lpwstr>
  </property>
  <property fmtid="{D5CDD505-2E9C-101B-9397-08002B2CF9AE}" pid="6" name="MSIP_Label_6a2630e2-1ac5-455e-8217-0156b1936a76_Name">
    <vt:lpwstr>Notclass</vt:lpwstr>
  </property>
  <property fmtid="{D5CDD505-2E9C-101B-9397-08002B2CF9AE}" pid="7" name="MSIP_Label_6a2630e2-1ac5-455e-8217-0156b1936a76_SiteId">
    <vt:lpwstr>a3927f91-cda1-4696-af89-8c9f1ceffa91</vt:lpwstr>
  </property>
  <property fmtid="{D5CDD505-2E9C-101B-9397-08002B2CF9AE}" pid="8" name="MSIP_Label_6a2630e2-1ac5-455e-8217-0156b1936a76_ActionId">
    <vt:lpwstr>1d790e11-8e82-4336-8cb1-024ce3d46be3</vt:lpwstr>
  </property>
  <property fmtid="{D5CDD505-2E9C-101B-9397-08002B2CF9AE}" pid="9" name="MSIP_Label_6a2630e2-1ac5-455e-8217-0156b1936a76_ContentBits">
    <vt:lpwstr>0</vt:lpwstr>
  </property>
</Properties>
</file>