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62" r:id="rId2"/>
    <p:sldId id="264" r:id="rId3"/>
    <p:sldId id="265" r:id="rId4"/>
  </p:sldIdLst>
  <p:sldSz cx="6858000" cy="99075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702"/>
    <p:restoredTop sz="95840"/>
  </p:normalViewPr>
  <p:slideViewPr>
    <p:cSldViewPr snapToGrid="0" snapToObjects="1">
      <p:cViewPr>
        <p:scale>
          <a:sx n="94" d="100"/>
          <a:sy n="94" d="100"/>
        </p:scale>
        <p:origin x="2696" y="-9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y Stead" userId="835b96c0-9608-4dce-b977-b3720a2b87aa" providerId="ADAL" clId="{95CAC9B6-8E41-944A-B614-E493FD216861}"/>
    <pc:docChg chg="custSel addSld modSld">
      <pc:chgData name="Lucy Stead" userId="835b96c0-9608-4dce-b977-b3720a2b87aa" providerId="ADAL" clId="{95CAC9B6-8E41-944A-B614-E493FD216861}" dt="2023-01-16T21:15:11.194" v="496" actId="20577"/>
      <pc:docMkLst>
        <pc:docMk/>
      </pc:docMkLst>
      <pc:sldChg chg="modSp mod">
        <pc:chgData name="Lucy Stead" userId="835b96c0-9608-4dce-b977-b3720a2b87aa" providerId="ADAL" clId="{95CAC9B6-8E41-944A-B614-E493FD216861}" dt="2023-01-16T21:14:47.235" v="493" actId="20577"/>
        <pc:sldMkLst>
          <pc:docMk/>
          <pc:sldMk cId="1384005957" sldId="262"/>
        </pc:sldMkLst>
        <pc:spChg chg="mod">
          <ac:chgData name="Lucy Stead" userId="835b96c0-9608-4dce-b977-b3720a2b87aa" providerId="ADAL" clId="{95CAC9B6-8E41-944A-B614-E493FD216861}" dt="2023-01-16T21:14:47.235" v="493" actId="20577"/>
          <ac:spMkLst>
            <pc:docMk/>
            <pc:sldMk cId="1384005957" sldId="262"/>
            <ac:spMk id="13" creationId="{B1C62953-538C-E9A7-9231-8473682F0651}"/>
          </ac:spMkLst>
        </pc:spChg>
      </pc:sldChg>
      <pc:sldChg chg="modSp mod">
        <pc:chgData name="Lucy Stead" userId="835b96c0-9608-4dce-b977-b3720a2b87aa" providerId="ADAL" clId="{95CAC9B6-8E41-944A-B614-E493FD216861}" dt="2023-01-16T21:14:56.093" v="494" actId="20577"/>
        <pc:sldMkLst>
          <pc:docMk/>
          <pc:sldMk cId="802901157" sldId="264"/>
        </pc:sldMkLst>
        <pc:spChg chg="mod">
          <ac:chgData name="Lucy Stead" userId="835b96c0-9608-4dce-b977-b3720a2b87aa" providerId="ADAL" clId="{95CAC9B6-8E41-944A-B614-E493FD216861}" dt="2023-01-16T21:14:56.093" v="494" actId="20577"/>
          <ac:spMkLst>
            <pc:docMk/>
            <pc:sldMk cId="802901157" sldId="264"/>
            <ac:spMk id="2" creationId="{A46326C7-BE53-B262-C7EF-5344F2FFE356}"/>
          </ac:spMkLst>
        </pc:spChg>
      </pc:sldChg>
      <pc:sldChg chg="addSp delSp modSp new mod">
        <pc:chgData name="Lucy Stead" userId="835b96c0-9608-4dce-b977-b3720a2b87aa" providerId="ADAL" clId="{95CAC9B6-8E41-944A-B614-E493FD216861}" dt="2023-01-16T21:15:11.194" v="496" actId="20577"/>
        <pc:sldMkLst>
          <pc:docMk/>
          <pc:sldMk cId="889626749" sldId="265"/>
        </pc:sldMkLst>
        <pc:spChg chg="del">
          <ac:chgData name="Lucy Stead" userId="835b96c0-9608-4dce-b977-b3720a2b87aa" providerId="ADAL" clId="{95CAC9B6-8E41-944A-B614-E493FD216861}" dt="2023-01-16T11:56:29.473" v="1" actId="478"/>
          <ac:spMkLst>
            <pc:docMk/>
            <pc:sldMk cId="889626749" sldId="265"/>
            <ac:spMk id="2" creationId="{9AA3A88E-698F-5EF0-B419-97F0BF2CAB62}"/>
          </ac:spMkLst>
        </pc:spChg>
        <pc:spChg chg="del">
          <ac:chgData name="Lucy Stead" userId="835b96c0-9608-4dce-b977-b3720a2b87aa" providerId="ADAL" clId="{95CAC9B6-8E41-944A-B614-E493FD216861}" dt="2023-01-16T11:56:29.473" v="1" actId="478"/>
          <ac:spMkLst>
            <pc:docMk/>
            <pc:sldMk cId="889626749" sldId="265"/>
            <ac:spMk id="3" creationId="{EFFB0737-0EF7-5C26-D2A9-DA012E4C1FE5}"/>
          </ac:spMkLst>
        </pc:spChg>
        <pc:spChg chg="add mod">
          <ac:chgData name="Lucy Stead" userId="835b96c0-9608-4dce-b977-b3720a2b87aa" providerId="ADAL" clId="{95CAC9B6-8E41-944A-B614-E493FD216861}" dt="2023-01-16T21:15:11.194" v="496" actId="20577"/>
          <ac:spMkLst>
            <pc:docMk/>
            <pc:sldMk cId="889626749" sldId="265"/>
            <ac:spMk id="7" creationId="{03DE2C73-72FC-C6F1-7FDD-EA09BA345EBD}"/>
          </ac:spMkLst>
        </pc:spChg>
        <pc:picChg chg="add mod modCrop">
          <ac:chgData name="Lucy Stead" userId="835b96c0-9608-4dce-b977-b3720a2b87aa" providerId="ADAL" clId="{95CAC9B6-8E41-944A-B614-E493FD216861}" dt="2023-01-16T11:57:26.777" v="12" actId="732"/>
          <ac:picMkLst>
            <pc:docMk/>
            <pc:sldMk cId="889626749" sldId="265"/>
            <ac:picMk id="5" creationId="{7EC6E53D-FC7B-B604-1817-E094BF3FA324}"/>
          </ac:picMkLst>
        </pc:picChg>
        <pc:picChg chg="add mod modCrop">
          <ac:chgData name="Lucy Stead" userId="835b96c0-9608-4dce-b977-b3720a2b87aa" providerId="ADAL" clId="{95CAC9B6-8E41-944A-B614-E493FD216861}" dt="2023-01-16T11:57:21.881" v="10" actId="1076"/>
          <ac:picMkLst>
            <pc:docMk/>
            <pc:sldMk cId="889626749" sldId="265"/>
            <ac:picMk id="6" creationId="{B04DF06C-38CB-6130-135D-8015CE334B47}"/>
          </ac:picMkLst>
        </pc:picChg>
      </pc:sldChg>
    </pc:docChg>
  </pc:docChgLst>
  <pc:docChgLst>
    <pc:chgData name="Lucy Stead" userId="835b96c0-9608-4dce-b977-b3720a2b87aa" providerId="ADAL" clId="{EA1307C6-CCD4-CB4F-805F-884423E21C6A}"/>
    <pc:docChg chg="undo custSel delSld modSld">
      <pc:chgData name="Lucy Stead" userId="835b96c0-9608-4dce-b977-b3720a2b87aa" providerId="ADAL" clId="{EA1307C6-CCD4-CB4F-805F-884423E21C6A}" dt="2022-11-19T12:19:25.212" v="178" actId="20577"/>
      <pc:docMkLst>
        <pc:docMk/>
      </pc:docMkLst>
      <pc:sldChg chg="addSp delSp modSp mod">
        <pc:chgData name="Lucy Stead" userId="835b96c0-9608-4dce-b977-b3720a2b87aa" providerId="ADAL" clId="{EA1307C6-CCD4-CB4F-805F-884423E21C6A}" dt="2022-11-19T12:19:25.212" v="178" actId="20577"/>
        <pc:sldMkLst>
          <pc:docMk/>
          <pc:sldMk cId="802901157" sldId="264"/>
        </pc:sldMkLst>
        <pc:spChg chg="mod">
          <ac:chgData name="Lucy Stead" userId="835b96c0-9608-4dce-b977-b3720a2b87aa" providerId="ADAL" clId="{EA1307C6-CCD4-CB4F-805F-884423E21C6A}" dt="2022-11-19T12:19:25.212" v="178" actId="20577"/>
          <ac:spMkLst>
            <pc:docMk/>
            <pc:sldMk cId="802901157" sldId="264"/>
            <ac:spMk id="2" creationId="{A46326C7-BE53-B262-C7EF-5344F2FFE356}"/>
          </ac:spMkLst>
        </pc:spChg>
        <pc:spChg chg="del">
          <ac:chgData name="Lucy Stead" userId="835b96c0-9608-4dce-b977-b3720a2b87aa" providerId="ADAL" clId="{EA1307C6-CCD4-CB4F-805F-884423E21C6A}" dt="2022-11-18T14:50:07.300" v="0" actId="478"/>
          <ac:spMkLst>
            <pc:docMk/>
            <pc:sldMk cId="802901157" sldId="264"/>
            <ac:spMk id="4" creationId="{24372FF2-5EE7-6149-71FB-1A0FE85AB06C}"/>
          </ac:spMkLst>
        </pc:spChg>
        <pc:spChg chg="mod topLvl">
          <ac:chgData name="Lucy Stead" userId="835b96c0-9608-4dce-b977-b3720a2b87aa" providerId="ADAL" clId="{EA1307C6-CCD4-CB4F-805F-884423E21C6A}" dt="2022-11-19T12:07:03.690" v="7" actId="692"/>
          <ac:spMkLst>
            <pc:docMk/>
            <pc:sldMk cId="802901157" sldId="264"/>
            <ac:spMk id="7" creationId="{59CE2FFD-5B37-713B-A370-396959D03814}"/>
          </ac:spMkLst>
        </pc:spChg>
        <pc:spChg chg="mod topLvl">
          <ac:chgData name="Lucy Stead" userId="835b96c0-9608-4dce-b977-b3720a2b87aa" providerId="ADAL" clId="{EA1307C6-CCD4-CB4F-805F-884423E21C6A}" dt="2022-11-19T12:07:03.690" v="7" actId="692"/>
          <ac:spMkLst>
            <pc:docMk/>
            <pc:sldMk cId="802901157" sldId="264"/>
            <ac:spMk id="8" creationId="{80DD90B5-C647-63EF-7CE0-D10AE31469DB}"/>
          </ac:spMkLst>
        </pc:spChg>
        <pc:spChg chg="mod topLvl">
          <ac:chgData name="Lucy Stead" userId="835b96c0-9608-4dce-b977-b3720a2b87aa" providerId="ADAL" clId="{EA1307C6-CCD4-CB4F-805F-884423E21C6A}" dt="2022-11-19T12:07:03.690" v="7" actId="692"/>
          <ac:spMkLst>
            <pc:docMk/>
            <pc:sldMk cId="802901157" sldId="264"/>
            <ac:spMk id="9" creationId="{FCA84F19-904E-EC31-E9B0-0796B3AA8BBD}"/>
          </ac:spMkLst>
        </pc:spChg>
        <pc:spChg chg="mod topLvl">
          <ac:chgData name="Lucy Stead" userId="835b96c0-9608-4dce-b977-b3720a2b87aa" providerId="ADAL" clId="{EA1307C6-CCD4-CB4F-805F-884423E21C6A}" dt="2022-11-19T12:07:10.199" v="8" actId="692"/>
          <ac:spMkLst>
            <pc:docMk/>
            <pc:sldMk cId="802901157" sldId="264"/>
            <ac:spMk id="18" creationId="{238BE01D-47B0-33B7-A4A2-3CEBABB509BF}"/>
          </ac:spMkLst>
        </pc:spChg>
        <pc:spChg chg="mod topLvl">
          <ac:chgData name="Lucy Stead" userId="835b96c0-9608-4dce-b977-b3720a2b87aa" providerId="ADAL" clId="{EA1307C6-CCD4-CB4F-805F-884423E21C6A}" dt="2022-11-19T12:07:10.199" v="8" actId="692"/>
          <ac:spMkLst>
            <pc:docMk/>
            <pc:sldMk cId="802901157" sldId="264"/>
            <ac:spMk id="19" creationId="{3F802281-86FF-67C6-95D0-70AEC18407C3}"/>
          </ac:spMkLst>
        </pc:spChg>
        <pc:spChg chg="mod topLvl">
          <ac:chgData name="Lucy Stead" userId="835b96c0-9608-4dce-b977-b3720a2b87aa" providerId="ADAL" clId="{EA1307C6-CCD4-CB4F-805F-884423E21C6A}" dt="2022-11-19T12:07:10.199" v="8" actId="692"/>
          <ac:spMkLst>
            <pc:docMk/>
            <pc:sldMk cId="802901157" sldId="264"/>
            <ac:spMk id="20" creationId="{9383414B-A6BF-0C8C-070E-0E06D01E4580}"/>
          </ac:spMkLst>
        </pc:spChg>
        <pc:spChg chg="mod topLvl">
          <ac:chgData name="Lucy Stead" userId="835b96c0-9608-4dce-b977-b3720a2b87aa" providerId="ADAL" clId="{EA1307C6-CCD4-CB4F-805F-884423E21C6A}" dt="2022-11-19T12:07:10.199" v="8" actId="692"/>
          <ac:spMkLst>
            <pc:docMk/>
            <pc:sldMk cId="802901157" sldId="264"/>
            <ac:spMk id="23" creationId="{5270733A-4858-CB63-BCE6-651DA271416E}"/>
          </ac:spMkLst>
        </pc:spChg>
        <pc:spChg chg="mod topLvl">
          <ac:chgData name="Lucy Stead" userId="835b96c0-9608-4dce-b977-b3720a2b87aa" providerId="ADAL" clId="{EA1307C6-CCD4-CB4F-805F-884423E21C6A}" dt="2022-11-19T12:07:10.199" v="8" actId="692"/>
          <ac:spMkLst>
            <pc:docMk/>
            <pc:sldMk cId="802901157" sldId="264"/>
            <ac:spMk id="24" creationId="{A69BEA3C-7688-DA82-E6E7-A7422A51E449}"/>
          </ac:spMkLst>
        </pc:spChg>
        <pc:spChg chg="mod topLvl">
          <ac:chgData name="Lucy Stead" userId="835b96c0-9608-4dce-b977-b3720a2b87aa" providerId="ADAL" clId="{EA1307C6-CCD4-CB4F-805F-884423E21C6A}" dt="2022-11-19T12:07:10.199" v="8" actId="692"/>
          <ac:spMkLst>
            <pc:docMk/>
            <pc:sldMk cId="802901157" sldId="264"/>
            <ac:spMk id="25" creationId="{001DAB9B-8E0B-8616-DDC9-97719977F281}"/>
          </ac:spMkLst>
        </pc:spChg>
        <pc:spChg chg="mod topLvl">
          <ac:chgData name="Lucy Stead" userId="835b96c0-9608-4dce-b977-b3720a2b87aa" providerId="ADAL" clId="{EA1307C6-CCD4-CB4F-805F-884423E21C6A}" dt="2022-11-19T12:07:10.199" v="8" actId="692"/>
          <ac:spMkLst>
            <pc:docMk/>
            <pc:sldMk cId="802901157" sldId="264"/>
            <ac:spMk id="26" creationId="{782A13F2-B383-6DC4-F44A-213B6F9D929B}"/>
          </ac:spMkLst>
        </pc:spChg>
        <pc:spChg chg="del mod">
          <ac:chgData name="Lucy Stead" userId="835b96c0-9608-4dce-b977-b3720a2b87aa" providerId="ADAL" clId="{EA1307C6-CCD4-CB4F-805F-884423E21C6A}" dt="2022-11-19T11:38:07.345" v="2" actId="478"/>
          <ac:spMkLst>
            <pc:docMk/>
            <pc:sldMk cId="802901157" sldId="264"/>
            <ac:spMk id="29" creationId="{FDE77E44-0C56-A485-7BC0-3C7AA8D0E1D3}"/>
          </ac:spMkLst>
        </pc:spChg>
        <pc:spChg chg="del">
          <ac:chgData name="Lucy Stead" userId="835b96c0-9608-4dce-b977-b3720a2b87aa" providerId="ADAL" clId="{EA1307C6-CCD4-CB4F-805F-884423E21C6A}" dt="2022-11-18T14:50:07.300" v="0" actId="478"/>
          <ac:spMkLst>
            <pc:docMk/>
            <pc:sldMk cId="802901157" sldId="264"/>
            <ac:spMk id="30" creationId="{8DEDC357-E037-402B-0153-37871CDE555E}"/>
          </ac:spMkLst>
        </pc:spChg>
        <pc:spChg chg="mod">
          <ac:chgData name="Lucy Stead" userId="835b96c0-9608-4dce-b977-b3720a2b87aa" providerId="ADAL" clId="{EA1307C6-CCD4-CB4F-805F-884423E21C6A}" dt="2022-11-19T12:18:18.439" v="163" actId="208"/>
          <ac:spMkLst>
            <pc:docMk/>
            <pc:sldMk cId="802901157" sldId="264"/>
            <ac:spMk id="33" creationId="{0B78306F-A32D-4052-FEB2-6EA8B0A09972}"/>
          </ac:spMkLst>
        </pc:spChg>
        <pc:spChg chg="mod">
          <ac:chgData name="Lucy Stead" userId="835b96c0-9608-4dce-b977-b3720a2b87aa" providerId="ADAL" clId="{EA1307C6-CCD4-CB4F-805F-884423E21C6A}" dt="2022-11-19T12:18:18.439" v="163" actId="208"/>
          <ac:spMkLst>
            <pc:docMk/>
            <pc:sldMk cId="802901157" sldId="264"/>
            <ac:spMk id="34" creationId="{6FF50657-F2F8-BAFE-2AA4-9E6BA18E6D4A}"/>
          </ac:spMkLst>
        </pc:spChg>
        <pc:spChg chg="mod topLvl">
          <ac:chgData name="Lucy Stead" userId="835b96c0-9608-4dce-b977-b3720a2b87aa" providerId="ADAL" clId="{EA1307C6-CCD4-CB4F-805F-884423E21C6A}" dt="2022-11-19T12:07:17.014" v="9" actId="692"/>
          <ac:spMkLst>
            <pc:docMk/>
            <pc:sldMk cId="802901157" sldId="264"/>
            <ac:spMk id="35" creationId="{F0DA66B8-8AA3-0A20-616C-D26816BB1C9C}"/>
          </ac:spMkLst>
        </pc:spChg>
        <pc:spChg chg="mod topLvl">
          <ac:chgData name="Lucy Stead" userId="835b96c0-9608-4dce-b977-b3720a2b87aa" providerId="ADAL" clId="{EA1307C6-CCD4-CB4F-805F-884423E21C6A}" dt="2022-11-19T12:07:17.014" v="9" actId="692"/>
          <ac:spMkLst>
            <pc:docMk/>
            <pc:sldMk cId="802901157" sldId="264"/>
            <ac:spMk id="37" creationId="{B9B2AF6E-E80F-A3C8-4226-DAEBF923C779}"/>
          </ac:spMkLst>
        </pc:spChg>
        <pc:spChg chg="mod topLvl">
          <ac:chgData name="Lucy Stead" userId="835b96c0-9608-4dce-b977-b3720a2b87aa" providerId="ADAL" clId="{EA1307C6-CCD4-CB4F-805F-884423E21C6A}" dt="2022-11-19T12:07:17.014" v="9" actId="692"/>
          <ac:spMkLst>
            <pc:docMk/>
            <pc:sldMk cId="802901157" sldId="264"/>
            <ac:spMk id="38" creationId="{C1A8BB2A-89AC-68B8-E76F-A961582A584B}"/>
          </ac:spMkLst>
        </pc:spChg>
        <pc:spChg chg="mod topLvl">
          <ac:chgData name="Lucy Stead" userId="835b96c0-9608-4dce-b977-b3720a2b87aa" providerId="ADAL" clId="{EA1307C6-CCD4-CB4F-805F-884423E21C6A}" dt="2022-11-19T12:07:17.014" v="9" actId="692"/>
          <ac:spMkLst>
            <pc:docMk/>
            <pc:sldMk cId="802901157" sldId="264"/>
            <ac:spMk id="39" creationId="{D9A958D2-F26A-078D-169D-6FAA8482473B}"/>
          </ac:spMkLst>
        </pc:spChg>
        <pc:spChg chg="mod topLvl">
          <ac:chgData name="Lucy Stead" userId="835b96c0-9608-4dce-b977-b3720a2b87aa" providerId="ADAL" clId="{EA1307C6-CCD4-CB4F-805F-884423E21C6A}" dt="2022-11-19T12:07:17.014" v="9" actId="692"/>
          <ac:spMkLst>
            <pc:docMk/>
            <pc:sldMk cId="802901157" sldId="264"/>
            <ac:spMk id="40" creationId="{2FB2DA23-ED45-7950-D56D-9B35BD885145}"/>
          </ac:spMkLst>
        </pc:spChg>
        <pc:spChg chg="mod topLvl">
          <ac:chgData name="Lucy Stead" userId="835b96c0-9608-4dce-b977-b3720a2b87aa" providerId="ADAL" clId="{EA1307C6-CCD4-CB4F-805F-884423E21C6A}" dt="2022-11-19T12:07:17.014" v="9" actId="692"/>
          <ac:spMkLst>
            <pc:docMk/>
            <pc:sldMk cId="802901157" sldId="264"/>
            <ac:spMk id="41" creationId="{BF826B86-7B20-26CD-1F84-78F6EF92182F}"/>
          </ac:spMkLst>
        </pc:spChg>
        <pc:spChg chg="mod">
          <ac:chgData name="Lucy Stead" userId="835b96c0-9608-4dce-b977-b3720a2b87aa" providerId="ADAL" clId="{EA1307C6-CCD4-CB4F-805F-884423E21C6A}" dt="2022-11-19T12:10:18.032" v="11"/>
          <ac:spMkLst>
            <pc:docMk/>
            <pc:sldMk cId="802901157" sldId="264"/>
            <ac:spMk id="45" creationId="{3D46D901-A62A-5176-E8DB-527E1FEC2B51}"/>
          </ac:spMkLst>
        </pc:spChg>
        <pc:spChg chg="mod topLvl">
          <ac:chgData name="Lucy Stead" userId="835b96c0-9608-4dce-b977-b3720a2b87aa" providerId="ADAL" clId="{EA1307C6-CCD4-CB4F-805F-884423E21C6A}" dt="2022-11-19T12:06:56.678" v="6" actId="165"/>
          <ac:spMkLst>
            <pc:docMk/>
            <pc:sldMk cId="802901157" sldId="264"/>
            <ac:spMk id="49" creationId="{63398676-6CFC-66F4-7FB3-FC23873955E9}"/>
          </ac:spMkLst>
        </pc:spChg>
        <pc:spChg chg="mod topLvl">
          <ac:chgData name="Lucy Stead" userId="835b96c0-9608-4dce-b977-b3720a2b87aa" providerId="ADAL" clId="{EA1307C6-CCD4-CB4F-805F-884423E21C6A}" dt="2022-11-19T12:06:56.678" v="6" actId="165"/>
          <ac:spMkLst>
            <pc:docMk/>
            <pc:sldMk cId="802901157" sldId="264"/>
            <ac:spMk id="50" creationId="{CC9F07CC-7960-684D-ED4E-439022E768A8}"/>
          </ac:spMkLst>
        </pc:spChg>
        <pc:spChg chg="mod topLvl">
          <ac:chgData name="Lucy Stead" userId="835b96c0-9608-4dce-b977-b3720a2b87aa" providerId="ADAL" clId="{EA1307C6-CCD4-CB4F-805F-884423E21C6A}" dt="2022-11-19T12:06:56.678" v="6" actId="165"/>
          <ac:spMkLst>
            <pc:docMk/>
            <pc:sldMk cId="802901157" sldId="264"/>
            <ac:spMk id="51" creationId="{09BE34FA-3D80-5D30-34FF-D43645D5DBE5}"/>
          </ac:spMkLst>
        </pc:spChg>
        <pc:spChg chg="mod">
          <ac:chgData name="Lucy Stead" userId="835b96c0-9608-4dce-b977-b3720a2b87aa" providerId="ADAL" clId="{EA1307C6-CCD4-CB4F-805F-884423E21C6A}" dt="2022-11-19T12:10:18.032" v="11"/>
          <ac:spMkLst>
            <pc:docMk/>
            <pc:sldMk cId="802901157" sldId="264"/>
            <ac:spMk id="53" creationId="{FA9F00B1-B52A-D262-0D7D-94D7540F5AAE}"/>
          </ac:spMkLst>
        </pc:spChg>
        <pc:spChg chg="mod">
          <ac:chgData name="Lucy Stead" userId="835b96c0-9608-4dce-b977-b3720a2b87aa" providerId="ADAL" clId="{EA1307C6-CCD4-CB4F-805F-884423E21C6A}" dt="2022-11-19T12:10:18.032" v="11"/>
          <ac:spMkLst>
            <pc:docMk/>
            <pc:sldMk cId="802901157" sldId="264"/>
            <ac:spMk id="54" creationId="{F746C62F-21C4-A706-044F-A955BDBDA70B}"/>
          </ac:spMkLst>
        </pc:spChg>
        <pc:spChg chg="mod">
          <ac:chgData name="Lucy Stead" userId="835b96c0-9608-4dce-b977-b3720a2b87aa" providerId="ADAL" clId="{EA1307C6-CCD4-CB4F-805F-884423E21C6A}" dt="2022-11-19T12:13:16.962" v="36"/>
          <ac:spMkLst>
            <pc:docMk/>
            <pc:sldMk cId="802901157" sldId="264"/>
            <ac:spMk id="64" creationId="{17CB9D14-2DA4-FE48-B092-7A6D4F4B733B}"/>
          </ac:spMkLst>
        </pc:spChg>
        <pc:spChg chg="mod">
          <ac:chgData name="Lucy Stead" userId="835b96c0-9608-4dce-b977-b3720a2b87aa" providerId="ADAL" clId="{EA1307C6-CCD4-CB4F-805F-884423E21C6A}" dt="2022-11-19T12:19:13.913" v="171" actId="208"/>
          <ac:spMkLst>
            <pc:docMk/>
            <pc:sldMk cId="802901157" sldId="264"/>
            <ac:spMk id="65" creationId="{2B01C3E4-D9A6-3F2D-54ED-61358DBFC01C}"/>
          </ac:spMkLst>
        </pc:spChg>
        <pc:spChg chg="mod">
          <ac:chgData name="Lucy Stead" userId="835b96c0-9608-4dce-b977-b3720a2b87aa" providerId="ADAL" clId="{EA1307C6-CCD4-CB4F-805F-884423E21C6A}" dt="2022-11-19T12:19:16.217" v="172" actId="208"/>
          <ac:spMkLst>
            <pc:docMk/>
            <pc:sldMk cId="802901157" sldId="264"/>
            <ac:spMk id="66" creationId="{D80447C0-9B50-E496-26D6-F473EB553355}"/>
          </ac:spMkLst>
        </pc:spChg>
        <pc:spChg chg="mod">
          <ac:chgData name="Lucy Stead" userId="835b96c0-9608-4dce-b977-b3720a2b87aa" providerId="ADAL" clId="{EA1307C6-CCD4-CB4F-805F-884423E21C6A}" dt="2022-11-19T12:19:11.525" v="170" actId="208"/>
          <ac:spMkLst>
            <pc:docMk/>
            <pc:sldMk cId="802901157" sldId="264"/>
            <ac:spMk id="67" creationId="{B8FA1734-512D-1E07-232B-C64034234369}"/>
          </ac:spMkLst>
        </pc:spChg>
        <pc:spChg chg="mod">
          <ac:chgData name="Lucy Stead" userId="835b96c0-9608-4dce-b977-b3720a2b87aa" providerId="ADAL" clId="{EA1307C6-CCD4-CB4F-805F-884423E21C6A}" dt="2022-11-19T12:13:56.805" v="42"/>
          <ac:spMkLst>
            <pc:docMk/>
            <pc:sldMk cId="802901157" sldId="264"/>
            <ac:spMk id="70" creationId="{62B28CD2-AD26-9653-8CBF-0AEB6B2CECE2}"/>
          </ac:spMkLst>
        </pc:spChg>
        <pc:spChg chg="mod">
          <ac:chgData name="Lucy Stead" userId="835b96c0-9608-4dce-b977-b3720a2b87aa" providerId="ADAL" clId="{EA1307C6-CCD4-CB4F-805F-884423E21C6A}" dt="2022-11-19T12:18:44.049" v="167" actId="208"/>
          <ac:spMkLst>
            <pc:docMk/>
            <pc:sldMk cId="802901157" sldId="264"/>
            <ac:spMk id="71" creationId="{11C5D762-BD44-A926-5049-B4B5508CA3A8}"/>
          </ac:spMkLst>
        </pc:spChg>
        <pc:spChg chg="mod">
          <ac:chgData name="Lucy Stead" userId="835b96c0-9608-4dce-b977-b3720a2b87aa" providerId="ADAL" clId="{EA1307C6-CCD4-CB4F-805F-884423E21C6A}" dt="2022-11-19T12:18:42.257" v="166" actId="208"/>
          <ac:spMkLst>
            <pc:docMk/>
            <pc:sldMk cId="802901157" sldId="264"/>
            <ac:spMk id="72" creationId="{AFC8F7F0-63D0-D6A1-68CC-6ED481447FE2}"/>
          </ac:spMkLst>
        </pc:spChg>
        <pc:spChg chg="mod">
          <ac:chgData name="Lucy Stead" userId="835b96c0-9608-4dce-b977-b3720a2b87aa" providerId="ADAL" clId="{EA1307C6-CCD4-CB4F-805F-884423E21C6A}" dt="2022-11-19T12:13:56.805" v="42"/>
          <ac:spMkLst>
            <pc:docMk/>
            <pc:sldMk cId="802901157" sldId="264"/>
            <ac:spMk id="74" creationId="{D5CBF983-C027-80DB-3B10-40AE01E61C01}"/>
          </ac:spMkLst>
        </pc:spChg>
        <pc:spChg chg="mod">
          <ac:chgData name="Lucy Stead" userId="835b96c0-9608-4dce-b977-b3720a2b87aa" providerId="ADAL" clId="{EA1307C6-CCD4-CB4F-805F-884423E21C6A}" dt="2022-11-19T12:14:54.656" v="49"/>
          <ac:spMkLst>
            <pc:docMk/>
            <pc:sldMk cId="802901157" sldId="264"/>
            <ac:spMk id="77" creationId="{3E75D55E-7FF3-7D40-0C2A-DFD22608C521}"/>
          </ac:spMkLst>
        </pc:spChg>
        <pc:spChg chg="mod">
          <ac:chgData name="Lucy Stead" userId="835b96c0-9608-4dce-b977-b3720a2b87aa" providerId="ADAL" clId="{EA1307C6-CCD4-CB4F-805F-884423E21C6A}" dt="2022-11-19T12:18:38.156" v="165" actId="208"/>
          <ac:spMkLst>
            <pc:docMk/>
            <pc:sldMk cId="802901157" sldId="264"/>
            <ac:spMk id="78" creationId="{F2ECCF65-7F43-2E02-EF79-80920AAF5372}"/>
          </ac:spMkLst>
        </pc:spChg>
        <pc:spChg chg="mod">
          <ac:chgData name="Lucy Stead" userId="835b96c0-9608-4dce-b977-b3720a2b87aa" providerId="ADAL" clId="{EA1307C6-CCD4-CB4F-805F-884423E21C6A}" dt="2022-11-19T12:14:54.656" v="49"/>
          <ac:spMkLst>
            <pc:docMk/>
            <pc:sldMk cId="802901157" sldId="264"/>
            <ac:spMk id="79" creationId="{27916DDA-16E3-EC0F-4AB6-55CC4BC00A75}"/>
          </ac:spMkLst>
        </pc:spChg>
        <pc:spChg chg="mod">
          <ac:chgData name="Lucy Stead" userId="835b96c0-9608-4dce-b977-b3720a2b87aa" providerId="ADAL" clId="{EA1307C6-CCD4-CB4F-805F-884423E21C6A}" dt="2022-11-19T12:18:36.039" v="164" actId="208"/>
          <ac:spMkLst>
            <pc:docMk/>
            <pc:sldMk cId="802901157" sldId="264"/>
            <ac:spMk id="80" creationId="{FF5E7858-4F35-8686-982B-3CD11349CDFD}"/>
          </ac:spMkLst>
        </pc:spChg>
        <pc:spChg chg="mod">
          <ac:chgData name="Lucy Stead" userId="835b96c0-9608-4dce-b977-b3720a2b87aa" providerId="ADAL" clId="{EA1307C6-CCD4-CB4F-805F-884423E21C6A}" dt="2022-11-19T12:16:15.332" v="63"/>
          <ac:spMkLst>
            <pc:docMk/>
            <pc:sldMk cId="802901157" sldId="264"/>
            <ac:spMk id="86" creationId="{0B2E7669-2E39-2F7C-AB2E-0751F0CE298D}"/>
          </ac:spMkLst>
        </pc:spChg>
        <pc:spChg chg="mod">
          <ac:chgData name="Lucy Stead" userId="835b96c0-9608-4dce-b977-b3720a2b87aa" providerId="ADAL" clId="{EA1307C6-CCD4-CB4F-805F-884423E21C6A}" dt="2022-11-19T12:16:15.332" v="63"/>
          <ac:spMkLst>
            <pc:docMk/>
            <pc:sldMk cId="802901157" sldId="264"/>
            <ac:spMk id="87" creationId="{837BE768-FFEA-FDA5-34E2-FF38894BF5D7}"/>
          </ac:spMkLst>
        </pc:spChg>
        <pc:spChg chg="mod">
          <ac:chgData name="Lucy Stead" userId="835b96c0-9608-4dce-b977-b3720a2b87aa" providerId="ADAL" clId="{EA1307C6-CCD4-CB4F-805F-884423E21C6A}" dt="2022-11-19T12:16:15.332" v="63"/>
          <ac:spMkLst>
            <pc:docMk/>
            <pc:sldMk cId="802901157" sldId="264"/>
            <ac:spMk id="88" creationId="{E7DFADDA-05CC-1459-46EA-69E47E615278}"/>
          </ac:spMkLst>
        </pc:spChg>
        <pc:spChg chg="mod">
          <ac:chgData name="Lucy Stead" userId="835b96c0-9608-4dce-b977-b3720a2b87aa" providerId="ADAL" clId="{EA1307C6-CCD4-CB4F-805F-884423E21C6A}" dt="2022-11-19T12:18:49.851" v="169" actId="208"/>
          <ac:spMkLst>
            <pc:docMk/>
            <pc:sldMk cId="802901157" sldId="264"/>
            <ac:spMk id="89" creationId="{145C1274-0A5F-FAE6-2BE0-C4264FE73005}"/>
          </ac:spMkLst>
        </pc:spChg>
        <pc:spChg chg="mod">
          <ac:chgData name="Lucy Stead" userId="835b96c0-9608-4dce-b977-b3720a2b87aa" providerId="ADAL" clId="{EA1307C6-CCD4-CB4F-805F-884423E21C6A}" dt="2022-11-19T12:16:15.332" v="63"/>
          <ac:spMkLst>
            <pc:docMk/>
            <pc:sldMk cId="802901157" sldId="264"/>
            <ac:spMk id="90" creationId="{A6EE9130-03FA-FE29-ED0A-A4ED14BFA180}"/>
          </ac:spMkLst>
        </pc:spChg>
        <pc:spChg chg="mod">
          <ac:chgData name="Lucy Stead" userId="835b96c0-9608-4dce-b977-b3720a2b87aa" providerId="ADAL" clId="{EA1307C6-CCD4-CB4F-805F-884423E21C6A}" dt="2022-11-19T12:18:48.097" v="168" actId="208"/>
          <ac:spMkLst>
            <pc:docMk/>
            <pc:sldMk cId="802901157" sldId="264"/>
            <ac:spMk id="91" creationId="{3C65923B-56E3-3044-BAF2-715CD09EE7CB}"/>
          </ac:spMkLst>
        </pc:spChg>
        <pc:grpChg chg="del">
          <ac:chgData name="Lucy Stead" userId="835b96c0-9608-4dce-b977-b3720a2b87aa" providerId="ADAL" clId="{EA1307C6-CCD4-CB4F-805F-884423E21C6A}" dt="2022-11-19T12:06:56.678" v="6" actId="165"/>
          <ac:grpSpMkLst>
            <pc:docMk/>
            <pc:sldMk cId="802901157" sldId="264"/>
            <ac:grpSpMk id="5" creationId="{5134643C-452D-6063-B70A-32D4F526A9BF}"/>
          </ac:grpSpMkLst>
        </pc:grpChg>
        <pc:grpChg chg="topLvl">
          <ac:chgData name="Lucy Stead" userId="835b96c0-9608-4dce-b977-b3720a2b87aa" providerId="ADAL" clId="{EA1307C6-CCD4-CB4F-805F-884423E21C6A}" dt="2022-11-19T12:06:56.678" v="6" actId="165"/>
          <ac:grpSpMkLst>
            <pc:docMk/>
            <pc:sldMk cId="802901157" sldId="264"/>
            <ac:grpSpMk id="6" creationId="{131A3F0F-23FE-1199-844E-46CE5CBDF1FC}"/>
          </ac:grpSpMkLst>
        </pc:grpChg>
        <pc:grpChg chg="topLvl">
          <ac:chgData name="Lucy Stead" userId="835b96c0-9608-4dce-b977-b3720a2b87aa" providerId="ADAL" clId="{EA1307C6-CCD4-CB4F-805F-884423E21C6A}" dt="2022-11-19T12:06:56.678" v="6" actId="165"/>
          <ac:grpSpMkLst>
            <pc:docMk/>
            <pc:sldMk cId="802901157" sldId="264"/>
            <ac:grpSpMk id="15" creationId="{C2960F41-B838-6778-5395-1B985D0C259B}"/>
          </ac:grpSpMkLst>
        </pc:grpChg>
        <pc:grpChg chg="del">
          <ac:chgData name="Lucy Stead" userId="835b96c0-9608-4dce-b977-b3720a2b87aa" providerId="ADAL" clId="{EA1307C6-CCD4-CB4F-805F-884423E21C6A}" dt="2022-11-19T12:06:56.678" v="6" actId="165"/>
          <ac:grpSpMkLst>
            <pc:docMk/>
            <pc:sldMk cId="802901157" sldId="264"/>
            <ac:grpSpMk id="21" creationId="{08C48F81-7C68-29E9-D47C-DBA2AB054748}"/>
          </ac:grpSpMkLst>
        </pc:grpChg>
        <pc:grpChg chg="del">
          <ac:chgData name="Lucy Stead" userId="835b96c0-9608-4dce-b977-b3720a2b87aa" providerId="ADAL" clId="{EA1307C6-CCD4-CB4F-805F-884423E21C6A}" dt="2022-11-19T12:06:56.678" v="6" actId="165"/>
          <ac:grpSpMkLst>
            <pc:docMk/>
            <pc:sldMk cId="802901157" sldId="264"/>
            <ac:grpSpMk id="27" creationId="{D568B34C-C27C-8E1B-1914-D3F16F5E7662}"/>
          </ac:grpSpMkLst>
        </pc:grpChg>
        <pc:grpChg chg="add mod">
          <ac:chgData name="Lucy Stead" userId="835b96c0-9608-4dce-b977-b3720a2b87aa" providerId="ADAL" clId="{EA1307C6-CCD4-CB4F-805F-884423E21C6A}" dt="2022-11-19T12:15:50.811" v="60" actId="1076"/>
          <ac:grpSpMkLst>
            <pc:docMk/>
            <pc:sldMk cId="802901157" sldId="264"/>
            <ac:grpSpMk id="31" creationId="{EB0E942E-2A83-3EA5-5DB7-010380873E89}"/>
          </ac:grpSpMkLst>
        </pc:grpChg>
        <pc:grpChg chg="mod">
          <ac:chgData name="Lucy Stead" userId="835b96c0-9608-4dce-b977-b3720a2b87aa" providerId="ADAL" clId="{EA1307C6-CCD4-CB4F-805F-884423E21C6A}" dt="2022-11-19T12:10:18.032" v="11"/>
          <ac:grpSpMkLst>
            <pc:docMk/>
            <pc:sldMk cId="802901157" sldId="264"/>
            <ac:grpSpMk id="32" creationId="{247162C5-86C1-5ADE-7DB0-28CE791EA42B}"/>
          </ac:grpSpMkLst>
        </pc:grpChg>
        <pc:grpChg chg="del">
          <ac:chgData name="Lucy Stead" userId="835b96c0-9608-4dce-b977-b3720a2b87aa" providerId="ADAL" clId="{EA1307C6-CCD4-CB4F-805F-884423E21C6A}" dt="2022-11-19T12:06:56.678" v="6" actId="165"/>
          <ac:grpSpMkLst>
            <pc:docMk/>
            <pc:sldMk cId="802901157" sldId="264"/>
            <ac:grpSpMk id="42" creationId="{B070D2A5-A892-05C0-A435-4B1BA38AC460}"/>
          </ac:grpSpMkLst>
        </pc:grpChg>
        <pc:grpChg chg="mod">
          <ac:chgData name="Lucy Stead" userId="835b96c0-9608-4dce-b977-b3720a2b87aa" providerId="ADAL" clId="{EA1307C6-CCD4-CB4F-805F-884423E21C6A}" dt="2022-11-19T12:10:18.032" v="11"/>
          <ac:grpSpMkLst>
            <pc:docMk/>
            <pc:sldMk cId="802901157" sldId="264"/>
            <ac:grpSpMk id="44" creationId="{72E064F5-A219-F00C-C01D-21A5D94F74CE}"/>
          </ac:grpSpMkLst>
        </pc:grpChg>
        <pc:grpChg chg="mod topLvl">
          <ac:chgData name="Lucy Stead" userId="835b96c0-9608-4dce-b977-b3720a2b87aa" providerId="ADAL" clId="{EA1307C6-CCD4-CB4F-805F-884423E21C6A}" dt="2022-11-19T12:10:46.766" v="19" actId="1076"/>
          <ac:grpSpMkLst>
            <pc:docMk/>
            <pc:sldMk cId="802901157" sldId="264"/>
            <ac:grpSpMk id="46" creationId="{4B0BC611-3E9A-1D00-D2CF-A48F472CF91F}"/>
          </ac:grpSpMkLst>
        </pc:grpChg>
        <pc:grpChg chg="del">
          <ac:chgData name="Lucy Stead" userId="835b96c0-9608-4dce-b977-b3720a2b87aa" providerId="ADAL" clId="{EA1307C6-CCD4-CB4F-805F-884423E21C6A}" dt="2022-11-19T12:06:56.678" v="6" actId="165"/>
          <ac:grpSpMkLst>
            <pc:docMk/>
            <pc:sldMk cId="802901157" sldId="264"/>
            <ac:grpSpMk id="52" creationId="{EB0319CE-B9B9-04A7-3B32-2B0647645F06}"/>
          </ac:grpSpMkLst>
        </pc:grpChg>
        <pc:grpChg chg="add mod">
          <ac:chgData name="Lucy Stead" userId="835b96c0-9608-4dce-b977-b3720a2b87aa" providerId="ADAL" clId="{EA1307C6-CCD4-CB4F-805F-884423E21C6A}" dt="2022-11-19T12:15:33.806" v="55" actId="1076"/>
          <ac:grpSpMkLst>
            <pc:docMk/>
            <pc:sldMk cId="802901157" sldId="264"/>
            <ac:grpSpMk id="55" creationId="{97461D4C-D4B5-5960-AA64-7CB1C3C143B0}"/>
          </ac:grpSpMkLst>
        </pc:grpChg>
        <pc:grpChg chg="add mod">
          <ac:chgData name="Lucy Stead" userId="835b96c0-9608-4dce-b977-b3720a2b87aa" providerId="ADAL" clId="{EA1307C6-CCD4-CB4F-805F-884423E21C6A}" dt="2022-11-19T12:13:45.316" v="41" actId="1076"/>
          <ac:grpSpMkLst>
            <pc:docMk/>
            <pc:sldMk cId="802901157" sldId="264"/>
            <ac:grpSpMk id="56" creationId="{1B2B531D-FDFB-4F8A-ADD8-A2008C74148A}"/>
          </ac:grpSpMkLst>
        </pc:grpChg>
        <pc:grpChg chg="add mod">
          <ac:chgData name="Lucy Stead" userId="835b96c0-9608-4dce-b977-b3720a2b87aa" providerId="ADAL" clId="{EA1307C6-CCD4-CB4F-805F-884423E21C6A}" dt="2022-11-19T12:15:47.946" v="59" actId="1076"/>
          <ac:grpSpMkLst>
            <pc:docMk/>
            <pc:sldMk cId="802901157" sldId="264"/>
            <ac:grpSpMk id="57" creationId="{4E66AB83-D8CE-2166-E240-3130E84D1261}"/>
          </ac:grpSpMkLst>
        </pc:grpChg>
        <pc:grpChg chg="add mod">
          <ac:chgData name="Lucy Stead" userId="835b96c0-9608-4dce-b977-b3720a2b87aa" providerId="ADAL" clId="{EA1307C6-CCD4-CB4F-805F-884423E21C6A}" dt="2022-11-19T12:15:19.228" v="52" actId="1076"/>
          <ac:grpSpMkLst>
            <pc:docMk/>
            <pc:sldMk cId="802901157" sldId="264"/>
            <ac:grpSpMk id="58" creationId="{7A59A776-9856-4C3B-A579-DCB02190C54D}"/>
          </ac:grpSpMkLst>
        </pc:grpChg>
        <pc:grpChg chg="add mod">
          <ac:chgData name="Lucy Stead" userId="835b96c0-9608-4dce-b977-b3720a2b87aa" providerId="ADAL" clId="{EA1307C6-CCD4-CB4F-805F-884423E21C6A}" dt="2022-11-19T12:14:20.709" v="48" actId="1076"/>
          <ac:grpSpMkLst>
            <pc:docMk/>
            <pc:sldMk cId="802901157" sldId="264"/>
            <ac:grpSpMk id="59" creationId="{5575A3F6-3957-1222-C309-8A6F08161A6E}"/>
          </ac:grpSpMkLst>
        </pc:grpChg>
        <pc:grpChg chg="add mod">
          <ac:chgData name="Lucy Stead" userId="835b96c0-9608-4dce-b977-b3720a2b87aa" providerId="ADAL" clId="{EA1307C6-CCD4-CB4F-805F-884423E21C6A}" dt="2022-11-19T12:15:19.228" v="52" actId="1076"/>
          <ac:grpSpMkLst>
            <pc:docMk/>
            <pc:sldMk cId="802901157" sldId="264"/>
            <ac:grpSpMk id="62" creationId="{D943DF7D-686F-C4F8-73E1-CB227537833D}"/>
          </ac:grpSpMkLst>
        </pc:grpChg>
        <pc:grpChg chg="add mod">
          <ac:chgData name="Lucy Stead" userId="835b96c0-9608-4dce-b977-b3720a2b87aa" providerId="ADAL" clId="{EA1307C6-CCD4-CB4F-805F-884423E21C6A}" dt="2022-11-19T12:14:15.337" v="47" actId="14100"/>
          <ac:grpSpMkLst>
            <pc:docMk/>
            <pc:sldMk cId="802901157" sldId="264"/>
            <ac:grpSpMk id="68" creationId="{DDA25947-8CCF-1939-F443-A3EED751D572}"/>
          </ac:grpSpMkLst>
        </pc:grpChg>
        <pc:grpChg chg="mod">
          <ac:chgData name="Lucy Stead" userId="835b96c0-9608-4dce-b977-b3720a2b87aa" providerId="ADAL" clId="{EA1307C6-CCD4-CB4F-805F-884423E21C6A}" dt="2022-11-19T12:13:56.805" v="42"/>
          <ac:grpSpMkLst>
            <pc:docMk/>
            <pc:sldMk cId="802901157" sldId="264"/>
            <ac:grpSpMk id="69" creationId="{F0FCE8E2-DFDD-BFA5-3A25-4CC19EDE4F2A}"/>
          </ac:grpSpMkLst>
        </pc:grpChg>
        <pc:grpChg chg="add mod">
          <ac:chgData name="Lucy Stead" userId="835b96c0-9608-4dce-b977-b3720a2b87aa" providerId="ADAL" clId="{EA1307C6-CCD4-CB4F-805F-884423E21C6A}" dt="2022-11-19T12:15:07.931" v="51" actId="1076"/>
          <ac:grpSpMkLst>
            <pc:docMk/>
            <pc:sldMk cId="802901157" sldId="264"/>
            <ac:grpSpMk id="75" creationId="{D2C1D4A4-4D3C-AC78-41AE-FD47E3E3C23D}"/>
          </ac:grpSpMkLst>
        </pc:grpChg>
        <pc:grpChg chg="add mod">
          <ac:chgData name="Lucy Stead" userId="835b96c0-9608-4dce-b977-b3720a2b87aa" providerId="ADAL" clId="{EA1307C6-CCD4-CB4F-805F-884423E21C6A}" dt="2022-11-19T12:15:40.241" v="57" actId="1076"/>
          <ac:grpSpMkLst>
            <pc:docMk/>
            <pc:sldMk cId="802901157" sldId="264"/>
            <ac:grpSpMk id="81" creationId="{5888263C-78E7-54AE-4F83-6388DA2E2F88}"/>
          </ac:grpSpMkLst>
        </pc:grpChg>
        <pc:grpChg chg="add mod">
          <ac:chgData name="Lucy Stead" userId="835b96c0-9608-4dce-b977-b3720a2b87aa" providerId="ADAL" clId="{EA1307C6-CCD4-CB4F-805F-884423E21C6A}" dt="2022-11-19T12:15:37.367" v="56" actId="1076"/>
          <ac:grpSpMkLst>
            <pc:docMk/>
            <pc:sldMk cId="802901157" sldId="264"/>
            <ac:grpSpMk id="82" creationId="{D6A73522-C0A3-5A83-CC7A-EBA74CA2F73D}"/>
          </ac:grpSpMkLst>
        </pc:grpChg>
        <pc:grpChg chg="add mod">
          <ac:chgData name="Lucy Stead" userId="835b96c0-9608-4dce-b977-b3720a2b87aa" providerId="ADAL" clId="{EA1307C6-CCD4-CB4F-805F-884423E21C6A}" dt="2022-11-19T12:16:26.718" v="65" actId="1076"/>
          <ac:grpSpMkLst>
            <pc:docMk/>
            <pc:sldMk cId="802901157" sldId="264"/>
            <ac:grpSpMk id="84" creationId="{C0EB5294-8B72-2614-507D-FE4B4F39EC1A}"/>
          </ac:grpSpMkLst>
        </pc:grpChg>
        <pc:picChg chg="del">
          <ac:chgData name="Lucy Stead" userId="835b96c0-9608-4dce-b977-b3720a2b87aa" providerId="ADAL" clId="{EA1307C6-CCD4-CB4F-805F-884423E21C6A}" dt="2022-11-18T14:50:07.300" v="0" actId="478"/>
          <ac:picMkLst>
            <pc:docMk/>
            <pc:sldMk cId="802901157" sldId="264"/>
            <ac:picMk id="3" creationId="{9229A0D8-672B-416C-91C7-52CBE5FF166C}"/>
          </ac:picMkLst>
        </pc:picChg>
        <pc:picChg chg="topLvl">
          <ac:chgData name="Lucy Stead" userId="835b96c0-9608-4dce-b977-b3720a2b87aa" providerId="ADAL" clId="{EA1307C6-CCD4-CB4F-805F-884423E21C6A}" dt="2022-11-19T12:06:56.678" v="6" actId="165"/>
          <ac:picMkLst>
            <pc:docMk/>
            <pc:sldMk cId="802901157" sldId="264"/>
            <ac:picMk id="22" creationId="{0A8D21B6-972B-4A6C-C638-FCD81BDAD1DA}"/>
          </ac:picMkLst>
        </pc:picChg>
        <pc:picChg chg="del">
          <ac:chgData name="Lucy Stead" userId="835b96c0-9608-4dce-b977-b3720a2b87aa" providerId="ADAL" clId="{EA1307C6-CCD4-CB4F-805F-884423E21C6A}" dt="2022-11-18T14:50:07.300" v="0" actId="478"/>
          <ac:picMkLst>
            <pc:docMk/>
            <pc:sldMk cId="802901157" sldId="264"/>
            <ac:picMk id="28" creationId="{5E243EC9-0995-2F16-8CD9-F32D7A1DD4EE}"/>
          </ac:picMkLst>
        </pc:picChg>
        <pc:picChg chg="topLvl">
          <ac:chgData name="Lucy Stead" userId="835b96c0-9608-4dce-b977-b3720a2b87aa" providerId="ADAL" clId="{EA1307C6-CCD4-CB4F-805F-884423E21C6A}" dt="2022-11-19T12:06:56.678" v="6" actId="165"/>
          <ac:picMkLst>
            <pc:docMk/>
            <pc:sldMk cId="802901157" sldId="264"/>
            <ac:picMk id="36" creationId="{FA5016C8-EB33-A6EC-EACC-CFB503E4D09C}"/>
          </ac:picMkLst>
        </pc:picChg>
        <pc:picChg chg="mod">
          <ac:chgData name="Lucy Stead" userId="835b96c0-9608-4dce-b977-b3720a2b87aa" providerId="ADAL" clId="{EA1307C6-CCD4-CB4F-805F-884423E21C6A}" dt="2022-11-19T12:10:18.032" v="11"/>
          <ac:picMkLst>
            <pc:docMk/>
            <pc:sldMk cId="802901157" sldId="264"/>
            <ac:picMk id="43" creationId="{DE431C7B-82E8-0BFE-54A5-D33611894A1A}"/>
          </ac:picMkLst>
        </pc:picChg>
        <pc:picChg chg="add del mod">
          <ac:chgData name="Lucy Stead" userId="835b96c0-9608-4dce-b977-b3720a2b87aa" providerId="ADAL" clId="{EA1307C6-CCD4-CB4F-805F-884423E21C6A}" dt="2022-11-19T12:12:20.505" v="33"/>
          <ac:picMkLst>
            <pc:docMk/>
            <pc:sldMk cId="802901157" sldId="264"/>
            <ac:picMk id="60" creationId="{C22D6014-FE5F-74DF-B9FE-EDB050821FCF}"/>
          </ac:picMkLst>
        </pc:picChg>
        <pc:picChg chg="add del mod">
          <ac:chgData name="Lucy Stead" userId="835b96c0-9608-4dce-b977-b3720a2b87aa" providerId="ADAL" clId="{EA1307C6-CCD4-CB4F-805F-884423E21C6A}" dt="2022-11-19T12:12:55.408" v="35" actId="478"/>
          <ac:picMkLst>
            <pc:docMk/>
            <pc:sldMk cId="802901157" sldId="264"/>
            <ac:picMk id="61" creationId="{B199A90C-E77C-F619-BC9D-D7E8ED651C71}"/>
          </ac:picMkLst>
        </pc:picChg>
        <pc:picChg chg="mod">
          <ac:chgData name="Lucy Stead" userId="835b96c0-9608-4dce-b977-b3720a2b87aa" providerId="ADAL" clId="{EA1307C6-CCD4-CB4F-805F-884423E21C6A}" dt="2022-11-19T12:13:16.962" v="36"/>
          <ac:picMkLst>
            <pc:docMk/>
            <pc:sldMk cId="802901157" sldId="264"/>
            <ac:picMk id="63" creationId="{02320655-5F0E-EB37-F4E4-57173006878E}"/>
          </ac:picMkLst>
        </pc:picChg>
        <pc:picChg chg="mod">
          <ac:chgData name="Lucy Stead" userId="835b96c0-9608-4dce-b977-b3720a2b87aa" providerId="ADAL" clId="{EA1307C6-CCD4-CB4F-805F-884423E21C6A}" dt="2022-11-19T12:13:56.805" v="42"/>
          <ac:picMkLst>
            <pc:docMk/>
            <pc:sldMk cId="802901157" sldId="264"/>
            <ac:picMk id="73" creationId="{A0C43F90-0D96-6E9A-AB3A-FED6F9393F9A}"/>
          </ac:picMkLst>
        </pc:picChg>
        <pc:picChg chg="mod">
          <ac:chgData name="Lucy Stead" userId="835b96c0-9608-4dce-b977-b3720a2b87aa" providerId="ADAL" clId="{EA1307C6-CCD4-CB4F-805F-884423E21C6A}" dt="2022-11-19T12:14:54.656" v="49"/>
          <ac:picMkLst>
            <pc:docMk/>
            <pc:sldMk cId="802901157" sldId="264"/>
            <ac:picMk id="76" creationId="{E5556289-5536-5E61-4C46-1A4FE8F04F96}"/>
          </ac:picMkLst>
        </pc:picChg>
        <pc:picChg chg="add del mod">
          <ac:chgData name="Lucy Stead" userId="835b96c0-9608-4dce-b977-b3720a2b87aa" providerId="ADAL" clId="{EA1307C6-CCD4-CB4F-805F-884423E21C6A}" dt="2022-11-19T12:16:03.026" v="62" actId="478"/>
          <ac:picMkLst>
            <pc:docMk/>
            <pc:sldMk cId="802901157" sldId="264"/>
            <ac:picMk id="83" creationId="{39AE3A09-C202-2391-81DD-B7B78CB750DC}"/>
          </ac:picMkLst>
        </pc:picChg>
        <pc:picChg chg="mod">
          <ac:chgData name="Lucy Stead" userId="835b96c0-9608-4dce-b977-b3720a2b87aa" providerId="ADAL" clId="{EA1307C6-CCD4-CB4F-805F-884423E21C6A}" dt="2022-11-19T12:16:15.332" v="63"/>
          <ac:picMkLst>
            <pc:docMk/>
            <pc:sldMk cId="802901157" sldId="264"/>
            <ac:picMk id="85" creationId="{D29C4AE6-9878-7721-F0D1-93E4D57591BB}"/>
          </ac:picMkLst>
        </pc:picChg>
      </pc:sldChg>
      <pc:sldChg chg="del">
        <pc:chgData name="Lucy Stead" userId="835b96c0-9608-4dce-b977-b3720a2b87aa" providerId="ADAL" clId="{EA1307C6-CCD4-CB4F-805F-884423E21C6A}" dt="2022-11-19T12:07:47.395" v="10" actId="2696"/>
        <pc:sldMkLst>
          <pc:docMk/>
          <pc:sldMk cId="3733701217" sldId="26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451"/>
            <a:ext cx="5829300" cy="3449308"/>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3778"/>
            <a:ext cx="5143500" cy="2392040"/>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A8077974-1DEA-D243-8A14-B8C44A7FE877}" type="datetimeFigureOut">
              <a:rPr lang="en-US" smtClean="0"/>
              <a:t>1/16/23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C90075-6E01-CB45-A769-64ADFF5BDBE5}" type="slidenum">
              <a:rPr lang="en-US" smtClean="0"/>
              <a:t>‹#›</a:t>
            </a:fld>
            <a:endParaRPr lang="en-US"/>
          </a:p>
        </p:txBody>
      </p:sp>
    </p:spTree>
    <p:extLst>
      <p:ext uri="{BB962C8B-B14F-4D97-AF65-F5344CB8AC3E}">
        <p14:creationId xmlns:p14="http://schemas.microsoft.com/office/powerpoint/2010/main" val="1885775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8077974-1DEA-D243-8A14-B8C44A7FE877}" type="datetimeFigureOut">
              <a:rPr lang="en-US" smtClean="0"/>
              <a:t>1/16/23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C90075-6E01-CB45-A769-64ADFF5BDBE5}" type="slidenum">
              <a:rPr lang="en-US" smtClean="0"/>
              <a:t>‹#›</a:t>
            </a:fld>
            <a:endParaRPr lang="en-US"/>
          </a:p>
        </p:txBody>
      </p:sp>
    </p:spTree>
    <p:extLst>
      <p:ext uri="{BB962C8B-B14F-4D97-AF65-F5344CB8AC3E}">
        <p14:creationId xmlns:p14="http://schemas.microsoft.com/office/powerpoint/2010/main" val="2468762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87"/>
            <a:ext cx="1478756" cy="8396223"/>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87"/>
            <a:ext cx="4350544" cy="839622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8077974-1DEA-D243-8A14-B8C44A7FE877}" type="datetimeFigureOut">
              <a:rPr lang="en-US" smtClean="0"/>
              <a:t>1/16/23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C90075-6E01-CB45-A769-64ADFF5BDBE5}" type="slidenum">
              <a:rPr lang="en-US" smtClean="0"/>
              <a:t>‹#›</a:t>
            </a:fld>
            <a:endParaRPr lang="en-US"/>
          </a:p>
        </p:txBody>
      </p:sp>
    </p:spTree>
    <p:extLst>
      <p:ext uri="{BB962C8B-B14F-4D97-AF65-F5344CB8AC3E}">
        <p14:creationId xmlns:p14="http://schemas.microsoft.com/office/powerpoint/2010/main" val="2479168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8077974-1DEA-D243-8A14-B8C44A7FE877}" type="datetimeFigureOut">
              <a:rPr lang="en-US" smtClean="0"/>
              <a:t>1/16/23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C90075-6E01-CB45-A769-64ADFF5BDBE5}" type="slidenum">
              <a:rPr lang="en-US" smtClean="0"/>
              <a:t>‹#›</a:t>
            </a:fld>
            <a:endParaRPr lang="en-US"/>
          </a:p>
        </p:txBody>
      </p:sp>
    </p:spTree>
    <p:extLst>
      <p:ext uri="{BB962C8B-B14F-4D97-AF65-F5344CB8AC3E}">
        <p14:creationId xmlns:p14="http://schemas.microsoft.com/office/powerpoint/2010/main" val="2045988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70019"/>
            <a:ext cx="5915025" cy="4121281"/>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30289"/>
            <a:ext cx="5915025" cy="2167284"/>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8077974-1DEA-D243-8A14-B8C44A7FE877}" type="datetimeFigureOut">
              <a:rPr lang="en-US" smtClean="0"/>
              <a:t>1/16/23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C90075-6E01-CB45-A769-64ADFF5BDBE5}" type="slidenum">
              <a:rPr lang="en-US" smtClean="0"/>
              <a:t>‹#›</a:t>
            </a:fld>
            <a:endParaRPr lang="en-US"/>
          </a:p>
        </p:txBody>
      </p:sp>
    </p:spTree>
    <p:extLst>
      <p:ext uri="{BB962C8B-B14F-4D97-AF65-F5344CB8AC3E}">
        <p14:creationId xmlns:p14="http://schemas.microsoft.com/office/powerpoint/2010/main" val="2355984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436"/>
            <a:ext cx="2914650" cy="628627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436"/>
            <a:ext cx="2914650" cy="628627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A8077974-1DEA-D243-8A14-B8C44A7FE877}" type="datetimeFigureOut">
              <a:rPr lang="en-US" smtClean="0"/>
              <a:t>1/16/23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C90075-6E01-CB45-A769-64ADFF5BDBE5}" type="slidenum">
              <a:rPr lang="en-US" smtClean="0"/>
              <a:t>‹#›</a:t>
            </a:fld>
            <a:endParaRPr lang="en-US"/>
          </a:p>
        </p:txBody>
      </p:sp>
    </p:spTree>
    <p:extLst>
      <p:ext uri="{BB962C8B-B14F-4D97-AF65-F5344CB8AC3E}">
        <p14:creationId xmlns:p14="http://schemas.microsoft.com/office/powerpoint/2010/main" val="1737686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90"/>
            <a:ext cx="5915025" cy="1915009"/>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736"/>
            <a:ext cx="2901255" cy="119028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9022"/>
            <a:ext cx="2901255" cy="532303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736"/>
            <a:ext cx="2915543" cy="119028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9022"/>
            <a:ext cx="2915543" cy="532303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A8077974-1DEA-D243-8A14-B8C44A7FE877}" type="datetimeFigureOut">
              <a:rPr lang="en-US" smtClean="0"/>
              <a:t>1/16/23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C90075-6E01-CB45-A769-64ADFF5BDBE5}" type="slidenum">
              <a:rPr lang="en-US" smtClean="0"/>
              <a:t>‹#›</a:t>
            </a:fld>
            <a:endParaRPr lang="en-US"/>
          </a:p>
        </p:txBody>
      </p:sp>
    </p:spTree>
    <p:extLst>
      <p:ext uri="{BB962C8B-B14F-4D97-AF65-F5344CB8AC3E}">
        <p14:creationId xmlns:p14="http://schemas.microsoft.com/office/powerpoint/2010/main" val="3969407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A8077974-1DEA-D243-8A14-B8C44A7FE877}" type="datetimeFigureOut">
              <a:rPr lang="en-US" smtClean="0"/>
              <a:t>1/16/23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C90075-6E01-CB45-A769-64ADFF5BDBE5}" type="slidenum">
              <a:rPr lang="en-US" smtClean="0"/>
              <a:t>‹#›</a:t>
            </a:fld>
            <a:endParaRPr lang="en-US"/>
          </a:p>
        </p:txBody>
      </p:sp>
    </p:spTree>
    <p:extLst>
      <p:ext uri="{BB962C8B-B14F-4D97-AF65-F5344CB8AC3E}">
        <p14:creationId xmlns:p14="http://schemas.microsoft.com/office/powerpoint/2010/main" val="1568264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077974-1DEA-D243-8A14-B8C44A7FE877}" type="datetimeFigureOut">
              <a:rPr lang="en-US" smtClean="0"/>
              <a:t>1/16/23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C90075-6E01-CB45-A769-64ADFF5BDBE5}" type="slidenum">
              <a:rPr lang="en-US" smtClean="0"/>
              <a:t>‹#›</a:t>
            </a:fld>
            <a:endParaRPr lang="en-US"/>
          </a:p>
        </p:txBody>
      </p:sp>
    </p:spTree>
    <p:extLst>
      <p:ext uri="{BB962C8B-B14F-4D97-AF65-F5344CB8AC3E}">
        <p14:creationId xmlns:p14="http://schemas.microsoft.com/office/powerpoint/2010/main" val="2093742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506"/>
            <a:ext cx="2211884" cy="2311771"/>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511"/>
            <a:ext cx="3471863" cy="704080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2276"/>
            <a:ext cx="2211884" cy="550651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A8077974-1DEA-D243-8A14-B8C44A7FE877}" type="datetimeFigureOut">
              <a:rPr lang="en-US" smtClean="0"/>
              <a:t>1/16/23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C90075-6E01-CB45-A769-64ADFF5BDBE5}" type="slidenum">
              <a:rPr lang="en-US" smtClean="0"/>
              <a:t>‹#›</a:t>
            </a:fld>
            <a:endParaRPr lang="en-US"/>
          </a:p>
        </p:txBody>
      </p:sp>
    </p:spTree>
    <p:extLst>
      <p:ext uri="{BB962C8B-B14F-4D97-AF65-F5344CB8AC3E}">
        <p14:creationId xmlns:p14="http://schemas.microsoft.com/office/powerpoint/2010/main" val="4173130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506"/>
            <a:ext cx="2211884" cy="2311771"/>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511"/>
            <a:ext cx="3471863" cy="704080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2276"/>
            <a:ext cx="2211884" cy="550651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A8077974-1DEA-D243-8A14-B8C44A7FE877}" type="datetimeFigureOut">
              <a:rPr lang="en-US" smtClean="0"/>
              <a:t>1/16/23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C90075-6E01-CB45-A769-64ADFF5BDBE5}" type="slidenum">
              <a:rPr lang="en-US" smtClean="0"/>
              <a:t>‹#›</a:t>
            </a:fld>
            <a:endParaRPr lang="en-US"/>
          </a:p>
        </p:txBody>
      </p:sp>
    </p:spTree>
    <p:extLst>
      <p:ext uri="{BB962C8B-B14F-4D97-AF65-F5344CB8AC3E}">
        <p14:creationId xmlns:p14="http://schemas.microsoft.com/office/powerpoint/2010/main" val="1028932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90"/>
            <a:ext cx="5915025" cy="1915009"/>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436"/>
            <a:ext cx="5915025" cy="628627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2869"/>
            <a:ext cx="1543050" cy="527487"/>
          </a:xfrm>
          <a:prstGeom prst="rect">
            <a:avLst/>
          </a:prstGeom>
        </p:spPr>
        <p:txBody>
          <a:bodyPr vert="horz" lIns="91440" tIns="45720" rIns="91440" bIns="45720" rtlCol="0" anchor="ctr"/>
          <a:lstStyle>
            <a:lvl1pPr algn="l">
              <a:defRPr sz="900">
                <a:solidFill>
                  <a:schemeClr val="tx1">
                    <a:tint val="75000"/>
                  </a:schemeClr>
                </a:solidFill>
              </a:defRPr>
            </a:lvl1pPr>
          </a:lstStyle>
          <a:p>
            <a:fld id="{A8077974-1DEA-D243-8A14-B8C44A7FE877}" type="datetimeFigureOut">
              <a:rPr lang="en-US" smtClean="0"/>
              <a:t>1/16/23</a:t>
            </a:fld>
            <a:endParaRPr lang="en-US"/>
          </a:p>
        </p:txBody>
      </p:sp>
      <p:sp>
        <p:nvSpPr>
          <p:cNvPr id="5" name="Footer Placeholder 4"/>
          <p:cNvSpPr>
            <a:spLocks noGrp="1"/>
          </p:cNvSpPr>
          <p:nvPr>
            <p:ph type="ftr" sz="quarter" idx="3"/>
          </p:nvPr>
        </p:nvSpPr>
        <p:spPr>
          <a:xfrm>
            <a:off x="2271713" y="9182869"/>
            <a:ext cx="2314575" cy="527487"/>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2869"/>
            <a:ext cx="1543050" cy="527487"/>
          </a:xfrm>
          <a:prstGeom prst="rect">
            <a:avLst/>
          </a:prstGeom>
        </p:spPr>
        <p:txBody>
          <a:bodyPr vert="horz" lIns="91440" tIns="45720" rIns="91440" bIns="45720" rtlCol="0" anchor="ctr"/>
          <a:lstStyle>
            <a:lvl1pPr algn="r">
              <a:defRPr sz="900">
                <a:solidFill>
                  <a:schemeClr val="tx1">
                    <a:tint val="75000"/>
                  </a:schemeClr>
                </a:solidFill>
              </a:defRPr>
            </a:lvl1pPr>
          </a:lstStyle>
          <a:p>
            <a:fld id="{76C90075-6E01-CB45-A769-64ADFF5BDBE5}" type="slidenum">
              <a:rPr lang="en-US" smtClean="0"/>
              <a:t>‹#›</a:t>
            </a:fld>
            <a:endParaRPr lang="en-US"/>
          </a:p>
        </p:txBody>
      </p:sp>
    </p:spTree>
    <p:extLst>
      <p:ext uri="{BB962C8B-B14F-4D97-AF65-F5344CB8AC3E}">
        <p14:creationId xmlns:p14="http://schemas.microsoft.com/office/powerpoint/2010/main" val="25668509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7DFF08D-57FF-3F80-0A7A-29F4291C18B8}"/>
              </a:ext>
            </a:extLst>
          </p:cNvPr>
          <p:cNvGrpSpPr/>
          <p:nvPr/>
        </p:nvGrpSpPr>
        <p:grpSpPr>
          <a:xfrm>
            <a:off x="167927" y="3935322"/>
            <a:ext cx="6522146" cy="1288303"/>
            <a:chOff x="175508" y="3927047"/>
            <a:chExt cx="4418028" cy="872682"/>
          </a:xfrm>
        </p:grpSpPr>
        <p:pic>
          <p:nvPicPr>
            <p:cNvPr id="8" name="Picture 7">
              <a:extLst>
                <a:ext uri="{FF2B5EF4-FFF2-40B4-BE49-F238E27FC236}">
                  <a16:creationId xmlns:a16="http://schemas.microsoft.com/office/drawing/2014/main" id="{7F79F561-E179-6ADC-2AC8-7271BCE39C7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1805" t="17706" r="79950" b="7707"/>
            <a:stretch/>
          </p:blipFill>
          <p:spPr>
            <a:xfrm>
              <a:off x="175508" y="3927047"/>
              <a:ext cx="853916" cy="872682"/>
            </a:xfrm>
            <a:prstGeom prst="rect">
              <a:avLst/>
            </a:prstGeom>
            <a:ln w="3175">
              <a:solidFill>
                <a:schemeClr val="tx1"/>
              </a:solidFill>
            </a:ln>
          </p:spPr>
        </p:pic>
        <p:pic>
          <p:nvPicPr>
            <p:cNvPr id="9" name="Picture 8">
              <a:extLst>
                <a:ext uri="{FF2B5EF4-FFF2-40B4-BE49-F238E27FC236}">
                  <a16:creationId xmlns:a16="http://schemas.microsoft.com/office/drawing/2014/main" id="{230069E1-7746-C864-BCA1-585BD0EEB8E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21748" t="17706" r="59822" b="7707"/>
            <a:stretch/>
          </p:blipFill>
          <p:spPr>
            <a:xfrm>
              <a:off x="1050630" y="3927047"/>
              <a:ext cx="862574" cy="872682"/>
            </a:xfrm>
            <a:prstGeom prst="rect">
              <a:avLst/>
            </a:prstGeom>
            <a:ln w="3175">
              <a:solidFill>
                <a:schemeClr val="tx1"/>
              </a:solidFill>
            </a:ln>
          </p:spPr>
        </p:pic>
        <p:pic>
          <p:nvPicPr>
            <p:cNvPr id="10" name="Picture 9">
              <a:extLst>
                <a:ext uri="{FF2B5EF4-FFF2-40B4-BE49-F238E27FC236}">
                  <a16:creationId xmlns:a16="http://schemas.microsoft.com/office/drawing/2014/main" id="{CC24407F-AC72-D4AF-CF4A-9A2399DC46A2}"/>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41430" t="17706" r="40140" b="7707"/>
            <a:stretch/>
          </p:blipFill>
          <p:spPr>
            <a:xfrm>
              <a:off x="1934410" y="3927047"/>
              <a:ext cx="862574" cy="872682"/>
            </a:xfrm>
            <a:prstGeom prst="rect">
              <a:avLst/>
            </a:prstGeom>
            <a:ln w="3175">
              <a:solidFill>
                <a:schemeClr val="tx1"/>
              </a:solidFill>
            </a:ln>
          </p:spPr>
        </p:pic>
        <p:pic>
          <p:nvPicPr>
            <p:cNvPr id="11" name="Picture 10">
              <a:extLst>
                <a:ext uri="{FF2B5EF4-FFF2-40B4-BE49-F238E27FC236}">
                  <a16:creationId xmlns:a16="http://schemas.microsoft.com/office/drawing/2014/main" id="{E2CE1E0F-A69B-9EE3-8153-ADF26285ADA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61694" t="17706" r="19876" b="7707"/>
            <a:stretch/>
          </p:blipFill>
          <p:spPr>
            <a:xfrm>
              <a:off x="2816010" y="3927047"/>
              <a:ext cx="862574" cy="872682"/>
            </a:xfrm>
            <a:prstGeom prst="rect">
              <a:avLst/>
            </a:prstGeom>
            <a:ln w="3175">
              <a:solidFill>
                <a:schemeClr val="tx1"/>
              </a:solidFill>
            </a:ln>
          </p:spPr>
        </p:pic>
        <p:pic>
          <p:nvPicPr>
            <p:cNvPr id="12" name="Picture 11">
              <a:extLst>
                <a:ext uri="{FF2B5EF4-FFF2-40B4-BE49-F238E27FC236}">
                  <a16:creationId xmlns:a16="http://schemas.microsoft.com/office/drawing/2014/main" id="{0B91C980-B318-BBE8-A5D4-53E69229BE12}"/>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80412" t="17706" r="445" b="7707"/>
            <a:stretch/>
          </p:blipFill>
          <p:spPr>
            <a:xfrm>
              <a:off x="3697610" y="3927047"/>
              <a:ext cx="895926" cy="872682"/>
            </a:xfrm>
            <a:prstGeom prst="rect">
              <a:avLst/>
            </a:prstGeom>
            <a:ln w="3175">
              <a:solidFill>
                <a:schemeClr val="tx1"/>
              </a:solidFill>
            </a:ln>
          </p:spPr>
        </p:pic>
      </p:grpSp>
      <p:sp>
        <p:nvSpPr>
          <p:cNvPr id="13" name="TextBox 12">
            <a:extLst>
              <a:ext uri="{FF2B5EF4-FFF2-40B4-BE49-F238E27FC236}">
                <a16:creationId xmlns:a16="http://schemas.microsoft.com/office/drawing/2014/main" id="{B1C62953-538C-E9A7-9231-8473682F0651}"/>
              </a:ext>
            </a:extLst>
          </p:cNvPr>
          <p:cNvSpPr txBox="1"/>
          <p:nvPr/>
        </p:nvSpPr>
        <p:spPr>
          <a:xfrm>
            <a:off x="462116" y="8141923"/>
            <a:ext cx="6059454" cy="1200329"/>
          </a:xfrm>
          <a:prstGeom prst="rect">
            <a:avLst/>
          </a:prstGeom>
          <a:noFill/>
        </p:spPr>
        <p:txBody>
          <a:bodyPr wrap="square" rtlCol="0">
            <a:spAutoFit/>
          </a:bodyPr>
          <a:lstStyle/>
          <a:p>
            <a:r>
              <a:rPr lang="en-US" sz="1200" b="1" dirty="0"/>
              <a:t>Figure S1. A. </a:t>
            </a:r>
            <a:r>
              <a:rPr lang="en-US" sz="1200" dirty="0"/>
              <a:t>The UMAP projection of single GBM immune cells amalgamated from 4 independent studies, following batch correction. The top repeats the middle left panel of Figure 1B but the mappings for each individual dataset are then shown separately below. GSE163120 was split in two and processed independently owing to samples being sequenced on different platforms. </a:t>
            </a:r>
            <a:r>
              <a:rPr lang="en-US" sz="1200" b="1" dirty="0"/>
              <a:t>B.</a:t>
            </a:r>
            <a:r>
              <a:rPr lang="en-US" sz="1200" dirty="0"/>
              <a:t> The result of isolation and </a:t>
            </a:r>
            <a:r>
              <a:rPr lang="en-US" sz="1200" dirty="0" err="1"/>
              <a:t>subclustering</a:t>
            </a:r>
            <a:r>
              <a:rPr lang="en-US" sz="1200" dirty="0"/>
              <a:t> of T and NK cells (Left) and TAM and Microglia (right). TAM: </a:t>
            </a:r>
            <a:r>
              <a:rPr lang="en-US" sz="1200" dirty="0" err="1"/>
              <a:t>Tumour</a:t>
            </a:r>
            <a:r>
              <a:rPr lang="en-US" sz="1200" dirty="0"/>
              <a:t> Associated Macrophages </a:t>
            </a:r>
          </a:p>
        </p:txBody>
      </p:sp>
      <p:sp>
        <p:nvSpPr>
          <p:cNvPr id="15" name="TextBox 14">
            <a:extLst>
              <a:ext uri="{FF2B5EF4-FFF2-40B4-BE49-F238E27FC236}">
                <a16:creationId xmlns:a16="http://schemas.microsoft.com/office/drawing/2014/main" id="{1F91CFF5-A363-1E1C-E40D-2FFDC275A523}"/>
              </a:ext>
            </a:extLst>
          </p:cNvPr>
          <p:cNvSpPr txBox="1"/>
          <p:nvPr/>
        </p:nvSpPr>
        <p:spPr>
          <a:xfrm>
            <a:off x="462116" y="5471651"/>
            <a:ext cx="309700" cy="369332"/>
          </a:xfrm>
          <a:prstGeom prst="rect">
            <a:avLst/>
          </a:prstGeom>
          <a:noFill/>
        </p:spPr>
        <p:txBody>
          <a:bodyPr wrap="none" rtlCol="0">
            <a:spAutoFit/>
          </a:bodyPr>
          <a:lstStyle/>
          <a:p>
            <a:r>
              <a:rPr lang="en-US" dirty="0"/>
              <a:t>B</a:t>
            </a:r>
          </a:p>
        </p:txBody>
      </p:sp>
      <p:pic>
        <p:nvPicPr>
          <p:cNvPr id="17" name="Picture 16">
            <a:extLst>
              <a:ext uri="{FF2B5EF4-FFF2-40B4-BE49-F238E27FC236}">
                <a16:creationId xmlns:a16="http://schemas.microsoft.com/office/drawing/2014/main" id="{C2176A38-35CF-DB36-9E11-E044D1C81030}"/>
              </a:ext>
            </a:extLst>
          </p:cNvPr>
          <p:cNvPicPr>
            <a:picLocks noChangeAspect="1"/>
          </p:cNvPicPr>
          <p:nvPr/>
        </p:nvPicPr>
        <p:blipFill>
          <a:blip r:embed="rId3"/>
          <a:stretch>
            <a:fillRect/>
          </a:stretch>
        </p:blipFill>
        <p:spPr>
          <a:xfrm>
            <a:off x="616966" y="5840983"/>
            <a:ext cx="2452971" cy="1931608"/>
          </a:xfrm>
          <a:prstGeom prst="rect">
            <a:avLst/>
          </a:prstGeom>
        </p:spPr>
      </p:pic>
      <p:pic>
        <p:nvPicPr>
          <p:cNvPr id="19" name="Picture 18">
            <a:extLst>
              <a:ext uri="{FF2B5EF4-FFF2-40B4-BE49-F238E27FC236}">
                <a16:creationId xmlns:a16="http://schemas.microsoft.com/office/drawing/2014/main" id="{93C3C21E-218A-EA30-405D-9F04D66E261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391197" y="5840983"/>
            <a:ext cx="2379277" cy="1931608"/>
          </a:xfrm>
          <a:prstGeom prst="rect">
            <a:avLst/>
          </a:prstGeom>
        </p:spPr>
      </p:pic>
      <p:pic>
        <p:nvPicPr>
          <p:cNvPr id="3" name="Picture 2">
            <a:extLst>
              <a:ext uri="{FF2B5EF4-FFF2-40B4-BE49-F238E27FC236}">
                <a16:creationId xmlns:a16="http://schemas.microsoft.com/office/drawing/2014/main" id="{2823BE20-F286-BD24-8B6C-CE10D5830D16}"/>
              </a:ext>
            </a:extLst>
          </p:cNvPr>
          <p:cNvPicPr>
            <a:picLocks noChangeAspect="1"/>
          </p:cNvPicPr>
          <p:nvPr/>
        </p:nvPicPr>
        <p:blipFill>
          <a:blip r:embed="rId5"/>
          <a:stretch>
            <a:fillRect/>
          </a:stretch>
        </p:blipFill>
        <p:spPr>
          <a:xfrm>
            <a:off x="0" y="654109"/>
            <a:ext cx="6858000" cy="3252130"/>
          </a:xfrm>
          <a:prstGeom prst="rect">
            <a:avLst/>
          </a:prstGeom>
        </p:spPr>
      </p:pic>
    </p:spTree>
    <p:extLst>
      <p:ext uri="{BB962C8B-B14F-4D97-AF65-F5344CB8AC3E}">
        <p14:creationId xmlns:p14="http://schemas.microsoft.com/office/powerpoint/2010/main" val="1384005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57">
            <a:extLst>
              <a:ext uri="{FF2B5EF4-FFF2-40B4-BE49-F238E27FC236}">
                <a16:creationId xmlns:a16="http://schemas.microsoft.com/office/drawing/2014/main" id="{7A59A776-9856-4C3B-A579-DCB02190C54D}"/>
              </a:ext>
            </a:extLst>
          </p:cNvPr>
          <p:cNvGrpSpPr/>
          <p:nvPr/>
        </p:nvGrpSpPr>
        <p:grpSpPr>
          <a:xfrm>
            <a:off x="215865" y="130397"/>
            <a:ext cx="1857340" cy="1800000"/>
            <a:chOff x="267654" y="672193"/>
            <a:chExt cx="1857340" cy="1800000"/>
          </a:xfrm>
        </p:grpSpPr>
        <p:grpSp>
          <p:nvGrpSpPr>
            <p:cNvPr id="6" name="Group 5">
              <a:extLst>
                <a:ext uri="{FF2B5EF4-FFF2-40B4-BE49-F238E27FC236}">
                  <a16:creationId xmlns:a16="http://schemas.microsoft.com/office/drawing/2014/main" id="{131A3F0F-23FE-1199-844E-46CE5CBDF1FC}"/>
                </a:ext>
              </a:extLst>
            </p:cNvPr>
            <p:cNvGrpSpPr/>
            <p:nvPr/>
          </p:nvGrpSpPr>
          <p:grpSpPr>
            <a:xfrm rot="10800000">
              <a:off x="267654" y="672193"/>
              <a:ext cx="1857340" cy="1800000"/>
              <a:chOff x="2045563" y="0"/>
              <a:chExt cx="8100874" cy="6858000"/>
            </a:xfrm>
          </p:grpSpPr>
          <p:pic>
            <p:nvPicPr>
              <p:cNvPr id="10" name="Picture 9">
                <a:extLst>
                  <a:ext uri="{FF2B5EF4-FFF2-40B4-BE49-F238E27FC236}">
                    <a16:creationId xmlns:a16="http://schemas.microsoft.com/office/drawing/2014/main" id="{E8EF1ED0-D76C-ED49-2CEA-A909BB7B6A4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045563" y="0"/>
                <a:ext cx="8100874" cy="6858000"/>
              </a:xfrm>
              <a:prstGeom prst="rect">
                <a:avLst/>
              </a:prstGeom>
            </p:spPr>
          </p:pic>
          <p:grpSp>
            <p:nvGrpSpPr>
              <p:cNvPr id="11" name="Group 10">
                <a:extLst>
                  <a:ext uri="{FF2B5EF4-FFF2-40B4-BE49-F238E27FC236}">
                    <a16:creationId xmlns:a16="http://schemas.microsoft.com/office/drawing/2014/main" id="{2894FC3C-F51E-542A-AB77-14AA79E41D34}"/>
                  </a:ext>
                </a:extLst>
              </p:cNvPr>
              <p:cNvGrpSpPr/>
              <p:nvPr/>
            </p:nvGrpSpPr>
            <p:grpSpPr>
              <a:xfrm>
                <a:off x="2511706" y="2407534"/>
                <a:ext cx="5278406" cy="4352081"/>
                <a:chOff x="2511706" y="2407534"/>
                <a:chExt cx="5278406" cy="4352081"/>
              </a:xfrm>
            </p:grpSpPr>
            <p:sp>
              <p:nvSpPr>
                <p:cNvPr id="12" name="Freeform 11">
                  <a:extLst>
                    <a:ext uri="{FF2B5EF4-FFF2-40B4-BE49-F238E27FC236}">
                      <a16:creationId xmlns:a16="http://schemas.microsoft.com/office/drawing/2014/main" id="{BBDF2BE9-3736-31A3-300F-ED577821C9F7}"/>
                    </a:ext>
                  </a:extLst>
                </p:cNvPr>
                <p:cNvSpPr/>
                <p:nvPr/>
              </p:nvSpPr>
              <p:spPr>
                <a:xfrm>
                  <a:off x="2511706" y="3819646"/>
                  <a:ext cx="1585732" cy="1817225"/>
                </a:xfrm>
                <a:custGeom>
                  <a:avLst/>
                  <a:gdLst>
                    <a:gd name="connsiteX0" fmla="*/ 1006998 w 1585732"/>
                    <a:gd name="connsiteY0" fmla="*/ 185195 h 1817225"/>
                    <a:gd name="connsiteX1" fmla="*/ 937550 w 1585732"/>
                    <a:gd name="connsiteY1" fmla="*/ 173620 h 1817225"/>
                    <a:gd name="connsiteX2" fmla="*/ 868102 w 1585732"/>
                    <a:gd name="connsiteY2" fmla="*/ 127321 h 1817225"/>
                    <a:gd name="connsiteX3" fmla="*/ 821803 w 1585732"/>
                    <a:gd name="connsiteY3" fmla="*/ 104172 h 1817225"/>
                    <a:gd name="connsiteX4" fmla="*/ 717631 w 1585732"/>
                    <a:gd name="connsiteY4" fmla="*/ 69448 h 1817225"/>
                    <a:gd name="connsiteX5" fmla="*/ 613459 w 1585732"/>
                    <a:gd name="connsiteY5" fmla="*/ 34724 h 1817225"/>
                    <a:gd name="connsiteX6" fmla="*/ 578735 w 1585732"/>
                    <a:gd name="connsiteY6" fmla="*/ 23149 h 1817225"/>
                    <a:gd name="connsiteX7" fmla="*/ 474562 w 1585732"/>
                    <a:gd name="connsiteY7" fmla="*/ 0 h 1817225"/>
                    <a:gd name="connsiteX8" fmla="*/ 381965 w 1585732"/>
                    <a:gd name="connsiteY8" fmla="*/ 11574 h 1817225"/>
                    <a:gd name="connsiteX9" fmla="*/ 289367 w 1585732"/>
                    <a:gd name="connsiteY9" fmla="*/ 69448 h 1817225"/>
                    <a:gd name="connsiteX10" fmla="*/ 254643 w 1585732"/>
                    <a:gd name="connsiteY10" fmla="*/ 115746 h 1817225"/>
                    <a:gd name="connsiteX11" fmla="*/ 231494 w 1585732"/>
                    <a:gd name="connsiteY11" fmla="*/ 138896 h 1817225"/>
                    <a:gd name="connsiteX12" fmla="*/ 173621 w 1585732"/>
                    <a:gd name="connsiteY12" fmla="*/ 312516 h 1817225"/>
                    <a:gd name="connsiteX13" fmla="*/ 150471 w 1585732"/>
                    <a:gd name="connsiteY13" fmla="*/ 381964 h 1817225"/>
                    <a:gd name="connsiteX14" fmla="*/ 138897 w 1585732"/>
                    <a:gd name="connsiteY14" fmla="*/ 416688 h 1817225"/>
                    <a:gd name="connsiteX15" fmla="*/ 115747 w 1585732"/>
                    <a:gd name="connsiteY15" fmla="*/ 462987 h 1817225"/>
                    <a:gd name="connsiteX16" fmla="*/ 92598 w 1585732"/>
                    <a:gd name="connsiteY16" fmla="*/ 544010 h 1817225"/>
                    <a:gd name="connsiteX17" fmla="*/ 69448 w 1585732"/>
                    <a:gd name="connsiteY17" fmla="*/ 682906 h 1817225"/>
                    <a:gd name="connsiteX18" fmla="*/ 34724 w 1585732"/>
                    <a:gd name="connsiteY18" fmla="*/ 787078 h 1817225"/>
                    <a:gd name="connsiteX19" fmla="*/ 0 w 1585732"/>
                    <a:gd name="connsiteY19" fmla="*/ 1064870 h 1817225"/>
                    <a:gd name="connsiteX20" fmla="*/ 23150 w 1585732"/>
                    <a:gd name="connsiteY20" fmla="*/ 1192192 h 1817225"/>
                    <a:gd name="connsiteX21" fmla="*/ 34724 w 1585732"/>
                    <a:gd name="connsiteY21" fmla="*/ 1250065 h 1817225"/>
                    <a:gd name="connsiteX22" fmla="*/ 57874 w 1585732"/>
                    <a:gd name="connsiteY22" fmla="*/ 1319513 h 1817225"/>
                    <a:gd name="connsiteX23" fmla="*/ 92598 w 1585732"/>
                    <a:gd name="connsiteY23" fmla="*/ 1446835 h 1817225"/>
                    <a:gd name="connsiteX24" fmla="*/ 104172 w 1585732"/>
                    <a:gd name="connsiteY24" fmla="*/ 1481559 h 1817225"/>
                    <a:gd name="connsiteX25" fmla="*/ 127322 w 1585732"/>
                    <a:gd name="connsiteY25" fmla="*/ 1527858 h 1817225"/>
                    <a:gd name="connsiteX26" fmla="*/ 138897 w 1585732"/>
                    <a:gd name="connsiteY26" fmla="*/ 1562582 h 1817225"/>
                    <a:gd name="connsiteX27" fmla="*/ 208345 w 1585732"/>
                    <a:gd name="connsiteY27" fmla="*/ 1643605 h 1817225"/>
                    <a:gd name="connsiteX28" fmla="*/ 243069 w 1585732"/>
                    <a:gd name="connsiteY28" fmla="*/ 1666754 h 1817225"/>
                    <a:gd name="connsiteX29" fmla="*/ 300942 w 1585732"/>
                    <a:gd name="connsiteY29" fmla="*/ 1713053 h 1817225"/>
                    <a:gd name="connsiteX30" fmla="*/ 335666 w 1585732"/>
                    <a:gd name="connsiteY30" fmla="*/ 1736202 h 1817225"/>
                    <a:gd name="connsiteX31" fmla="*/ 405114 w 1585732"/>
                    <a:gd name="connsiteY31" fmla="*/ 1759351 h 1817225"/>
                    <a:gd name="connsiteX32" fmla="*/ 474562 w 1585732"/>
                    <a:gd name="connsiteY32" fmla="*/ 1794076 h 1817225"/>
                    <a:gd name="connsiteX33" fmla="*/ 590309 w 1585732"/>
                    <a:gd name="connsiteY33" fmla="*/ 1817225 h 1817225"/>
                    <a:gd name="connsiteX34" fmla="*/ 821803 w 1585732"/>
                    <a:gd name="connsiteY34" fmla="*/ 1805650 h 1817225"/>
                    <a:gd name="connsiteX35" fmla="*/ 856527 w 1585732"/>
                    <a:gd name="connsiteY35" fmla="*/ 1794076 h 1817225"/>
                    <a:gd name="connsiteX36" fmla="*/ 937550 w 1585732"/>
                    <a:gd name="connsiteY36" fmla="*/ 1770926 h 1817225"/>
                    <a:gd name="connsiteX37" fmla="*/ 972274 w 1585732"/>
                    <a:gd name="connsiteY37" fmla="*/ 1747777 h 1817225"/>
                    <a:gd name="connsiteX38" fmla="*/ 1064871 w 1585732"/>
                    <a:gd name="connsiteY38" fmla="*/ 1724627 h 1817225"/>
                    <a:gd name="connsiteX39" fmla="*/ 1134319 w 1585732"/>
                    <a:gd name="connsiteY39" fmla="*/ 1701478 h 1817225"/>
                    <a:gd name="connsiteX40" fmla="*/ 1169043 w 1585732"/>
                    <a:gd name="connsiteY40" fmla="*/ 1689903 h 1817225"/>
                    <a:gd name="connsiteX41" fmla="*/ 1192193 w 1585732"/>
                    <a:gd name="connsiteY41" fmla="*/ 1666754 h 1817225"/>
                    <a:gd name="connsiteX42" fmla="*/ 1250066 w 1585732"/>
                    <a:gd name="connsiteY42" fmla="*/ 1620455 h 1817225"/>
                    <a:gd name="connsiteX43" fmla="*/ 1296365 w 1585732"/>
                    <a:gd name="connsiteY43" fmla="*/ 1551007 h 1817225"/>
                    <a:gd name="connsiteX44" fmla="*/ 1307940 w 1585732"/>
                    <a:gd name="connsiteY44" fmla="*/ 1516283 h 1817225"/>
                    <a:gd name="connsiteX45" fmla="*/ 1342664 w 1585732"/>
                    <a:gd name="connsiteY45" fmla="*/ 1493134 h 1817225"/>
                    <a:gd name="connsiteX46" fmla="*/ 1365813 w 1585732"/>
                    <a:gd name="connsiteY46" fmla="*/ 1423686 h 1817225"/>
                    <a:gd name="connsiteX47" fmla="*/ 1388962 w 1585732"/>
                    <a:gd name="connsiteY47" fmla="*/ 1388962 h 1817225"/>
                    <a:gd name="connsiteX48" fmla="*/ 1400537 w 1585732"/>
                    <a:gd name="connsiteY48" fmla="*/ 1354238 h 1817225"/>
                    <a:gd name="connsiteX49" fmla="*/ 1423686 w 1585732"/>
                    <a:gd name="connsiteY49" fmla="*/ 1331088 h 1817225"/>
                    <a:gd name="connsiteX50" fmla="*/ 1446836 w 1585732"/>
                    <a:gd name="connsiteY50" fmla="*/ 1296364 h 1817225"/>
                    <a:gd name="connsiteX51" fmla="*/ 1458410 w 1585732"/>
                    <a:gd name="connsiteY51" fmla="*/ 1261640 h 1817225"/>
                    <a:gd name="connsiteX52" fmla="*/ 1481560 w 1585732"/>
                    <a:gd name="connsiteY52" fmla="*/ 1226916 h 1817225"/>
                    <a:gd name="connsiteX53" fmla="*/ 1527859 w 1585732"/>
                    <a:gd name="connsiteY53" fmla="*/ 1122744 h 1817225"/>
                    <a:gd name="connsiteX54" fmla="*/ 1551008 w 1585732"/>
                    <a:gd name="connsiteY54" fmla="*/ 1053296 h 1817225"/>
                    <a:gd name="connsiteX55" fmla="*/ 1562583 w 1585732"/>
                    <a:gd name="connsiteY55" fmla="*/ 1018572 h 1817225"/>
                    <a:gd name="connsiteX56" fmla="*/ 1585732 w 1585732"/>
                    <a:gd name="connsiteY56" fmla="*/ 983848 h 1817225"/>
                    <a:gd name="connsiteX57" fmla="*/ 1562583 w 1585732"/>
                    <a:gd name="connsiteY57" fmla="*/ 798653 h 1817225"/>
                    <a:gd name="connsiteX58" fmla="*/ 1551008 w 1585732"/>
                    <a:gd name="connsiteY58" fmla="*/ 763929 h 1817225"/>
                    <a:gd name="connsiteX59" fmla="*/ 1527859 w 1585732"/>
                    <a:gd name="connsiteY59" fmla="*/ 729205 h 1817225"/>
                    <a:gd name="connsiteX60" fmla="*/ 1493135 w 1585732"/>
                    <a:gd name="connsiteY60" fmla="*/ 671331 h 1817225"/>
                    <a:gd name="connsiteX61" fmla="*/ 1435261 w 1585732"/>
                    <a:gd name="connsiteY61" fmla="*/ 590308 h 1817225"/>
                    <a:gd name="connsiteX62" fmla="*/ 1400537 w 1585732"/>
                    <a:gd name="connsiteY62" fmla="*/ 544010 h 1817225"/>
                    <a:gd name="connsiteX63" fmla="*/ 1342664 w 1585732"/>
                    <a:gd name="connsiteY63" fmla="*/ 486136 h 1817225"/>
                    <a:gd name="connsiteX64" fmla="*/ 1319514 w 1585732"/>
                    <a:gd name="connsiteY64" fmla="*/ 462987 h 1817225"/>
                    <a:gd name="connsiteX65" fmla="*/ 1296365 w 1585732"/>
                    <a:gd name="connsiteY65" fmla="*/ 428263 h 1817225"/>
                    <a:gd name="connsiteX66" fmla="*/ 1273216 w 1585732"/>
                    <a:gd name="connsiteY66" fmla="*/ 405113 h 1817225"/>
                    <a:gd name="connsiteX67" fmla="*/ 1250066 w 1585732"/>
                    <a:gd name="connsiteY67" fmla="*/ 370389 h 1817225"/>
                    <a:gd name="connsiteX68" fmla="*/ 1215342 w 1585732"/>
                    <a:gd name="connsiteY68" fmla="*/ 335665 h 1817225"/>
                    <a:gd name="connsiteX69" fmla="*/ 1192193 w 1585732"/>
                    <a:gd name="connsiteY69" fmla="*/ 300941 h 1817225"/>
                    <a:gd name="connsiteX70" fmla="*/ 1157469 w 1585732"/>
                    <a:gd name="connsiteY70" fmla="*/ 289367 h 1817225"/>
                    <a:gd name="connsiteX71" fmla="*/ 1111170 w 1585732"/>
                    <a:gd name="connsiteY71" fmla="*/ 231493 h 1817225"/>
                    <a:gd name="connsiteX72" fmla="*/ 1041722 w 1585732"/>
                    <a:gd name="connsiteY72" fmla="*/ 208344 h 1817225"/>
                    <a:gd name="connsiteX73" fmla="*/ 1006998 w 1585732"/>
                    <a:gd name="connsiteY73" fmla="*/ 196769 h 1817225"/>
                    <a:gd name="connsiteX74" fmla="*/ 949124 w 1585732"/>
                    <a:gd name="connsiteY74" fmla="*/ 196769 h 181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585732" h="1817225">
                      <a:moveTo>
                        <a:pt x="1006998" y="185195"/>
                      </a:moveTo>
                      <a:cubicBezTo>
                        <a:pt x="983849" y="181337"/>
                        <a:pt x="959213" y="182646"/>
                        <a:pt x="937550" y="173620"/>
                      </a:cubicBezTo>
                      <a:cubicBezTo>
                        <a:pt x="911868" y="162919"/>
                        <a:pt x="892987" y="139763"/>
                        <a:pt x="868102" y="127321"/>
                      </a:cubicBezTo>
                      <a:cubicBezTo>
                        <a:pt x="852669" y="119605"/>
                        <a:pt x="837823" y="110580"/>
                        <a:pt x="821803" y="104172"/>
                      </a:cubicBezTo>
                      <a:cubicBezTo>
                        <a:pt x="821761" y="104155"/>
                        <a:pt x="735015" y="75243"/>
                        <a:pt x="717631" y="69448"/>
                      </a:cubicBezTo>
                      <a:lnTo>
                        <a:pt x="613459" y="34724"/>
                      </a:lnTo>
                      <a:cubicBezTo>
                        <a:pt x="601884" y="30866"/>
                        <a:pt x="590572" y="26108"/>
                        <a:pt x="578735" y="23149"/>
                      </a:cubicBezTo>
                      <a:cubicBezTo>
                        <a:pt x="513350" y="6802"/>
                        <a:pt x="548035" y="14694"/>
                        <a:pt x="474562" y="0"/>
                      </a:cubicBezTo>
                      <a:cubicBezTo>
                        <a:pt x="443696" y="3858"/>
                        <a:pt x="412569" y="6010"/>
                        <a:pt x="381965" y="11574"/>
                      </a:cubicBezTo>
                      <a:cubicBezTo>
                        <a:pt x="345607" y="18184"/>
                        <a:pt x="312665" y="41491"/>
                        <a:pt x="289367" y="69448"/>
                      </a:cubicBezTo>
                      <a:cubicBezTo>
                        <a:pt x="277017" y="84268"/>
                        <a:pt x="266993" y="100926"/>
                        <a:pt x="254643" y="115746"/>
                      </a:cubicBezTo>
                      <a:cubicBezTo>
                        <a:pt x="247657" y="124129"/>
                        <a:pt x="239210" y="131179"/>
                        <a:pt x="231494" y="138896"/>
                      </a:cubicBezTo>
                      <a:lnTo>
                        <a:pt x="173621" y="312516"/>
                      </a:lnTo>
                      <a:lnTo>
                        <a:pt x="150471" y="381964"/>
                      </a:lnTo>
                      <a:cubicBezTo>
                        <a:pt x="146613" y="393539"/>
                        <a:pt x="144353" y="405775"/>
                        <a:pt x="138897" y="416688"/>
                      </a:cubicBezTo>
                      <a:cubicBezTo>
                        <a:pt x="131180" y="432121"/>
                        <a:pt x="122544" y="447127"/>
                        <a:pt x="115747" y="462987"/>
                      </a:cubicBezTo>
                      <a:cubicBezTo>
                        <a:pt x="107784" y="481567"/>
                        <a:pt x="95862" y="526601"/>
                        <a:pt x="92598" y="544010"/>
                      </a:cubicBezTo>
                      <a:cubicBezTo>
                        <a:pt x="83948" y="590143"/>
                        <a:pt x="84291" y="638377"/>
                        <a:pt x="69448" y="682906"/>
                      </a:cubicBezTo>
                      <a:lnTo>
                        <a:pt x="34724" y="787078"/>
                      </a:lnTo>
                      <a:cubicBezTo>
                        <a:pt x="3937" y="971801"/>
                        <a:pt x="15473" y="879199"/>
                        <a:pt x="0" y="1064870"/>
                      </a:cubicBezTo>
                      <a:cubicBezTo>
                        <a:pt x="26738" y="1278772"/>
                        <a:pt x="-3616" y="1085127"/>
                        <a:pt x="23150" y="1192192"/>
                      </a:cubicBezTo>
                      <a:cubicBezTo>
                        <a:pt x="27921" y="1211278"/>
                        <a:pt x="29548" y="1231085"/>
                        <a:pt x="34724" y="1250065"/>
                      </a:cubicBezTo>
                      <a:cubicBezTo>
                        <a:pt x="41145" y="1273607"/>
                        <a:pt x="53089" y="1295585"/>
                        <a:pt x="57874" y="1319513"/>
                      </a:cubicBezTo>
                      <a:cubicBezTo>
                        <a:pt x="74234" y="1401320"/>
                        <a:pt x="63225" y="1358717"/>
                        <a:pt x="92598" y="1446835"/>
                      </a:cubicBezTo>
                      <a:cubicBezTo>
                        <a:pt x="96456" y="1458410"/>
                        <a:pt x="98716" y="1470646"/>
                        <a:pt x="104172" y="1481559"/>
                      </a:cubicBezTo>
                      <a:cubicBezTo>
                        <a:pt x="111889" y="1496992"/>
                        <a:pt x="120525" y="1511998"/>
                        <a:pt x="127322" y="1527858"/>
                      </a:cubicBezTo>
                      <a:cubicBezTo>
                        <a:pt x="132128" y="1539072"/>
                        <a:pt x="132844" y="1551989"/>
                        <a:pt x="138897" y="1562582"/>
                      </a:cubicBezTo>
                      <a:cubicBezTo>
                        <a:pt x="152831" y="1586967"/>
                        <a:pt x="185954" y="1624946"/>
                        <a:pt x="208345" y="1643605"/>
                      </a:cubicBezTo>
                      <a:cubicBezTo>
                        <a:pt x="219032" y="1652511"/>
                        <a:pt x="231494" y="1659038"/>
                        <a:pt x="243069" y="1666754"/>
                      </a:cubicBezTo>
                      <a:cubicBezTo>
                        <a:pt x="282091" y="1725288"/>
                        <a:pt x="245035" y="1685099"/>
                        <a:pt x="300942" y="1713053"/>
                      </a:cubicBezTo>
                      <a:cubicBezTo>
                        <a:pt x="313384" y="1719274"/>
                        <a:pt x="322954" y="1730552"/>
                        <a:pt x="335666" y="1736202"/>
                      </a:cubicBezTo>
                      <a:cubicBezTo>
                        <a:pt x="357964" y="1746112"/>
                        <a:pt x="405114" y="1759351"/>
                        <a:pt x="405114" y="1759351"/>
                      </a:cubicBezTo>
                      <a:cubicBezTo>
                        <a:pt x="437133" y="1780697"/>
                        <a:pt x="437917" y="1785619"/>
                        <a:pt x="474562" y="1794076"/>
                      </a:cubicBezTo>
                      <a:cubicBezTo>
                        <a:pt x="512901" y="1802923"/>
                        <a:pt x="590309" y="1817225"/>
                        <a:pt x="590309" y="1817225"/>
                      </a:cubicBezTo>
                      <a:cubicBezTo>
                        <a:pt x="667474" y="1813367"/>
                        <a:pt x="744832" y="1812343"/>
                        <a:pt x="821803" y="1805650"/>
                      </a:cubicBezTo>
                      <a:cubicBezTo>
                        <a:pt x="833958" y="1804593"/>
                        <a:pt x="844796" y="1797428"/>
                        <a:pt x="856527" y="1794076"/>
                      </a:cubicBezTo>
                      <a:cubicBezTo>
                        <a:pt x="873835" y="1789131"/>
                        <a:pt x="919048" y="1780177"/>
                        <a:pt x="937550" y="1770926"/>
                      </a:cubicBezTo>
                      <a:cubicBezTo>
                        <a:pt x="949992" y="1764705"/>
                        <a:pt x="959201" y="1752531"/>
                        <a:pt x="972274" y="1747777"/>
                      </a:cubicBezTo>
                      <a:cubicBezTo>
                        <a:pt x="1002174" y="1736904"/>
                        <a:pt x="1034688" y="1734688"/>
                        <a:pt x="1064871" y="1724627"/>
                      </a:cubicBezTo>
                      <a:lnTo>
                        <a:pt x="1134319" y="1701478"/>
                      </a:lnTo>
                      <a:lnTo>
                        <a:pt x="1169043" y="1689903"/>
                      </a:lnTo>
                      <a:cubicBezTo>
                        <a:pt x="1176760" y="1682187"/>
                        <a:pt x="1183671" y="1673571"/>
                        <a:pt x="1192193" y="1666754"/>
                      </a:cubicBezTo>
                      <a:cubicBezTo>
                        <a:pt x="1220671" y="1643972"/>
                        <a:pt x="1229104" y="1648405"/>
                        <a:pt x="1250066" y="1620455"/>
                      </a:cubicBezTo>
                      <a:cubicBezTo>
                        <a:pt x="1266759" y="1598197"/>
                        <a:pt x="1287567" y="1577401"/>
                        <a:pt x="1296365" y="1551007"/>
                      </a:cubicBezTo>
                      <a:cubicBezTo>
                        <a:pt x="1300223" y="1539432"/>
                        <a:pt x="1300318" y="1525810"/>
                        <a:pt x="1307940" y="1516283"/>
                      </a:cubicBezTo>
                      <a:cubicBezTo>
                        <a:pt x="1316630" y="1505420"/>
                        <a:pt x="1331089" y="1500850"/>
                        <a:pt x="1342664" y="1493134"/>
                      </a:cubicBezTo>
                      <a:cubicBezTo>
                        <a:pt x="1350380" y="1469985"/>
                        <a:pt x="1352278" y="1443989"/>
                        <a:pt x="1365813" y="1423686"/>
                      </a:cubicBezTo>
                      <a:cubicBezTo>
                        <a:pt x="1373529" y="1412111"/>
                        <a:pt x="1382741" y="1401404"/>
                        <a:pt x="1388962" y="1388962"/>
                      </a:cubicBezTo>
                      <a:cubicBezTo>
                        <a:pt x="1394418" y="1378049"/>
                        <a:pt x="1394260" y="1364700"/>
                        <a:pt x="1400537" y="1354238"/>
                      </a:cubicBezTo>
                      <a:cubicBezTo>
                        <a:pt x="1406152" y="1344880"/>
                        <a:pt x="1416869" y="1339609"/>
                        <a:pt x="1423686" y="1331088"/>
                      </a:cubicBezTo>
                      <a:cubicBezTo>
                        <a:pt x="1432376" y="1320225"/>
                        <a:pt x="1439119" y="1307939"/>
                        <a:pt x="1446836" y="1296364"/>
                      </a:cubicBezTo>
                      <a:cubicBezTo>
                        <a:pt x="1450694" y="1284789"/>
                        <a:pt x="1452954" y="1272553"/>
                        <a:pt x="1458410" y="1261640"/>
                      </a:cubicBezTo>
                      <a:cubicBezTo>
                        <a:pt x="1464631" y="1249197"/>
                        <a:pt x="1475910" y="1239628"/>
                        <a:pt x="1481560" y="1226916"/>
                      </a:cubicBezTo>
                      <a:cubicBezTo>
                        <a:pt x="1536657" y="1102948"/>
                        <a:pt x="1475468" y="1201329"/>
                        <a:pt x="1527859" y="1122744"/>
                      </a:cubicBezTo>
                      <a:lnTo>
                        <a:pt x="1551008" y="1053296"/>
                      </a:lnTo>
                      <a:cubicBezTo>
                        <a:pt x="1554866" y="1041721"/>
                        <a:pt x="1555815" y="1028724"/>
                        <a:pt x="1562583" y="1018572"/>
                      </a:cubicBezTo>
                      <a:lnTo>
                        <a:pt x="1585732" y="983848"/>
                      </a:lnTo>
                      <a:cubicBezTo>
                        <a:pt x="1576761" y="876203"/>
                        <a:pt x="1584081" y="873895"/>
                        <a:pt x="1562583" y="798653"/>
                      </a:cubicBezTo>
                      <a:cubicBezTo>
                        <a:pt x="1559231" y="786922"/>
                        <a:pt x="1556464" y="774842"/>
                        <a:pt x="1551008" y="763929"/>
                      </a:cubicBezTo>
                      <a:cubicBezTo>
                        <a:pt x="1544787" y="751487"/>
                        <a:pt x="1534080" y="741647"/>
                        <a:pt x="1527859" y="729205"/>
                      </a:cubicBezTo>
                      <a:cubicBezTo>
                        <a:pt x="1497808" y="669102"/>
                        <a:pt x="1538350" y="716548"/>
                        <a:pt x="1493135" y="671331"/>
                      </a:cubicBezTo>
                      <a:cubicBezTo>
                        <a:pt x="1468517" y="597480"/>
                        <a:pt x="1501172" y="678189"/>
                        <a:pt x="1435261" y="590308"/>
                      </a:cubicBezTo>
                      <a:cubicBezTo>
                        <a:pt x="1423686" y="574875"/>
                        <a:pt x="1413353" y="558428"/>
                        <a:pt x="1400537" y="544010"/>
                      </a:cubicBezTo>
                      <a:cubicBezTo>
                        <a:pt x="1382412" y="523619"/>
                        <a:pt x="1361955" y="505427"/>
                        <a:pt x="1342664" y="486136"/>
                      </a:cubicBezTo>
                      <a:cubicBezTo>
                        <a:pt x="1334947" y="478419"/>
                        <a:pt x="1325567" y="472067"/>
                        <a:pt x="1319514" y="462987"/>
                      </a:cubicBezTo>
                      <a:cubicBezTo>
                        <a:pt x="1311798" y="451412"/>
                        <a:pt x="1305055" y="439126"/>
                        <a:pt x="1296365" y="428263"/>
                      </a:cubicBezTo>
                      <a:cubicBezTo>
                        <a:pt x="1289548" y="419741"/>
                        <a:pt x="1280033" y="413634"/>
                        <a:pt x="1273216" y="405113"/>
                      </a:cubicBezTo>
                      <a:cubicBezTo>
                        <a:pt x="1264526" y="394250"/>
                        <a:pt x="1258972" y="381076"/>
                        <a:pt x="1250066" y="370389"/>
                      </a:cubicBezTo>
                      <a:cubicBezTo>
                        <a:pt x="1239587" y="357814"/>
                        <a:pt x="1225821" y="348240"/>
                        <a:pt x="1215342" y="335665"/>
                      </a:cubicBezTo>
                      <a:cubicBezTo>
                        <a:pt x="1206436" y="324978"/>
                        <a:pt x="1203056" y="309631"/>
                        <a:pt x="1192193" y="300941"/>
                      </a:cubicBezTo>
                      <a:cubicBezTo>
                        <a:pt x="1182666" y="293319"/>
                        <a:pt x="1169044" y="293225"/>
                        <a:pt x="1157469" y="289367"/>
                      </a:cubicBezTo>
                      <a:cubicBezTo>
                        <a:pt x="1149292" y="277102"/>
                        <a:pt x="1127661" y="239738"/>
                        <a:pt x="1111170" y="231493"/>
                      </a:cubicBezTo>
                      <a:cubicBezTo>
                        <a:pt x="1089345" y="220580"/>
                        <a:pt x="1064871" y="216060"/>
                        <a:pt x="1041722" y="208344"/>
                      </a:cubicBezTo>
                      <a:cubicBezTo>
                        <a:pt x="1030147" y="204486"/>
                        <a:pt x="1019199" y="196769"/>
                        <a:pt x="1006998" y="196769"/>
                      </a:cubicBezTo>
                      <a:lnTo>
                        <a:pt x="949124" y="196769"/>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a:extLst>
                    <a:ext uri="{FF2B5EF4-FFF2-40B4-BE49-F238E27FC236}">
                      <a16:creationId xmlns:a16="http://schemas.microsoft.com/office/drawing/2014/main" id="{61387990-0B76-264F-C053-879C74A70EE4}"/>
                    </a:ext>
                  </a:extLst>
                </p:cNvPr>
                <p:cNvSpPr/>
                <p:nvPr/>
              </p:nvSpPr>
              <p:spPr>
                <a:xfrm>
                  <a:off x="5798916" y="4745620"/>
                  <a:ext cx="1991196" cy="2013995"/>
                </a:xfrm>
                <a:custGeom>
                  <a:avLst/>
                  <a:gdLst>
                    <a:gd name="connsiteX0" fmla="*/ 682907 w 1991196"/>
                    <a:gd name="connsiteY0" fmla="*/ 0 h 2013995"/>
                    <a:gd name="connsiteX1" fmla="*/ 625033 w 1991196"/>
                    <a:gd name="connsiteY1" fmla="*/ 34724 h 2013995"/>
                    <a:gd name="connsiteX2" fmla="*/ 520861 w 1991196"/>
                    <a:gd name="connsiteY2" fmla="*/ 81023 h 2013995"/>
                    <a:gd name="connsiteX3" fmla="*/ 486137 w 1991196"/>
                    <a:gd name="connsiteY3" fmla="*/ 115747 h 2013995"/>
                    <a:gd name="connsiteX4" fmla="*/ 439838 w 1991196"/>
                    <a:gd name="connsiteY4" fmla="*/ 150471 h 2013995"/>
                    <a:gd name="connsiteX5" fmla="*/ 381965 w 1991196"/>
                    <a:gd name="connsiteY5" fmla="*/ 196770 h 2013995"/>
                    <a:gd name="connsiteX6" fmla="*/ 347241 w 1991196"/>
                    <a:gd name="connsiteY6" fmla="*/ 208345 h 2013995"/>
                    <a:gd name="connsiteX7" fmla="*/ 324092 w 1991196"/>
                    <a:gd name="connsiteY7" fmla="*/ 243069 h 2013995"/>
                    <a:gd name="connsiteX8" fmla="*/ 266218 w 1991196"/>
                    <a:gd name="connsiteY8" fmla="*/ 300942 h 2013995"/>
                    <a:gd name="connsiteX9" fmla="*/ 243069 w 1991196"/>
                    <a:gd name="connsiteY9" fmla="*/ 370390 h 2013995"/>
                    <a:gd name="connsiteX10" fmla="*/ 231494 w 1991196"/>
                    <a:gd name="connsiteY10" fmla="*/ 405114 h 2013995"/>
                    <a:gd name="connsiteX11" fmla="*/ 219919 w 1991196"/>
                    <a:gd name="connsiteY11" fmla="*/ 694481 h 2013995"/>
                    <a:gd name="connsiteX12" fmla="*/ 196770 w 1991196"/>
                    <a:gd name="connsiteY12" fmla="*/ 763929 h 2013995"/>
                    <a:gd name="connsiteX13" fmla="*/ 173621 w 1991196"/>
                    <a:gd name="connsiteY13" fmla="*/ 787079 h 2013995"/>
                    <a:gd name="connsiteX14" fmla="*/ 162046 w 1991196"/>
                    <a:gd name="connsiteY14" fmla="*/ 821803 h 2013995"/>
                    <a:gd name="connsiteX15" fmla="*/ 150471 w 1991196"/>
                    <a:gd name="connsiteY15" fmla="*/ 879676 h 2013995"/>
                    <a:gd name="connsiteX16" fmla="*/ 127322 w 1991196"/>
                    <a:gd name="connsiteY16" fmla="*/ 914400 h 2013995"/>
                    <a:gd name="connsiteX17" fmla="*/ 115747 w 1991196"/>
                    <a:gd name="connsiteY17" fmla="*/ 949124 h 2013995"/>
                    <a:gd name="connsiteX18" fmla="*/ 92598 w 1991196"/>
                    <a:gd name="connsiteY18" fmla="*/ 1041722 h 2013995"/>
                    <a:gd name="connsiteX19" fmla="*/ 57874 w 1991196"/>
                    <a:gd name="connsiteY19" fmla="*/ 1157469 h 2013995"/>
                    <a:gd name="connsiteX20" fmla="*/ 34725 w 1991196"/>
                    <a:gd name="connsiteY20" fmla="*/ 1238491 h 2013995"/>
                    <a:gd name="connsiteX21" fmla="*/ 0 w 1991196"/>
                    <a:gd name="connsiteY21" fmla="*/ 1423686 h 2013995"/>
                    <a:gd name="connsiteX22" fmla="*/ 11575 w 1991196"/>
                    <a:gd name="connsiteY22" fmla="*/ 1620456 h 2013995"/>
                    <a:gd name="connsiteX23" fmla="*/ 57874 w 1991196"/>
                    <a:gd name="connsiteY23" fmla="*/ 1747777 h 2013995"/>
                    <a:gd name="connsiteX24" fmla="*/ 115747 w 1991196"/>
                    <a:gd name="connsiteY24" fmla="*/ 1851950 h 2013995"/>
                    <a:gd name="connsiteX25" fmla="*/ 185195 w 1991196"/>
                    <a:gd name="connsiteY25" fmla="*/ 1921398 h 2013995"/>
                    <a:gd name="connsiteX26" fmla="*/ 254643 w 1991196"/>
                    <a:gd name="connsiteY26" fmla="*/ 1944547 h 2013995"/>
                    <a:gd name="connsiteX27" fmla="*/ 381965 w 1991196"/>
                    <a:gd name="connsiteY27" fmla="*/ 1990846 h 2013995"/>
                    <a:gd name="connsiteX28" fmla="*/ 486137 w 1991196"/>
                    <a:gd name="connsiteY28" fmla="*/ 2013995 h 2013995"/>
                    <a:gd name="connsiteX29" fmla="*/ 694481 w 1991196"/>
                    <a:gd name="connsiteY29" fmla="*/ 2002421 h 2013995"/>
                    <a:gd name="connsiteX30" fmla="*/ 775504 w 1991196"/>
                    <a:gd name="connsiteY30" fmla="*/ 1990846 h 2013995"/>
                    <a:gd name="connsiteX31" fmla="*/ 902826 w 1991196"/>
                    <a:gd name="connsiteY31" fmla="*/ 1979271 h 2013995"/>
                    <a:gd name="connsiteX32" fmla="*/ 1018573 w 1991196"/>
                    <a:gd name="connsiteY32" fmla="*/ 1944547 h 2013995"/>
                    <a:gd name="connsiteX33" fmla="*/ 1088021 w 1991196"/>
                    <a:gd name="connsiteY33" fmla="*/ 1909823 h 2013995"/>
                    <a:gd name="connsiteX34" fmla="*/ 1122745 w 1991196"/>
                    <a:gd name="connsiteY34" fmla="*/ 1886674 h 2013995"/>
                    <a:gd name="connsiteX35" fmla="*/ 1203768 w 1991196"/>
                    <a:gd name="connsiteY35" fmla="*/ 1863524 h 2013995"/>
                    <a:gd name="connsiteX36" fmla="*/ 1284790 w 1991196"/>
                    <a:gd name="connsiteY36" fmla="*/ 1817226 h 2013995"/>
                    <a:gd name="connsiteX37" fmla="*/ 1354238 w 1991196"/>
                    <a:gd name="connsiteY37" fmla="*/ 1794076 h 2013995"/>
                    <a:gd name="connsiteX38" fmla="*/ 1423687 w 1991196"/>
                    <a:gd name="connsiteY38" fmla="*/ 1770927 h 2013995"/>
                    <a:gd name="connsiteX39" fmla="*/ 1458411 w 1991196"/>
                    <a:gd name="connsiteY39" fmla="*/ 1759352 h 2013995"/>
                    <a:gd name="connsiteX40" fmla="*/ 1551008 w 1991196"/>
                    <a:gd name="connsiteY40" fmla="*/ 1713053 h 2013995"/>
                    <a:gd name="connsiteX41" fmla="*/ 1597307 w 1991196"/>
                    <a:gd name="connsiteY41" fmla="*/ 1689904 h 2013995"/>
                    <a:gd name="connsiteX42" fmla="*/ 1632031 w 1991196"/>
                    <a:gd name="connsiteY42" fmla="*/ 1666755 h 2013995"/>
                    <a:gd name="connsiteX43" fmla="*/ 1666755 w 1991196"/>
                    <a:gd name="connsiteY43" fmla="*/ 1655180 h 2013995"/>
                    <a:gd name="connsiteX44" fmla="*/ 1713054 w 1991196"/>
                    <a:gd name="connsiteY44" fmla="*/ 1632031 h 2013995"/>
                    <a:gd name="connsiteX45" fmla="*/ 1736203 w 1991196"/>
                    <a:gd name="connsiteY45" fmla="*/ 1608881 h 2013995"/>
                    <a:gd name="connsiteX46" fmla="*/ 1805651 w 1991196"/>
                    <a:gd name="connsiteY46" fmla="*/ 1562583 h 2013995"/>
                    <a:gd name="connsiteX47" fmla="*/ 1851950 w 1991196"/>
                    <a:gd name="connsiteY47" fmla="*/ 1516284 h 2013995"/>
                    <a:gd name="connsiteX48" fmla="*/ 1886674 w 1991196"/>
                    <a:gd name="connsiteY48" fmla="*/ 1435261 h 2013995"/>
                    <a:gd name="connsiteX49" fmla="*/ 1909823 w 1991196"/>
                    <a:gd name="connsiteY49" fmla="*/ 1365813 h 2013995"/>
                    <a:gd name="connsiteX50" fmla="*/ 1932973 w 1991196"/>
                    <a:gd name="connsiteY50" fmla="*/ 1296365 h 2013995"/>
                    <a:gd name="connsiteX51" fmla="*/ 1956122 w 1991196"/>
                    <a:gd name="connsiteY51" fmla="*/ 1226917 h 2013995"/>
                    <a:gd name="connsiteX52" fmla="*/ 1967697 w 1991196"/>
                    <a:gd name="connsiteY52" fmla="*/ 1192193 h 2013995"/>
                    <a:gd name="connsiteX53" fmla="*/ 1990846 w 1991196"/>
                    <a:gd name="connsiteY53" fmla="*/ 1053296 h 2013995"/>
                    <a:gd name="connsiteX54" fmla="*/ 1979271 w 1991196"/>
                    <a:gd name="connsiteY54" fmla="*/ 879676 h 2013995"/>
                    <a:gd name="connsiteX55" fmla="*/ 1909823 w 1991196"/>
                    <a:gd name="connsiteY55" fmla="*/ 717631 h 2013995"/>
                    <a:gd name="connsiteX56" fmla="*/ 1886674 w 1991196"/>
                    <a:gd name="connsiteY56" fmla="*/ 682907 h 2013995"/>
                    <a:gd name="connsiteX57" fmla="*/ 1851950 w 1991196"/>
                    <a:gd name="connsiteY57" fmla="*/ 648183 h 2013995"/>
                    <a:gd name="connsiteX58" fmla="*/ 1805651 w 1991196"/>
                    <a:gd name="connsiteY58" fmla="*/ 578734 h 2013995"/>
                    <a:gd name="connsiteX59" fmla="*/ 1759352 w 1991196"/>
                    <a:gd name="connsiteY59" fmla="*/ 544010 h 2013995"/>
                    <a:gd name="connsiteX60" fmla="*/ 1689904 w 1991196"/>
                    <a:gd name="connsiteY60" fmla="*/ 497712 h 2013995"/>
                    <a:gd name="connsiteX61" fmla="*/ 1632031 w 1991196"/>
                    <a:gd name="connsiteY61" fmla="*/ 451413 h 2013995"/>
                    <a:gd name="connsiteX62" fmla="*/ 1608881 w 1991196"/>
                    <a:gd name="connsiteY62" fmla="*/ 428264 h 2013995"/>
                    <a:gd name="connsiteX63" fmla="*/ 1574157 w 1991196"/>
                    <a:gd name="connsiteY63" fmla="*/ 416689 h 2013995"/>
                    <a:gd name="connsiteX64" fmla="*/ 1551008 w 1991196"/>
                    <a:gd name="connsiteY64" fmla="*/ 393539 h 2013995"/>
                    <a:gd name="connsiteX65" fmla="*/ 1516284 w 1991196"/>
                    <a:gd name="connsiteY65" fmla="*/ 370390 h 2013995"/>
                    <a:gd name="connsiteX66" fmla="*/ 1469985 w 1991196"/>
                    <a:gd name="connsiteY66" fmla="*/ 335666 h 2013995"/>
                    <a:gd name="connsiteX67" fmla="*/ 1435261 w 1991196"/>
                    <a:gd name="connsiteY67" fmla="*/ 312517 h 2013995"/>
                    <a:gd name="connsiteX68" fmla="*/ 1377388 w 1991196"/>
                    <a:gd name="connsiteY68" fmla="*/ 277793 h 2013995"/>
                    <a:gd name="connsiteX69" fmla="*/ 1250066 w 1991196"/>
                    <a:gd name="connsiteY69" fmla="*/ 173621 h 2013995"/>
                    <a:gd name="connsiteX70" fmla="*/ 1215342 w 1991196"/>
                    <a:gd name="connsiteY70" fmla="*/ 162046 h 2013995"/>
                    <a:gd name="connsiteX71" fmla="*/ 1145894 w 1991196"/>
                    <a:gd name="connsiteY71" fmla="*/ 127322 h 2013995"/>
                    <a:gd name="connsiteX72" fmla="*/ 1076446 w 1991196"/>
                    <a:gd name="connsiteY72" fmla="*/ 92598 h 2013995"/>
                    <a:gd name="connsiteX73" fmla="*/ 1041722 w 1991196"/>
                    <a:gd name="connsiteY73" fmla="*/ 69448 h 2013995"/>
                    <a:gd name="connsiteX74" fmla="*/ 972274 w 1991196"/>
                    <a:gd name="connsiteY74" fmla="*/ 46299 h 2013995"/>
                    <a:gd name="connsiteX75" fmla="*/ 937550 w 1991196"/>
                    <a:gd name="connsiteY75" fmla="*/ 23150 h 2013995"/>
                    <a:gd name="connsiteX76" fmla="*/ 636608 w 1991196"/>
                    <a:gd name="connsiteY76" fmla="*/ 23150 h 2013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991196" h="2013995">
                      <a:moveTo>
                        <a:pt x="682907" y="0"/>
                      </a:moveTo>
                      <a:cubicBezTo>
                        <a:pt x="663616" y="11575"/>
                        <a:pt x="645514" y="25415"/>
                        <a:pt x="625033" y="34724"/>
                      </a:cubicBezTo>
                      <a:cubicBezTo>
                        <a:pt x="558416" y="65005"/>
                        <a:pt x="566751" y="42781"/>
                        <a:pt x="520861" y="81023"/>
                      </a:cubicBezTo>
                      <a:cubicBezTo>
                        <a:pt x="508286" y="91502"/>
                        <a:pt x="498565" y="105094"/>
                        <a:pt x="486137" y="115747"/>
                      </a:cubicBezTo>
                      <a:cubicBezTo>
                        <a:pt x="471490" y="128302"/>
                        <a:pt x="454658" y="138121"/>
                        <a:pt x="439838" y="150471"/>
                      </a:cubicBezTo>
                      <a:cubicBezTo>
                        <a:pt x="407537" y="177389"/>
                        <a:pt x="424896" y="175304"/>
                        <a:pt x="381965" y="196770"/>
                      </a:cubicBezTo>
                      <a:cubicBezTo>
                        <a:pt x="371052" y="202226"/>
                        <a:pt x="358816" y="204487"/>
                        <a:pt x="347241" y="208345"/>
                      </a:cubicBezTo>
                      <a:cubicBezTo>
                        <a:pt x="339525" y="219920"/>
                        <a:pt x="333252" y="232600"/>
                        <a:pt x="324092" y="243069"/>
                      </a:cubicBezTo>
                      <a:cubicBezTo>
                        <a:pt x="306127" y="263601"/>
                        <a:pt x="266218" y="300942"/>
                        <a:pt x="266218" y="300942"/>
                      </a:cubicBezTo>
                      <a:lnTo>
                        <a:pt x="243069" y="370390"/>
                      </a:lnTo>
                      <a:lnTo>
                        <a:pt x="231494" y="405114"/>
                      </a:lnTo>
                      <a:cubicBezTo>
                        <a:pt x="227636" y="501570"/>
                        <a:pt x="229217" y="598397"/>
                        <a:pt x="219919" y="694481"/>
                      </a:cubicBezTo>
                      <a:cubicBezTo>
                        <a:pt x="217569" y="718769"/>
                        <a:pt x="214024" y="746674"/>
                        <a:pt x="196770" y="763929"/>
                      </a:cubicBezTo>
                      <a:lnTo>
                        <a:pt x="173621" y="787079"/>
                      </a:lnTo>
                      <a:cubicBezTo>
                        <a:pt x="169763" y="798654"/>
                        <a:pt x="165005" y="809967"/>
                        <a:pt x="162046" y="821803"/>
                      </a:cubicBezTo>
                      <a:cubicBezTo>
                        <a:pt x="157274" y="840889"/>
                        <a:pt x="157379" y="861256"/>
                        <a:pt x="150471" y="879676"/>
                      </a:cubicBezTo>
                      <a:cubicBezTo>
                        <a:pt x="145587" y="892701"/>
                        <a:pt x="133543" y="901958"/>
                        <a:pt x="127322" y="914400"/>
                      </a:cubicBezTo>
                      <a:cubicBezTo>
                        <a:pt x="121866" y="925313"/>
                        <a:pt x="118957" y="937353"/>
                        <a:pt x="115747" y="949124"/>
                      </a:cubicBezTo>
                      <a:cubicBezTo>
                        <a:pt x="107376" y="979819"/>
                        <a:pt x="102659" y="1011539"/>
                        <a:pt x="92598" y="1041722"/>
                      </a:cubicBezTo>
                      <a:cubicBezTo>
                        <a:pt x="37578" y="1206784"/>
                        <a:pt x="92865" y="1035003"/>
                        <a:pt x="57874" y="1157469"/>
                      </a:cubicBezTo>
                      <a:cubicBezTo>
                        <a:pt x="40520" y="1218208"/>
                        <a:pt x="50234" y="1166114"/>
                        <a:pt x="34725" y="1238491"/>
                      </a:cubicBezTo>
                      <a:cubicBezTo>
                        <a:pt x="13909" y="1335633"/>
                        <a:pt x="13906" y="1340250"/>
                        <a:pt x="0" y="1423686"/>
                      </a:cubicBezTo>
                      <a:cubicBezTo>
                        <a:pt x="3858" y="1489276"/>
                        <a:pt x="3747" y="1555221"/>
                        <a:pt x="11575" y="1620456"/>
                      </a:cubicBezTo>
                      <a:cubicBezTo>
                        <a:pt x="27317" y="1751639"/>
                        <a:pt x="21791" y="1675610"/>
                        <a:pt x="57874" y="1747777"/>
                      </a:cubicBezTo>
                      <a:cubicBezTo>
                        <a:pt x="86983" y="1805996"/>
                        <a:pt x="42761" y="1778964"/>
                        <a:pt x="115747" y="1851950"/>
                      </a:cubicBezTo>
                      <a:cubicBezTo>
                        <a:pt x="138896" y="1875099"/>
                        <a:pt x="154137" y="1911045"/>
                        <a:pt x="185195" y="1921398"/>
                      </a:cubicBezTo>
                      <a:cubicBezTo>
                        <a:pt x="208344" y="1929114"/>
                        <a:pt x="231987" y="1935485"/>
                        <a:pt x="254643" y="1944547"/>
                      </a:cubicBezTo>
                      <a:cubicBezTo>
                        <a:pt x="292991" y="1959886"/>
                        <a:pt x="342346" y="1980941"/>
                        <a:pt x="381965" y="1990846"/>
                      </a:cubicBezTo>
                      <a:cubicBezTo>
                        <a:pt x="447350" y="2007192"/>
                        <a:pt x="412665" y="1999301"/>
                        <a:pt x="486137" y="2013995"/>
                      </a:cubicBezTo>
                      <a:cubicBezTo>
                        <a:pt x="555585" y="2010137"/>
                        <a:pt x="625147" y="2007968"/>
                        <a:pt x="694481" y="2002421"/>
                      </a:cubicBezTo>
                      <a:cubicBezTo>
                        <a:pt x="721676" y="2000245"/>
                        <a:pt x="748389" y="1993859"/>
                        <a:pt x="775504" y="1990846"/>
                      </a:cubicBezTo>
                      <a:cubicBezTo>
                        <a:pt x="817859" y="1986140"/>
                        <a:pt x="860385" y="1983129"/>
                        <a:pt x="902826" y="1979271"/>
                      </a:cubicBezTo>
                      <a:cubicBezTo>
                        <a:pt x="928706" y="1972801"/>
                        <a:pt x="1001667" y="1955818"/>
                        <a:pt x="1018573" y="1944547"/>
                      </a:cubicBezTo>
                      <a:cubicBezTo>
                        <a:pt x="1118087" y="1878205"/>
                        <a:pt x="992179" y="1957744"/>
                        <a:pt x="1088021" y="1909823"/>
                      </a:cubicBezTo>
                      <a:cubicBezTo>
                        <a:pt x="1100463" y="1903602"/>
                        <a:pt x="1110303" y="1892895"/>
                        <a:pt x="1122745" y="1886674"/>
                      </a:cubicBezTo>
                      <a:cubicBezTo>
                        <a:pt x="1139351" y="1878371"/>
                        <a:pt x="1188932" y="1867233"/>
                        <a:pt x="1203768" y="1863524"/>
                      </a:cubicBezTo>
                      <a:cubicBezTo>
                        <a:pt x="1235089" y="1842644"/>
                        <a:pt x="1248077" y="1831911"/>
                        <a:pt x="1284790" y="1817226"/>
                      </a:cubicBezTo>
                      <a:cubicBezTo>
                        <a:pt x="1307446" y="1808163"/>
                        <a:pt x="1331089" y="1801792"/>
                        <a:pt x="1354238" y="1794076"/>
                      </a:cubicBezTo>
                      <a:lnTo>
                        <a:pt x="1423687" y="1770927"/>
                      </a:lnTo>
                      <a:cubicBezTo>
                        <a:pt x="1435262" y="1767069"/>
                        <a:pt x="1447498" y="1764808"/>
                        <a:pt x="1458411" y="1759352"/>
                      </a:cubicBezTo>
                      <a:lnTo>
                        <a:pt x="1551008" y="1713053"/>
                      </a:lnTo>
                      <a:cubicBezTo>
                        <a:pt x="1566441" y="1705337"/>
                        <a:pt x="1582950" y="1699475"/>
                        <a:pt x="1597307" y="1689904"/>
                      </a:cubicBezTo>
                      <a:cubicBezTo>
                        <a:pt x="1608882" y="1682188"/>
                        <a:pt x="1619589" y="1672976"/>
                        <a:pt x="1632031" y="1666755"/>
                      </a:cubicBezTo>
                      <a:cubicBezTo>
                        <a:pt x="1642944" y="1661299"/>
                        <a:pt x="1655541" y="1659986"/>
                        <a:pt x="1666755" y="1655180"/>
                      </a:cubicBezTo>
                      <a:cubicBezTo>
                        <a:pt x="1682614" y="1648383"/>
                        <a:pt x="1697621" y="1639747"/>
                        <a:pt x="1713054" y="1632031"/>
                      </a:cubicBezTo>
                      <a:cubicBezTo>
                        <a:pt x="1720770" y="1624314"/>
                        <a:pt x="1727473" y="1615429"/>
                        <a:pt x="1736203" y="1608881"/>
                      </a:cubicBezTo>
                      <a:cubicBezTo>
                        <a:pt x="1758461" y="1592188"/>
                        <a:pt x="1785978" y="1582256"/>
                        <a:pt x="1805651" y="1562583"/>
                      </a:cubicBezTo>
                      <a:lnTo>
                        <a:pt x="1851950" y="1516284"/>
                      </a:lnTo>
                      <a:cubicBezTo>
                        <a:pt x="1882570" y="1393806"/>
                        <a:pt x="1840997" y="1538036"/>
                        <a:pt x="1886674" y="1435261"/>
                      </a:cubicBezTo>
                      <a:cubicBezTo>
                        <a:pt x="1896584" y="1412963"/>
                        <a:pt x="1902107" y="1388962"/>
                        <a:pt x="1909823" y="1365813"/>
                      </a:cubicBezTo>
                      <a:lnTo>
                        <a:pt x="1932973" y="1296365"/>
                      </a:lnTo>
                      <a:lnTo>
                        <a:pt x="1956122" y="1226917"/>
                      </a:lnTo>
                      <a:lnTo>
                        <a:pt x="1967697" y="1192193"/>
                      </a:lnTo>
                      <a:cubicBezTo>
                        <a:pt x="1975413" y="1145894"/>
                        <a:pt x="1993968" y="1100130"/>
                        <a:pt x="1990846" y="1053296"/>
                      </a:cubicBezTo>
                      <a:cubicBezTo>
                        <a:pt x="1986988" y="995423"/>
                        <a:pt x="1986773" y="937191"/>
                        <a:pt x="1979271" y="879676"/>
                      </a:cubicBezTo>
                      <a:cubicBezTo>
                        <a:pt x="1967150" y="786751"/>
                        <a:pt x="1958225" y="790235"/>
                        <a:pt x="1909823" y="717631"/>
                      </a:cubicBezTo>
                      <a:cubicBezTo>
                        <a:pt x="1902107" y="706056"/>
                        <a:pt x="1896511" y="692744"/>
                        <a:pt x="1886674" y="682907"/>
                      </a:cubicBezTo>
                      <a:cubicBezTo>
                        <a:pt x="1875099" y="671332"/>
                        <a:pt x="1862000" y="661104"/>
                        <a:pt x="1851950" y="648183"/>
                      </a:cubicBezTo>
                      <a:cubicBezTo>
                        <a:pt x="1834869" y="626221"/>
                        <a:pt x="1827909" y="595427"/>
                        <a:pt x="1805651" y="578734"/>
                      </a:cubicBezTo>
                      <a:cubicBezTo>
                        <a:pt x="1790218" y="567159"/>
                        <a:pt x="1775156" y="555073"/>
                        <a:pt x="1759352" y="544010"/>
                      </a:cubicBezTo>
                      <a:cubicBezTo>
                        <a:pt x="1736559" y="528055"/>
                        <a:pt x="1709577" y="517385"/>
                        <a:pt x="1689904" y="497712"/>
                      </a:cubicBezTo>
                      <a:cubicBezTo>
                        <a:pt x="1634019" y="441825"/>
                        <a:pt x="1705026" y="509807"/>
                        <a:pt x="1632031" y="451413"/>
                      </a:cubicBezTo>
                      <a:cubicBezTo>
                        <a:pt x="1623509" y="444596"/>
                        <a:pt x="1618239" y="433879"/>
                        <a:pt x="1608881" y="428264"/>
                      </a:cubicBezTo>
                      <a:cubicBezTo>
                        <a:pt x="1598419" y="421987"/>
                        <a:pt x="1585732" y="420547"/>
                        <a:pt x="1574157" y="416689"/>
                      </a:cubicBezTo>
                      <a:cubicBezTo>
                        <a:pt x="1566441" y="408972"/>
                        <a:pt x="1559529" y="400356"/>
                        <a:pt x="1551008" y="393539"/>
                      </a:cubicBezTo>
                      <a:cubicBezTo>
                        <a:pt x="1540145" y="384849"/>
                        <a:pt x="1527604" y="378476"/>
                        <a:pt x="1516284" y="370390"/>
                      </a:cubicBezTo>
                      <a:cubicBezTo>
                        <a:pt x="1500586" y="359177"/>
                        <a:pt x="1485683" y="346879"/>
                        <a:pt x="1469985" y="335666"/>
                      </a:cubicBezTo>
                      <a:cubicBezTo>
                        <a:pt x="1458665" y="327580"/>
                        <a:pt x="1446124" y="321207"/>
                        <a:pt x="1435261" y="312517"/>
                      </a:cubicBezTo>
                      <a:cubicBezTo>
                        <a:pt x="1389865" y="276200"/>
                        <a:pt x="1437692" y="297893"/>
                        <a:pt x="1377388" y="277793"/>
                      </a:cubicBezTo>
                      <a:cubicBezTo>
                        <a:pt x="1345019" y="245424"/>
                        <a:pt x="1296142" y="188980"/>
                        <a:pt x="1250066" y="173621"/>
                      </a:cubicBezTo>
                      <a:cubicBezTo>
                        <a:pt x="1238491" y="169763"/>
                        <a:pt x="1226255" y="167502"/>
                        <a:pt x="1215342" y="162046"/>
                      </a:cubicBezTo>
                      <a:cubicBezTo>
                        <a:pt x="1125599" y="117173"/>
                        <a:pt x="1233166" y="156411"/>
                        <a:pt x="1145894" y="127322"/>
                      </a:cubicBezTo>
                      <a:cubicBezTo>
                        <a:pt x="1046379" y="60977"/>
                        <a:pt x="1172289" y="140519"/>
                        <a:pt x="1076446" y="92598"/>
                      </a:cubicBezTo>
                      <a:cubicBezTo>
                        <a:pt x="1064003" y="86377"/>
                        <a:pt x="1054434" y="75098"/>
                        <a:pt x="1041722" y="69448"/>
                      </a:cubicBezTo>
                      <a:cubicBezTo>
                        <a:pt x="1019424" y="59538"/>
                        <a:pt x="992577" y="59834"/>
                        <a:pt x="972274" y="46299"/>
                      </a:cubicBezTo>
                      <a:cubicBezTo>
                        <a:pt x="960699" y="38583"/>
                        <a:pt x="951428" y="24107"/>
                        <a:pt x="937550" y="23150"/>
                      </a:cubicBezTo>
                      <a:cubicBezTo>
                        <a:pt x="837474" y="16248"/>
                        <a:pt x="736922" y="23150"/>
                        <a:pt x="636608" y="2315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a:extLst>
                    <a:ext uri="{FF2B5EF4-FFF2-40B4-BE49-F238E27FC236}">
                      <a16:creationId xmlns:a16="http://schemas.microsoft.com/office/drawing/2014/main" id="{7D697D8D-011E-2339-C0D9-1921629C8791}"/>
                    </a:ext>
                  </a:extLst>
                </p:cNvPr>
                <p:cNvSpPr/>
                <p:nvPr/>
              </p:nvSpPr>
              <p:spPr>
                <a:xfrm>
                  <a:off x="3483783" y="2407534"/>
                  <a:ext cx="2326708" cy="1875099"/>
                </a:xfrm>
                <a:custGeom>
                  <a:avLst/>
                  <a:gdLst>
                    <a:gd name="connsiteX0" fmla="*/ 474759 w 2326708"/>
                    <a:gd name="connsiteY0" fmla="*/ 231494 h 1875099"/>
                    <a:gd name="connsiteX1" fmla="*/ 451609 w 2326708"/>
                    <a:gd name="connsiteY1" fmla="*/ 289367 h 1875099"/>
                    <a:gd name="connsiteX2" fmla="*/ 416885 w 2326708"/>
                    <a:gd name="connsiteY2" fmla="*/ 324091 h 1875099"/>
                    <a:gd name="connsiteX3" fmla="*/ 393736 w 2326708"/>
                    <a:gd name="connsiteY3" fmla="*/ 358815 h 1875099"/>
                    <a:gd name="connsiteX4" fmla="*/ 370587 w 2326708"/>
                    <a:gd name="connsiteY4" fmla="*/ 405114 h 1875099"/>
                    <a:gd name="connsiteX5" fmla="*/ 312713 w 2326708"/>
                    <a:gd name="connsiteY5" fmla="*/ 462988 h 1875099"/>
                    <a:gd name="connsiteX6" fmla="*/ 289564 w 2326708"/>
                    <a:gd name="connsiteY6" fmla="*/ 509286 h 1875099"/>
                    <a:gd name="connsiteX7" fmla="*/ 254840 w 2326708"/>
                    <a:gd name="connsiteY7" fmla="*/ 532436 h 1875099"/>
                    <a:gd name="connsiteX8" fmla="*/ 231690 w 2326708"/>
                    <a:gd name="connsiteY8" fmla="*/ 555585 h 1875099"/>
                    <a:gd name="connsiteX9" fmla="*/ 173817 w 2326708"/>
                    <a:gd name="connsiteY9" fmla="*/ 613458 h 1875099"/>
                    <a:gd name="connsiteX10" fmla="*/ 150668 w 2326708"/>
                    <a:gd name="connsiteY10" fmla="*/ 648182 h 1875099"/>
                    <a:gd name="connsiteX11" fmla="*/ 127518 w 2326708"/>
                    <a:gd name="connsiteY11" fmla="*/ 671332 h 1875099"/>
                    <a:gd name="connsiteX12" fmla="*/ 92794 w 2326708"/>
                    <a:gd name="connsiteY12" fmla="*/ 729205 h 1875099"/>
                    <a:gd name="connsiteX13" fmla="*/ 58070 w 2326708"/>
                    <a:gd name="connsiteY13" fmla="*/ 798653 h 1875099"/>
                    <a:gd name="connsiteX14" fmla="*/ 23346 w 2326708"/>
                    <a:gd name="connsiteY14" fmla="*/ 856527 h 1875099"/>
                    <a:gd name="connsiteX15" fmla="*/ 197 w 2326708"/>
                    <a:gd name="connsiteY15" fmla="*/ 983848 h 1875099"/>
                    <a:gd name="connsiteX16" fmla="*/ 23346 w 2326708"/>
                    <a:gd name="connsiteY16" fmla="*/ 1076446 h 1875099"/>
                    <a:gd name="connsiteX17" fmla="*/ 58070 w 2326708"/>
                    <a:gd name="connsiteY17" fmla="*/ 1180618 h 1875099"/>
                    <a:gd name="connsiteX18" fmla="*/ 69645 w 2326708"/>
                    <a:gd name="connsiteY18" fmla="*/ 1215342 h 1875099"/>
                    <a:gd name="connsiteX19" fmla="*/ 104369 w 2326708"/>
                    <a:gd name="connsiteY19" fmla="*/ 1284790 h 1875099"/>
                    <a:gd name="connsiteX20" fmla="*/ 173817 w 2326708"/>
                    <a:gd name="connsiteY20" fmla="*/ 1354238 h 1875099"/>
                    <a:gd name="connsiteX21" fmla="*/ 243265 w 2326708"/>
                    <a:gd name="connsiteY21" fmla="*/ 1412112 h 1875099"/>
                    <a:gd name="connsiteX22" fmla="*/ 277989 w 2326708"/>
                    <a:gd name="connsiteY22" fmla="*/ 1435261 h 1875099"/>
                    <a:gd name="connsiteX23" fmla="*/ 312713 w 2326708"/>
                    <a:gd name="connsiteY23" fmla="*/ 1446836 h 1875099"/>
                    <a:gd name="connsiteX24" fmla="*/ 359012 w 2326708"/>
                    <a:gd name="connsiteY24" fmla="*/ 1469985 h 1875099"/>
                    <a:gd name="connsiteX25" fmla="*/ 428460 w 2326708"/>
                    <a:gd name="connsiteY25" fmla="*/ 1493134 h 1875099"/>
                    <a:gd name="connsiteX26" fmla="*/ 497908 w 2326708"/>
                    <a:gd name="connsiteY26" fmla="*/ 1516284 h 1875099"/>
                    <a:gd name="connsiteX27" fmla="*/ 532632 w 2326708"/>
                    <a:gd name="connsiteY27" fmla="*/ 1527858 h 1875099"/>
                    <a:gd name="connsiteX28" fmla="*/ 567356 w 2326708"/>
                    <a:gd name="connsiteY28" fmla="*/ 1539433 h 1875099"/>
                    <a:gd name="connsiteX29" fmla="*/ 694678 w 2326708"/>
                    <a:gd name="connsiteY29" fmla="*/ 1562582 h 1875099"/>
                    <a:gd name="connsiteX30" fmla="*/ 810425 w 2326708"/>
                    <a:gd name="connsiteY30" fmla="*/ 1585732 h 1875099"/>
                    <a:gd name="connsiteX31" fmla="*/ 891447 w 2326708"/>
                    <a:gd name="connsiteY31" fmla="*/ 1608881 h 1875099"/>
                    <a:gd name="connsiteX32" fmla="*/ 984045 w 2326708"/>
                    <a:gd name="connsiteY32" fmla="*/ 1632031 h 1875099"/>
                    <a:gd name="connsiteX33" fmla="*/ 1053493 w 2326708"/>
                    <a:gd name="connsiteY33" fmla="*/ 1655180 h 1875099"/>
                    <a:gd name="connsiteX34" fmla="*/ 1134516 w 2326708"/>
                    <a:gd name="connsiteY34" fmla="*/ 1689904 h 1875099"/>
                    <a:gd name="connsiteX35" fmla="*/ 1238688 w 2326708"/>
                    <a:gd name="connsiteY35" fmla="*/ 1736203 h 1875099"/>
                    <a:gd name="connsiteX36" fmla="*/ 1273412 w 2326708"/>
                    <a:gd name="connsiteY36" fmla="*/ 1747777 h 1875099"/>
                    <a:gd name="connsiteX37" fmla="*/ 1354435 w 2326708"/>
                    <a:gd name="connsiteY37" fmla="*/ 1817225 h 1875099"/>
                    <a:gd name="connsiteX38" fmla="*/ 1389159 w 2326708"/>
                    <a:gd name="connsiteY38" fmla="*/ 1828800 h 1875099"/>
                    <a:gd name="connsiteX39" fmla="*/ 1423883 w 2326708"/>
                    <a:gd name="connsiteY39" fmla="*/ 1851950 h 1875099"/>
                    <a:gd name="connsiteX40" fmla="*/ 1470182 w 2326708"/>
                    <a:gd name="connsiteY40" fmla="*/ 1863524 h 1875099"/>
                    <a:gd name="connsiteX41" fmla="*/ 1504906 w 2326708"/>
                    <a:gd name="connsiteY41" fmla="*/ 1875099 h 1875099"/>
                    <a:gd name="connsiteX42" fmla="*/ 1678526 w 2326708"/>
                    <a:gd name="connsiteY42" fmla="*/ 1851950 h 1875099"/>
                    <a:gd name="connsiteX43" fmla="*/ 1713250 w 2326708"/>
                    <a:gd name="connsiteY43" fmla="*/ 1828800 h 1875099"/>
                    <a:gd name="connsiteX44" fmla="*/ 1759549 w 2326708"/>
                    <a:gd name="connsiteY44" fmla="*/ 1805651 h 1875099"/>
                    <a:gd name="connsiteX45" fmla="*/ 1840571 w 2326708"/>
                    <a:gd name="connsiteY45" fmla="*/ 1770927 h 1875099"/>
                    <a:gd name="connsiteX46" fmla="*/ 1875295 w 2326708"/>
                    <a:gd name="connsiteY46" fmla="*/ 1736203 h 1875099"/>
                    <a:gd name="connsiteX47" fmla="*/ 1933169 w 2326708"/>
                    <a:gd name="connsiteY47" fmla="*/ 1713053 h 1875099"/>
                    <a:gd name="connsiteX48" fmla="*/ 1979468 w 2326708"/>
                    <a:gd name="connsiteY48" fmla="*/ 1689904 h 1875099"/>
                    <a:gd name="connsiteX49" fmla="*/ 2060490 w 2326708"/>
                    <a:gd name="connsiteY49" fmla="*/ 1597307 h 1875099"/>
                    <a:gd name="connsiteX50" fmla="*/ 2083640 w 2326708"/>
                    <a:gd name="connsiteY50" fmla="*/ 1574157 h 1875099"/>
                    <a:gd name="connsiteX51" fmla="*/ 2129939 w 2326708"/>
                    <a:gd name="connsiteY51" fmla="*/ 1504709 h 1875099"/>
                    <a:gd name="connsiteX52" fmla="*/ 2153088 w 2326708"/>
                    <a:gd name="connsiteY52" fmla="*/ 1469985 h 1875099"/>
                    <a:gd name="connsiteX53" fmla="*/ 2176237 w 2326708"/>
                    <a:gd name="connsiteY53" fmla="*/ 1365813 h 1875099"/>
                    <a:gd name="connsiteX54" fmla="*/ 2187812 w 2326708"/>
                    <a:gd name="connsiteY54" fmla="*/ 1319514 h 1875099"/>
                    <a:gd name="connsiteX55" fmla="*/ 2210961 w 2326708"/>
                    <a:gd name="connsiteY55" fmla="*/ 1273215 h 1875099"/>
                    <a:gd name="connsiteX56" fmla="*/ 2257260 w 2326708"/>
                    <a:gd name="connsiteY56" fmla="*/ 1099595 h 1875099"/>
                    <a:gd name="connsiteX57" fmla="*/ 2268835 w 2326708"/>
                    <a:gd name="connsiteY57" fmla="*/ 1064871 h 1875099"/>
                    <a:gd name="connsiteX58" fmla="*/ 2280409 w 2326708"/>
                    <a:gd name="connsiteY58" fmla="*/ 1006998 h 1875099"/>
                    <a:gd name="connsiteX59" fmla="*/ 2291984 w 2326708"/>
                    <a:gd name="connsiteY59" fmla="*/ 960699 h 1875099"/>
                    <a:gd name="connsiteX60" fmla="*/ 2303559 w 2326708"/>
                    <a:gd name="connsiteY60" fmla="*/ 879676 h 1875099"/>
                    <a:gd name="connsiteX61" fmla="*/ 2315133 w 2326708"/>
                    <a:gd name="connsiteY61" fmla="*/ 833377 h 1875099"/>
                    <a:gd name="connsiteX62" fmla="*/ 2326708 w 2326708"/>
                    <a:gd name="connsiteY62" fmla="*/ 740780 h 1875099"/>
                    <a:gd name="connsiteX63" fmla="*/ 2303559 w 2326708"/>
                    <a:gd name="connsiteY63" fmla="*/ 567160 h 1875099"/>
                    <a:gd name="connsiteX64" fmla="*/ 2280409 w 2326708"/>
                    <a:gd name="connsiteY64" fmla="*/ 497712 h 1875099"/>
                    <a:gd name="connsiteX65" fmla="*/ 2234111 w 2326708"/>
                    <a:gd name="connsiteY65" fmla="*/ 439838 h 1875099"/>
                    <a:gd name="connsiteX66" fmla="*/ 2176237 w 2326708"/>
                    <a:gd name="connsiteY66" fmla="*/ 381965 h 1875099"/>
                    <a:gd name="connsiteX67" fmla="*/ 2129939 w 2326708"/>
                    <a:gd name="connsiteY67" fmla="*/ 324091 h 1875099"/>
                    <a:gd name="connsiteX68" fmla="*/ 2083640 w 2326708"/>
                    <a:gd name="connsiteY68" fmla="*/ 300942 h 1875099"/>
                    <a:gd name="connsiteX69" fmla="*/ 2048916 w 2326708"/>
                    <a:gd name="connsiteY69" fmla="*/ 277793 h 1875099"/>
                    <a:gd name="connsiteX70" fmla="*/ 2002617 w 2326708"/>
                    <a:gd name="connsiteY70" fmla="*/ 266218 h 1875099"/>
                    <a:gd name="connsiteX71" fmla="*/ 1956318 w 2326708"/>
                    <a:gd name="connsiteY71" fmla="*/ 243069 h 1875099"/>
                    <a:gd name="connsiteX72" fmla="*/ 1910020 w 2326708"/>
                    <a:gd name="connsiteY72" fmla="*/ 231494 h 1875099"/>
                    <a:gd name="connsiteX73" fmla="*/ 1840571 w 2326708"/>
                    <a:gd name="connsiteY73" fmla="*/ 208344 h 1875099"/>
                    <a:gd name="connsiteX74" fmla="*/ 1782698 w 2326708"/>
                    <a:gd name="connsiteY74" fmla="*/ 196770 h 1875099"/>
                    <a:gd name="connsiteX75" fmla="*/ 1747974 w 2326708"/>
                    <a:gd name="connsiteY75" fmla="*/ 185195 h 1875099"/>
                    <a:gd name="connsiteX76" fmla="*/ 1701675 w 2326708"/>
                    <a:gd name="connsiteY76" fmla="*/ 173620 h 1875099"/>
                    <a:gd name="connsiteX77" fmla="*/ 1643802 w 2326708"/>
                    <a:gd name="connsiteY77" fmla="*/ 162046 h 1875099"/>
                    <a:gd name="connsiteX78" fmla="*/ 1574354 w 2326708"/>
                    <a:gd name="connsiteY78" fmla="*/ 138896 h 1875099"/>
                    <a:gd name="connsiteX79" fmla="*/ 1528055 w 2326708"/>
                    <a:gd name="connsiteY79" fmla="*/ 127322 h 1875099"/>
                    <a:gd name="connsiteX80" fmla="*/ 1493331 w 2326708"/>
                    <a:gd name="connsiteY80" fmla="*/ 115747 h 1875099"/>
                    <a:gd name="connsiteX81" fmla="*/ 1366009 w 2326708"/>
                    <a:gd name="connsiteY81" fmla="*/ 81023 h 1875099"/>
                    <a:gd name="connsiteX82" fmla="*/ 1331285 w 2326708"/>
                    <a:gd name="connsiteY82" fmla="*/ 69448 h 1875099"/>
                    <a:gd name="connsiteX83" fmla="*/ 1296561 w 2326708"/>
                    <a:gd name="connsiteY83" fmla="*/ 46299 h 1875099"/>
                    <a:gd name="connsiteX84" fmla="*/ 1180814 w 2326708"/>
                    <a:gd name="connsiteY84" fmla="*/ 11575 h 1875099"/>
                    <a:gd name="connsiteX85" fmla="*/ 1111366 w 2326708"/>
                    <a:gd name="connsiteY85" fmla="*/ 0 h 1875099"/>
                    <a:gd name="connsiteX86" fmla="*/ 903022 w 2326708"/>
                    <a:gd name="connsiteY86" fmla="*/ 11575 h 1875099"/>
                    <a:gd name="connsiteX87" fmla="*/ 856723 w 2326708"/>
                    <a:gd name="connsiteY87" fmla="*/ 23150 h 1875099"/>
                    <a:gd name="connsiteX88" fmla="*/ 787275 w 2326708"/>
                    <a:gd name="connsiteY88" fmla="*/ 34724 h 1875099"/>
                    <a:gd name="connsiteX89" fmla="*/ 740976 w 2326708"/>
                    <a:gd name="connsiteY89" fmla="*/ 46299 h 1875099"/>
                    <a:gd name="connsiteX90" fmla="*/ 671528 w 2326708"/>
                    <a:gd name="connsiteY90" fmla="*/ 69448 h 1875099"/>
                    <a:gd name="connsiteX91" fmla="*/ 613655 w 2326708"/>
                    <a:gd name="connsiteY91" fmla="*/ 104172 h 1875099"/>
                    <a:gd name="connsiteX92" fmla="*/ 567356 w 2326708"/>
                    <a:gd name="connsiteY92" fmla="*/ 150471 h 1875099"/>
                    <a:gd name="connsiteX93" fmla="*/ 532632 w 2326708"/>
                    <a:gd name="connsiteY93" fmla="*/ 173620 h 1875099"/>
                    <a:gd name="connsiteX94" fmla="*/ 486333 w 2326708"/>
                    <a:gd name="connsiteY94" fmla="*/ 219919 h 1875099"/>
                    <a:gd name="connsiteX95" fmla="*/ 474759 w 2326708"/>
                    <a:gd name="connsiteY95" fmla="*/ 231494 h 1875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326708" h="1875099">
                      <a:moveTo>
                        <a:pt x="474759" y="231494"/>
                      </a:moveTo>
                      <a:cubicBezTo>
                        <a:pt x="467042" y="250785"/>
                        <a:pt x="462621" y="271748"/>
                        <a:pt x="451609" y="289367"/>
                      </a:cubicBezTo>
                      <a:cubicBezTo>
                        <a:pt x="442933" y="303248"/>
                        <a:pt x="427364" y="311516"/>
                        <a:pt x="416885" y="324091"/>
                      </a:cubicBezTo>
                      <a:cubicBezTo>
                        <a:pt x="407979" y="334778"/>
                        <a:pt x="400638" y="346737"/>
                        <a:pt x="393736" y="358815"/>
                      </a:cubicBezTo>
                      <a:cubicBezTo>
                        <a:pt x="385175" y="373796"/>
                        <a:pt x="381180" y="391494"/>
                        <a:pt x="370587" y="405114"/>
                      </a:cubicBezTo>
                      <a:cubicBezTo>
                        <a:pt x="353837" y="426649"/>
                        <a:pt x="324914" y="438586"/>
                        <a:pt x="312713" y="462988"/>
                      </a:cubicBezTo>
                      <a:cubicBezTo>
                        <a:pt x="304997" y="478421"/>
                        <a:pt x="300610" y="496031"/>
                        <a:pt x="289564" y="509286"/>
                      </a:cubicBezTo>
                      <a:cubicBezTo>
                        <a:pt x="280658" y="519973"/>
                        <a:pt x="265703" y="523746"/>
                        <a:pt x="254840" y="532436"/>
                      </a:cubicBezTo>
                      <a:cubicBezTo>
                        <a:pt x="246319" y="539253"/>
                        <a:pt x="238507" y="547064"/>
                        <a:pt x="231690" y="555585"/>
                      </a:cubicBezTo>
                      <a:cubicBezTo>
                        <a:pt x="187595" y="610704"/>
                        <a:pt x="233346" y="573773"/>
                        <a:pt x="173817" y="613458"/>
                      </a:cubicBezTo>
                      <a:cubicBezTo>
                        <a:pt x="166101" y="625033"/>
                        <a:pt x="159358" y="637319"/>
                        <a:pt x="150668" y="648182"/>
                      </a:cubicBezTo>
                      <a:cubicBezTo>
                        <a:pt x="143851" y="656704"/>
                        <a:pt x="133133" y="661974"/>
                        <a:pt x="127518" y="671332"/>
                      </a:cubicBezTo>
                      <a:cubicBezTo>
                        <a:pt x="82443" y="746458"/>
                        <a:pt x="151449" y="670552"/>
                        <a:pt x="92794" y="729205"/>
                      </a:cubicBezTo>
                      <a:cubicBezTo>
                        <a:pt x="63705" y="816477"/>
                        <a:pt x="102943" y="708910"/>
                        <a:pt x="58070" y="798653"/>
                      </a:cubicBezTo>
                      <a:cubicBezTo>
                        <a:pt x="28017" y="858757"/>
                        <a:pt x="68563" y="811308"/>
                        <a:pt x="23346" y="856527"/>
                      </a:cubicBezTo>
                      <a:cubicBezTo>
                        <a:pt x="14487" y="891961"/>
                        <a:pt x="-1986" y="951101"/>
                        <a:pt x="197" y="983848"/>
                      </a:cubicBezTo>
                      <a:cubicBezTo>
                        <a:pt x="2313" y="1015593"/>
                        <a:pt x="13285" y="1046263"/>
                        <a:pt x="23346" y="1076446"/>
                      </a:cubicBezTo>
                      <a:lnTo>
                        <a:pt x="58070" y="1180618"/>
                      </a:lnTo>
                      <a:lnTo>
                        <a:pt x="69645" y="1215342"/>
                      </a:lnTo>
                      <a:cubicBezTo>
                        <a:pt x="80371" y="1247519"/>
                        <a:pt x="80436" y="1257865"/>
                        <a:pt x="104369" y="1284790"/>
                      </a:cubicBezTo>
                      <a:cubicBezTo>
                        <a:pt x="126119" y="1309259"/>
                        <a:pt x="150668" y="1331089"/>
                        <a:pt x="173817" y="1354238"/>
                      </a:cubicBezTo>
                      <a:cubicBezTo>
                        <a:pt x="206720" y="1387141"/>
                        <a:pt x="195107" y="1377714"/>
                        <a:pt x="243265" y="1412112"/>
                      </a:cubicBezTo>
                      <a:cubicBezTo>
                        <a:pt x="254585" y="1420198"/>
                        <a:pt x="265547" y="1429040"/>
                        <a:pt x="277989" y="1435261"/>
                      </a:cubicBezTo>
                      <a:cubicBezTo>
                        <a:pt x="288902" y="1440717"/>
                        <a:pt x="301499" y="1442030"/>
                        <a:pt x="312713" y="1446836"/>
                      </a:cubicBezTo>
                      <a:cubicBezTo>
                        <a:pt x="328572" y="1453633"/>
                        <a:pt x="342992" y="1463577"/>
                        <a:pt x="359012" y="1469985"/>
                      </a:cubicBezTo>
                      <a:cubicBezTo>
                        <a:pt x="381668" y="1479047"/>
                        <a:pt x="405311" y="1485418"/>
                        <a:pt x="428460" y="1493134"/>
                      </a:cubicBezTo>
                      <a:lnTo>
                        <a:pt x="497908" y="1516284"/>
                      </a:lnTo>
                      <a:lnTo>
                        <a:pt x="532632" y="1527858"/>
                      </a:lnTo>
                      <a:cubicBezTo>
                        <a:pt x="544207" y="1531716"/>
                        <a:pt x="555392" y="1537040"/>
                        <a:pt x="567356" y="1539433"/>
                      </a:cubicBezTo>
                      <a:cubicBezTo>
                        <a:pt x="648243" y="1555611"/>
                        <a:pt x="605824" y="1547774"/>
                        <a:pt x="694678" y="1562582"/>
                      </a:cubicBezTo>
                      <a:cubicBezTo>
                        <a:pt x="765991" y="1586354"/>
                        <a:pt x="693383" y="1564451"/>
                        <a:pt x="810425" y="1585732"/>
                      </a:cubicBezTo>
                      <a:cubicBezTo>
                        <a:pt x="868243" y="1596245"/>
                        <a:pt x="841874" y="1595361"/>
                        <a:pt x="891447" y="1608881"/>
                      </a:cubicBezTo>
                      <a:cubicBezTo>
                        <a:pt x="922142" y="1617252"/>
                        <a:pt x="953862" y="1621970"/>
                        <a:pt x="984045" y="1632031"/>
                      </a:cubicBezTo>
                      <a:cubicBezTo>
                        <a:pt x="1007194" y="1639747"/>
                        <a:pt x="1033190" y="1641645"/>
                        <a:pt x="1053493" y="1655180"/>
                      </a:cubicBezTo>
                      <a:cubicBezTo>
                        <a:pt x="1101453" y="1687153"/>
                        <a:pt x="1074721" y="1674955"/>
                        <a:pt x="1134516" y="1689904"/>
                      </a:cubicBezTo>
                      <a:cubicBezTo>
                        <a:pt x="1189542" y="1726588"/>
                        <a:pt x="1156045" y="1708655"/>
                        <a:pt x="1238688" y="1736203"/>
                      </a:cubicBezTo>
                      <a:lnTo>
                        <a:pt x="1273412" y="1747777"/>
                      </a:lnTo>
                      <a:cubicBezTo>
                        <a:pt x="1301892" y="1776257"/>
                        <a:pt x="1319178" y="1799596"/>
                        <a:pt x="1354435" y="1817225"/>
                      </a:cubicBezTo>
                      <a:cubicBezTo>
                        <a:pt x="1365348" y="1822681"/>
                        <a:pt x="1378246" y="1823344"/>
                        <a:pt x="1389159" y="1828800"/>
                      </a:cubicBezTo>
                      <a:cubicBezTo>
                        <a:pt x="1401601" y="1835021"/>
                        <a:pt x="1411097" y="1846470"/>
                        <a:pt x="1423883" y="1851950"/>
                      </a:cubicBezTo>
                      <a:cubicBezTo>
                        <a:pt x="1438505" y="1858216"/>
                        <a:pt x="1454886" y="1859154"/>
                        <a:pt x="1470182" y="1863524"/>
                      </a:cubicBezTo>
                      <a:cubicBezTo>
                        <a:pt x="1481913" y="1866876"/>
                        <a:pt x="1493331" y="1871241"/>
                        <a:pt x="1504906" y="1875099"/>
                      </a:cubicBezTo>
                      <a:cubicBezTo>
                        <a:pt x="1562779" y="1867383"/>
                        <a:pt x="1621531" y="1864616"/>
                        <a:pt x="1678526" y="1851950"/>
                      </a:cubicBezTo>
                      <a:cubicBezTo>
                        <a:pt x="1692106" y="1848932"/>
                        <a:pt x="1701172" y="1835702"/>
                        <a:pt x="1713250" y="1828800"/>
                      </a:cubicBezTo>
                      <a:cubicBezTo>
                        <a:pt x="1728231" y="1820239"/>
                        <a:pt x="1743690" y="1812448"/>
                        <a:pt x="1759549" y="1805651"/>
                      </a:cubicBezTo>
                      <a:cubicBezTo>
                        <a:pt x="1797329" y="1789459"/>
                        <a:pt x="1802186" y="1798345"/>
                        <a:pt x="1840571" y="1770927"/>
                      </a:cubicBezTo>
                      <a:cubicBezTo>
                        <a:pt x="1853891" y="1761413"/>
                        <a:pt x="1861414" y="1744879"/>
                        <a:pt x="1875295" y="1736203"/>
                      </a:cubicBezTo>
                      <a:cubicBezTo>
                        <a:pt x="1892914" y="1725191"/>
                        <a:pt x="1914182" y="1721492"/>
                        <a:pt x="1933169" y="1713053"/>
                      </a:cubicBezTo>
                      <a:cubicBezTo>
                        <a:pt x="1948936" y="1706045"/>
                        <a:pt x="1964035" y="1697620"/>
                        <a:pt x="1979468" y="1689904"/>
                      </a:cubicBezTo>
                      <a:cubicBezTo>
                        <a:pt x="2075479" y="1593891"/>
                        <a:pt x="1980787" y="1692950"/>
                        <a:pt x="2060490" y="1597307"/>
                      </a:cubicBezTo>
                      <a:cubicBezTo>
                        <a:pt x="2067476" y="1588923"/>
                        <a:pt x="2077092" y="1582887"/>
                        <a:pt x="2083640" y="1574157"/>
                      </a:cubicBezTo>
                      <a:cubicBezTo>
                        <a:pt x="2100333" y="1551899"/>
                        <a:pt x="2114506" y="1527858"/>
                        <a:pt x="2129939" y="1504709"/>
                      </a:cubicBezTo>
                      <a:lnTo>
                        <a:pt x="2153088" y="1469985"/>
                      </a:lnTo>
                      <a:cubicBezTo>
                        <a:pt x="2181317" y="1357071"/>
                        <a:pt x="2146848" y="1498064"/>
                        <a:pt x="2176237" y="1365813"/>
                      </a:cubicBezTo>
                      <a:cubicBezTo>
                        <a:pt x="2179688" y="1350284"/>
                        <a:pt x="2182226" y="1334409"/>
                        <a:pt x="2187812" y="1319514"/>
                      </a:cubicBezTo>
                      <a:cubicBezTo>
                        <a:pt x="2193870" y="1303358"/>
                        <a:pt x="2205064" y="1289431"/>
                        <a:pt x="2210961" y="1273215"/>
                      </a:cubicBezTo>
                      <a:cubicBezTo>
                        <a:pt x="2253016" y="1157564"/>
                        <a:pt x="2215785" y="1224015"/>
                        <a:pt x="2257260" y="1099595"/>
                      </a:cubicBezTo>
                      <a:cubicBezTo>
                        <a:pt x="2261118" y="1088020"/>
                        <a:pt x="2265876" y="1076708"/>
                        <a:pt x="2268835" y="1064871"/>
                      </a:cubicBezTo>
                      <a:cubicBezTo>
                        <a:pt x="2273606" y="1045785"/>
                        <a:pt x="2276141" y="1026203"/>
                        <a:pt x="2280409" y="1006998"/>
                      </a:cubicBezTo>
                      <a:cubicBezTo>
                        <a:pt x="2283860" y="991469"/>
                        <a:pt x="2289138" y="976350"/>
                        <a:pt x="2291984" y="960699"/>
                      </a:cubicBezTo>
                      <a:cubicBezTo>
                        <a:pt x="2296864" y="933857"/>
                        <a:pt x="2298679" y="906518"/>
                        <a:pt x="2303559" y="879676"/>
                      </a:cubicBezTo>
                      <a:cubicBezTo>
                        <a:pt x="2306405" y="864025"/>
                        <a:pt x="2312518" y="849068"/>
                        <a:pt x="2315133" y="833377"/>
                      </a:cubicBezTo>
                      <a:cubicBezTo>
                        <a:pt x="2320247" y="802694"/>
                        <a:pt x="2322850" y="771646"/>
                        <a:pt x="2326708" y="740780"/>
                      </a:cubicBezTo>
                      <a:cubicBezTo>
                        <a:pt x="2318798" y="653775"/>
                        <a:pt x="2323563" y="633838"/>
                        <a:pt x="2303559" y="567160"/>
                      </a:cubicBezTo>
                      <a:cubicBezTo>
                        <a:pt x="2296547" y="543788"/>
                        <a:pt x="2297663" y="514967"/>
                        <a:pt x="2280409" y="497712"/>
                      </a:cubicBezTo>
                      <a:cubicBezTo>
                        <a:pt x="2190127" y="407426"/>
                        <a:pt x="2336352" y="556684"/>
                        <a:pt x="2234111" y="439838"/>
                      </a:cubicBezTo>
                      <a:cubicBezTo>
                        <a:pt x="2216146" y="419306"/>
                        <a:pt x="2191370" y="404665"/>
                        <a:pt x="2176237" y="381965"/>
                      </a:cubicBezTo>
                      <a:cubicBezTo>
                        <a:pt x="2163855" y="363392"/>
                        <a:pt x="2149729" y="337284"/>
                        <a:pt x="2129939" y="324091"/>
                      </a:cubicBezTo>
                      <a:cubicBezTo>
                        <a:pt x="2115582" y="314520"/>
                        <a:pt x="2098621" y="309503"/>
                        <a:pt x="2083640" y="300942"/>
                      </a:cubicBezTo>
                      <a:cubicBezTo>
                        <a:pt x="2071562" y="294040"/>
                        <a:pt x="2061702" y="283273"/>
                        <a:pt x="2048916" y="277793"/>
                      </a:cubicBezTo>
                      <a:cubicBezTo>
                        <a:pt x="2034294" y="271527"/>
                        <a:pt x="2017512" y="271804"/>
                        <a:pt x="2002617" y="266218"/>
                      </a:cubicBezTo>
                      <a:cubicBezTo>
                        <a:pt x="1986461" y="260160"/>
                        <a:pt x="1972474" y="249127"/>
                        <a:pt x="1956318" y="243069"/>
                      </a:cubicBezTo>
                      <a:cubicBezTo>
                        <a:pt x="1941423" y="237483"/>
                        <a:pt x="1925257" y="236065"/>
                        <a:pt x="1910020" y="231494"/>
                      </a:cubicBezTo>
                      <a:cubicBezTo>
                        <a:pt x="1886647" y="224482"/>
                        <a:pt x="1864499" y="213129"/>
                        <a:pt x="1840571" y="208344"/>
                      </a:cubicBezTo>
                      <a:cubicBezTo>
                        <a:pt x="1821280" y="204486"/>
                        <a:pt x="1801784" y="201541"/>
                        <a:pt x="1782698" y="196770"/>
                      </a:cubicBezTo>
                      <a:cubicBezTo>
                        <a:pt x="1770861" y="193811"/>
                        <a:pt x="1759705" y="188547"/>
                        <a:pt x="1747974" y="185195"/>
                      </a:cubicBezTo>
                      <a:cubicBezTo>
                        <a:pt x="1732678" y="180825"/>
                        <a:pt x="1717204" y="177071"/>
                        <a:pt x="1701675" y="173620"/>
                      </a:cubicBezTo>
                      <a:cubicBezTo>
                        <a:pt x="1682470" y="169352"/>
                        <a:pt x="1662782" y="167222"/>
                        <a:pt x="1643802" y="162046"/>
                      </a:cubicBezTo>
                      <a:cubicBezTo>
                        <a:pt x="1620260" y="155625"/>
                        <a:pt x="1598027" y="144814"/>
                        <a:pt x="1574354" y="138896"/>
                      </a:cubicBezTo>
                      <a:cubicBezTo>
                        <a:pt x="1558921" y="135038"/>
                        <a:pt x="1543351" y="131692"/>
                        <a:pt x="1528055" y="127322"/>
                      </a:cubicBezTo>
                      <a:cubicBezTo>
                        <a:pt x="1516324" y="123970"/>
                        <a:pt x="1505167" y="118706"/>
                        <a:pt x="1493331" y="115747"/>
                      </a:cubicBezTo>
                      <a:cubicBezTo>
                        <a:pt x="1362447" y="83025"/>
                        <a:pt x="1515002" y="130687"/>
                        <a:pt x="1366009" y="81023"/>
                      </a:cubicBezTo>
                      <a:cubicBezTo>
                        <a:pt x="1354434" y="77165"/>
                        <a:pt x="1341437" y="76216"/>
                        <a:pt x="1331285" y="69448"/>
                      </a:cubicBezTo>
                      <a:cubicBezTo>
                        <a:pt x="1319710" y="61732"/>
                        <a:pt x="1309273" y="51949"/>
                        <a:pt x="1296561" y="46299"/>
                      </a:cubicBezTo>
                      <a:cubicBezTo>
                        <a:pt x="1272405" y="35563"/>
                        <a:pt x="1211420" y="17696"/>
                        <a:pt x="1180814" y="11575"/>
                      </a:cubicBezTo>
                      <a:cubicBezTo>
                        <a:pt x="1157801" y="6972"/>
                        <a:pt x="1134515" y="3858"/>
                        <a:pt x="1111366" y="0"/>
                      </a:cubicBezTo>
                      <a:cubicBezTo>
                        <a:pt x="1041918" y="3858"/>
                        <a:pt x="972291" y="5278"/>
                        <a:pt x="903022" y="11575"/>
                      </a:cubicBezTo>
                      <a:cubicBezTo>
                        <a:pt x="887179" y="13015"/>
                        <a:pt x="872322" y="20030"/>
                        <a:pt x="856723" y="23150"/>
                      </a:cubicBezTo>
                      <a:cubicBezTo>
                        <a:pt x="833710" y="27752"/>
                        <a:pt x="810288" y="30122"/>
                        <a:pt x="787275" y="34724"/>
                      </a:cubicBezTo>
                      <a:cubicBezTo>
                        <a:pt x="771676" y="37844"/>
                        <a:pt x="756213" y="41728"/>
                        <a:pt x="740976" y="46299"/>
                      </a:cubicBezTo>
                      <a:cubicBezTo>
                        <a:pt x="717604" y="53311"/>
                        <a:pt x="671528" y="69448"/>
                        <a:pt x="671528" y="69448"/>
                      </a:cubicBezTo>
                      <a:cubicBezTo>
                        <a:pt x="586002" y="154978"/>
                        <a:pt x="718826" y="29051"/>
                        <a:pt x="613655" y="104172"/>
                      </a:cubicBezTo>
                      <a:cubicBezTo>
                        <a:pt x="595895" y="116858"/>
                        <a:pt x="585516" y="138364"/>
                        <a:pt x="567356" y="150471"/>
                      </a:cubicBezTo>
                      <a:cubicBezTo>
                        <a:pt x="555781" y="158187"/>
                        <a:pt x="543194" y="164567"/>
                        <a:pt x="532632" y="173620"/>
                      </a:cubicBezTo>
                      <a:cubicBezTo>
                        <a:pt x="516061" y="187824"/>
                        <a:pt x="501766" y="204486"/>
                        <a:pt x="486333" y="219919"/>
                      </a:cubicBezTo>
                      <a:lnTo>
                        <a:pt x="474759" y="231494"/>
                      </a:lnTo>
                      <a:close/>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7" name="Rectangle 6">
              <a:extLst>
                <a:ext uri="{FF2B5EF4-FFF2-40B4-BE49-F238E27FC236}">
                  <a16:creationId xmlns:a16="http://schemas.microsoft.com/office/drawing/2014/main" id="{59CE2FFD-5B37-713B-A370-396959D03814}"/>
                </a:ext>
              </a:extLst>
            </p:cNvPr>
            <p:cNvSpPr/>
            <p:nvPr/>
          </p:nvSpPr>
          <p:spPr>
            <a:xfrm rot="10800000">
              <a:off x="1524421" y="1703379"/>
              <a:ext cx="113709" cy="105763"/>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0DD90B5-C647-63EF-7CE0-D10AE31469DB}"/>
                </a:ext>
              </a:extLst>
            </p:cNvPr>
            <p:cNvSpPr/>
            <p:nvPr/>
          </p:nvSpPr>
          <p:spPr>
            <a:xfrm rot="10800000">
              <a:off x="961101" y="939818"/>
              <a:ext cx="113709" cy="105763"/>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FCA84F19-904E-EC31-E9B0-0796B3AA8BBD}"/>
                </a:ext>
              </a:extLst>
            </p:cNvPr>
            <p:cNvSpPr/>
            <p:nvPr/>
          </p:nvSpPr>
          <p:spPr>
            <a:xfrm rot="10800000">
              <a:off x="1402638" y="1416780"/>
              <a:ext cx="113709" cy="105763"/>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a:extLst>
              <a:ext uri="{FF2B5EF4-FFF2-40B4-BE49-F238E27FC236}">
                <a16:creationId xmlns:a16="http://schemas.microsoft.com/office/drawing/2014/main" id="{4E66AB83-D8CE-2166-E240-3130E84D1261}"/>
              </a:ext>
            </a:extLst>
          </p:cNvPr>
          <p:cNvGrpSpPr/>
          <p:nvPr/>
        </p:nvGrpSpPr>
        <p:grpSpPr>
          <a:xfrm>
            <a:off x="151764" y="1983669"/>
            <a:ext cx="2162184" cy="1800000"/>
            <a:chOff x="2278191" y="653463"/>
            <a:chExt cx="2162184" cy="1800000"/>
          </a:xfrm>
        </p:grpSpPr>
        <p:grpSp>
          <p:nvGrpSpPr>
            <p:cNvPr id="15" name="Group 14">
              <a:extLst>
                <a:ext uri="{FF2B5EF4-FFF2-40B4-BE49-F238E27FC236}">
                  <a16:creationId xmlns:a16="http://schemas.microsoft.com/office/drawing/2014/main" id="{C2960F41-B838-6778-5395-1B985D0C259B}"/>
                </a:ext>
              </a:extLst>
            </p:cNvPr>
            <p:cNvGrpSpPr/>
            <p:nvPr/>
          </p:nvGrpSpPr>
          <p:grpSpPr>
            <a:xfrm>
              <a:off x="2278191" y="653463"/>
              <a:ext cx="2162184" cy="1800000"/>
              <a:chOff x="3386766" y="0"/>
              <a:chExt cx="8735786" cy="6858000"/>
            </a:xfrm>
          </p:grpSpPr>
          <p:pic>
            <p:nvPicPr>
              <p:cNvPr id="16" name="Picture 15">
                <a:extLst>
                  <a:ext uri="{FF2B5EF4-FFF2-40B4-BE49-F238E27FC236}">
                    <a16:creationId xmlns:a16="http://schemas.microsoft.com/office/drawing/2014/main" id="{27C28B8E-C409-39CB-938D-CA6B6967FCF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86766" y="0"/>
                <a:ext cx="8735786" cy="6858000"/>
              </a:xfrm>
              <a:prstGeom prst="rect">
                <a:avLst/>
              </a:prstGeom>
            </p:spPr>
          </p:pic>
          <p:sp>
            <p:nvSpPr>
              <p:cNvPr id="17" name="Freeform 16">
                <a:extLst>
                  <a:ext uri="{FF2B5EF4-FFF2-40B4-BE49-F238E27FC236}">
                    <a16:creationId xmlns:a16="http://schemas.microsoft.com/office/drawing/2014/main" id="{5813F192-5D53-8747-075A-3EA5E49892B1}"/>
                  </a:ext>
                </a:extLst>
              </p:cNvPr>
              <p:cNvSpPr/>
              <p:nvPr/>
            </p:nvSpPr>
            <p:spPr>
              <a:xfrm>
                <a:off x="5501454" y="2238847"/>
                <a:ext cx="3055716" cy="2240556"/>
              </a:xfrm>
              <a:custGeom>
                <a:avLst/>
                <a:gdLst>
                  <a:gd name="connsiteX0" fmla="*/ 717630 w 3055716"/>
                  <a:gd name="connsiteY0" fmla="*/ 6642 h 2240556"/>
                  <a:gd name="connsiteX1" fmla="*/ 625033 w 3055716"/>
                  <a:gd name="connsiteY1" fmla="*/ 41366 h 2240556"/>
                  <a:gd name="connsiteX2" fmla="*/ 578734 w 3055716"/>
                  <a:gd name="connsiteY2" fmla="*/ 52940 h 2240556"/>
                  <a:gd name="connsiteX3" fmla="*/ 544010 w 3055716"/>
                  <a:gd name="connsiteY3" fmla="*/ 64515 h 2240556"/>
                  <a:gd name="connsiteX4" fmla="*/ 381964 w 3055716"/>
                  <a:gd name="connsiteY4" fmla="*/ 99239 h 2240556"/>
                  <a:gd name="connsiteX5" fmla="*/ 347240 w 3055716"/>
                  <a:gd name="connsiteY5" fmla="*/ 110814 h 2240556"/>
                  <a:gd name="connsiteX6" fmla="*/ 277792 w 3055716"/>
                  <a:gd name="connsiteY6" fmla="*/ 168687 h 2240556"/>
                  <a:gd name="connsiteX7" fmla="*/ 254643 w 3055716"/>
                  <a:gd name="connsiteY7" fmla="*/ 203411 h 2240556"/>
                  <a:gd name="connsiteX8" fmla="*/ 185195 w 3055716"/>
                  <a:gd name="connsiteY8" fmla="*/ 284434 h 2240556"/>
                  <a:gd name="connsiteX9" fmla="*/ 162046 w 3055716"/>
                  <a:gd name="connsiteY9" fmla="*/ 353882 h 2240556"/>
                  <a:gd name="connsiteX10" fmla="*/ 138896 w 3055716"/>
                  <a:gd name="connsiteY10" fmla="*/ 423330 h 2240556"/>
                  <a:gd name="connsiteX11" fmla="*/ 127321 w 3055716"/>
                  <a:gd name="connsiteY11" fmla="*/ 458054 h 2240556"/>
                  <a:gd name="connsiteX12" fmla="*/ 92597 w 3055716"/>
                  <a:gd name="connsiteY12" fmla="*/ 701123 h 2240556"/>
                  <a:gd name="connsiteX13" fmla="*/ 57873 w 3055716"/>
                  <a:gd name="connsiteY13" fmla="*/ 805295 h 2240556"/>
                  <a:gd name="connsiteX14" fmla="*/ 46299 w 3055716"/>
                  <a:gd name="connsiteY14" fmla="*/ 840019 h 2240556"/>
                  <a:gd name="connsiteX15" fmla="*/ 34724 w 3055716"/>
                  <a:gd name="connsiteY15" fmla="*/ 886318 h 2240556"/>
                  <a:gd name="connsiteX16" fmla="*/ 11575 w 3055716"/>
                  <a:gd name="connsiteY16" fmla="*/ 967340 h 2240556"/>
                  <a:gd name="connsiteX17" fmla="*/ 0 w 3055716"/>
                  <a:gd name="connsiteY17" fmla="*/ 1048363 h 2240556"/>
                  <a:gd name="connsiteX18" fmla="*/ 11575 w 3055716"/>
                  <a:gd name="connsiteY18" fmla="*/ 1210409 h 2240556"/>
                  <a:gd name="connsiteX19" fmla="*/ 34724 w 3055716"/>
                  <a:gd name="connsiteY19" fmla="*/ 1303006 h 2240556"/>
                  <a:gd name="connsiteX20" fmla="*/ 46299 w 3055716"/>
                  <a:gd name="connsiteY20" fmla="*/ 1349305 h 2240556"/>
                  <a:gd name="connsiteX21" fmla="*/ 115747 w 3055716"/>
                  <a:gd name="connsiteY21" fmla="*/ 1441902 h 2240556"/>
                  <a:gd name="connsiteX22" fmla="*/ 185195 w 3055716"/>
                  <a:gd name="connsiteY22" fmla="*/ 1534500 h 2240556"/>
                  <a:gd name="connsiteX23" fmla="*/ 289367 w 3055716"/>
                  <a:gd name="connsiteY23" fmla="*/ 1615523 h 2240556"/>
                  <a:gd name="connsiteX24" fmla="*/ 324091 w 3055716"/>
                  <a:gd name="connsiteY24" fmla="*/ 1638672 h 2240556"/>
                  <a:gd name="connsiteX25" fmla="*/ 393539 w 3055716"/>
                  <a:gd name="connsiteY25" fmla="*/ 1661821 h 2240556"/>
                  <a:gd name="connsiteX26" fmla="*/ 497711 w 3055716"/>
                  <a:gd name="connsiteY26" fmla="*/ 1696545 h 2240556"/>
                  <a:gd name="connsiteX27" fmla="*/ 532435 w 3055716"/>
                  <a:gd name="connsiteY27" fmla="*/ 1708120 h 2240556"/>
                  <a:gd name="connsiteX28" fmla="*/ 578734 w 3055716"/>
                  <a:gd name="connsiteY28" fmla="*/ 1719695 h 2240556"/>
                  <a:gd name="connsiteX29" fmla="*/ 613458 w 3055716"/>
                  <a:gd name="connsiteY29" fmla="*/ 1731269 h 2240556"/>
                  <a:gd name="connsiteX30" fmla="*/ 671332 w 3055716"/>
                  <a:gd name="connsiteY30" fmla="*/ 1742844 h 2240556"/>
                  <a:gd name="connsiteX31" fmla="*/ 740780 w 3055716"/>
                  <a:gd name="connsiteY31" fmla="*/ 1765994 h 2240556"/>
                  <a:gd name="connsiteX32" fmla="*/ 787078 w 3055716"/>
                  <a:gd name="connsiteY32" fmla="*/ 1777568 h 2240556"/>
                  <a:gd name="connsiteX33" fmla="*/ 821802 w 3055716"/>
                  <a:gd name="connsiteY33" fmla="*/ 1789143 h 2240556"/>
                  <a:gd name="connsiteX34" fmla="*/ 937549 w 3055716"/>
                  <a:gd name="connsiteY34" fmla="*/ 1812292 h 2240556"/>
                  <a:gd name="connsiteX35" fmla="*/ 1064871 w 3055716"/>
                  <a:gd name="connsiteY35" fmla="*/ 1835442 h 2240556"/>
                  <a:gd name="connsiteX36" fmla="*/ 1157468 w 3055716"/>
                  <a:gd name="connsiteY36" fmla="*/ 1858591 h 2240556"/>
                  <a:gd name="connsiteX37" fmla="*/ 1192192 w 3055716"/>
                  <a:gd name="connsiteY37" fmla="*/ 1870166 h 2240556"/>
                  <a:gd name="connsiteX38" fmla="*/ 1261640 w 3055716"/>
                  <a:gd name="connsiteY38" fmla="*/ 1881740 h 2240556"/>
                  <a:gd name="connsiteX39" fmla="*/ 1365813 w 3055716"/>
                  <a:gd name="connsiteY39" fmla="*/ 1916464 h 2240556"/>
                  <a:gd name="connsiteX40" fmla="*/ 1400537 w 3055716"/>
                  <a:gd name="connsiteY40" fmla="*/ 1928039 h 2240556"/>
                  <a:gd name="connsiteX41" fmla="*/ 1435261 w 3055716"/>
                  <a:gd name="connsiteY41" fmla="*/ 1939614 h 2240556"/>
                  <a:gd name="connsiteX42" fmla="*/ 1551008 w 3055716"/>
                  <a:gd name="connsiteY42" fmla="*/ 1985912 h 2240556"/>
                  <a:gd name="connsiteX43" fmla="*/ 1620456 w 3055716"/>
                  <a:gd name="connsiteY43" fmla="*/ 2009062 h 2240556"/>
                  <a:gd name="connsiteX44" fmla="*/ 1689904 w 3055716"/>
                  <a:gd name="connsiteY44" fmla="*/ 2043786 h 2240556"/>
                  <a:gd name="connsiteX45" fmla="*/ 1782501 w 3055716"/>
                  <a:gd name="connsiteY45" fmla="*/ 2066935 h 2240556"/>
                  <a:gd name="connsiteX46" fmla="*/ 1851949 w 3055716"/>
                  <a:gd name="connsiteY46" fmla="*/ 2090085 h 2240556"/>
                  <a:gd name="connsiteX47" fmla="*/ 1886673 w 3055716"/>
                  <a:gd name="connsiteY47" fmla="*/ 2101659 h 2240556"/>
                  <a:gd name="connsiteX48" fmla="*/ 1932972 w 3055716"/>
                  <a:gd name="connsiteY48" fmla="*/ 2124809 h 2240556"/>
                  <a:gd name="connsiteX49" fmla="*/ 2002420 w 3055716"/>
                  <a:gd name="connsiteY49" fmla="*/ 2147958 h 2240556"/>
                  <a:gd name="connsiteX50" fmla="*/ 2037144 w 3055716"/>
                  <a:gd name="connsiteY50" fmla="*/ 2159533 h 2240556"/>
                  <a:gd name="connsiteX51" fmla="*/ 2118167 w 3055716"/>
                  <a:gd name="connsiteY51" fmla="*/ 2182682 h 2240556"/>
                  <a:gd name="connsiteX52" fmla="*/ 2152891 w 3055716"/>
                  <a:gd name="connsiteY52" fmla="*/ 2205831 h 2240556"/>
                  <a:gd name="connsiteX53" fmla="*/ 2222339 w 3055716"/>
                  <a:gd name="connsiteY53" fmla="*/ 2228981 h 2240556"/>
                  <a:gd name="connsiteX54" fmla="*/ 2257063 w 3055716"/>
                  <a:gd name="connsiteY54" fmla="*/ 2240556 h 2240556"/>
                  <a:gd name="connsiteX55" fmla="*/ 2372810 w 3055716"/>
                  <a:gd name="connsiteY55" fmla="*/ 2228981 h 2240556"/>
                  <a:gd name="connsiteX56" fmla="*/ 2419109 w 3055716"/>
                  <a:gd name="connsiteY56" fmla="*/ 2217406 h 2240556"/>
                  <a:gd name="connsiteX57" fmla="*/ 2569580 w 3055716"/>
                  <a:gd name="connsiteY57" fmla="*/ 2182682 h 2240556"/>
                  <a:gd name="connsiteX58" fmla="*/ 2604304 w 3055716"/>
                  <a:gd name="connsiteY58" fmla="*/ 2171107 h 2240556"/>
                  <a:gd name="connsiteX59" fmla="*/ 2673752 w 3055716"/>
                  <a:gd name="connsiteY59" fmla="*/ 2136383 h 2240556"/>
                  <a:gd name="connsiteX60" fmla="*/ 2696901 w 3055716"/>
                  <a:gd name="connsiteY60" fmla="*/ 2101659 h 2240556"/>
                  <a:gd name="connsiteX61" fmla="*/ 2720051 w 3055716"/>
                  <a:gd name="connsiteY61" fmla="*/ 2078510 h 2240556"/>
                  <a:gd name="connsiteX62" fmla="*/ 2789499 w 3055716"/>
                  <a:gd name="connsiteY62" fmla="*/ 1985912 h 2240556"/>
                  <a:gd name="connsiteX63" fmla="*/ 2812648 w 3055716"/>
                  <a:gd name="connsiteY63" fmla="*/ 1916464 h 2240556"/>
                  <a:gd name="connsiteX64" fmla="*/ 2824223 w 3055716"/>
                  <a:gd name="connsiteY64" fmla="*/ 1881740 h 2240556"/>
                  <a:gd name="connsiteX65" fmla="*/ 2858947 w 3055716"/>
                  <a:gd name="connsiteY65" fmla="*/ 1847016 h 2240556"/>
                  <a:gd name="connsiteX66" fmla="*/ 2905246 w 3055716"/>
                  <a:gd name="connsiteY66" fmla="*/ 1777568 h 2240556"/>
                  <a:gd name="connsiteX67" fmla="*/ 2928395 w 3055716"/>
                  <a:gd name="connsiteY67" fmla="*/ 1742844 h 2240556"/>
                  <a:gd name="connsiteX68" fmla="*/ 2963119 w 3055716"/>
                  <a:gd name="connsiteY68" fmla="*/ 1708120 h 2240556"/>
                  <a:gd name="connsiteX69" fmla="*/ 3009418 w 3055716"/>
                  <a:gd name="connsiteY69" fmla="*/ 1650247 h 2240556"/>
                  <a:gd name="connsiteX70" fmla="*/ 3032567 w 3055716"/>
                  <a:gd name="connsiteY70" fmla="*/ 1580799 h 2240556"/>
                  <a:gd name="connsiteX71" fmla="*/ 3044142 w 3055716"/>
                  <a:gd name="connsiteY71" fmla="*/ 1546075 h 2240556"/>
                  <a:gd name="connsiteX72" fmla="*/ 3055716 w 3055716"/>
                  <a:gd name="connsiteY72" fmla="*/ 1488201 h 2240556"/>
                  <a:gd name="connsiteX73" fmla="*/ 3044142 w 3055716"/>
                  <a:gd name="connsiteY73" fmla="*/ 1279857 h 2240556"/>
                  <a:gd name="connsiteX74" fmla="*/ 3020992 w 3055716"/>
                  <a:gd name="connsiteY74" fmla="*/ 1221983 h 2240556"/>
                  <a:gd name="connsiteX75" fmla="*/ 2997843 w 3055716"/>
                  <a:gd name="connsiteY75" fmla="*/ 1140961 h 2240556"/>
                  <a:gd name="connsiteX76" fmla="*/ 2951544 w 3055716"/>
                  <a:gd name="connsiteY76" fmla="*/ 1071512 h 2240556"/>
                  <a:gd name="connsiteX77" fmla="*/ 2928395 w 3055716"/>
                  <a:gd name="connsiteY77" fmla="*/ 1025214 h 2240556"/>
                  <a:gd name="connsiteX78" fmla="*/ 2905246 w 3055716"/>
                  <a:gd name="connsiteY78" fmla="*/ 1002064 h 2240556"/>
                  <a:gd name="connsiteX79" fmla="*/ 2858947 w 3055716"/>
                  <a:gd name="connsiteY79" fmla="*/ 932616 h 2240556"/>
                  <a:gd name="connsiteX80" fmla="*/ 2835797 w 3055716"/>
                  <a:gd name="connsiteY80" fmla="*/ 909467 h 2240556"/>
                  <a:gd name="connsiteX81" fmla="*/ 2812648 w 3055716"/>
                  <a:gd name="connsiteY81" fmla="*/ 874743 h 2240556"/>
                  <a:gd name="connsiteX82" fmla="*/ 2777924 w 3055716"/>
                  <a:gd name="connsiteY82" fmla="*/ 851594 h 2240556"/>
                  <a:gd name="connsiteX83" fmla="*/ 2685327 w 3055716"/>
                  <a:gd name="connsiteY83" fmla="*/ 747421 h 2240556"/>
                  <a:gd name="connsiteX84" fmla="*/ 2639028 w 3055716"/>
                  <a:gd name="connsiteY84" fmla="*/ 724272 h 2240556"/>
                  <a:gd name="connsiteX85" fmla="*/ 2615878 w 3055716"/>
                  <a:gd name="connsiteY85" fmla="*/ 701123 h 2240556"/>
                  <a:gd name="connsiteX86" fmla="*/ 2569580 w 3055716"/>
                  <a:gd name="connsiteY86" fmla="*/ 666399 h 2240556"/>
                  <a:gd name="connsiteX87" fmla="*/ 2534856 w 3055716"/>
                  <a:gd name="connsiteY87" fmla="*/ 643249 h 2240556"/>
                  <a:gd name="connsiteX88" fmla="*/ 2419109 w 3055716"/>
                  <a:gd name="connsiteY88" fmla="*/ 562226 h 2240556"/>
                  <a:gd name="connsiteX89" fmla="*/ 2384385 w 3055716"/>
                  <a:gd name="connsiteY89" fmla="*/ 539077 h 2240556"/>
                  <a:gd name="connsiteX90" fmla="*/ 2338086 w 3055716"/>
                  <a:gd name="connsiteY90" fmla="*/ 515928 h 2240556"/>
                  <a:gd name="connsiteX91" fmla="*/ 2268638 w 3055716"/>
                  <a:gd name="connsiteY91" fmla="*/ 481204 h 2240556"/>
                  <a:gd name="connsiteX92" fmla="*/ 2233914 w 3055716"/>
                  <a:gd name="connsiteY92" fmla="*/ 458054 h 2240556"/>
                  <a:gd name="connsiteX93" fmla="*/ 2152891 w 3055716"/>
                  <a:gd name="connsiteY93" fmla="*/ 434905 h 2240556"/>
                  <a:gd name="connsiteX94" fmla="*/ 2083443 w 3055716"/>
                  <a:gd name="connsiteY94" fmla="*/ 388606 h 2240556"/>
                  <a:gd name="connsiteX95" fmla="*/ 2048719 w 3055716"/>
                  <a:gd name="connsiteY95" fmla="*/ 365457 h 2240556"/>
                  <a:gd name="connsiteX96" fmla="*/ 2013995 w 3055716"/>
                  <a:gd name="connsiteY96" fmla="*/ 353882 h 2240556"/>
                  <a:gd name="connsiteX97" fmla="*/ 1990846 w 3055716"/>
                  <a:gd name="connsiteY97" fmla="*/ 319158 h 2240556"/>
                  <a:gd name="connsiteX98" fmla="*/ 1921397 w 3055716"/>
                  <a:gd name="connsiteY98" fmla="*/ 296009 h 2240556"/>
                  <a:gd name="connsiteX99" fmla="*/ 1875099 w 3055716"/>
                  <a:gd name="connsiteY99" fmla="*/ 272859 h 2240556"/>
                  <a:gd name="connsiteX100" fmla="*/ 1840375 w 3055716"/>
                  <a:gd name="connsiteY100" fmla="*/ 249710 h 2240556"/>
                  <a:gd name="connsiteX101" fmla="*/ 1794076 w 3055716"/>
                  <a:gd name="connsiteY101" fmla="*/ 238135 h 2240556"/>
                  <a:gd name="connsiteX102" fmla="*/ 1527858 w 3055716"/>
                  <a:gd name="connsiteY102" fmla="*/ 249710 h 2240556"/>
                  <a:gd name="connsiteX103" fmla="*/ 1388962 w 3055716"/>
                  <a:gd name="connsiteY103" fmla="*/ 226561 h 2240556"/>
                  <a:gd name="connsiteX104" fmla="*/ 1331089 w 3055716"/>
                  <a:gd name="connsiteY104" fmla="*/ 214986 h 2240556"/>
                  <a:gd name="connsiteX105" fmla="*/ 1261640 w 3055716"/>
                  <a:gd name="connsiteY105" fmla="*/ 191837 h 2240556"/>
                  <a:gd name="connsiteX106" fmla="*/ 1192192 w 3055716"/>
                  <a:gd name="connsiteY106" fmla="*/ 168687 h 2240556"/>
                  <a:gd name="connsiteX107" fmla="*/ 1157468 w 3055716"/>
                  <a:gd name="connsiteY107" fmla="*/ 157112 h 2240556"/>
                  <a:gd name="connsiteX108" fmla="*/ 1122744 w 3055716"/>
                  <a:gd name="connsiteY108" fmla="*/ 145538 h 2240556"/>
                  <a:gd name="connsiteX109" fmla="*/ 1099595 w 3055716"/>
                  <a:gd name="connsiteY109" fmla="*/ 122388 h 2240556"/>
                  <a:gd name="connsiteX110" fmla="*/ 1030147 w 3055716"/>
                  <a:gd name="connsiteY110" fmla="*/ 99239 h 2240556"/>
                  <a:gd name="connsiteX111" fmla="*/ 960699 w 3055716"/>
                  <a:gd name="connsiteY111" fmla="*/ 76090 h 2240556"/>
                  <a:gd name="connsiteX112" fmla="*/ 891251 w 3055716"/>
                  <a:gd name="connsiteY112" fmla="*/ 52940 h 2240556"/>
                  <a:gd name="connsiteX113" fmla="*/ 856527 w 3055716"/>
                  <a:gd name="connsiteY113" fmla="*/ 41366 h 2240556"/>
                  <a:gd name="connsiteX114" fmla="*/ 833377 w 3055716"/>
                  <a:gd name="connsiteY114" fmla="*/ 18216 h 2240556"/>
                  <a:gd name="connsiteX115" fmla="*/ 717630 w 3055716"/>
                  <a:gd name="connsiteY115" fmla="*/ 6642 h 224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055716" h="2240556">
                    <a:moveTo>
                      <a:pt x="717630" y="6642"/>
                    </a:moveTo>
                    <a:cubicBezTo>
                      <a:pt x="682906" y="10500"/>
                      <a:pt x="656780" y="32296"/>
                      <a:pt x="625033" y="41366"/>
                    </a:cubicBezTo>
                    <a:cubicBezTo>
                      <a:pt x="609737" y="45736"/>
                      <a:pt x="594030" y="48570"/>
                      <a:pt x="578734" y="52940"/>
                    </a:cubicBezTo>
                    <a:cubicBezTo>
                      <a:pt x="567003" y="56292"/>
                      <a:pt x="555898" y="61772"/>
                      <a:pt x="544010" y="64515"/>
                    </a:cubicBezTo>
                    <a:cubicBezTo>
                      <a:pt x="474903" y="80463"/>
                      <a:pt x="441271" y="82294"/>
                      <a:pt x="381964" y="99239"/>
                    </a:cubicBezTo>
                    <a:cubicBezTo>
                      <a:pt x="370233" y="102591"/>
                      <a:pt x="358153" y="105358"/>
                      <a:pt x="347240" y="110814"/>
                    </a:cubicBezTo>
                    <a:cubicBezTo>
                      <a:pt x="321226" y="123821"/>
                      <a:pt x="296077" y="146745"/>
                      <a:pt x="277792" y="168687"/>
                    </a:cubicBezTo>
                    <a:cubicBezTo>
                      <a:pt x="268886" y="179374"/>
                      <a:pt x="263696" y="192849"/>
                      <a:pt x="254643" y="203411"/>
                    </a:cubicBezTo>
                    <a:cubicBezTo>
                      <a:pt x="228165" y="234302"/>
                      <a:pt x="201548" y="247640"/>
                      <a:pt x="185195" y="284434"/>
                    </a:cubicBezTo>
                    <a:cubicBezTo>
                      <a:pt x="175285" y="306732"/>
                      <a:pt x="169762" y="330733"/>
                      <a:pt x="162046" y="353882"/>
                    </a:cubicBezTo>
                    <a:lnTo>
                      <a:pt x="138896" y="423330"/>
                    </a:lnTo>
                    <a:lnTo>
                      <a:pt x="127321" y="458054"/>
                    </a:lnTo>
                    <a:cubicBezTo>
                      <a:pt x="120715" y="530725"/>
                      <a:pt x="116229" y="630225"/>
                      <a:pt x="92597" y="701123"/>
                    </a:cubicBezTo>
                    <a:lnTo>
                      <a:pt x="57873" y="805295"/>
                    </a:lnTo>
                    <a:cubicBezTo>
                      <a:pt x="54015" y="816870"/>
                      <a:pt x="49258" y="828183"/>
                      <a:pt x="46299" y="840019"/>
                    </a:cubicBezTo>
                    <a:cubicBezTo>
                      <a:pt x="42441" y="855452"/>
                      <a:pt x="39094" y="871022"/>
                      <a:pt x="34724" y="886318"/>
                    </a:cubicBezTo>
                    <a:cubicBezTo>
                      <a:pt x="22326" y="929710"/>
                      <a:pt x="20622" y="917580"/>
                      <a:pt x="11575" y="967340"/>
                    </a:cubicBezTo>
                    <a:cubicBezTo>
                      <a:pt x="6695" y="994182"/>
                      <a:pt x="3858" y="1021355"/>
                      <a:pt x="0" y="1048363"/>
                    </a:cubicBezTo>
                    <a:cubicBezTo>
                      <a:pt x="3858" y="1102378"/>
                      <a:pt x="5906" y="1156554"/>
                      <a:pt x="11575" y="1210409"/>
                    </a:cubicBezTo>
                    <a:cubicBezTo>
                      <a:pt x="17459" y="1266303"/>
                      <a:pt x="21941" y="1258266"/>
                      <a:pt x="34724" y="1303006"/>
                    </a:cubicBezTo>
                    <a:cubicBezTo>
                      <a:pt x="39094" y="1318302"/>
                      <a:pt x="39185" y="1335076"/>
                      <a:pt x="46299" y="1349305"/>
                    </a:cubicBezTo>
                    <a:cubicBezTo>
                      <a:pt x="72476" y="1401660"/>
                      <a:pt x="83190" y="1409346"/>
                      <a:pt x="115747" y="1441902"/>
                    </a:cubicBezTo>
                    <a:cubicBezTo>
                      <a:pt x="135948" y="1502508"/>
                      <a:pt x="118694" y="1467999"/>
                      <a:pt x="185195" y="1534500"/>
                    </a:cubicBezTo>
                    <a:cubicBezTo>
                      <a:pt x="239591" y="1588896"/>
                      <a:pt x="206300" y="1560145"/>
                      <a:pt x="289367" y="1615523"/>
                    </a:cubicBezTo>
                    <a:cubicBezTo>
                      <a:pt x="300942" y="1623239"/>
                      <a:pt x="310894" y="1634273"/>
                      <a:pt x="324091" y="1638672"/>
                    </a:cubicBezTo>
                    <a:lnTo>
                      <a:pt x="393539" y="1661821"/>
                    </a:lnTo>
                    <a:lnTo>
                      <a:pt x="497711" y="1696545"/>
                    </a:lnTo>
                    <a:cubicBezTo>
                      <a:pt x="509286" y="1700403"/>
                      <a:pt x="520598" y="1705161"/>
                      <a:pt x="532435" y="1708120"/>
                    </a:cubicBezTo>
                    <a:cubicBezTo>
                      <a:pt x="547868" y="1711978"/>
                      <a:pt x="563438" y="1715325"/>
                      <a:pt x="578734" y="1719695"/>
                    </a:cubicBezTo>
                    <a:cubicBezTo>
                      <a:pt x="590465" y="1723047"/>
                      <a:pt x="601622" y="1728310"/>
                      <a:pt x="613458" y="1731269"/>
                    </a:cubicBezTo>
                    <a:cubicBezTo>
                      <a:pt x="632544" y="1736040"/>
                      <a:pt x="652352" y="1737667"/>
                      <a:pt x="671332" y="1742844"/>
                    </a:cubicBezTo>
                    <a:cubicBezTo>
                      <a:pt x="694874" y="1749265"/>
                      <a:pt x="717107" y="1760076"/>
                      <a:pt x="740780" y="1765994"/>
                    </a:cubicBezTo>
                    <a:cubicBezTo>
                      <a:pt x="756213" y="1769852"/>
                      <a:pt x="771782" y="1773198"/>
                      <a:pt x="787078" y="1777568"/>
                    </a:cubicBezTo>
                    <a:cubicBezTo>
                      <a:pt x="798809" y="1780920"/>
                      <a:pt x="809914" y="1786400"/>
                      <a:pt x="821802" y="1789143"/>
                    </a:cubicBezTo>
                    <a:cubicBezTo>
                      <a:pt x="860141" y="1797990"/>
                      <a:pt x="898738" y="1805823"/>
                      <a:pt x="937549" y="1812292"/>
                    </a:cubicBezTo>
                    <a:cubicBezTo>
                      <a:pt x="980089" y="1819382"/>
                      <a:pt x="1022808" y="1825735"/>
                      <a:pt x="1064871" y="1835442"/>
                    </a:cubicBezTo>
                    <a:cubicBezTo>
                      <a:pt x="1095872" y="1842596"/>
                      <a:pt x="1127285" y="1848530"/>
                      <a:pt x="1157468" y="1858591"/>
                    </a:cubicBezTo>
                    <a:cubicBezTo>
                      <a:pt x="1169043" y="1862449"/>
                      <a:pt x="1180282" y="1867519"/>
                      <a:pt x="1192192" y="1870166"/>
                    </a:cubicBezTo>
                    <a:cubicBezTo>
                      <a:pt x="1215102" y="1875257"/>
                      <a:pt x="1238491" y="1877882"/>
                      <a:pt x="1261640" y="1881740"/>
                    </a:cubicBezTo>
                    <a:lnTo>
                      <a:pt x="1365813" y="1916464"/>
                    </a:lnTo>
                    <a:lnTo>
                      <a:pt x="1400537" y="1928039"/>
                    </a:lnTo>
                    <a:cubicBezTo>
                      <a:pt x="1412112" y="1931897"/>
                      <a:pt x="1423933" y="1935083"/>
                      <a:pt x="1435261" y="1939614"/>
                    </a:cubicBezTo>
                    <a:cubicBezTo>
                      <a:pt x="1473843" y="1955047"/>
                      <a:pt x="1511586" y="1972771"/>
                      <a:pt x="1551008" y="1985912"/>
                    </a:cubicBezTo>
                    <a:cubicBezTo>
                      <a:pt x="1574157" y="1993629"/>
                      <a:pt x="1597931" y="1999677"/>
                      <a:pt x="1620456" y="2009062"/>
                    </a:cubicBezTo>
                    <a:cubicBezTo>
                      <a:pt x="1644347" y="2019017"/>
                      <a:pt x="1666253" y="2033274"/>
                      <a:pt x="1689904" y="2043786"/>
                    </a:cubicBezTo>
                    <a:cubicBezTo>
                      <a:pt x="1727095" y="2060316"/>
                      <a:pt x="1738779" y="2055011"/>
                      <a:pt x="1782501" y="2066935"/>
                    </a:cubicBezTo>
                    <a:cubicBezTo>
                      <a:pt x="1806043" y="2073356"/>
                      <a:pt x="1828800" y="2082369"/>
                      <a:pt x="1851949" y="2090085"/>
                    </a:cubicBezTo>
                    <a:cubicBezTo>
                      <a:pt x="1863524" y="2093943"/>
                      <a:pt x="1875760" y="2096203"/>
                      <a:pt x="1886673" y="2101659"/>
                    </a:cubicBezTo>
                    <a:cubicBezTo>
                      <a:pt x="1902106" y="2109376"/>
                      <a:pt x="1916951" y="2118401"/>
                      <a:pt x="1932972" y="2124809"/>
                    </a:cubicBezTo>
                    <a:cubicBezTo>
                      <a:pt x="1955628" y="2133872"/>
                      <a:pt x="1979271" y="2140242"/>
                      <a:pt x="2002420" y="2147958"/>
                    </a:cubicBezTo>
                    <a:cubicBezTo>
                      <a:pt x="2013995" y="2151816"/>
                      <a:pt x="2025307" y="2156574"/>
                      <a:pt x="2037144" y="2159533"/>
                    </a:cubicBezTo>
                    <a:cubicBezTo>
                      <a:pt x="2051984" y="2163243"/>
                      <a:pt x="2101558" y="2174377"/>
                      <a:pt x="2118167" y="2182682"/>
                    </a:cubicBezTo>
                    <a:cubicBezTo>
                      <a:pt x="2130609" y="2188903"/>
                      <a:pt x="2140179" y="2200181"/>
                      <a:pt x="2152891" y="2205831"/>
                    </a:cubicBezTo>
                    <a:cubicBezTo>
                      <a:pt x="2175189" y="2215741"/>
                      <a:pt x="2199190" y="2221264"/>
                      <a:pt x="2222339" y="2228981"/>
                    </a:cubicBezTo>
                    <a:lnTo>
                      <a:pt x="2257063" y="2240556"/>
                    </a:lnTo>
                    <a:cubicBezTo>
                      <a:pt x="2295645" y="2236698"/>
                      <a:pt x="2334425" y="2234465"/>
                      <a:pt x="2372810" y="2228981"/>
                    </a:cubicBezTo>
                    <a:cubicBezTo>
                      <a:pt x="2388558" y="2226731"/>
                      <a:pt x="2403580" y="2220857"/>
                      <a:pt x="2419109" y="2217406"/>
                    </a:cubicBezTo>
                    <a:cubicBezTo>
                      <a:pt x="2474192" y="2205165"/>
                      <a:pt x="2512864" y="2201588"/>
                      <a:pt x="2569580" y="2182682"/>
                    </a:cubicBezTo>
                    <a:cubicBezTo>
                      <a:pt x="2581155" y="2178824"/>
                      <a:pt x="2593391" y="2176563"/>
                      <a:pt x="2604304" y="2171107"/>
                    </a:cubicBezTo>
                    <a:cubicBezTo>
                      <a:pt x="2694055" y="2126231"/>
                      <a:pt x="2586472" y="2165477"/>
                      <a:pt x="2673752" y="2136383"/>
                    </a:cubicBezTo>
                    <a:cubicBezTo>
                      <a:pt x="2681468" y="2124808"/>
                      <a:pt x="2688211" y="2112522"/>
                      <a:pt x="2696901" y="2101659"/>
                    </a:cubicBezTo>
                    <a:cubicBezTo>
                      <a:pt x="2703718" y="2093138"/>
                      <a:pt x="2713503" y="2087240"/>
                      <a:pt x="2720051" y="2078510"/>
                    </a:cubicBezTo>
                    <a:cubicBezTo>
                      <a:pt x="2798583" y="1973802"/>
                      <a:pt x="2736407" y="2039004"/>
                      <a:pt x="2789499" y="1985912"/>
                    </a:cubicBezTo>
                    <a:lnTo>
                      <a:pt x="2812648" y="1916464"/>
                    </a:lnTo>
                    <a:cubicBezTo>
                      <a:pt x="2816506" y="1904889"/>
                      <a:pt x="2815596" y="1890367"/>
                      <a:pt x="2824223" y="1881740"/>
                    </a:cubicBezTo>
                    <a:cubicBezTo>
                      <a:pt x="2835798" y="1870165"/>
                      <a:pt x="2848897" y="1859937"/>
                      <a:pt x="2858947" y="1847016"/>
                    </a:cubicBezTo>
                    <a:cubicBezTo>
                      <a:pt x="2876028" y="1825055"/>
                      <a:pt x="2889813" y="1800717"/>
                      <a:pt x="2905246" y="1777568"/>
                    </a:cubicBezTo>
                    <a:cubicBezTo>
                      <a:pt x="2912962" y="1765993"/>
                      <a:pt x="2918558" y="1752681"/>
                      <a:pt x="2928395" y="1742844"/>
                    </a:cubicBezTo>
                    <a:cubicBezTo>
                      <a:pt x="2939970" y="1731269"/>
                      <a:pt x="2952640" y="1720695"/>
                      <a:pt x="2963119" y="1708120"/>
                    </a:cubicBezTo>
                    <a:cubicBezTo>
                      <a:pt x="3036116" y="1620523"/>
                      <a:pt x="2942076" y="1717587"/>
                      <a:pt x="3009418" y="1650247"/>
                    </a:cubicBezTo>
                    <a:lnTo>
                      <a:pt x="3032567" y="1580799"/>
                    </a:lnTo>
                    <a:cubicBezTo>
                      <a:pt x="3036425" y="1569224"/>
                      <a:pt x="3041749" y="1558039"/>
                      <a:pt x="3044142" y="1546075"/>
                    </a:cubicBezTo>
                    <a:lnTo>
                      <a:pt x="3055716" y="1488201"/>
                    </a:lnTo>
                    <a:cubicBezTo>
                      <a:pt x="3051858" y="1418753"/>
                      <a:pt x="3053138" y="1348828"/>
                      <a:pt x="3044142" y="1279857"/>
                    </a:cubicBezTo>
                    <a:cubicBezTo>
                      <a:pt x="3041455" y="1259254"/>
                      <a:pt x="3027562" y="1241694"/>
                      <a:pt x="3020992" y="1221983"/>
                    </a:cubicBezTo>
                    <a:cubicBezTo>
                      <a:pt x="3015995" y="1206992"/>
                      <a:pt x="3007135" y="1157686"/>
                      <a:pt x="2997843" y="1140961"/>
                    </a:cubicBezTo>
                    <a:cubicBezTo>
                      <a:pt x="2984331" y="1116640"/>
                      <a:pt x="2963987" y="1096397"/>
                      <a:pt x="2951544" y="1071512"/>
                    </a:cubicBezTo>
                    <a:cubicBezTo>
                      <a:pt x="2943828" y="1056079"/>
                      <a:pt x="2937966" y="1039570"/>
                      <a:pt x="2928395" y="1025214"/>
                    </a:cubicBezTo>
                    <a:cubicBezTo>
                      <a:pt x="2922342" y="1016134"/>
                      <a:pt x="2911794" y="1010794"/>
                      <a:pt x="2905246" y="1002064"/>
                    </a:cubicBezTo>
                    <a:cubicBezTo>
                      <a:pt x="2888553" y="979806"/>
                      <a:pt x="2875640" y="954874"/>
                      <a:pt x="2858947" y="932616"/>
                    </a:cubicBezTo>
                    <a:cubicBezTo>
                      <a:pt x="2852399" y="923886"/>
                      <a:pt x="2842614" y="917988"/>
                      <a:pt x="2835797" y="909467"/>
                    </a:cubicBezTo>
                    <a:cubicBezTo>
                      <a:pt x="2827107" y="898604"/>
                      <a:pt x="2822485" y="884580"/>
                      <a:pt x="2812648" y="874743"/>
                    </a:cubicBezTo>
                    <a:cubicBezTo>
                      <a:pt x="2802811" y="864906"/>
                      <a:pt x="2789499" y="859310"/>
                      <a:pt x="2777924" y="851594"/>
                    </a:cubicBezTo>
                    <a:cubicBezTo>
                      <a:pt x="2753460" y="814896"/>
                      <a:pt x="2724972" y="767243"/>
                      <a:pt x="2685327" y="747421"/>
                    </a:cubicBezTo>
                    <a:cubicBezTo>
                      <a:pt x="2669894" y="739705"/>
                      <a:pt x="2653385" y="733843"/>
                      <a:pt x="2639028" y="724272"/>
                    </a:cubicBezTo>
                    <a:cubicBezTo>
                      <a:pt x="2629948" y="718219"/>
                      <a:pt x="2624261" y="708109"/>
                      <a:pt x="2615878" y="701123"/>
                    </a:cubicBezTo>
                    <a:cubicBezTo>
                      <a:pt x="2601058" y="688773"/>
                      <a:pt x="2585278" y="677612"/>
                      <a:pt x="2569580" y="666399"/>
                    </a:cubicBezTo>
                    <a:cubicBezTo>
                      <a:pt x="2558260" y="658313"/>
                      <a:pt x="2546176" y="651335"/>
                      <a:pt x="2534856" y="643249"/>
                    </a:cubicBezTo>
                    <a:cubicBezTo>
                      <a:pt x="2414909" y="557572"/>
                      <a:pt x="2578724" y="668636"/>
                      <a:pt x="2419109" y="562226"/>
                    </a:cubicBezTo>
                    <a:cubicBezTo>
                      <a:pt x="2407534" y="554510"/>
                      <a:pt x="2396827" y="545298"/>
                      <a:pt x="2384385" y="539077"/>
                    </a:cubicBezTo>
                    <a:cubicBezTo>
                      <a:pt x="2368952" y="531361"/>
                      <a:pt x="2353067" y="524489"/>
                      <a:pt x="2338086" y="515928"/>
                    </a:cubicBezTo>
                    <a:cubicBezTo>
                      <a:pt x="2275259" y="480027"/>
                      <a:pt x="2332304" y="502425"/>
                      <a:pt x="2268638" y="481204"/>
                    </a:cubicBezTo>
                    <a:cubicBezTo>
                      <a:pt x="2257063" y="473487"/>
                      <a:pt x="2246357" y="464275"/>
                      <a:pt x="2233914" y="458054"/>
                    </a:cubicBezTo>
                    <a:cubicBezTo>
                      <a:pt x="2217313" y="449754"/>
                      <a:pt x="2167719" y="438612"/>
                      <a:pt x="2152891" y="434905"/>
                    </a:cubicBezTo>
                    <a:lnTo>
                      <a:pt x="2083443" y="388606"/>
                    </a:lnTo>
                    <a:cubicBezTo>
                      <a:pt x="2071868" y="380890"/>
                      <a:pt x="2061916" y="369856"/>
                      <a:pt x="2048719" y="365457"/>
                    </a:cubicBezTo>
                    <a:lnTo>
                      <a:pt x="2013995" y="353882"/>
                    </a:lnTo>
                    <a:cubicBezTo>
                      <a:pt x="2006279" y="342307"/>
                      <a:pt x="2002643" y="326531"/>
                      <a:pt x="1990846" y="319158"/>
                    </a:cubicBezTo>
                    <a:cubicBezTo>
                      <a:pt x="1970153" y="306225"/>
                      <a:pt x="1943222" y="306922"/>
                      <a:pt x="1921397" y="296009"/>
                    </a:cubicBezTo>
                    <a:cubicBezTo>
                      <a:pt x="1905964" y="288292"/>
                      <a:pt x="1890080" y="281420"/>
                      <a:pt x="1875099" y="272859"/>
                    </a:cubicBezTo>
                    <a:cubicBezTo>
                      <a:pt x="1863021" y="265957"/>
                      <a:pt x="1853161" y="255190"/>
                      <a:pt x="1840375" y="249710"/>
                    </a:cubicBezTo>
                    <a:cubicBezTo>
                      <a:pt x="1825753" y="243444"/>
                      <a:pt x="1809509" y="241993"/>
                      <a:pt x="1794076" y="238135"/>
                    </a:cubicBezTo>
                    <a:cubicBezTo>
                      <a:pt x="1705337" y="241993"/>
                      <a:pt x="1616681" y="249710"/>
                      <a:pt x="1527858" y="249710"/>
                    </a:cubicBezTo>
                    <a:cubicBezTo>
                      <a:pt x="1461760" y="249710"/>
                      <a:pt x="1443814" y="238750"/>
                      <a:pt x="1388962" y="226561"/>
                    </a:cubicBezTo>
                    <a:cubicBezTo>
                      <a:pt x="1369757" y="222293"/>
                      <a:pt x="1350069" y="220162"/>
                      <a:pt x="1331089" y="214986"/>
                    </a:cubicBezTo>
                    <a:cubicBezTo>
                      <a:pt x="1307547" y="208565"/>
                      <a:pt x="1284790" y="199553"/>
                      <a:pt x="1261640" y="191837"/>
                    </a:cubicBezTo>
                    <a:lnTo>
                      <a:pt x="1192192" y="168687"/>
                    </a:lnTo>
                    <a:lnTo>
                      <a:pt x="1157468" y="157112"/>
                    </a:lnTo>
                    <a:lnTo>
                      <a:pt x="1122744" y="145538"/>
                    </a:lnTo>
                    <a:cubicBezTo>
                      <a:pt x="1115028" y="137821"/>
                      <a:pt x="1109356" y="127268"/>
                      <a:pt x="1099595" y="122388"/>
                    </a:cubicBezTo>
                    <a:cubicBezTo>
                      <a:pt x="1077770" y="111475"/>
                      <a:pt x="1053296" y="106955"/>
                      <a:pt x="1030147" y="99239"/>
                    </a:cubicBezTo>
                    <a:lnTo>
                      <a:pt x="960699" y="76090"/>
                    </a:lnTo>
                    <a:lnTo>
                      <a:pt x="891251" y="52940"/>
                    </a:lnTo>
                    <a:lnTo>
                      <a:pt x="856527" y="41366"/>
                    </a:lnTo>
                    <a:cubicBezTo>
                      <a:pt x="848810" y="33649"/>
                      <a:pt x="843138" y="23096"/>
                      <a:pt x="833377" y="18216"/>
                    </a:cubicBezTo>
                    <a:cubicBezTo>
                      <a:pt x="774878" y="-11033"/>
                      <a:pt x="752354" y="2784"/>
                      <a:pt x="717630" y="6642"/>
                    </a:cubicBezTo>
                    <a:close/>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238BE01D-47B0-33B7-A4A2-3CEBABB509BF}"/>
                </a:ext>
              </a:extLst>
            </p:cNvPr>
            <p:cNvSpPr/>
            <p:nvPr/>
          </p:nvSpPr>
          <p:spPr>
            <a:xfrm>
              <a:off x="2973575" y="1375101"/>
              <a:ext cx="161754" cy="168943"/>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F802281-86FF-67C6-95D0-70AEC18407C3}"/>
                </a:ext>
              </a:extLst>
            </p:cNvPr>
            <p:cNvSpPr/>
            <p:nvPr/>
          </p:nvSpPr>
          <p:spPr>
            <a:xfrm>
              <a:off x="3197529" y="1581188"/>
              <a:ext cx="161754" cy="168943"/>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383414B-A6BF-0C8C-070E-0E06D01E4580}"/>
                </a:ext>
              </a:extLst>
            </p:cNvPr>
            <p:cNvSpPr/>
            <p:nvPr/>
          </p:nvSpPr>
          <p:spPr>
            <a:xfrm>
              <a:off x="3377720" y="1611142"/>
              <a:ext cx="161754" cy="168943"/>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 name="Group 54">
            <a:extLst>
              <a:ext uri="{FF2B5EF4-FFF2-40B4-BE49-F238E27FC236}">
                <a16:creationId xmlns:a16="http://schemas.microsoft.com/office/drawing/2014/main" id="{97461D4C-D4B5-5960-AA64-7CB1C3C143B0}"/>
              </a:ext>
            </a:extLst>
          </p:cNvPr>
          <p:cNvGrpSpPr/>
          <p:nvPr/>
        </p:nvGrpSpPr>
        <p:grpSpPr>
          <a:xfrm>
            <a:off x="79591" y="7846005"/>
            <a:ext cx="2626531" cy="1800000"/>
            <a:chOff x="2282158" y="2587477"/>
            <a:chExt cx="2626531" cy="1800000"/>
          </a:xfrm>
        </p:grpSpPr>
        <p:grpSp>
          <p:nvGrpSpPr>
            <p:cNvPr id="46" name="Group 45">
              <a:extLst>
                <a:ext uri="{FF2B5EF4-FFF2-40B4-BE49-F238E27FC236}">
                  <a16:creationId xmlns:a16="http://schemas.microsoft.com/office/drawing/2014/main" id="{4B0BC611-3E9A-1D00-D2CF-A48F472CF91F}"/>
                </a:ext>
              </a:extLst>
            </p:cNvPr>
            <p:cNvGrpSpPr/>
            <p:nvPr/>
          </p:nvGrpSpPr>
          <p:grpSpPr>
            <a:xfrm>
              <a:off x="2282158" y="2587477"/>
              <a:ext cx="2626531" cy="1800000"/>
              <a:chOff x="1092459" y="0"/>
              <a:chExt cx="10007082" cy="6858000"/>
            </a:xfrm>
          </p:grpSpPr>
          <p:pic>
            <p:nvPicPr>
              <p:cNvPr id="47" name="Picture 46">
                <a:extLst>
                  <a:ext uri="{FF2B5EF4-FFF2-40B4-BE49-F238E27FC236}">
                    <a16:creationId xmlns:a16="http://schemas.microsoft.com/office/drawing/2014/main" id="{7D38C315-A2B5-34E4-CBDA-34C93E0C718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92459" y="0"/>
                <a:ext cx="10007082" cy="6858000"/>
              </a:xfrm>
              <a:prstGeom prst="rect">
                <a:avLst/>
              </a:prstGeom>
            </p:spPr>
          </p:pic>
          <p:sp>
            <p:nvSpPr>
              <p:cNvPr id="48" name="Freeform 47">
                <a:extLst>
                  <a:ext uri="{FF2B5EF4-FFF2-40B4-BE49-F238E27FC236}">
                    <a16:creationId xmlns:a16="http://schemas.microsoft.com/office/drawing/2014/main" id="{9D69710A-A3EF-4D19-F256-3A55ABDADA3D}"/>
                  </a:ext>
                </a:extLst>
              </p:cNvPr>
              <p:cNvSpPr/>
              <p:nvPr/>
            </p:nvSpPr>
            <p:spPr>
              <a:xfrm>
                <a:off x="5486400" y="2934962"/>
                <a:ext cx="3391382" cy="3002850"/>
              </a:xfrm>
              <a:custGeom>
                <a:avLst/>
                <a:gdLst>
                  <a:gd name="connsiteX0" fmla="*/ 1516283 w 3391382"/>
                  <a:gd name="connsiteY0" fmla="*/ 259650 h 3002850"/>
                  <a:gd name="connsiteX1" fmla="*/ 1504709 w 3391382"/>
                  <a:gd name="connsiteY1" fmla="*/ 5007 h 3002850"/>
                  <a:gd name="connsiteX2" fmla="*/ 1469984 w 3391382"/>
                  <a:gd name="connsiteY2" fmla="*/ 16582 h 3002850"/>
                  <a:gd name="connsiteX3" fmla="*/ 1423686 w 3391382"/>
                  <a:gd name="connsiteY3" fmla="*/ 294375 h 3002850"/>
                  <a:gd name="connsiteX4" fmla="*/ 1354238 w 3391382"/>
                  <a:gd name="connsiteY4" fmla="*/ 305949 h 3002850"/>
                  <a:gd name="connsiteX5" fmla="*/ 1250066 w 3391382"/>
                  <a:gd name="connsiteY5" fmla="*/ 340673 h 3002850"/>
                  <a:gd name="connsiteX6" fmla="*/ 1215341 w 3391382"/>
                  <a:gd name="connsiteY6" fmla="*/ 352248 h 3002850"/>
                  <a:gd name="connsiteX7" fmla="*/ 1088020 w 3391382"/>
                  <a:gd name="connsiteY7" fmla="*/ 386972 h 3002850"/>
                  <a:gd name="connsiteX8" fmla="*/ 925974 w 3391382"/>
                  <a:gd name="connsiteY8" fmla="*/ 467995 h 3002850"/>
                  <a:gd name="connsiteX9" fmla="*/ 879676 w 3391382"/>
                  <a:gd name="connsiteY9" fmla="*/ 491144 h 3002850"/>
                  <a:gd name="connsiteX10" fmla="*/ 833377 w 3391382"/>
                  <a:gd name="connsiteY10" fmla="*/ 514294 h 3002850"/>
                  <a:gd name="connsiteX11" fmla="*/ 694481 w 3391382"/>
                  <a:gd name="connsiteY11" fmla="*/ 560592 h 3002850"/>
                  <a:gd name="connsiteX12" fmla="*/ 659757 w 3391382"/>
                  <a:gd name="connsiteY12" fmla="*/ 572167 h 3002850"/>
                  <a:gd name="connsiteX13" fmla="*/ 625033 w 3391382"/>
                  <a:gd name="connsiteY13" fmla="*/ 595316 h 3002850"/>
                  <a:gd name="connsiteX14" fmla="*/ 590309 w 3391382"/>
                  <a:gd name="connsiteY14" fmla="*/ 606891 h 3002850"/>
                  <a:gd name="connsiteX15" fmla="*/ 544010 w 3391382"/>
                  <a:gd name="connsiteY15" fmla="*/ 630040 h 3002850"/>
                  <a:gd name="connsiteX16" fmla="*/ 486136 w 3391382"/>
                  <a:gd name="connsiteY16" fmla="*/ 664764 h 3002850"/>
                  <a:gd name="connsiteX17" fmla="*/ 451412 w 3391382"/>
                  <a:gd name="connsiteY17" fmla="*/ 676339 h 3002850"/>
                  <a:gd name="connsiteX18" fmla="*/ 381964 w 3391382"/>
                  <a:gd name="connsiteY18" fmla="*/ 711063 h 3002850"/>
                  <a:gd name="connsiteX19" fmla="*/ 324091 w 3391382"/>
                  <a:gd name="connsiteY19" fmla="*/ 768937 h 3002850"/>
                  <a:gd name="connsiteX20" fmla="*/ 300941 w 3391382"/>
                  <a:gd name="connsiteY20" fmla="*/ 792086 h 3002850"/>
                  <a:gd name="connsiteX21" fmla="*/ 243068 w 3391382"/>
                  <a:gd name="connsiteY21" fmla="*/ 849959 h 3002850"/>
                  <a:gd name="connsiteX22" fmla="*/ 185195 w 3391382"/>
                  <a:gd name="connsiteY22" fmla="*/ 930982 h 3002850"/>
                  <a:gd name="connsiteX23" fmla="*/ 162045 w 3391382"/>
                  <a:gd name="connsiteY23" fmla="*/ 988856 h 3002850"/>
                  <a:gd name="connsiteX24" fmla="*/ 115747 w 3391382"/>
                  <a:gd name="connsiteY24" fmla="*/ 1058304 h 3002850"/>
                  <a:gd name="connsiteX25" fmla="*/ 81022 w 3391382"/>
                  <a:gd name="connsiteY25" fmla="*/ 1127752 h 3002850"/>
                  <a:gd name="connsiteX26" fmla="*/ 57873 w 3391382"/>
                  <a:gd name="connsiteY26" fmla="*/ 1220349 h 3002850"/>
                  <a:gd name="connsiteX27" fmla="*/ 34724 w 3391382"/>
                  <a:gd name="connsiteY27" fmla="*/ 1289797 h 3002850"/>
                  <a:gd name="connsiteX28" fmla="*/ 0 w 3391382"/>
                  <a:gd name="connsiteY28" fmla="*/ 1440268 h 3002850"/>
                  <a:gd name="connsiteX29" fmla="*/ 11574 w 3391382"/>
                  <a:gd name="connsiteY29" fmla="*/ 1590739 h 3002850"/>
                  <a:gd name="connsiteX30" fmla="*/ 46298 w 3391382"/>
                  <a:gd name="connsiteY30" fmla="*/ 1787509 h 3002850"/>
                  <a:gd name="connsiteX31" fmla="*/ 92597 w 3391382"/>
                  <a:gd name="connsiteY31" fmla="*/ 1926405 h 3002850"/>
                  <a:gd name="connsiteX32" fmla="*/ 104172 w 3391382"/>
                  <a:gd name="connsiteY32" fmla="*/ 1961129 h 3002850"/>
                  <a:gd name="connsiteX33" fmla="*/ 138896 w 3391382"/>
                  <a:gd name="connsiteY33" fmla="*/ 2007428 h 3002850"/>
                  <a:gd name="connsiteX34" fmla="*/ 208344 w 3391382"/>
                  <a:gd name="connsiteY34" fmla="*/ 2111600 h 3002850"/>
                  <a:gd name="connsiteX35" fmla="*/ 254643 w 3391382"/>
                  <a:gd name="connsiteY35" fmla="*/ 2204197 h 3002850"/>
                  <a:gd name="connsiteX36" fmla="*/ 266217 w 3391382"/>
                  <a:gd name="connsiteY36" fmla="*/ 2250496 h 3002850"/>
                  <a:gd name="connsiteX37" fmla="*/ 289367 w 3391382"/>
                  <a:gd name="connsiteY37" fmla="*/ 2273645 h 3002850"/>
                  <a:gd name="connsiteX38" fmla="*/ 300941 w 3391382"/>
                  <a:gd name="connsiteY38" fmla="*/ 2308369 h 3002850"/>
                  <a:gd name="connsiteX39" fmla="*/ 324091 w 3391382"/>
                  <a:gd name="connsiteY39" fmla="*/ 2343094 h 3002850"/>
                  <a:gd name="connsiteX40" fmla="*/ 358815 w 3391382"/>
                  <a:gd name="connsiteY40" fmla="*/ 2424116 h 3002850"/>
                  <a:gd name="connsiteX41" fmla="*/ 439838 w 3391382"/>
                  <a:gd name="connsiteY41" fmla="*/ 2493564 h 3002850"/>
                  <a:gd name="connsiteX42" fmla="*/ 462987 w 3391382"/>
                  <a:gd name="connsiteY42" fmla="*/ 2516714 h 3002850"/>
                  <a:gd name="connsiteX43" fmla="*/ 497711 w 3391382"/>
                  <a:gd name="connsiteY43" fmla="*/ 2539863 h 3002850"/>
                  <a:gd name="connsiteX44" fmla="*/ 520860 w 3391382"/>
                  <a:gd name="connsiteY44" fmla="*/ 2563013 h 3002850"/>
                  <a:gd name="connsiteX45" fmla="*/ 555584 w 3391382"/>
                  <a:gd name="connsiteY45" fmla="*/ 2586162 h 3002850"/>
                  <a:gd name="connsiteX46" fmla="*/ 578734 w 3391382"/>
                  <a:gd name="connsiteY46" fmla="*/ 2609311 h 3002850"/>
                  <a:gd name="connsiteX47" fmla="*/ 648182 w 3391382"/>
                  <a:gd name="connsiteY47" fmla="*/ 2655610 h 3002850"/>
                  <a:gd name="connsiteX48" fmla="*/ 717630 w 3391382"/>
                  <a:gd name="connsiteY48" fmla="*/ 2713483 h 3002850"/>
                  <a:gd name="connsiteX49" fmla="*/ 740779 w 3391382"/>
                  <a:gd name="connsiteY49" fmla="*/ 2736633 h 3002850"/>
                  <a:gd name="connsiteX50" fmla="*/ 810228 w 3391382"/>
                  <a:gd name="connsiteY50" fmla="*/ 2771357 h 3002850"/>
                  <a:gd name="connsiteX51" fmla="*/ 856526 w 3391382"/>
                  <a:gd name="connsiteY51" fmla="*/ 2806081 h 3002850"/>
                  <a:gd name="connsiteX52" fmla="*/ 879676 w 3391382"/>
                  <a:gd name="connsiteY52" fmla="*/ 2829230 h 3002850"/>
                  <a:gd name="connsiteX53" fmla="*/ 914400 w 3391382"/>
                  <a:gd name="connsiteY53" fmla="*/ 2852380 h 3002850"/>
                  <a:gd name="connsiteX54" fmla="*/ 972273 w 3391382"/>
                  <a:gd name="connsiteY54" fmla="*/ 2898678 h 3002850"/>
                  <a:gd name="connsiteX55" fmla="*/ 1030147 w 3391382"/>
                  <a:gd name="connsiteY55" fmla="*/ 2944977 h 3002850"/>
                  <a:gd name="connsiteX56" fmla="*/ 1099595 w 3391382"/>
                  <a:gd name="connsiteY56" fmla="*/ 2968126 h 3002850"/>
                  <a:gd name="connsiteX57" fmla="*/ 1134319 w 3391382"/>
                  <a:gd name="connsiteY57" fmla="*/ 2979701 h 3002850"/>
                  <a:gd name="connsiteX58" fmla="*/ 1169043 w 3391382"/>
                  <a:gd name="connsiteY58" fmla="*/ 2991276 h 3002850"/>
                  <a:gd name="connsiteX59" fmla="*/ 1203767 w 3391382"/>
                  <a:gd name="connsiteY59" fmla="*/ 3002850 h 3002850"/>
                  <a:gd name="connsiteX60" fmla="*/ 1759352 w 3391382"/>
                  <a:gd name="connsiteY60" fmla="*/ 2991276 h 3002850"/>
                  <a:gd name="connsiteX61" fmla="*/ 1932972 w 3391382"/>
                  <a:gd name="connsiteY61" fmla="*/ 2921828 h 3002850"/>
                  <a:gd name="connsiteX62" fmla="*/ 2037144 w 3391382"/>
                  <a:gd name="connsiteY62" fmla="*/ 2887104 h 3002850"/>
                  <a:gd name="connsiteX63" fmla="*/ 2106592 w 3391382"/>
                  <a:gd name="connsiteY63" fmla="*/ 2863954 h 3002850"/>
                  <a:gd name="connsiteX64" fmla="*/ 2187615 w 3391382"/>
                  <a:gd name="connsiteY64" fmla="*/ 2840805 h 3002850"/>
                  <a:gd name="connsiteX65" fmla="*/ 2268638 w 3391382"/>
                  <a:gd name="connsiteY65" fmla="*/ 2806081 h 3002850"/>
                  <a:gd name="connsiteX66" fmla="*/ 2338086 w 3391382"/>
                  <a:gd name="connsiteY66" fmla="*/ 2782931 h 3002850"/>
                  <a:gd name="connsiteX67" fmla="*/ 2453833 w 3391382"/>
                  <a:gd name="connsiteY67" fmla="*/ 2736633 h 3002850"/>
                  <a:gd name="connsiteX68" fmla="*/ 2488557 w 3391382"/>
                  <a:gd name="connsiteY68" fmla="*/ 2725058 h 3002850"/>
                  <a:gd name="connsiteX69" fmla="*/ 2581154 w 3391382"/>
                  <a:gd name="connsiteY69" fmla="*/ 2678759 h 3002850"/>
                  <a:gd name="connsiteX70" fmla="*/ 2627453 w 3391382"/>
                  <a:gd name="connsiteY70" fmla="*/ 2655610 h 3002850"/>
                  <a:gd name="connsiteX71" fmla="*/ 2685326 w 3391382"/>
                  <a:gd name="connsiteY71" fmla="*/ 2632461 h 3002850"/>
                  <a:gd name="connsiteX72" fmla="*/ 2720050 w 3391382"/>
                  <a:gd name="connsiteY72" fmla="*/ 2609311 h 3002850"/>
                  <a:gd name="connsiteX73" fmla="*/ 2812648 w 3391382"/>
                  <a:gd name="connsiteY73" fmla="*/ 2574587 h 3002850"/>
                  <a:gd name="connsiteX74" fmla="*/ 2905245 w 3391382"/>
                  <a:gd name="connsiteY74" fmla="*/ 2539863 h 3002850"/>
                  <a:gd name="connsiteX75" fmla="*/ 3020992 w 3391382"/>
                  <a:gd name="connsiteY75" fmla="*/ 2505139 h 3002850"/>
                  <a:gd name="connsiteX76" fmla="*/ 3067291 w 3391382"/>
                  <a:gd name="connsiteY76" fmla="*/ 2470415 h 3002850"/>
                  <a:gd name="connsiteX77" fmla="*/ 3125164 w 3391382"/>
                  <a:gd name="connsiteY77" fmla="*/ 2412542 h 3002850"/>
                  <a:gd name="connsiteX78" fmla="*/ 3171463 w 3391382"/>
                  <a:gd name="connsiteY78" fmla="*/ 2389392 h 3002850"/>
                  <a:gd name="connsiteX79" fmla="*/ 3206187 w 3391382"/>
                  <a:gd name="connsiteY79" fmla="*/ 2343094 h 3002850"/>
                  <a:gd name="connsiteX80" fmla="*/ 3240911 w 3391382"/>
                  <a:gd name="connsiteY80" fmla="*/ 2319944 h 3002850"/>
                  <a:gd name="connsiteX81" fmla="*/ 3275635 w 3391382"/>
                  <a:gd name="connsiteY81" fmla="*/ 2273645 h 3002850"/>
                  <a:gd name="connsiteX82" fmla="*/ 3287210 w 3391382"/>
                  <a:gd name="connsiteY82" fmla="*/ 2238921 h 3002850"/>
                  <a:gd name="connsiteX83" fmla="*/ 3310359 w 3391382"/>
                  <a:gd name="connsiteY83" fmla="*/ 2181048 h 3002850"/>
                  <a:gd name="connsiteX84" fmla="*/ 3321934 w 3391382"/>
                  <a:gd name="connsiteY84" fmla="*/ 2134749 h 3002850"/>
                  <a:gd name="connsiteX85" fmla="*/ 3345083 w 3391382"/>
                  <a:gd name="connsiteY85" fmla="*/ 2065301 h 3002850"/>
                  <a:gd name="connsiteX86" fmla="*/ 3356658 w 3391382"/>
                  <a:gd name="connsiteY86" fmla="*/ 2019002 h 3002850"/>
                  <a:gd name="connsiteX87" fmla="*/ 3379807 w 3391382"/>
                  <a:gd name="connsiteY87" fmla="*/ 1937980 h 3002850"/>
                  <a:gd name="connsiteX88" fmla="*/ 3391382 w 3391382"/>
                  <a:gd name="connsiteY88" fmla="*/ 1868531 h 3002850"/>
                  <a:gd name="connsiteX89" fmla="*/ 3379807 w 3391382"/>
                  <a:gd name="connsiteY89" fmla="*/ 1648613 h 3002850"/>
                  <a:gd name="connsiteX90" fmla="*/ 3356658 w 3391382"/>
                  <a:gd name="connsiteY90" fmla="*/ 1509716 h 3002850"/>
                  <a:gd name="connsiteX91" fmla="*/ 3345083 w 3391382"/>
                  <a:gd name="connsiteY91" fmla="*/ 1474992 h 3002850"/>
                  <a:gd name="connsiteX92" fmla="*/ 3321934 w 3391382"/>
                  <a:gd name="connsiteY92" fmla="*/ 1382395 h 3002850"/>
                  <a:gd name="connsiteX93" fmla="*/ 3287210 w 3391382"/>
                  <a:gd name="connsiteY93" fmla="*/ 1324521 h 3002850"/>
                  <a:gd name="connsiteX94" fmla="*/ 3264060 w 3391382"/>
                  <a:gd name="connsiteY94" fmla="*/ 1278223 h 3002850"/>
                  <a:gd name="connsiteX95" fmla="*/ 3229336 w 3391382"/>
                  <a:gd name="connsiteY95" fmla="*/ 1243499 h 3002850"/>
                  <a:gd name="connsiteX96" fmla="*/ 3183038 w 3391382"/>
                  <a:gd name="connsiteY96" fmla="*/ 1174050 h 3002850"/>
                  <a:gd name="connsiteX97" fmla="*/ 3136739 w 3391382"/>
                  <a:gd name="connsiteY97" fmla="*/ 1104602 h 3002850"/>
                  <a:gd name="connsiteX98" fmla="*/ 3090440 w 3391382"/>
                  <a:gd name="connsiteY98" fmla="*/ 1035154 h 3002850"/>
                  <a:gd name="connsiteX99" fmla="*/ 3067291 w 3391382"/>
                  <a:gd name="connsiteY99" fmla="*/ 1000430 h 3002850"/>
                  <a:gd name="connsiteX100" fmla="*/ 3044141 w 3391382"/>
                  <a:gd name="connsiteY100" fmla="*/ 977281 h 3002850"/>
                  <a:gd name="connsiteX101" fmla="*/ 2974693 w 3391382"/>
                  <a:gd name="connsiteY101" fmla="*/ 884683 h 3002850"/>
                  <a:gd name="connsiteX102" fmla="*/ 2882096 w 3391382"/>
                  <a:gd name="connsiteY102" fmla="*/ 780511 h 3002850"/>
                  <a:gd name="connsiteX103" fmla="*/ 2812648 w 3391382"/>
                  <a:gd name="connsiteY103" fmla="*/ 687914 h 3002850"/>
                  <a:gd name="connsiteX104" fmla="*/ 2777924 w 3391382"/>
                  <a:gd name="connsiteY104" fmla="*/ 653190 h 3002850"/>
                  <a:gd name="connsiteX105" fmla="*/ 2754774 w 3391382"/>
                  <a:gd name="connsiteY105" fmla="*/ 606891 h 3002850"/>
                  <a:gd name="connsiteX106" fmla="*/ 2720050 w 3391382"/>
                  <a:gd name="connsiteY106" fmla="*/ 572167 h 3002850"/>
                  <a:gd name="connsiteX107" fmla="*/ 2639028 w 3391382"/>
                  <a:gd name="connsiteY107" fmla="*/ 479569 h 3002850"/>
                  <a:gd name="connsiteX108" fmla="*/ 2558005 w 3391382"/>
                  <a:gd name="connsiteY108" fmla="*/ 421696 h 3002850"/>
                  <a:gd name="connsiteX109" fmla="*/ 2500131 w 3391382"/>
                  <a:gd name="connsiteY109" fmla="*/ 363823 h 3002850"/>
                  <a:gd name="connsiteX110" fmla="*/ 2419109 w 3391382"/>
                  <a:gd name="connsiteY110" fmla="*/ 294375 h 3002850"/>
                  <a:gd name="connsiteX111" fmla="*/ 2384384 w 3391382"/>
                  <a:gd name="connsiteY111" fmla="*/ 282800 h 3002850"/>
                  <a:gd name="connsiteX112" fmla="*/ 2326511 w 3391382"/>
                  <a:gd name="connsiteY112" fmla="*/ 236501 h 3002850"/>
                  <a:gd name="connsiteX113" fmla="*/ 2291787 w 3391382"/>
                  <a:gd name="connsiteY113" fmla="*/ 224926 h 3002850"/>
                  <a:gd name="connsiteX114" fmla="*/ 2176040 w 3391382"/>
                  <a:gd name="connsiteY114" fmla="*/ 190202 h 3002850"/>
                  <a:gd name="connsiteX115" fmla="*/ 2129741 w 3391382"/>
                  <a:gd name="connsiteY115" fmla="*/ 178628 h 3002850"/>
                  <a:gd name="connsiteX116" fmla="*/ 2071868 w 3391382"/>
                  <a:gd name="connsiteY116" fmla="*/ 167053 h 3002850"/>
                  <a:gd name="connsiteX117" fmla="*/ 2037144 w 3391382"/>
                  <a:gd name="connsiteY117" fmla="*/ 155478 h 3002850"/>
                  <a:gd name="connsiteX118" fmla="*/ 1840374 w 3391382"/>
                  <a:gd name="connsiteY118" fmla="*/ 143904 h 3002850"/>
                  <a:gd name="connsiteX119" fmla="*/ 1770926 w 3391382"/>
                  <a:gd name="connsiteY119" fmla="*/ 132329 h 3002850"/>
                  <a:gd name="connsiteX120" fmla="*/ 1678329 w 3391382"/>
                  <a:gd name="connsiteY120" fmla="*/ 109180 h 3002850"/>
                  <a:gd name="connsiteX121" fmla="*/ 1585731 w 3391382"/>
                  <a:gd name="connsiteY121" fmla="*/ 97605 h 3002850"/>
                  <a:gd name="connsiteX122" fmla="*/ 1516283 w 3391382"/>
                  <a:gd name="connsiteY122" fmla="*/ 109180 h 300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91382" h="3002850">
                    <a:moveTo>
                      <a:pt x="1516283" y="259650"/>
                    </a:moveTo>
                    <a:cubicBezTo>
                      <a:pt x="1512425" y="174769"/>
                      <a:pt x="1520608" y="88475"/>
                      <a:pt x="1504709" y="5007"/>
                    </a:cubicBezTo>
                    <a:cubicBezTo>
                      <a:pt x="1502426" y="-6979"/>
                      <a:pt x="1473274" y="4833"/>
                      <a:pt x="1469984" y="16582"/>
                    </a:cubicBezTo>
                    <a:cubicBezTo>
                      <a:pt x="1444673" y="106980"/>
                      <a:pt x="1458550" y="207214"/>
                      <a:pt x="1423686" y="294375"/>
                    </a:cubicBezTo>
                    <a:cubicBezTo>
                      <a:pt x="1414970" y="316165"/>
                      <a:pt x="1377387" y="302091"/>
                      <a:pt x="1354238" y="305949"/>
                    </a:cubicBezTo>
                    <a:lnTo>
                      <a:pt x="1250066" y="340673"/>
                    </a:lnTo>
                    <a:cubicBezTo>
                      <a:pt x="1238491" y="344531"/>
                      <a:pt x="1227178" y="349289"/>
                      <a:pt x="1215341" y="352248"/>
                    </a:cubicBezTo>
                    <a:cubicBezTo>
                      <a:pt x="1213477" y="352714"/>
                      <a:pt x="1113593" y="375169"/>
                      <a:pt x="1088020" y="386972"/>
                    </a:cubicBezTo>
                    <a:cubicBezTo>
                      <a:pt x="1087957" y="387001"/>
                      <a:pt x="958408" y="451778"/>
                      <a:pt x="925974" y="467995"/>
                    </a:cubicBezTo>
                    <a:lnTo>
                      <a:pt x="879676" y="491144"/>
                    </a:lnTo>
                    <a:cubicBezTo>
                      <a:pt x="864243" y="498861"/>
                      <a:pt x="849746" y="508838"/>
                      <a:pt x="833377" y="514294"/>
                    </a:cubicBezTo>
                    <a:lnTo>
                      <a:pt x="694481" y="560592"/>
                    </a:lnTo>
                    <a:cubicBezTo>
                      <a:pt x="682906" y="564450"/>
                      <a:pt x="669909" y="565399"/>
                      <a:pt x="659757" y="572167"/>
                    </a:cubicBezTo>
                    <a:cubicBezTo>
                      <a:pt x="648182" y="579883"/>
                      <a:pt x="637475" y="589095"/>
                      <a:pt x="625033" y="595316"/>
                    </a:cubicBezTo>
                    <a:cubicBezTo>
                      <a:pt x="614120" y="600772"/>
                      <a:pt x="601523" y="602085"/>
                      <a:pt x="590309" y="606891"/>
                    </a:cubicBezTo>
                    <a:cubicBezTo>
                      <a:pt x="574450" y="613688"/>
                      <a:pt x="559093" y="621661"/>
                      <a:pt x="544010" y="630040"/>
                    </a:cubicBezTo>
                    <a:cubicBezTo>
                      <a:pt x="524344" y="640966"/>
                      <a:pt x="506258" y="654703"/>
                      <a:pt x="486136" y="664764"/>
                    </a:cubicBezTo>
                    <a:cubicBezTo>
                      <a:pt x="475223" y="670220"/>
                      <a:pt x="462325" y="670883"/>
                      <a:pt x="451412" y="676339"/>
                    </a:cubicBezTo>
                    <a:cubicBezTo>
                      <a:pt x="361661" y="721215"/>
                      <a:pt x="469244" y="681969"/>
                      <a:pt x="381964" y="711063"/>
                    </a:cubicBezTo>
                    <a:lnTo>
                      <a:pt x="324091" y="768937"/>
                    </a:lnTo>
                    <a:cubicBezTo>
                      <a:pt x="316374" y="776654"/>
                      <a:pt x="306994" y="783006"/>
                      <a:pt x="300941" y="792086"/>
                    </a:cubicBezTo>
                    <a:cubicBezTo>
                      <a:pt x="270076" y="838385"/>
                      <a:pt x="289367" y="819094"/>
                      <a:pt x="243068" y="849959"/>
                    </a:cubicBezTo>
                    <a:cubicBezTo>
                      <a:pt x="235203" y="860446"/>
                      <a:pt x="193658" y="914056"/>
                      <a:pt x="185195" y="930982"/>
                    </a:cubicBezTo>
                    <a:cubicBezTo>
                      <a:pt x="175903" y="949566"/>
                      <a:pt x="171994" y="970616"/>
                      <a:pt x="162045" y="988856"/>
                    </a:cubicBezTo>
                    <a:cubicBezTo>
                      <a:pt x="148722" y="1013281"/>
                      <a:pt x="128190" y="1033419"/>
                      <a:pt x="115747" y="1058304"/>
                    </a:cubicBezTo>
                    <a:lnTo>
                      <a:pt x="81022" y="1127752"/>
                    </a:lnTo>
                    <a:cubicBezTo>
                      <a:pt x="73306" y="1158618"/>
                      <a:pt x="67934" y="1190166"/>
                      <a:pt x="57873" y="1220349"/>
                    </a:cubicBezTo>
                    <a:cubicBezTo>
                      <a:pt x="50157" y="1243498"/>
                      <a:pt x="39510" y="1265869"/>
                      <a:pt x="34724" y="1289797"/>
                    </a:cubicBezTo>
                    <a:cubicBezTo>
                      <a:pt x="9181" y="1417508"/>
                      <a:pt x="24016" y="1368216"/>
                      <a:pt x="0" y="1440268"/>
                    </a:cubicBezTo>
                    <a:cubicBezTo>
                      <a:pt x="3858" y="1490425"/>
                      <a:pt x="5580" y="1540792"/>
                      <a:pt x="11574" y="1590739"/>
                    </a:cubicBezTo>
                    <a:cubicBezTo>
                      <a:pt x="14300" y="1613454"/>
                      <a:pt x="35436" y="1740439"/>
                      <a:pt x="46298" y="1787509"/>
                    </a:cubicBezTo>
                    <a:cubicBezTo>
                      <a:pt x="80561" y="1935981"/>
                      <a:pt x="51463" y="1830425"/>
                      <a:pt x="92597" y="1926405"/>
                    </a:cubicBezTo>
                    <a:cubicBezTo>
                      <a:pt x="97403" y="1937619"/>
                      <a:pt x="98119" y="1950536"/>
                      <a:pt x="104172" y="1961129"/>
                    </a:cubicBezTo>
                    <a:cubicBezTo>
                      <a:pt x="113743" y="1977878"/>
                      <a:pt x="128672" y="1991069"/>
                      <a:pt x="138896" y="2007428"/>
                    </a:cubicBezTo>
                    <a:cubicBezTo>
                      <a:pt x="212176" y="2124676"/>
                      <a:pt x="95307" y="1970303"/>
                      <a:pt x="208344" y="2111600"/>
                    </a:cubicBezTo>
                    <a:cubicBezTo>
                      <a:pt x="234944" y="2191401"/>
                      <a:pt x="214238" y="2163794"/>
                      <a:pt x="254643" y="2204197"/>
                    </a:cubicBezTo>
                    <a:cubicBezTo>
                      <a:pt x="258501" y="2219630"/>
                      <a:pt x="259103" y="2236268"/>
                      <a:pt x="266217" y="2250496"/>
                    </a:cubicBezTo>
                    <a:cubicBezTo>
                      <a:pt x="271097" y="2260257"/>
                      <a:pt x="283752" y="2264287"/>
                      <a:pt x="289367" y="2273645"/>
                    </a:cubicBezTo>
                    <a:cubicBezTo>
                      <a:pt x="295644" y="2284107"/>
                      <a:pt x="295485" y="2297456"/>
                      <a:pt x="300941" y="2308369"/>
                    </a:cubicBezTo>
                    <a:cubicBezTo>
                      <a:pt x="307162" y="2320812"/>
                      <a:pt x="317870" y="2330651"/>
                      <a:pt x="324091" y="2343094"/>
                    </a:cubicBezTo>
                    <a:cubicBezTo>
                      <a:pt x="346441" y="2387793"/>
                      <a:pt x="322689" y="2375948"/>
                      <a:pt x="358815" y="2424116"/>
                    </a:cubicBezTo>
                    <a:cubicBezTo>
                      <a:pt x="400612" y="2479845"/>
                      <a:pt x="396093" y="2458567"/>
                      <a:pt x="439838" y="2493564"/>
                    </a:cubicBezTo>
                    <a:cubicBezTo>
                      <a:pt x="448359" y="2500381"/>
                      <a:pt x="454466" y="2509897"/>
                      <a:pt x="462987" y="2516714"/>
                    </a:cubicBezTo>
                    <a:cubicBezTo>
                      <a:pt x="473850" y="2525404"/>
                      <a:pt x="486848" y="2531173"/>
                      <a:pt x="497711" y="2539863"/>
                    </a:cubicBezTo>
                    <a:cubicBezTo>
                      <a:pt x="506232" y="2546680"/>
                      <a:pt x="512339" y="2556196"/>
                      <a:pt x="520860" y="2563013"/>
                    </a:cubicBezTo>
                    <a:cubicBezTo>
                      <a:pt x="531723" y="2571703"/>
                      <a:pt x="544721" y="2577472"/>
                      <a:pt x="555584" y="2586162"/>
                    </a:cubicBezTo>
                    <a:cubicBezTo>
                      <a:pt x="564106" y="2592979"/>
                      <a:pt x="570004" y="2602763"/>
                      <a:pt x="578734" y="2609311"/>
                    </a:cubicBezTo>
                    <a:cubicBezTo>
                      <a:pt x="600992" y="2626004"/>
                      <a:pt x="628509" y="2635937"/>
                      <a:pt x="648182" y="2655610"/>
                    </a:cubicBezTo>
                    <a:cubicBezTo>
                      <a:pt x="730674" y="2738102"/>
                      <a:pt x="637050" y="2649018"/>
                      <a:pt x="717630" y="2713483"/>
                    </a:cubicBezTo>
                    <a:cubicBezTo>
                      <a:pt x="726151" y="2720300"/>
                      <a:pt x="732258" y="2729816"/>
                      <a:pt x="740779" y="2736633"/>
                    </a:cubicBezTo>
                    <a:cubicBezTo>
                      <a:pt x="772832" y="2762275"/>
                      <a:pt x="773553" y="2759132"/>
                      <a:pt x="810228" y="2771357"/>
                    </a:cubicBezTo>
                    <a:cubicBezTo>
                      <a:pt x="825661" y="2782932"/>
                      <a:pt x="841706" y="2793731"/>
                      <a:pt x="856526" y="2806081"/>
                    </a:cubicBezTo>
                    <a:cubicBezTo>
                      <a:pt x="864909" y="2813067"/>
                      <a:pt x="871155" y="2822413"/>
                      <a:pt x="879676" y="2829230"/>
                    </a:cubicBezTo>
                    <a:cubicBezTo>
                      <a:pt x="890539" y="2837920"/>
                      <a:pt x="903271" y="2844033"/>
                      <a:pt x="914400" y="2852380"/>
                    </a:cubicBezTo>
                    <a:cubicBezTo>
                      <a:pt x="934164" y="2867203"/>
                      <a:pt x="953516" y="2882600"/>
                      <a:pt x="972273" y="2898678"/>
                    </a:cubicBezTo>
                    <a:cubicBezTo>
                      <a:pt x="998178" y="2920882"/>
                      <a:pt x="995368" y="2929520"/>
                      <a:pt x="1030147" y="2944977"/>
                    </a:cubicBezTo>
                    <a:cubicBezTo>
                      <a:pt x="1052445" y="2954887"/>
                      <a:pt x="1076446" y="2960410"/>
                      <a:pt x="1099595" y="2968126"/>
                    </a:cubicBezTo>
                    <a:lnTo>
                      <a:pt x="1134319" y="2979701"/>
                    </a:lnTo>
                    <a:lnTo>
                      <a:pt x="1169043" y="2991276"/>
                    </a:lnTo>
                    <a:lnTo>
                      <a:pt x="1203767" y="3002850"/>
                    </a:lnTo>
                    <a:lnTo>
                      <a:pt x="1759352" y="2991276"/>
                    </a:lnTo>
                    <a:cubicBezTo>
                      <a:pt x="1821302" y="2984393"/>
                      <a:pt x="1874609" y="2943714"/>
                      <a:pt x="1932972" y="2921828"/>
                    </a:cubicBezTo>
                    <a:cubicBezTo>
                      <a:pt x="1967244" y="2908976"/>
                      <a:pt x="2002420" y="2898679"/>
                      <a:pt x="2037144" y="2887104"/>
                    </a:cubicBezTo>
                    <a:cubicBezTo>
                      <a:pt x="2060293" y="2879387"/>
                      <a:pt x="2083129" y="2870658"/>
                      <a:pt x="2106592" y="2863954"/>
                    </a:cubicBezTo>
                    <a:cubicBezTo>
                      <a:pt x="2133600" y="2856238"/>
                      <a:pt x="2161163" y="2850252"/>
                      <a:pt x="2187615" y="2840805"/>
                    </a:cubicBezTo>
                    <a:cubicBezTo>
                      <a:pt x="2215287" y="2830922"/>
                      <a:pt x="2241213" y="2816629"/>
                      <a:pt x="2268638" y="2806081"/>
                    </a:cubicBezTo>
                    <a:cubicBezTo>
                      <a:pt x="2291413" y="2797321"/>
                      <a:pt x="2315430" y="2791993"/>
                      <a:pt x="2338086" y="2782931"/>
                    </a:cubicBezTo>
                    <a:cubicBezTo>
                      <a:pt x="2376668" y="2767498"/>
                      <a:pt x="2414411" y="2749774"/>
                      <a:pt x="2453833" y="2736633"/>
                    </a:cubicBezTo>
                    <a:cubicBezTo>
                      <a:pt x="2465408" y="2732775"/>
                      <a:pt x="2477450" y="2730107"/>
                      <a:pt x="2488557" y="2725058"/>
                    </a:cubicBezTo>
                    <a:cubicBezTo>
                      <a:pt x="2519973" y="2710778"/>
                      <a:pt x="2550288" y="2694192"/>
                      <a:pt x="2581154" y="2678759"/>
                    </a:cubicBezTo>
                    <a:cubicBezTo>
                      <a:pt x="2596587" y="2671043"/>
                      <a:pt x="2611433" y="2662018"/>
                      <a:pt x="2627453" y="2655610"/>
                    </a:cubicBezTo>
                    <a:cubicBezTo>
                      <a:pt x="2646744" y="2647894"/>
                      <a:pt x="2666743" y="2641753"/>
                      <a:pt x="2685326" y="2632461"/>
                    </a:cubicBezTo>
                    <a:cubicBezTo>
                      <a:pt x="2697768" y="2626240"/>
                      <a:pt x="2707607" y="2615532"/>
                      <a:pt x="2720050" y="2609311"/>
                    </a:cubicBezTo>
                    <a:cubicBezTo>
                      <a:pt x="2764778" y="2586947"/>
                      <a:pt x="2772584" y="2589611"/>
                      <a:pt x="2812648" y="2574587"/>
                    </a:cubicBezTo>
                    <a:cubicBezTo>
                      <a:pt x="2851778" y="2559913"/>
                      <a:pt x="2868469" y="2550371"/>
                      <a:pt x="2905245" y="2539863"/>
                    </a:cubicBezTo>
                    <a:cubicBezTo>
                      <a:pt x="3027711" y="2504872"/>
                      <a:pt x="2855930" y="2560159"/>
                      <a:pt x="3020992" y="2505139"/>
                    </a:cubicBezTo>
                    <a:cubicBezTo>
                      <a:pt x="3036425" y="2493564"/>
                      <a:pt x="3052873" y="2483231"/>
                      <a:pt x="3067291" y="2470415"/>
                    </a:cubicBezTo>
                    <a:cubicBezTo>
                      <a:pt x="3087682" y="2452290"/>
                      <a:pt x="3103629" y="2429291"/>
                      <a:pt x="3125164" y="2412542"/>
                    </a:cubicBezTo>
                    <a:cubicBezTo>
                      <a:pt x="3138784" y="2401949"/>
                      <a:pt x="3156030" y="2397109"/>
                      <a:pt x="3171463" y="2389392"/>
                    </a:cubicBezTo>
                    <a:cubicBezTo>
                      <a:pt x="3183038" y="2373959"/>
                      <a:pt x="3192546" y="2356735"/>
                      <a:pt x="3206187" y="2343094"/>
                    </a:cubicBezTo>
                    <a:cubicBezTo>
                      <a:pt x="3216024" y="2333257"/>
                      <a:pt x="3231074" y="2329781"/>
                      <a:pt x="3240911" y="2319944"/>
                    </a:cubicBezTo>
                    <a:cubicBezTo>
                      <a:pt x="3254552" y="2306303"/>
                      <a:pt x="3264060" y="2289078"/>
                      <a:pt x="3275635" y="2273645"/>
                    </a:cubicBezTo>
                    <a:cubicBezTo>
                      <a:pt x="3279493" y="2262070"/>
                      <a:pt x="3282926" y="2250345"/>
                      <a:pt x="3287210" y="2238921"/>
                    </a:cubicBezTo>
                    <a:cubicBezTo>
                      <a:pt x="3294505" y="2219467"/>
                      <a:pt x="3303789" y="2200759"/>
                      <a:pt x="3310359" y="2181048"/>
                    </a:cubicBezTo>
                    <a:cubicBezTo>
                      <a:pt x="3315390" y="2165956"/>
                      <a:pt x="3317363" y="2149986"/>
                      <a:pt x="3321934" y="2134749"/>
                    </a:cubicBezTo>
                    <a:cubicBezTo>
                      <a:pt x="3328946" y="2111377"/>
                      <a:pt x="3339165" y="2088974"/>
                      <a:pt x="3345083" y="2065301"/>
                    </a:cubicBezTo>
                    <a:cubicBezTo>
                      <a:pt x="3348941" y="2049868"/>
                      <a:pt x="3352288" y="2034298"/>
                      <a:pt x="3356658" y="2019002"/>
                    </a:cubicBezTo>
                    <a:cubicBezTo>
                      <a:pt x="3371369" y="1967516"/>
                      <a:pt x="3367745" y="1998293"/>
                      <a:pt x="3379807" y="1937980"/>
                    </a:cubicBezTo>
                    <a:cubicBezTo>
                      <a:pt x="3384410" y="1914967"/>
                      <a:pt x="3387524" y="1891681"/>
                      <a:pt x="3391382" y="1868531"/>
                    </a:cubicBezTo>
                    <a:cubicBezTo>
                      <a:pt x="3387524" y="1795225"/>
                      <a:pt x="3385437" y="1721804"/>
                      <a:pt x="3379807" y="1648613"/>
                    </a:cubicBezTo>
                    <a:cubicBezTo>
                      <a:pt x="3377629" y="1620296"/>
                      <a:pt x="3364802" y="1542291"/>
                      <a:pt x="3356658" y="1509716"/>
                    </a:cubicBezTo>
                    <a:cubicBezTo>
                      <a:pt x="3353699" y="1497879"/>
                      <a:pt x="3348042" y="1486829"/>
                      <a:pt x="3345083" y="1474992"/>
                    </a:cubicBezTo>
                    <a:cubicBezTo>
                      <a:pt x="3338478" y="1448571"/>
                      <a:pt x="3335165" y="1408857"/>
                      <a:pt x="3321934" y="1382395"/>
                    </a:cubicBezTo>
                    <a:cubicBezTo>
                      <a:pt x="3311873" y="1362273"/>
                      <a:pt x="3298136" y="1344187"/>
                      <a:pt x="3287210" y="1324521"/>
                    </a:cubicBezTo>
                    <a:cubicBezTo>
                      <a:pt x="3278830" y="1309438"/>
                      <a:pt x="3274089" y="1292263"/>
                      <a:pt x="3264060" y="1278223"/>
                    </a:cubicBezTo>
                    <a:cubicBezTo>
                      <a:pt x="3254546" y="1264903"/>
                      <a:pt x="3240911" y="1255074"/>
                      <a:pt x="3229336" y="1243499"/>
                    </a:cubicBezTo>
                    <a:cubicBezTo>
                      <a:pt x="3207202" y="1177092"/>
                      <a:pt x="3233613" y="1239075"/>
                      <a:pt x="3183038" y="1174050"/>
                    </a:cubicBezTo>
                    <a:cubicBezTo>
                      <a:pt x="3165957" y="1152089"/>
                      <a:pt x="3152172" y="1127751"/>
                      <a:pt x="3136739" y="1104602"/>
                    </a:cubicBezTo>
                    <a:lnTo>
                      <a:pt x="3090440" y="1035154"/>
                    </a:lnTo>
                    <a:cubicBezTo>
                      <a:pt x="3082724" y="1023579"/>
                      <a:pt x="3077128" y="1010266"/>
                      <a:pt x="3067291" y="1000430"/>
                    </a:cubicBezTo>
                    <a:cubicBezTo>
                      <a:pt x="3059574" y="992714"/>
                      <a:pt x="3050958" y="985802"/>
                      <a:pt x="3044141" y="977281"/>
                    </a:cubicBezTo>
                    <a:cubicBezTo>
                      <a:pt x="3020039" y="947153"/>
                      <a:pt x="3001975" y="911965"/>
                      <a:pt x="2974693" y="884683"/>
                    </a:cubicBezTo>
                    <a:cubicBezTo>
                      <a:pt x="2928562" y="838552"/>
                      <a:pt x="2932223" y="844308"/>
                      <a:pt x="2882096" y="780511"/>
                    </a:cubicBezTo>
                    <a:cubicBezTo>
                      <a:pt x="2858259" y="750173"/>
                      <a:pt x="2839930" y="715196"/>
                      <a:pt x="2812648" y="687914"/>
                    </a:cubicBezTo>
                    <a:cubicBezTo>
                      <a:pt x="2801073" y="676339"/>
                      <a:pt x="2787438" y="666510"/>
                      <a:pt x="2777924" y="653190"/>
                    </a:cubicBezTo>
                    <a:cubicBezTo>
                      <a:pt x="2767895" y="639149"/>
                      <a:pt x="2764803" y="620932"/>
                      <a:pt x="2754774" y="606891"/>
                    </a:cubicBezTo>
                    <a:cubicBezTo>
                      <a:pt x="2745260" y="593571"/>
                      <a:pt x="2730829" y="584486"/>
                      <a:pt x="2720050" y="572167"/>
                    </a:cubicBezTo>
                    <a:cubicBezTo>
                      <a:pt x="2681719" y="528360"/>
                      <a:pt x="2679166" y="513973"/>
                      <a:pt x="2639028" y="479569"/>
                    </a:cubicBezTo>
                    <a:cubicBezTo>
                      <a:pt x="2613905" y="458034"/>
                      <a:pt x="2585486" y="440016"/>
                      <a:pt x="2558005" y="421696"/>
                    </a:cubicBezTo>
                    <a:cubicBezTo>
                      <a:pt x="2513418" y="354817"/>
                      <a:pt x="2560150" y="415269"/>
                      <a:pt x="2500131" y="363823"/>
                    </a:cubicBezTo>
                    <a:cubicBezTo>
                      <a:pt x="2460259" y="329647"/>
                      <a:pt x="2461627" y="315634"/>
                      <a:pt x="2419109" y="294375"/>
                    </a:cubicBezTo>
                    <a:cubicBezTo>
                      <a:pt x="2408196" y="288919"/>
                      <a:pt x="2395959" y="286658"/>
                      <a:pt x="2384384" y="282800"/>
                    </a:cubicBezTo>
                    <a:cubicBezTo>
                      <a:pt x="2362851" y="261266"/>
                      <a:pt x="2355716" y="251103"/>
                      <a:pt x="2326511" y="236501"/>
                    </a:cubicBezTo>
                    <a:cubicBezTo>
                      <a:pt x="2315598" y="231045"/>
                      <a:pt x="2303211" y="229210"/>
                      <a:pt x="2291787" y="224926"/>
                    </a:cubicBezTo>
                    <a:cubicBezTo>
                      <a:pt x="2191177" y="187197"/>
                      <a:pt x="2277459" y="212739"/>
                      <a:pt x="2176040" y="190202"/>
                    </a:cubicBezTo>
                    <a:cubicBezTo>
                      <a:pt x="2160511" y="186751"/>
                      <a:pt x="2145270" y="182079"/>
                      <a:pt x="2129741" y="178628"/>
                    </a:cubicBezTo>
                    <a:cubicBezTo>
                      <a:pt x="2110536" y="174360"/>
                      <a:pt x="2090954" y="171825"/>
                      <a:pt x="2071868" y="167053"/>
                    </a:cubicBezTo>
                    <a:cubicBezTo>
                      <a:pt x="2060032" y="164094"/>
                      <a:pt x="2049284" y="156692"/>
                      <a:pt x="2037144" y="155478"/>
                    </a:cubicBezTo>
                    <a:cubicBezTo>
                      <a:pt x="1971767" y="148940"/>
                      <a:pt x="1905964" y="147762"/>
                      <a:pt x="1840374" y="143904"/>
                    </a:cubicBezTo>
                    <a:cubicBezTo>
                      <a:pt x="1817225" y="140046"/>
                      <a:pt x="1793836" y="137420"/>
                      <a:pt x="1770926" y="132329"/>
                    </a:cubicBezTo>
                    <a:cubicBezTo>
                      <a:pt x="1660019" y="107682"/>
                      <a:pt x="1840912" y="134192"/>
                      <a:pt x="1678329" y="109180"/>
                    </a:cubicBezTo>
                    <a:cubicBezTo>
                      <a:pt x="1647584" y="104450"/>
                      <a:pt x="1616597" y="101463"/>
                      <a:pt x="1585731" y="97605"/>
                    </a:cubicBezTo>
                    <a:cubicBezTo>
                      <a:pt x="1531947" y="111052"/>
                      <a:pt x="1555341" y="109180"/>
                      <a:pt x="1516283" y="10918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9" name="Rectangle 48">
              <a:extLst>
                <a:ext uri="{FF2B5EF4-FFF2-40B4-BE49-F238E27FC236}">
                  <a16:creationId xmlns:a16="http://schemas.microsoft.com/office/drawing/2014/main" id="{63398676-6CFC-66F4-7FB3-FC23873955E9}"/>
                </a:ext>
              </a:extLst>
            </p:cNvPr>
            <p:cNvSpPr/>
            <p:nvPr/>
          </p:nvSpPr>
          <p:spPr>
            <a:xfrm rot="10800000">
              <a:off x="4115027" y="3696562"/>
              <a:ext cx="112542" cy="110643"/>
            </a:xfrm>
            <a:prstGeom prst="rect">
              <a:avLst/>
            </a:prstGeom>
            <a:noFill/>
            <a:ln w="127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CC9F07CC-7960-684D-ED4E-439022E768A8}"/>
                </a:ext>
              </a:extLst>
            </p:cNvPr>
            <p:cNvSpPr/>
            <p:nvPr/>
          </p:nvSpPr>
          <p:spPr>
            <a:xfrm rot="10800000">
              <a:off x="3784961" y="3872929"/>
              <a:ext cx="112542" cy="110643"/>
            </a:xfrm>
            <a:prstGeom prst="rect">
              <a:avLst/>
            </a:prstGeom>
            <a:noFill/>
            <a:ln w="127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09BE34FA-3D80-5D30-34FF-D43645D5DBE5}"/>
                </a:ext>
              </a:extLst>
            </p:cNvPr>
            <p:cNvSpPr/>
            <p:nvPr/>
          </p:nvSpPr>
          <p:spPr>
            <a:xfrm>
              <a:off x="3944301" y="3817607"/>
              <a:ext cx="112542" cy="110643"/>
            </a:xfrm>
            <a:prstGeom prst="rect">
              <a:avLst/>
            </a:prstGeom>
            <a:noFill/>
            <a:ln w="127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a:extLst>
              <a:ext uri="{FF2B5EF4-FFF2-40B4-BE49-F238E27FC236}">
                <a16:creationId xmlns:a16="http://schemas.microsoft.com/office/drawing/2014/main" id="{A46326C7-BE53-B262-C7EF-5344F2FFE356}"/>
              </a:ext>
            </a:extLst>
          </p:cNvPr>
          <p:cNvSpPr txBox="1"/>
          <p:nvPr/>
        </p:nvSpPr>
        <p:spPr>
          <a:xfrm>
            <a:off x="4648421" y="182683"/>
            <a:ext cx="1798524" cy="3970318"/>
          </a:xfrm>
          <a:prstGeom prst="rect">
            <a:avLst/>
          </a:prstGeom>
          <a:noFill/>
        </p:spPr>
        <p:txBody>
          <a:bodyPr wrap="square" rtlCol="0">
            <a:spAutoFit/>
          </a:bodyPr>
          <a:lstStyle/>
          <a:p>
            <a:pPr algn="just"/>
            <a:r>
              <a:rPr lang="en-US" sz="1200" b="1" dirty="0"/>
              <a:t>Figure S2. </a:t>
            </a:r>
            <a:r>
              <a:rPr lang="en-US" sz="1200" dirty="0"/>
              <a:t>H&amp;E stained FFPE sections of the five primary (P) and matched recurrent (R) </a:t>
            </a:r>
            <a:r>
              <a:rPr lang="en-US" sz="1200" dirty="0" err="1"/>
              <a:t>IDHwt</a:t>
            </a:r>
            <a:r>
              <a:rPr lang="en-US" sz="1200" dirty="0"/>
              <a:t> GBM </a:t>
            </a:r>
            <a:r>
              <a:rPr lang="en-US" sz="1200" dirty="0" err="1"/>
              <a:t>tumours</a:t>
            </a:r>
            <a:r>
              <a:rPr lang="en-US" sz="1200" dirty="0"/>
              <a:t> used in tool validation. Black circles denote the areas that were </a:t>
            </a:r>
            <a:r>
              <a:rPr lang="en-US" sz="1200" dirty="0" err="1"/>
              <a:t>macrodissected</a:t>
            </a:r>
            <a:r>
              <a:rPr lang="en-US" sz="1200" dirty="0"/>
              <a:t> from consecutive slides, and from which RNA was extracted for bulk sequencing. Blue squares demarcate the 2mm</a:t>
            </a:r>
            <a:r>
              <a:rPr lang="en-US" sz="1200" baseline="30000" dirty="0"/>
              <a:t>2</a:t>
            </a:r>
            <a:r>
              <a:rPr lang="en-US" sz="1200" dirty="0"/>
              <a:t> regions that underwent characterization by imaging mass cytometry. Top left to bottom right these samples are: 64P and 64R, 67P and 67R, 71P and 71R, 82P and 82R and 84P and 84R.</a:t>
            </a:r>
          </a:p>
        </p:txBody>
      </p:sp>
      <p:grpSp>
        <p:nvGrpSpPr>
          <p:cNvPr id="31" name="Group 30">
            <a:extLst>
              <a:ext uri="{FF2B5EF4-FFF2-40B4-BE49-F238E27FC236}">
                <a16:creationId xmlns:a16="http://schemas.microsoft.com/office/drawing/2014/main" id="{EB0E942E-2A83-3EA5-5DB7-010380873E89}"/>
              </a:ext>
            </a:extLst>
          </p:cNvPr>
          <p:cNvGrpSpPr>
            <a:grpSpLocks noChangeAspect="1"/>
          </p:cNvGrpSpPr>
          <p:nvPr/>
        </p:nvGrpSpPr>
        <p:grpSpPr>
          <a:xfrm>
            <a:off x="2423823" y="1941257"/>
            <a:ext cx="2101539" cy="1800000"/>
            <a:chOff x="2233797" y="0"/>
            <a:chExt cx="8006862" cy="6858000"/>
          </a:xfrm>
        </p:grpSpPr>
        <p:grpSp>
          <p:nvGrpSpPr>
            <p:cNvPr id="32" name="Group 31">
              <a:extLst>
                <a:ext uri="{FF2B5EF4-FFF2-40B4-BE49-F238E27FC236}">
                  <a16:creationId xmlns:a16="http://schemas.microsoft.com/office/drawing/2014/main" id="{247162C5-86C1-5ADE-7DB0-28CE791EA42B}"/>
                </a:ext>
              </a:extLst>
            </p:cNvPr>
            <p:cNvGrpSpPr/>
            <p:nvPr/>
          </p:nvGrpSpPr>
          <p:grpSpPr>
            <a:xfrm rot="10800000">
              <a:off x="2233797" y="0"/>
              <a:ext cx="8006862" cy="6858000"/>
              <a:chOff x="2092569" y="0"/>
              <a:chExt cx="8006862" cy="6858000"/>
            </a:xfrm>
          </p:grpSpPr>
          <p:pic>
            <p:nvPicPr>
              <p:cNvPr id="43" name="Picture 42">
                <a:extLst>
                  <a:ext uri="{FF2B5EF4-FFF2-40B4-BE49-F238E27FC236}">
                    <a16:creationId xmlns:a16="http://schemas.microsoft.com/office/drawing/2014/main" id="{DE431C7B-82E8-0BFE-54A5-D33611894A1A}"/>
                  </a:ext>
                </a:extLst>
              </p:cNvPr>
              <p:cNvPicPr>
                <a:picLocks noChangeAspect="1"/>
              </p:cNvPicPr>
              <p:nvPr/>
            </p:nvPicPr>
            <p:blipFill>
              <a:blip r:embed="rId5"/>
              <a:stretch>
                <a:fillRect/>
              </a:stretch>
            </p:blipFill>
            <p:spPr>
              <a:xfrm>
                <a:off x="2092569" y="0"/>
                <a:ext cx="8006862" cy="6858000"/>
              </a:xfrm>
              <a:prstGeom prst="rect">
                <a:avLst/>
              </a:prstGeom>
            </p:spPr>
          </p:pic>
          <p:grpSp>
            <p:nvGrpSpPr>
              <p:cNvPr id="44" name="Group 43">
                <a:extLst>
                  <a:ext uri="{FF2B5EF4-FFF2-40B4-BE49-F238E27FC236}">
                    <a16:creationId xmlns:a16="http://schemas.microsoft.com/office/drawing/2014/main" id="{72E064F5-A219-F00C-C01D-21A5D94F74CE}"/>
                  </a:ext>
                </a:extLst>
              </p:cNvPr>
              <p:cNvGrpSpPr/>
              <p:nvPr/>
            </p:nvGrpSpPr>
            <p:grpSpPr>
              <a:xfrm>
                <a:off x="3854370" y="2569580"/>
                <a:ext cx="6113970" cy="3808071"/>
                <a:chOff x="3854370" y="2569580"/>
                <a:chExt cx="6113970" cy="3808071"/>
              </a:xfrm>
            </p:grpSpPr>
            <p:sp>
              <p:nvSpPr>
                <p:cNvPr id="45" name="Freeform 44">
                  <a:extLst>
                    <a:ext uri="{FF2B5EF4-FFF2-40B4-BE49-F238E27FC236}">
                      <a16:creationId xmlns:a16="http://schemas.microsoft.com/office/drawing/2014/main" id="{3D46D901-A62A-5176-E8DB-527E1FEC2B51}"/>
                    </a:ext>
                  </a:extLst>
                </p:cNvPr>
                <p:cNvSpPr/>
                <p:nvPr/>
              </p:nvSpPr>
              <p:spPr>
                <a:xfrm>
                  <a:off x="8287473" y="3229337"/>
                  <a:ext cx="1680867" cy="3113590"/>
                </a:xfrm>
                <a:custGeom>
                  <a:avLst/>
                  <a:gdLst>
                    <a:gd name="connsiteX0" fmla="*/ 949124 w 1680867"/>
                    <a:gd name="connsiteY0" fmla="*/ 104172 h 3113590"/>
                    <a:gd name="connsiteX1" fmla="*/ 891251 w 1680867"/>
                    <a:gd name="connsiteY1" fmla="*/ 150471 h 3113590"/>
                    <a:gd name="connsiteX2" fmla="*/ 821803 w 1680867"/>
                    <a:gd name="connsiteY2" fmla="*/ 196769 h 3113590"/>
                    <a:gd name="connsiteX3" fmla="*/ 798654 w 1680867"/>
                    <a:gd name="connsiteY3" fmla="*/ 219919 h 3113590"/>
                    <a:gd name="connsiteX4" fmla="*/ 694481 w 1680867"/>
                    <a:gd name="connsiteY4" fmla="*/ 243068 h 3113590"/>
                    <a:gd name="connsiteX5" fmla="*/ 474562 w 1680867"/>
                    <a:gd name="connsiteY5" fmla="*/ 243068 h 3113590"/>
                    <a:gd name="connsiteX6" fmla="*/ 405114 w 1680867"/>
                    <a:gd name="connsiteY6" fmla="*/ 266217 h 3113590"/>
                    <a:gd name="connsiteX7" fmla="*/ 358816 w 1680867"/>
                    <a:gd name="connsiteY7" fmla="*/ 277792 h 3113590"/>
                    <a:gd name="connsiteX8" fmla="*/ 289368 w 1680867"/>
                    <a:gd name="connsiteY8" fmla="*/ 300941 h 3113590"/>
                    <a:gd name="connsiteX9" fmla="*/ 266218 w 1680867"/>
                    <a:gd name="connsiteY9" fmla="*/ 324091 h 3113590"/>
                    <a:gd name="connsiteX10" fmla="*/ 162046 w 1680867"/>
                    <a:gd name="connsiteY10" fmla="*/ 381964 h 3113590"/>
                    <a:gd name="connsiteX11" fmla="*/ 81023 w 1680867"/>
                    <a:gd name="connsiteY11" fmla="*/ 451412 h 3113590"/>
                    <a:gd name="connsiteX12" fmla="*/ 69449 w 1680867"/>
                    <a:gd name="connsiteY12" fmla="*/ 486136 h 3113590"/>
                    <a:gd name="connsiteX13" fmla="*/ 23150 w 1680867"/>
                    <a:gd name="connsiteY13" fmla="*/ 544010 h 3113590"/>
                    <a:gd name="connsiteX14" fmla="*/ 0 w 1680867"/>
                    <a:gd name="connsiteY14" fmla="*/ 613458 h 3113590"/>
                    <a:gd name="connsiteX15" fmla="*/ 23150 w 1680867"/>
                    <a:gd name="connsiteY15" fmla="*/ 902825 h 3113590"/>
                    <a:gd name="connsiteX16" fmla="*/ 34724 w 1680867"/>
                    <a:gd name="connsiteY16" fmla="*/ 937549 h 3113590"/>
                    <a:gd name="connsiteX17" fmla="*/ 57874 w 1680867"/>
                    <a:gd name="connsiteY17" fmla="*/ 1122744 h 3113590"/>
                    <a:gd name="connsiteX18" fmla="*/ 81023 w 1680867"/>
                    <a:gd name="connsiteY18" fmla="*/ 1180617 h 3113590"/>
                    <a:gd name="connsiteX19" fmla="*/ 92598 w 1680867"/>
                    <a:gd name="connsiteY19" fmla="*/ 1250066 h 3113590"/>
                    <a:gd name="connsiteX20" fmla="*/ 104173 w 1680867"/>
                    <a:gd name="connsiteY20" fmla="*/ 1296364 h 3113590"/>
                    <a:gd name="connsiteX21" fmla="*/ 115747 w 1680867"/>
                    <a:gd name="connsiteY21" fmla="*/ 1377387 h 3113590"/>
                    <a:gd name="connsiteX22" fmla="*/ 104173 w 1680867"/>
                    <a:gd name="connsiteY22" fmla="*/ 1759352 h 3113590"/>
                    <a:gd name="connsiteX23" fmla="*/ 104173 w 1680867"/>
                    <a:gd name="connsiteY23" fmla="*/ 2083443 h 3113590"/>
                    <a:gd name="connsiteX24" fmla="*/ 115747 w 1680867"/>
                    <a:gd name="connsiteY24" fmla="*/ 2361235 h 3113590"/>
                    <a:gd name="connsiteX25" fmla="*/ 127322 w 1680867"/>
                    <a:gd name="connsiteY25" fmla="*/ 2407534 h 3113590"/>
                    <a:gd name="connsiteX26" fmla="*/ 138897 w 1680867"/>
                    <a:gd name="connsiteY26" fmla="*/ 2476982 h 3113590"/>
                    <a:gd name="connsiteX27" fmla="*/ 150471 w 1680867"/>
                    <a:gd name="connsiteY27" fmla="*/ 2511706 h 3113590"/>
                    <a:gd name="connsiteX28" fmla="*/ 173621 w 1680867"/>
                    <a:gd name="connsiteY28" fmla="*/ 2604304 h 3113590"/>
                    <a:gd name="connsiteX29" fmla="*/ 196770 w 1680867"/>
                    <a:gd name="connsiteY29" fmla="*/ 2685326 h 3113590"/>
                    <a:gd name="connsiteX30" fmla="*/ 219919 w 1680867"/>
                    <a:gd name="connsiteY30" fmla="*/ 2916820 h 3113590"/>
                    <a:gd name="connsiteX31" fmla="*/ 231494 w 1680867"/>
                    <a:gd name="connsiteY31" fmla="*/ 2963119 h 3113590"/>
                    <a:gd name="connsiteX32" fmla="*/ 243069 w 1680867"/>
                    <a:gd name="connsiteY32" fmla="*/ 3032567 h 3113590"/>
                    <a:gd name="connsiteX33" fmla="*/ 289368 w 1680867"/>
                    <a:gd name="connsiteY33" fmla="*/ 3090440 h 3113590"/>
                    <a:gd name="connsiteX34" fmla="*/ 358816 w 1680867"/>
                    <a:gd name="connsiteY34" fmla="*/ 3113590 h 3113590"/>
                    <a:gd name="connsiteX35" fmla="*/ 428264 w 1680867"/>
                    <a:gd name="connsiteY35" fmla="*/ 3102015 h 3113590"/>
                    <a:gd name="connsiteX36" fmla="*/ 486137 w 1680867"/>
                    <a:gd name="connsiteY36" fmla="*/ 3055716 h 3113590"/>
                    <a:gd name="connsiteX37" fmla="*/ 532436 w 1680867"/>
                    <a:gd name="connsiteY37" fmla="*/ 3020992 h 3113590"/>
                    <a:gd name="connsiteX38" fmla="*/ 567160 w 1680867"/>
                    <a:gd name="connsiteY38" fmla="*/ 2974693 h 3113590"/>
                    <a:gd name="connsiteX39" fmla="*/ 636608 w 1680867"/>
                    <a:gd name="connsiteY39" fmla="*/ 2893671 h 3113590"/>
                    <a:gd name="connsiteX40" fmla="*/ 740780 w 1680867"/>
                    <a:gd name="connsiteY40" fmla="*/ 2743200 h 3113590"/>
                    <a:gd name="connsiteX41" fmla="*/ 787079 w 1680867"/>
                    <a:gd name="connsiteY41" fmla="*/ 2673752 h 3113590"/>
                    <a:gd name="connsiteX42" fmla="*/ 844952 w 1680867"/>
                    <a:gd name="connsiteY42" fmla="*/ 2615878 h 3113590"/>
                    <a:gd name="connsiteX43" fmla="*/ 868102 w 1680867"/>
                    <a:gd name="connsiteY43" fmla="*/ 2569579 h 3113590"/>
                    <a:gd name="connsiteX44" fmla="*/ 925975 w 1680867"/>
                    <a:gd name="connsiteY44" fmla="*/ 2500131 h 3113590"/>
                    <a:gd name="connsiteX45" fmla="*/ 983849 w 1680867"/>
                    <a:gd name="connsiteY45" fmla="*/ 2442258 h 3113590"/>
                    <a:gd name="connsiteX46" fmla="*/ 1053297 w 1680867"/>
                    <a:gd name="connsiteY46" fmla="*/ 2349660 h 3113590"/>
                    <a:gd name="connsiteX47" fmla="*/ 1076446 w 1680867"/>
                    <a:gd name="connsiteY47" fmla="*/ 2314936 h 3113590"/>
                    <a:gd name="connsiteX48" fmla="*/ 1169043 w 1680867"/>
                    <a:gd name="connsiteY48" fmla="*/ 2199190 h 3113590"/>
                    <a:gd name="connsiteX49" fmla="*/ 1192193 w 1680867"/>
                    <a:gd name="connsiteY49" fmla="*/ 2152891 h 3113590"/>
                    <a:gd name="connsiteX50" fmla="*/ 1261641 w 1680867"/>
                    <a:gd name="connsiteY50" fmla="*/ 2060293 h 3113590"/>
                    <a:gd name="connsiteX51" fmla="*/ 1307940 w 1680867"/>
                    <a:gd name="connsiteY51" fmla="*/ 1921397 h 3113590"/>
                    <a:gd name="connsiteX52" fmla="*/ 1319514 w 1680867"/>
                    <a:gd name="connsiteY52" fmla="*/ 1886673 h 3113590"/>
                    <a:gd name="connsiteX53" fmla="*/ 1365813 w 1680867"/>
                    <a:gd name="connsiteY53" fmla="*/ 1817225 h 3113590"/>
                    <a:gd name="connsiteX54" fmla="*/ 1388962 w 1680867"/>
                    <a:gd name="connsiteY54" fmla="*/ 1782501 h 3113590"/>
                    <a:gd name="connsiteX55" fmla="*/ 1412112 w 1680867"/>
                    <a:gd name="connsiteY55" fmla="*/ 1747777 h 3113590"/>
                    <a:gd name="connsiteX56" fmla="*/ 1435261 w 1680867"/>
                    <a:gd name="connsiteY56" fmla="*/ 1701478 h 3113590"/>
                    <a:gd name="connsiteX57" fmla="*/ 1481560 w 1680867"/>
                    <a:gd name="connsiteY57" fmla="*/ 1632030 h 3113590"/>
                    <a:gd name="connsiteX58" fmla="*/ 1516284 w 1680867"/>
                    <a:gd name="connsiteY58" fmla="*/ 1551007 h 3113590"/>
                    <a:gd name="connsiteX59" fmla="*/ 1539433 w 1680867"/>
                    <a:gd name="connsiteY59" fmla="*/ 1481559 h 3113590"/>
                    <a:gd name="connsiteX60" fmla="*/ 1562583 w 1680867"/>
                    <a:gd name="connsiteY60" fmla="*/ 1458410 h 3113590"/>
                    <a:gd name="connsiteX61" fmla="*/ 1608881 w 1680867"/>
                    <a:gd name="connsiteY61" fmla="*/ 1400536 h 3113590"/>
                    <a:gd name="connsiteX62" fmla="*/ 1632031 w 1680867"/>
                    <a:gd name="connsiteY62" fmla="*/ 1331088 h 3113590"/>
                    <a:gd name="connsiteX63" fmla="*/ 1666755 w 1680867"/>
                    <a:gd name="connsiteY63" fmla="*/ 1203767 h 3113590"/>
                    <a:gd name="connsiteX64" fmla="*/ 1666755 w 1680867"/>
                    <a:gd name="connsiteY64" fmla="*/ 740779 h 3113590"/>
                    <a:gd name="connsiteX65" fmla="*/ 1643605 w 1680867"/>
                    <a:gd name="connsiteY65" fmla="*/ 474562 h 3113590"/>
                    <a:gd name="connsiteX66" fmla="*/ 1620456 w 1680867"/>
                    <a:gd name="connsiteY66" fmla="*/ 393539 h 3113590"/>
                    <a:gd name="connsiteX67" fmla="*/ 1585732 w 1680867"/>
                    <a:gd name="connsiteY67" fmla="*/ 335666 h 3113590"/>
                    <a:gd name="connsiteX68" fmla="*/ 1481560 w 1680867"/>
                    <a:gd name="connsiteY68" fmla="*/ 231493 h 3113590"/>
                    <a:gd name="connsiteX69" fmla="*/ 1412112 w 1680867"/>
                    <a:gd name="connsiteY69" fmla="*/ 162045 h 3113590"/>
                    <a:gd name="connsiteX70" fmla="*/ 1388962 w 1680867"/>
                    <a:gd name="connsiteY70" fmla="*/ 138896 h 3113590"/>
                    <a:gd name="connsiteX71" fmla="*/ 1354238 w 1680867"/>
                    <a:gd name="connsiteY71" fmla="*/ 115747 h 3113590"/>
                    <a:gd name="connsiteX72" fmla="*/ 1261641 w 1680867"/>
                    <a:gd name="connsiteY72" fmla="*/ 46298 h 3113590"/>
                    <a:gd name="connsiteX73" fmla="*/ 1215342 w 1680867"/>
                    <a:gd name="connsiteY73" fmla="*/ 34724 h 3113590"/>
                    <a:gd name="connsiteX74" fmla="*/ 1145894 w 1680867"/>
                    <a:gd name="connsiteY74" fmla="*/ 11574 h 3113590"/>
                    <a:gd name="connsiteX75" fmla="*/ 1076446 w 1680867"/>
                    <a:gd name="connsiteY75" fmla="*/ 0 h 3113590"/>
                    <a:gd name="connsiteX76" fmla="*/ 1006998 w 1680867"/>
                    <a:gd name="connsiteY76" fmla="*/ 23149 h 3113590"/>
                    <a:gd name="connsiteX77" fmla="*/ 983849 w 1680867"/>
                    <a:gd name="connsiteY77" fmla="*/ 57873 h 3113590"/>
                    <a:gd name="connsiteX78" fmla="*/ 937550 w 1680867"/>
                    <a:gd name="connsiteY78" fmla="*/ 104172 h 3113590"/>
                    <a:gd name="connsiteX79" fmla="*/ 902826 w 1680867"/>
                    <a:gd name="connsiteY79" fmla="*/ 138896 h 3113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680867" h="3113590">
                      <a:moveTo>
                        <a:pt x="949124" y="104172"/>
                      </a:moveTo>
                      <a:cubicBezTo>
                        <a:pt x="929833" y="119605"/>
                        <a:pt x="911231" y="135940"/>
                        <a:pt x="891251" y="150471"/>
                      </a:cubicBezTo>
                      <a:cubicBezTo>
                        <a:pt x="868750" y="166835"/>
                        <a:pt x="841476" y="177096"/>
                        <a:pt x="821803" y="196769"/>
                      </a:cubicBezTo>
                      <a:cubicBezTo>
                        <a:pt x="814087" y="204486"/>
                        <a:pt x="808012" y="214304"/>
                        <a:pt x="798654" y="219919"/>
                      </a:cubicBezTo>
                      <a:cubicBezTo>
                        <a:pt x="776738" y="233069"/>
                        <a:pt x="708499" y="240732"/>
                        <a:pt x="694481" y="243068"/>
                      </a:cubicBezTo>
                      <a:cubicBezTo>
                        <a:pt x="595648" y="226595"/>
                        <a:pt x="605057" y="222464"/>
                        <a:pt x="474562" y="243068"/>
                      </a:cubicBezTo>
                      <a:cubicBezTo>
                        <a:pt x="450459" y="246874"/>
                        <a:pt x="428787" y="260299"/>
                        <a:pt x="405114" y="266217"/>
                      </a:cubicBezTo>
                      <a:cubicBezTo>
                        <a:pt x="389681" y="270075"/>
                        <a:pt x="374053" y="273221"/>
                        <a:pt x="358816" y="277792"/>
                      </a:cubicBezTo>
                      <a:cubicBezTo>
                        <a:pt x="335444" y="284804"/>
                        <a:pt x="289368" y="300941"/>
                        <a:pt x="289368" y="300941"/>
                      </a:cubicBezTo>
                      <a:cubicBezTo>
                        <a:pt x="281651" y="308658"/>
                        <a:pt x="275576" y="318476"/>
                        <a:pt x="266218" y="324091"/>
                      </a:cubicBezTo>
                      <a:cubicBezTo>
                        <a:pt x="193444" y="367756"/>
                        <a:pt x="268225" y="275785"/>
                        <a:pt x="162046" y="381964"/>
                      </a:cubicBezTo>
                      <a:cubicBezTo>
                        <a:pt x="105910" y="438100"/>
                        <a:pt x="133907" y="416156"/>
                        <a:pt x="81023" y="451412"/>
                      </a:cubicBezTo>
                      <a:cubicBezTo>
                        <a:pt x="77165" y="462987"/>
                        <a:pt x="75726" y="475674"/>
                        <a:pt x="69449" y="486136"/>
                      </a:cubicBezTo>
                      <a:cubicBezTo>
                        <a:pt x="28215" y="554860"/>
                        <a:pt x="62866" y="454650"/>
                        <a:pt x="23150" y="544010"/>
                      </a:cubicBezTo>
                      <a:cubicBezTo>
                        <a:pt x="13240" y="566308"/>
                        <a:pt x="0" y="613458"/>
                        <a:pt x="0" y="613458"/>
                      </a:cubicBezTo>
                      <a:cubicBezTo>
                        <a:pt x="4691" y="697888"/>
                        <a:pt x="5032" y="812234"/>
                        <a:pt x="23150" y="902825"/>
                      </a:cubicBezTo>
                      <a:cubicBezTo>
                        <a:pt x="25543" y="914789"/>
                        <a:pt x="30866" y="925974"/>
                        <a:pt x="34724" y="937549"/>
                      </a:cubicBezTo>
                      <a:cubicBezTo>
                        <a:pt x="36621" y="954626"/>
                        <a:pt x="51268" y="1096318"/>
                        <a:pt x="57874" y="1122744"/>
                      </a:cubicBezTo>
                      <a:cubicBezTo>
                        <a:pt x="62913" y="1142901"/>
                        <a:pt x="73307" y="1161326"/>
                        <a:pt x="81023" y="1180617"/>
                      </a:cubicBezTo>
                      <a:cubicBezTo>
                        <a:pt x="84881" y="1203767"/>
                        <a:pt x="87995" y="1227053"/>
                        <a:pt x="92598" y="1250066"/>
                      </a:cubicBezTo>
                      <a:cubicBezTo>
                        <a:pt x="95718" y="1265665"/>
                        <a:pt x="101327" y="1280713"/>
                        <a:pt x="104173" y="1296364"/>
                      </a:cubicBezTo>
                      <a:cubicBezTo>
                        <a:pt x="109053" y="1323206"/>
                        <a:pt x="111889" y="1350379"/>
                        <a:pt x="115747" y="1377387"/>
                      </a:cubicBezTo>
                      <a:cubicBezTo>
                        <a:pt x="111889" y="1504709"/>
                        <a:pt x="109164" y="1632070"/>
                        <a:pt x="104173" y="1759352"/>
                      </a:cubicBezTo>
                      <a:cubicBezTo>
                        <a:pt x="93347" y="2035412"/>
                        <a:pt x="84060" y="1882319"/>
                        <a:pt x="104173" y="2083443"/>
                      </a:cubicBezTo>
                      <a:cubicBezTo>
                        <a:pt x="108031" y="2176040"/>
                        <a:pt x="109144" y="2268793"/>
                        <a:pt x="115747" y="2361235"/>
                      </a:cubicBezTo>
                      <a:cubicBezTo>
                        <a:pt x="116880" y="2377103"/>
                        <a:pt x="124202" y="2391935"/>
                        <a:pt x="127322" y="2407534"/>
                      </a:cubicBezTo>
                      <a:cubicBezTo>
                        <a:pt x="131925" y="2430547"/>
                        <a:pt x="133806" y="2454072"/>
                        <a:pt x="138897" y="2476982"/>
                      </a:cubicBezTo>
                      <a:cubicBezTo>
                        <a:pt x="141544" y="2488892"/>
                        <a:pt x="147261" y="2499935"/>
                        <a:pt x="150471" y="2511706"/>
                      </a:cubicBezTo>
                      <a:cubicBezTo>
                        <a:pt x="158842" y="2542401"/>
                        <a:pt x="163560" y="2574121"/>
                        <a:pt x="173621" y="2604304"/>
                      </a:cubicBezTo>
                      <a:cubicBezTo>
                        <a:pt x="190225" y="2654119"/>
                        <a:pt x="182236" y="2627192"/>
                        <a:pt x="196770" y="2685326"/>
                      </a:cubicBezTo>
                      <a:cubicBezTo>
                        <a:pt x="202295" y="2751624"/>
                        <a:pt x="208363" y="2847483"/>
                        <a:pt x="219919" y="2916820"/>
                      </a:cubicBezTo>
                      <a:cubicBezTo>
                        <a:pt x="222534" y="2932512"/>
                        <a:pt x="228374" y="2947520"/>
                        <a:pt x="231494" y="2963119"/>
                      </a:cubicBezTo>
                      <a:cubicBezTo>
                        <a:pt x="236097" y="2986132"/>
                        <a:pt x="235648" y="3010303"/>
                        <a:pt x="243069" y="3032567"/>
                      </a:cubicBezTo>
                      <a:cubicBezTo>
                        <a:pt x="246341" y="3042383"/>
                        <a:pt x="276723" y="3084117"/>
                        <a:pt x="289368" y="3090440"/>
                      </a:cubicBezTo>
                      <a:cubicBezTo>
                        <a:pt x="311193" y="3101353"/>
                        <a:pt x="358816" y="3113590"/>
                        <a:pt x="358816" y="3113590"/>
                      </a:cubicBezTo>
                      <a:cubicBezTo>
                        <a:pt x="381965" y="3109732"/>
                        <a:pt x="406000" y="3109436"/>
                        <a:pt x="428264" y="3102015"/>
                      </a:cubicBezTo>
                      <a:cubicBezTo>
                        <a:pt x="456885" y="3092475"/>
                        <a:pt x="465062" y="3073279"/>
                        <a:pt x="486137" y="3055716"/>
                      </a:cubicBezTo>
                      <a:cubicBezTo>
                        <a:pt x="500957" y="3043366"/>
                        <a:pt x="518795" y="3034633"/>
                        <a:pt x="532436" y="3020992"/>
                      </a:cubicBezTo>
                      <a:cubicBezTo>
                        <a:pt x="546077" y="3007351"/>
                        <a:pt x="554605" y="2989340"/>
                        <a:pt x="567160" y="2974693"/>
                      </a:cubicBezTo>
                      <a:cubicBezTo>
                        <a:pt x="620806" y="2912105"/>
                        <a:pt x="585838" y="2969826"/>
                        <a:pt x="636608" y="2893671"/>
                      </a:cubicBezTo>
                      <a:cubicBezTo>
                        <a:pt x="677132" y="2832885"/>
                        <a:pt x="681929" y="2802051"/>
                        <a:pt x="740780" y="2743200"/>
                      </a:cubicBezTo>
                      <a:cubicBezTo>
                        <a:pt x="820449" y="2663531"/>
                        <a:pt x="688980" y="2799881"/>
                        <a:pt x="787079" y="2673752"/>
                      </a:cubicBezTo>
                      <a:cubicBezTo>
                        <a:pt x="803828" y="2652217"/>
                        <a:pt x="832751" y="2640280"/>
                        <a:pt x="844952" y="2615878"/>
                      </a:cubicBezTo>
                      <a:cubicBezTo>
                        <a:pt x="852669" y="2600445"/>
                        <a:pt x="858957" y="2584211"/>
                        <a:pt x="868102" y="2569579"/>
                      </a:cubicBezTo>
                      <a:cubicBezTo>
                        <a:pt x="924383" y="2479531"/>
                        <a:pt x="880695" y="2556732"/>
                        <a:pt x="925975" y="2500131"/>
                      </a:cubicBezTo>
                      <a:cubicBezTo>
                        <a:pt x="970067" y="2445015"/>
                        <a:pt x="924323" y="2481940"/>
                        <a:pt x="983849" y="2442258"/>
                      </a:cubicBezTo>
                      <a:cubicBezTo>
                        <a:pt x="1036183" y="2363756"/>
                        <a:pt x="970814" y="2459638"/>
                        <a:pt x="1053297" y="2349660"/>
                      </a:cubicBezTo>
                      <a:cubicBezTo>
                        <a:pt x="1061644" y="2338531"/>
                        <a:pt x="1067906" y="2325917"/>
                        <a:pt x="1076446" y="2314936"/>
                      </a:cubicBezTo>
                      <a:cubicBezTo>
                        <a:pt x="1095831" y="2290012"/>
                        <a:pt x="1148784" y="2231604"/>
                        <a:pt x="1169043" y="2199190"/>
                      </a:cubicBezTo>
                      <a:cubicBezTo>
                        <a:pt x="1178188" y="2184558"/>
                        <a:pt x="1183315" y="2167687"/>
                        <a:pt x="1192193" y="2152891"/>
                      </a:cubicBezTo>
                      <a:cubicBezTo>
                        <a:pt x="1231457" y="2087452"/>
                        <a:pt x="1223953" y="2097983"/>
                        <a:pt x="1261641" y="2060293"/>
                      </a:cubicBezTo>
                      <a:cubicBezTo>
                        <a:pt x="1302761" y="1895811"/>
                        <a:pt x="1263085" y="2026060"/>
                        <a:pt x="1307940" y="1921397"/>
                      </a:cubicBezTo>
                      <a:cubicBezTo>
                        <a:pt x="1312746" y="1910183"/>
                        <a:pt x="1313589" y="1897338"/>
                        <a:pt x="1319514" y="1886673"/>
                      </a:cubicBezTo>
                      <a:cubicBezTo>
                        <a:pt x="1333026" y="1862352"/>
                        <a:pt x="1350380" y="1840374"/>
                        <a:pt x="1365813" y="1817225"/>
                      </a:cubicBezTo>
                      <a:lnTo>
                        <a:pt x="1388962" y="1782501"/>
                      </a:lnTo>
                      <a:cubicBezTo>
                        <a:pt x="1396679" y="1770926"/>
                        <a:pt x="1405891" y="1760220"/>
                        <a:pt x="1412112" y="1747777"/>
                      </a:cubicBezTo>
                      <a:cubicBezTo>
                        <a:pt x="1419828" y="1732344"/>
                        <a:pt x="1426384" y="1716274"/>
                        <a:pt x="1435261" y="1701478"/>
                      </a:cubicBezTo>
                      <a:cubicBezTo>
                        <a:pt x="1449575" y="1677621"/>
                        <a:pt x="1472762" y="1658424"/>
                        <a:pt x="1481560" y="1632030"/>
                      </a:cubicBezTo>
                      <a:cubicBezTo>
                        <a:pt x="1518824" y="1520242"/>
                        <a:pt x="1459066" y="1694054"/>
                        <a:pt x="1516284" y="1551007"/>
                      </a:cubicBezTo>
                      <a:cubicBezTo>
                        <a:pt x="1525346" y="1528351"/>
                        <a:pt x="1522178" y="1498813"/>
                        <a:pt x="1539433" y="1481559"/>
                      </a:cubicBezTo>
                      <a:cubicBezTo>
                        <a:pt x="1547150" y="1473843"/>
                        <a:pt x="1555766" y="1466931"/>
                        <a:pt x="1562583" y="1458410"/>
                      </a:cubicBezTo>
                      <a:cubicBezTo>
                        <a:pt x="1620999" y="1385391"/>
                        <a:pt x="1552978" y="1456441"/>
                        <a:pt x="1608881" y="1400536"/>
                      </a:cubicBezTo>
                      <a:cubicBezTo>
                        <a:pt x="1616598" y="1377387"/>
                        <a:pt x="1626113" y="1354761"/>
                        <a:pt x="1632031" y="1331088"/>
                      </a:cubicBezTo>
                      <a:cubicBezTo>
                        <a:pt x="1658139" y="1226654"/>
                        <a:pt x="1645119" y="1268674"/>
                        <a:pt x="1666755" y="1203767"/>
                      </a:cubicBezTo>
                      <a:cubicBezTo>
                        <a:pt x="1684388" y="692429"/>
                        <a:pt x="1686719" y="1030254"/>
                        <a:pt x="1666755" y="740779"/>
                      </a:cubicBezTo>
                      <a:cubicBezTo>
                        <a:pt x="1654111" y="557449"/>
                        <a:pt x="1668815" y="588008"/>
                        <a:pt x="1643605" y="474562"/>
                      </a:cubicBezTo>
                      <a:cubicBezTo>
                        <a:pt x="1640637" y="461206"/>
                        <a:pt x="1628192" y="409010"/>
                        <a:pt x="1620456" y="393539"/>
                      </a:cubicBezTo>
                      <a:cubicBezTo>
                        <a:pt x="1610395" y="373417"/>
                        <a:pt x="1599978" y="353078"/>
                        <a:pt x="1585732" y="335666"/>
                      </a:cubicBezTo>
                      <a:cubicBezTo>
                        <a:pt x="1585727" y="335660"/>
                        <a:pt x="1498925" y="248858"/>
                        <a:pt x="1481560" y="231493"/>
                      </a:cubicBezTo>
                      <a:lnTo>
                        <a:pt x="1412112" y="162045"/>
                      </a:lnTo>
                      <a:cubicBezTo>
                        <a:pt x="1404395" y="154329"/>
                        <a:pt x="1398042" y="144949"/>
                        <a:pt x="1388962" y="138896"/>
                      </a:cubicBezTo>
                      <a:cubicBezTo>
                        <a:pt x="1377387" y="131180"/>
                        <a:pt x="1365101" y="124437"/>
                        <a:pt x="1354238" y="115747"/>
                      </a:cubicBezTo>
                      <a:cubicBezTo>
                        <a:pt x="1319177" y="87698"/>
                        <a:pt x="1320382" y="60982"/>
                        <a:pt x="1261641" y="46298"/>
                      </a:cubicBezTo>
                      <a:cubicBezTo>
                        <a:pt x="1246208" y="42440"/>
                        <a:pt x="1230579" y="39295"/>
                        <a:pt x="1215342" y="34724"/>
                      </a:cubicBezTo>
                      <a:cubicBezTo>
                        <a:pt x="1191969" y="27712"/>
                        <a:pt x="1169964" y="15585"/>
                        <a:pt x="1145894" y="11574"/>
                      </a:cubicBezTo>
                      <a:lnTo>
                        <a:pt x="1076446" y="0"/>
                      </a:lnTo>
                      <a:cubicBezTo>
                        <a:pt x="1053297" y="7716"/>
                        <a:pt x="1020533" y="2846"/>
                        <a:pt x="1006998" y="23149"/>
                      </a:cubicBezTo>
                      <a:cubicBezTo>
                        <a:pt x="999282" y="34724"/>
                        <a:pt x="992902" y="47311"/>
                        <a:pt x="983849" y="57873"/>
                      </a:cubicBezTo>
                      <a:cubicBezTo>
                        <a:pt x="969645" y="74444"/>
                        <a:pt x="952983" y="88739"/>
                        <a:pt x="937550" y="104172"/>
                      </a:cubicBezTo>
                      <a:lnTo>
                        <a:pt x="902826" y="138896"/>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52">
                  <a:extLst>
                    <a:ext uri="{FF2B5EF4-FFF2-40B4-BE49-F238E27FC236}">
                      <a16:creationId xmlns:a16="http://schemas.microsoft.com/office/drawing/2014/main" id="{FA9F00B1-B52A-D262-0D7D-94D7540F5AAE}"/>
                    </a:ext>
                  </a:extLst>
                </p:cNvPr>
                <p:cNvSpPr/>
                <p:nvPr/>
              </p:nvSpPr>
              <p:spPr>
                <a:xfrm>
                  <a:off x="3854370" y="2569580"/>
                  <a:ext cx="1747777" cy="3808071"/>
                </a:xfrm>
                <a:custGeom>
                  <a:avLst/>
                  <a:gdLst>
                    <a:gd name="connsiteX0" fmla="*/ 1006997 w 1747777"/>
                    <a:gd name="connsiteY0" fmla="*/ 23149 h 3808071"/>
                    <a:gd name="connsiteX1" fmla="*/ 949124 w 1747777"/>
                    <a:gd name="connsiteY1" fmla="*/ 46298 h 3808071"/>
                    <a:gd name="connsiteX2" fmla="*/ 914400 w 1747777"/>
                    <a:gd name="connsiteY2" fmla="*/ 57873 h 3808071"/>
                    <a:gd name="connsiteX3" fmla="*/ 868101 w 1747777"/>
                    <a:gd name="connsiteY3" fmla="*/ 81023 h 3808071"/>
                    <a:gd name="connsiteX4" fmla="*/ 810227 w 1747777"/>
                    <a:gd name="connsiteY4" fmla="*/ 92597 h 3808071"/>
                    <a:gd name="connsiteX5" fmla="*/ 729205 w 1747777"/>
                    <a:gd name="connsiteY5" fmla="*/ 115747 h 3808071"/>
                    <a:gd name="connsiteX6" fmla="*/ 590308 w 1747777"/>
                    <a:gd name="connsiteY6" fmla="*/ 138896 h 3808071"/>
                    <a:gd name="connsiteX7" fmla="*/ 486136 w 1747777"/>
                    <a:gd name="connsiteY7" fmla="*/ 173620 h 3808071"/>
                    <a:gd name="connsiteX8" fmla="*/ 451412 w 1747777"/>
                    <a:gd name="connsiteY8" fmla="*/ 185195 h 3808071"/>
                    <a:gd name="connsiteX9" fmla="*/ 347240 w 1747777"/>
                    <a:gd name="connsiteY9" fmla="*/ 208344 h 3808071"/>
                    <a:gd name="connsiteX10" fmla="*/ 289367 w 1747777"/>
                    <a:gd name="connsiteY10" fmla="*/ 219919 h 3808071"/>
                    <a:gd name="connsiteX11" fmla="*/ 219919 w 1747777"/>
                    <a:gd name="connsiteY11" fmla="*/ 243068 h 3808071"/>
                    <a:gd name="connsiteX12" fmla="*/ 173620 w 1747777"/>
                    <a:gd name="connsiteY12" fmla="*/ 254643 h 3808071"/>
                    <a:gd name="connsiteX13" fmla="*/ 104172 w 1747777"/>
                    <a:gd name="connsiteY13" fmla="*/ 277792 h 3808071"/>
                    <a:gd name="connsiteX14" fmla="*/ 81022 w 1747777"/>
                    <a:gd name="connsiteY14" fmla="*/ 300942 h 3808071"/>
                    <a:gd name="connsiteX15" fmla="*/ 46298 w 1747777"/>
                    <a:gd name="connsiteY15" fmla="*/ 416688 h 3808071"/>
                    <a:gd name="connsiteX16" fmla="*/ 34724 w 1747777"/>
                    <a:gd name="connsiteY16" fmla="*/ 451412 h 3808071"/>
                    <a:gd name="connsiteX17" fmla="*/ 0 w 1747777"/>
                    <a:gd name="connsiteY17" fmla="*/ 1215342 h 3808071"/>
                    <a:gd name="connsiteX18" fmla="*/ 11574 w 1747777"/>
                    <a:gd name="connsiteY18" fmla="*/ 1527858 h 3808071"/>
                    <a:gd name="connsiteX19" fmla="*/ 23149 w 1747777"/>
                    <a:gd name="connsiteY19" fmla="*/ 1597306 h 3808071"/>
                    <a:gd name="connsiteX20" fmla="*/ 34724 w 1747777"/>
                    <a:gd name="connsiteY20" fmla="*/ 1701478 h 3808071"/>
                    <a:gd name="connsiteX21" fmla="*/ 57873 w 1747777"/>
                    <a:gd name="connsiteY21" fmla="*/ 1770926 h 3808071"/>
                    <a:gd name="connsiteX22" fmla="*/ 69448 w 1747777"/>
                    <a:gd name="connsiteY22" fmla="*/ 1828800 h 3808071"/>
                    <a:gd name="connsiteX23" fmla="*/ 92597 w 1747777"/>
                    <a:gd name="connsiteY23" fmla="*/ 1967696 h 3808071"/>
                    <a:gd name="connsiteX24" fmla="*/ 115746 w 1747777"/>
                    <a:gd name="connsiteY24" fmla="*/ 2048719 h 3808071"/>
                    <a:gd name="connsiteX25" fmla="*/ 127321 w 1747777"/>
                    <a:gd name="connsiteY25" fmla="*/ 2106592 h 3808071"/>
                    <a:gd name="connsiteX26" fmla="*/ 138896 w 1747777"/>
                    <a:gd name="connsiteY26" fmla="*/ 2176040 h 3808071"/>
                    <a:gd name="connsiteX27" fmla="*/ 150471 w 1747777"/>
                    <a:gd name="connsiteY27" fmla="*/ 2210764 h 3808071"/>
                    <a:gd name="connsiteX28" fmla="*/ 162045 w 1747777"/>
                    <a:gd name="connsiteY28" fmla="*/ 2291787 h 3808071"/>
                    <a:gd name="connsiteX29" fmla="*/ 173620 w 1747777"/>
                    <a:gd name="connsiteY29" fmla="*/ 2349661 h 3808071"/>
                    <a:gd name="connsiteX30" fmla="*/ 196769 w 1747777"/>
                    <a:gd name="connsiteY30" fmla="*/ 2777924 h 3808071"/>
                    <a:gd name="connsiteX31" fmla="*/ 219919 w 1747777"/>
                    <a:gd name="connsiteY31" fmla="*/ 2986268 h 3808071"/>
                    <a:gd name="connsiteX32" fmla="*/ 243068 w 1747777"/>
                    <a:gd name="connsiteY32" fmla="*/ 3136739 h 3808071"/>
                    <a:gd name="connsiteX33" fmla="*/ 266217 w 1747777"/>
                    <a:gd name="connsiteY33" fmla="*/ 3449255 h 3808071"/>
                    <a:gd name="connsiteX34" fmla="*/ 312516 w 1747777"/>
                    <a:gd name="connsiteY34" fmla="*/ 3588152 h 3808071"/>
                    <a:gd name="connsiteX35" fmla="*/ 324091 w 1747777"/>
                    <a:gd name="connsiteY35" fmla="*/ 3622876 h 3808071"/>
                    <a:gd name="connsiteX36" fmla="*/ 347240 w 1747777"/>
                    <a:gd name="connsiteY36" fmla="*/ 3657600 h 3808071"/>
                    <a:gd name="connsiteX37" fmla="*/ 358815 w 1747777"/>
                    <a:gd name="connsiteY37" fmla="*/ 3692324 h 3808071"/>
                    <a:gd name="connsiteX38" fmla="*/ 462987 w 1747777"/>
                    <a:gd name="connsiteY38" fmla="*/ 3738623 h 3808071"/>
                    <a:gd name="connsiteX39" fmla="*/ 497711 w 1747777"/>
                    <a:gd name="connsiteY39" fmla="*/ 3750197 h 3808071"/>
                    <a:gd name="connsiteX40" fmla="*/ 532435 w 1747777"/>
                    <a:gd name="connsiteY40" fmla="*/ 3761772 h 3808071"/>
                    <a:gd name="connsiteX41" fmla="*/ 625033 w 1747777"/>
                    <a:gd name="connsiteY41" fmla="*/ 3784921 h 3808071"/>
                    <a:gd name="connsiteX42" fmla="*/ 671331 w 1747777"/>
                    <a:gd name="connsiteY42" fmla="*/ 3796496 h 3808071"/>
                    <a:gd name="connsiteX43" fmla="*/ 717630 w 1747777"/>
                    <a:gd name="connsiteY43" fmla="*/ 3808071 h 3808071"/>
                    <a:gd name="connsiteX44" fmla="*/ 949124 w 1747777"/>
                    <a:gd name="connsiteY44" fmla="*/ 3796496 h 3808071"/>
                    <a:gd name="connsiteX45" fmla="*/ 1018572 w 1747777"/>
                    <a:gd name="connsiteY45" fmla="*/ 3773347 h 3808071"/>
                    <a:gd name="connsiteX46" fmla="*/ 1099595 w 1747777"/>
                    <a:gd name="connsiteY46" fmla="*/ 3761772 h 3808071"/>
                    <a:gd name="connsiteX47" fmla="*/ 1192192 w 1747777"/>
                    <a:gd name="connsiteY47" fmla="*/ 3738623 h 3808071"/>
                    <a:gd name="connsiteX48" fmla="*/ 1238491 w 1747777"/>
                    <a:gd name="connsiteY48" fmla="*/ 3727048 h 3808071"/>
                    <a:gd name="connsiteX49" fmla="*/ 1365812 w 1747777"/>
                    <a:gd name="connsiteY49" fmla="*/ 3657600 h 3808071"/>
                    <a:gd name="connsiteX50" fmla="*/ 1458410 w 1747777"/>
                    <a:gd name="connsiteY50" fmla="*/ 3576577 h 3808071"/>
                    <a:gd name="connsiteX51" fmla="*/ 1516283 w 1747777"/>
                    <a:gd name="connsiteY51" fmla="*/ 3495554 h 3808071"/>
                    <a:gd name="connsiteX52" fmla="*/ 1539433 w 1747777"/>
                    <a:gd name="connsiteY52" fmla="*/ 3472405 h 3808071"/>
                    <a:gd name="connsiteX53" fmla="*/ 1574157 w 1747777"/>
                    <a:gd name="connsiteY53" fmla="*/ 3368233 h 3808071"/>
                    <a:gd name="connsiteX54" fmla="*/ 1585731 w 1747777"/>
                    <a:gd name="connsiteY54" fmla="*/ 3333509 h 3808071"/>
                    <a:gd name="connsiteX55" fmla="*/ 1608881 w 1747777"/>
                    <a:gd name="connsiteY55" fmla="*/ 3240911 h 3808071"/>
                    <a:gd name="connsiteX56" fmla="*/ 1632030 w 1747777"/>
                    <a:gd name="connsiteY56" fmla="*/ 3148314 h 3808071"/>
                    <a:gd name="connsiteX57" fmla="*/ 1643605 w 1747777"/>
                    <a:gd name="connsiteY57" fmla="*/ 3113590 h 3808071"/>
                    <a:gd name="connsiteX58" fmla="*/ 1655179 w 1747777"/>
                    <a:gd name="connsiteY58" fmla="*/ 3032567 h 3808071"/>
                    <a:gd name="connsiteX59" fmla="*/ 1666754 w 1747777"/>
                    <a:gd name="connsiteY59" fmla="*/ 2974693 h 3808071"/>
                    <a:gd name="connsiteX60" fmla="*/ 1678329 w 1747777"/>
                    <a:gd name="connsiteY60" fmla="*/ 2882096 h 3808071"/>
                    <a:gd name="connsiteX61" fmla="*/ 1689903 w 1747777"/>
                    <a:gd name="connsiteY61" fmla="*/ 2835797 h 3808071"/>
                    <a:gd name="connsiteX62" fmla="*/ 1713053 w 1747777"/>
                    <a:gd name="connsiteY62" fmla="*/ 2696901 h 3808071"/>
                    <a:gd name="connsiteX63" fmla="*/ 1724627 w 1747777"/>
                    <a:gd name="connsiteY63" fmla="*/ 2581154 h 3808071"/>
                    <a:gd name="connsiteX64" fmla="*/ 1747777 w 1747777"/>
                    <a:gd name="connsiteY64" fmla="*/ 2500131 h 3808071"/>
                    <a:gd name="connsiteX65" fmla="*/ 1736202 w 1747777"/>
                    <a:gd name="connsiteY65" fmla="*/ 2257063 h 3808071"/>
                    <a:gd name="connsiteX66" fmla="*/ 1701478 w 1747777"/>
                    <a:gd name="connsiteY66" fmla="*/ 2176040 h 3808071"/>
                    <a:gd name="connsiteX67" fmla="*/ 1689903 w 1747777"/>
                    <a:gd name="connsiteY67" fmla="*/ 2129742 h 3808071"/>
                    <a:gd name="connsiteX68" fmla="*/ 1666754 w 1747777"/>
                    <a:gd name="connsiteY68" fmla="*/ 2048719 h 3808071"/>
                    <a:gd name="connsiteX69" fmla="*/ 1632030 w 1747777"/>
                    <a:gd name="connsiteY69" fmla="*/ 1898248 h 3808071"/>
                    <a:gd name="connsiteX70" fmla="*/ 1608881 w 1747777"/>
                    <a:gd name="connsiteY70" fmla="*/ 1713053 h 3808071"/>
                    <a:gd name="connsiteX71" fmla="*/ 1597306 w 1747777"/>
                    <a:gd name="connsiteY71" fmla="*/ 1551007 h 3808071"/>
                    <a:gd name="connsiteX72" fmla="*/ 1585731 w 1747777"/>
                    <a:gd name="connsiteY72" fmla="*/ 1064871 h 3808071"/>
                    <a:gd name="connsiteX73" fmla="*/ 1574157 w 1747777"/>
                    <a:gd name="connsiteY73" fmla="*/ 1006997 h 3808071"/>
                    <a:gd name="connsiteX74" fmla="*/ 1551007 w 1747777"/>
                    <a:gd name="connsiteY74" fmla="*/ 925974 h 3808071"/>
                    <a:gd name="connsiteX75" fmla="*/ 1539433 w 1747777"/>
                    <a:gd name="connsiteY75" fmla="*/ 879676 h 3808071"/>
                    <a:gd name="connsiteX76" fmla="*/ 1516283 w 1747777"/>
                    <a:gd name="connsiteY76" fmla="*/ 810228 h 3808071"/>
                    <a:gd name="connsiteX77" fmla="*/ 1481559 w 1747777"/>
                    <a:gd name="connsiteY77" fmla="*/ 706055 h 3808071"/>
                    <a:gd name="connsiteX78" fmla="*/ 1458410 w 1747777"/>
                    <a:gd name="connsiteY78" fmla="*/ 636607 h 3808071"/>
                    <a:gd name="connsiteX79" fmla="*/ 1423686 w 1747777"/>
                    <a:gd name="connsiteY79" fmla="*/ 474562 h 3808071"/>
                    <a:gd name="connsiteX80" fmla="*/ 1412111 w 1747777"/>
                    <a:gd name="connsiteY80" fmla="*/ 381964 h 3808071"/>
                    <a:gd name="connsiteX81" fmla="*/ 1388962 w 1747777"/>
                    <a:gd name="connsiteY81" fmla="*/ 208344 h 3808071"/>
                    <a:gd name="connsiteX82" fmla="*/ 1365812 w 1747777"/>
                    <a:gd name="connsiteY82" fmla="*/ 127321 h 3808071"/>
                    <a:gd name="connsiteX83" fmla="*/ 1261640 w 1747777"/>
                    <a:gd name="connsiteY83" fmla="*/ 69448 h 3808071"/>
                    <a:gd name="connsiteX84" fmla="*/ 1215341 w 1747777"/>
                    <a:gd name="connsiteY84" fmla="*/ 23149 h 3808071"/>
                    <a:gd name="connsiteX85" fmla="*/ 1145893 w 1747777"/>
                    <a:gd name="connsiteY85" fmla="*/ 0 h 3808071"/>
                    <a:gd name="connsiteX86" fmla="*/ 1006997 w 1747777"/>
                    <a:gd name="connsiteY86" fmla="*/ 23149 h 3808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747777" h="3808071">
                      <a:moveTo>
                        <a:pt x="1006997" y="23149"/>
                      </a:moveTo>
                      <a:cubicBezTo>
                        <a:pt x="974202" y="30865"/>
                        <a:pt x="968578" y="39003"/>
                        <a:pt x="949124" y="46298"/>
                      </a:cubicBezTo>
                      <a:cubicBezTo>
                        <a:pt x="937700" y="50582"/>
                        <a:pt x="925614" y="53067"/>
                        <a:pt x="914400" y="57873"/>
                      </a:cubicBezTo>
                      <a:cubicBezTo>
                        <a:pt x="898540" y="64670"/>
                        <a:pt x="884470" y="75567"/>
                        <a:pt x="868101" y="81023"/>
                      </a:cubicBezTo>
                      <a:cubicBezTo>
                        <a:pt x="849437" y="87244"/>
                        <a:pt x="829313" y="87826"/>
                        <a:pt x="810227" y="92597"/>
                      </a:cubicBezTo>
                      <a:cubicBezTo>
                        <a:pt x="738573" y="110510"/>
                        <a:pt x="815813" y="99508"/>
                        <a:pt x="729205" y="115747"/>
                      </a:cubicBezTo>
                      <a:cubicBezTo>
                        <a:pt x="683071" y="124397"/>
                        <a:pt x="590308" y="138896"/>
                        <a:pt x="590308" y="138896"/>
                      </a:cubicBezTo>
                      <a:lnTo>
                        <a:pt x="486136" y="173620"/>
                      </a:lnTo>
                      <a:cubicBezTo>
                        <a:pt x="474561" y="177478"/>
                        <a:pt x="463376" y="182802"/>
                        <a:pt x="451412" y="185195"/>
                      </a:cubicBezTo>
                      <a:cubicBezTo>
                        <a:pt x="276945" y="220086"/>
                        <a:pt x="494291" y="175665"/>
                        <a:pt x="347240" y="208344"/>
                      </a:cubicBezTo>
                      <a:cubicBezTo>
                        <a:pt x="328035" y="212612"/>
                        <a:pt x="308347" y="214743"/>
                        <a:pt x="289367" y="219919"/>
                      </a:cubicBezTo>
                      <a:cubicBezTo>
                        <a:pt x="265825" y="226339"/>
                        <a:pt x="243592" y="237150"/>
                        <a:pt x="219919" y="243068"/>
                      </a:cubicBezTo>
                      <a:cubicBezTo>
                        <a:pt x="204486" y="246926"/>
                        <a:pt x="188857" y="250072"/>
                        <a:pt x="173620" y="254643"/>
                      </a:cubicBezTo>
                      <a:cubicBezTo>
                        <a:pt x="150248" y="261655"/>
                        <a:pt x="104172" y="277792"/>
                        <a:pt x="104172" y="277792"/>
                      </a:cubicBezTo>
                      <a:cubicBezTo>
                        <a:pt x="96455" y="285509"/>
                        <a:pt x="85902" y="291181"/>
                        <a:pt x="81022" y="300942"/>
                      </a:cubicBezTo>
                      <a:cubicBezTo>
                        <a:pt x="62688" y="337609"/>
                        <a:pt x="57373" y="377926"/>
                        <a:pt x="46298" y="416688"/>
                      </a:cubicBezTo>
                      <a:cubicBezTo>
                        <a:pt x="42946" y="428419"/>
                        <a:pt x="38582" y="439837"/>
                        <a:pt x="34724" y="451412"/>
                      </a:cubicBezTo>
                      <a:cubicBezTo>
                        <a:pt x="-1045" y="898510"/>
                        <a:pt x="13933" y="644044"/>
                        <a:pt x="0" y="1215342"/>
                      </a:cubicBezTo>
                      <a:cubicBezTo>
                        <a:pt x="3858" y="1319514"/>
                        <a:pt x="5268" y="1423806"/>
                        <a:pt x="11574" y="1527858"/>
                      </a:cubicBezTo>
                      <a:cubicBezTo>
                        <a:pt x="12994" y="1551284"/>
                        <a:pt x="20047" y="1574043"/>
                        <a:pt x="23149" y="1597306"/>
                      </a:cubicBezTo>
                      <a:cubicBezTo>
                        <a:pt x="27767" y="1631937"/>
                        <a:pt x="27872" y="1667219"/>
                        <a:pt x="34724" y="1701478"/>
                      </a:cubicBezTo>
                      <a:cubicBezTo>
                        <a:pt x="39510" y="1725406"/>
                        <a:pt x="53087" y="1746998"/>
                        <a:pt x="57873" y="1770926"/>
                      </a:cubicBezTo>
                      <a:cubicBezTo>
                        <a:pt x="61731" y="1790217"/>
                        <a:pt x="66029" y="1809426"/>
                        <a:pt x="69448" y="1828800"/>
                      </a:cubicBezTo>
                      <a:cubicBezTo>
                        <a:pt x="77605" y="1875023"/>
                        <a:pt x="77754" y="1923168"/>
                        <a:pt x="92597" y="1967696"/>
                      </a:cubicBezTo>
                      <a:cubicBezTo>
                        <a:pt x="105489" y="2006371"/>
                        <a:pt x="106055" y="2005109"/>
                        <a:pt x="115746" y="2048719"/>
                      </a:cubicBezTo>
                      <a:cubicBezTo>
                        <a:pt x="120014" y="2067924"/>
                        <a:pt x="123802" y="2087236"/>
                        <a:pt x="127321" y="2106592"/>
                      </a:cubicBezTo>
                      <a:cubicBezTo>
                        <a:pt x="131519" y="2129682"/>
                        <a:pt x="133805" y="2153130"/>
                        <a:pt x="138896" y="2176040"/>
                      </a:cubicBezTo>
                      <a:cubicBezTo>
                        <a:pt x="141543" y="2187950"/>
                        <a:pt x="146613" y="2199189"/>
                        <a:pt x="150471" y="2210764"/>
                      </a:cubicBezTo>
                      <a:cubicBezTo>
                        <a:pt x="154329" y="2237772"/>
                        <a:pt x="157560" y="2264876"/>
                        <a:pt x="162045" y="2291787"/>
                      </a:cubicBezTo>
                      <a:cubicBezTo>
                        <a:pt x="165279" y="2311193"/>
                        <a:pt x="171560" y="2330096"/>
                        <a:pt x="173620" y="2349661"/>
                      </a:cubicBezTo>
                      <a:cubicBezTo>
                        <a:pt x="187292" y="2479539"/>
                        <a:pt x="189784" y="2655687"/>
                        <a:pt x="196769" y="2777924"/>
                      </a:cubicBezTo>
                      <a:cubicBezTo>
                        <a:pt x="206832" y="2954024"/>
                        <a:pt x="202454" y="2864014"/>
                        <a:pt x="219919" y="2986268"/>
                      </a:cubicBezTo>
                      <a:cubicBezTo>
                        <a:pt x="240942" y="3133429"/>
                        <a:pt x="220960" y="3026202"/>
                        <a:pt x="243068" y="3136739"/>
                      </a:cubicBezTo>
                      <a:cubicBezTo>
                        <a:pt x="250784" y="3240911"/>
                        <a:pt x="233184" y="3350158"/>
                        <a:pt x="266217" y="3449255"/>
                      </a:cubicBezTo>
                      <a:lnTo>
                        <a:pt x="312516" y="3588152"/>
                      </a:lnTo>
                      <a:cubicBezTo>
                        <a:pt x="316374" y="3599727"/>
                        <a:pt x="317323" y="3612724"/>
                        <a:pt x="324091" y="3622876"/>
                      </a:cubicBezTo>
                      <a:cubicBezTo>
                        <a:pt x="331807" y="3634451"/>
                        <a:pt x="341019" y="3645158"/>
                        <a:pt x="347240" y="3657600"/>
                      </a:cubicBezTo>
                      <a:cubicBezTo>
                        <a:pt x="352696" y="3668513"/>
                        <a:pt x="351193" y="3682797"/>
                        <a:pt x="358815" y="3692324"/>
                      </a:cubicBezTo>
                      <a:cubicBezTo>
                        <a:pt x="378824" y="3717335"/>
                        <a:pt x="441768" y="3731550"/>
                        <a:pt x="462987" y="3738623"/>
                      </a:cubicBezTo>
                      <a:lnTo>
                        <a:pt x="497711" y="3750197"/>
                      </a:lnTo>
                      <a:cubicBezTo>
                        <a:pt x="509286" y="3754055"/>
                        <a:pt x="520598" y="3758813"/>
                        <a:pt x="532435" y="3761772"/>
                      </a:cubicBezTo>
                      <a:lnTo>
                        <a:pt x="625033" y="3784921"/>
                      </a:lnTo>
                      <a:lnTo>
                        <a:pt x="671331" y="3796496"/>
                      </a:lnTo>
                      <a:lnTo>
                        <a:pt x="717630" y="3808071"/>
                      </a:lnTo>
                      <a:cubicBezTo>
                        <a:pt x="794795" y="3804213"/>
                        <a:pt x="872372" y="3805352"/>
                        <a:pt x="949124" y="3796496"/>
                      </a:cubicBezTo>
                      <a:cubicBezTo>
                        <a:pt x="973365" y="3793699"/>
                        <a:pt x="994416" y="3776798"/>
                        <a:pt x="1018572" y="3773347"/>
                      </a:cubicBezTo>
                      <a:cubicBezTo>
                        <a:pt x="1045580" y="3769489"/>
                        <a:pt x="1072843" y="3767122"/>
                        <a:pt x="1099595" y="3761772"/>
                      </a:cubicBezTo>
                      <a:cubicBezTo>
                        <a:pt x="1130793" y="3755532"/>
                        <a:pt x="1161326" y="3746339"/>
                        <a:pt x="1192192" y="3738623"/>
                      </a:cubicBezTo>
                      <a:lnTo>
                        <a:pt x="1238491" y="3727048"/>
                      </a:lnTo>
                      <a:cubicBezTo>
                        <a:pt x="1256098" y="3718244"/>
                        <a:pt x="1337620" y="3682268"/>
                        <a:pt x="1365812" y="3657600"/>
                      </a:cubicBezTo>
                      <a:cubicBezTo>
                        <a:pt x="1474148" y="3562806"/>
                        <a:pt x="1380271" y="3628669"/>
                        <a:pt x="1458410" y="3576577"/>
                      </a:cubicBezTo>
                      <a:cubicBezTo>
                        <a:pt x="1478455" y="3546509"/>
                        <a:pt x="1492356" y="3524266"/>
                        <a:pt x="1516283" y="3495554"/>
                      </a:cubicBezTo>
                      <a:cubicBezTo>
                        <a:pt x="1523269" y="3487171"/>
                        <a:pt x="1531716" y="3480121"/>
                        <a:pt x="1539433" y="3472405"/>
                      </a:cubicBezTo>
                      <a:lnTo>
                        <a:pt x="1574157" y="3368233"/>
                      </a:lnTo>
                      <a:cubicBezTo>
                        <a:pt x="1578015" y="3356658"/>
                        <a:pt x="1582772" y="3345345"/>
                        <a:pt x="1585731" y="3333509"/>
                      </a:cubicBezTo>
                      <a:lnTo>
                        <a:pt x="1608881" y="3240911"/>
                      </a:lnTo>
                      <a:lnTo>
                        <a:pt x="1632030" y="3148314"/>
                      </a:lnTo>
                      <a:lnTo>
                        <a:pt x="1643605" y="3113590"/>
                      </a:lnTo>
                      <a:cubicBezTo>
                        <a:pt x="1647463" y="3086582"/>
                        <a:pt x="1650694" y="3059478"/>
                        <a:pt x="1655179" y="3032567"/>
                      </a:cubicBezTo>
                      <a:cubicBezTo>
                        <a:pt x="1658413" y="3013161"/>
                        <a:pt x="1663762" y="2994138"/>
                        <a:pt x="1666754" y="2974693"/>
                      </a:cubicBezTo>
                      <a:cubicBezTo>
                        <a:pt x="1671484" y="2943949"/>
                        <a:pt x="1673215" y="2912779"/>
                        <a:pt x="1678329" y="2882096"/>
                      </a:cubicBezTo>
                      <a:cubicBezTo>
                        <a:pt x="1680944" y="2866405"/>
                        <a:pt x="1686971" y="2851432"/>
                        <a:pt x="1689903" y="2835797"/>
                      </a:cubicBezTo>
                      <a:cubicBezTo>
                        <a:pt x="1698553" y="2789664"/>
                        <a:pt x="1708383" y="2743605"/>
                        <a:pt x="1713053" y="2696901"/>
                      </a:cubicBezTo>
                      <a:cubicBezTo>
                        <a:pt x="1716911" y="2658319"/>
                        <a:pt x="1719144" y="2619539"/>
                        <a:pt x="1724627" y="2581154"/>
                      </a:cubicBezTo>
                      <a:cubicBezTo>
                        <a:pt x="1728260" y="2555720"/>
                        <a:pt x="1739532" y="2524866"/>
                        <a:pt x="1747777" y="2500131"/>
                      </a:cubicBezTo>
                      <a:cubicBezTo>
                        <a:pt x="1743919" y="2419108"/>
                        <a:pt x="1742938" y="2337897"/>
                        <a:pt x="1736202" y="2257063"/>
                      </a:cubicBezTo>
                      <a:cubicBezTo>
                        <a:pt x="1734149" y="2232429"/>
                        <a:pt x="1708900" y="2195833"/>
                        <a:pt x="1701478" y="2176040"/>
                      </a:cubicBezTo>
                      <a:cubicBezTo>
                        <a:pt x="1695892" y="2161145"/>
                        <a:pt x="1694273" y="2145038"/>
                        <a:pt x="1689903" y="2129742"/>
                      </a:cubicBezTo>
                      <a:cubicBezTo>
                        <a:pt x="1672557" y="2069031"/>
                        <a:pt x="1682255" y="2121058"/>
                        <a:pt x="1666754" y="2048719"/>
                      </a:cubicBezTo>
                      <a:cubicBezTo>
                        <a:pt x="1636103" y="1905680"/>
                        <a:pt x="1657632" y="1975052"/>
                        <a:pt x="1632030" y="1898248"/>
                      </a:cubicBezTo>
                      <a:cubicBezTo>
                        <a:pt x="1621841" y="1826924"/>
                        <a:pt x="1615366" y="1787628"/>
                        <a:pt x="1608881" y="1713053"/>
                      </a:cubicBezTo>
                      <a:cubicBezTo>
                        <a:pt x="1604190" y="1659104"/>
                        <a:pt x="1601164" y="1605022"/>
                        <a:pt x="1597306" y="1551007"/>
                      </a:cubicBezTo>
                      <a:cubicBezTo>
                        <a:pt x="1593448" y="1388962"/>
                        <a:pt x="1592622" y="1226816"/>
                        <a:pt x="1585731" y="1064871"/>
                      </a:cubicBezTo>
                      <a:cubicBezTo>
                        <a:pt x="1584895" y="1045215"/>
                        <a:pt x="1578425" y="1026202"/>
                        <a:pt x="1574157" y="1006997"/>
                      </a:cubicBezTo>
                      <a:cubicBezTo>
                        <a:pt x="1556065" y="925581"/>
                        <a:pt x="1570341" y="993645"/>
                        <a:pt x="1551007" y="925974"/>
                      </a:cubicBezTo>
                      <a:cubicBezTo>
                        <a:pt x="1546637" y="910678"/>
                        <a:pt x="1544004" y="894913"/>
                        <a:pt x="1539433" y="879676"/>
                      </a:cubicBezTo>
                      <a:cubicBezTo>
                        <a:pt x="1532421" y="856304"/>
                        <a:pt x="1524000" y="833377"/>
                        <a:pt x="1516283" y="810228"/>
                      </a:cubicBezTo>
                      <a:lnTo>
                        <a:pt x="1481559" y="706055"/>
                      </a:lnTo>
                      <a:lnTo>
                        <a:pt x="1458410" y="636607"/>
                      </a:lnTo>
                      <a:cubicBezTo>
                        <a:pt x="1437159" y="551606"/>
                        <a:pt x="1434890" y="552995"/>
                        <a:pt x="1423686" y="474562"/>
                      </a:cubicBezTo>
                      <a:cubicBezTo>
                        <a:pt x="1419287" y="443768"/>
                        <a:pt x="1415746" y="412857"/>
                        <a:pt x="1412111" y="381964"/>
                      </a:cubicBezTo>
                      <a:cubicBezTo>
                        <a:pt x="1403289" y="306977"/>
                        <a:pt x="1402689" y="276982"/>
                        <a:pt x="1388962" y="208344"/>
                      </a:cubicBezTo>
                      <a:cubicBezTo>
                        <a:pt x="1388887" y="207968"/>
                        <a:pt x="1371328" y="132837"/>
                        <a:pt x="1365812" y="127321"/>
                      </a:cubicBezTo>
                      <a:cubicBezTo>
                        <a:pt x="1326013" y="87523"/>
                        <a:pt x="1305304" y="84003"/>
                        <a:pt x="1261640" y="69448"/>
                      </a:cubicBezTo>
                      <a:cubicBezTo>
                        <a:pt x="1246207" y="54015"/>
                        <a:pt x="1236047" y="30051"/>
                        <a:pt x="1215341" y="23149"/>
                      </a:cubicBezTo>
                      <a:lnTo>
                        <a:pt x="1145893" y="0"/>
                      </a:lnTo>
                      <a:cubicBezTo>
                        <a:pt x="1026307" y="11958"/>
                        <a:pt x="1039792" y="15433"/>
                        <a:pt x="1006997" y="23149"/>
                      </a:cubicBezTo>
                      <a:close/>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F746C62F-21C4-A706-044F-A955BDBDA70B}"/>
                    </a:ext>
                  </a:extLst>
                </p:cNvPr>
                <p:cNvSpPr/>
                <p:nvPr/>
              </p:nvSpPr>
              <p:spPr>
                <a:xfrm>
                  <a:off x="8396655" y="4145612"/>
                  <a:ext cx="517889" cy="522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3" name="Rectangle 32">
              <a:extLst>
                <a:ext uri="{FF2B5EF4-FFF2-40B4-BE49-F238E27FC236}">
                  <a16:creationId xmlns:a16="http://schemas.microsoft.com/office/drawing/2014/main" id="{0B78306F-A32D-4052-FEB2-6EA8B0A09972}"/>
                </a:ext>
              </a:extLst>
            </p:cNvPr>
            <p:cNvSpPr/>
            <p:nvPr/>
          </p:nvSpPr>
          <p:spPr>
            <a:xfrm>
              <a:off x="7239209" y="3462928"/>
              <a:ext cx="522000" cy="522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FF50657-F2F8-BAFE-2AA4-9E6BA18E6D4A}"/>
                </a:ext>
              </a:extLst>
            </p:cNvPr>
            <p:cNvSpPr/>
            <p:nvPr/>
          </p:nvSpPr>
          <p:spPr>
            <a:xfrm>
              <a:off x="7815789" y="2071868"/>
              <a:ext cx="522000" cy="522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2" name="Group 61">
            <a:extLst>
              <a:ext uri="{FF2B5EF4-FFF2-40B4-BE49-F238E27FC236}">
                <a16:creationId xmlns:a16="http://schemas.microsoft.com/office/drawing/2014/main" id="{D943DF7D-686F-C4F8-73E1-CB227537833D}"/>
              </a:ext>
            </a:extLst>
          </p:cNvPr>
          <p:cNvGrpSpPr>
            <a:grpSpLocks noChangeAspect="1"/>
          </p:cNvGrpSpPr>
          <p:nvPr/>
        </p:nvGrpSpPr>
        <p:grpSpPr>
          <a:xfrm>
            <a:off x="2187571" y="89854"/>
            <a:ext cx="2097545" cy="1800000"/>
            <a:chOff x="2100177" y="187606"/>
            <a:chExt cx="7773028" cy="6670394"/>
          </a:xfrm>
        </p:grpSpPr>
        <p:pic>
          <p:nvPicPr>
            <p:cNvPr id="63" name="Picture 62">
              <a:extLst>
                <a:ext uri="{FF2B5EF4-FFF2-40B4-BE49-F238E27FC236}">
                  <a16:creationId xmlns:a16="http://schemas.microsoft.com/office/drawing/2014/main" id="{02320655-5F0E-EB37-F4E4-57173006878E}"/>
                </a:ext>
              </a:extLst>
            </p:cNvPr>
            <p:cNvPicPr>
              <a:picLocks noChangeAspect="1"/>
            </p:cNvPicPr>
            <p:nvPr/>
          </p:nvPicPr>
          <p:blipFill>
            <a:blip r:embed="rId6"/>
            <a:stretch>
              <a:fillRect/>
            </a:stretch>
          </p:blipFill>
          <p:spPr>
            <a:xfrm rot="10800000">
              <a:off x="2100177" y="187606"/>
              <a:ext cx="7773028" cy="6670394"/>
            </a:xfrm>
            <a:prstGeom prst="rect">
              <a:avLst/>
            </a:prstGeom>
          </p:spPr>
        </p:pic>
        <p:sp>
          <p:nvSpPr>
            <p:cNvPr id="64" name="Freeform 63">
              <a:extLst>
                <a:ext uri="{FF2B5EF4-FFF2-40B4-BE49-F238E27FC236}">
                  <a16:creationId xmlns:a16="http://schemas.microsoft.com/office/drawing/2014/main" id="{17CB9D14-2DA4-FE48-B092-7A6D4F4B733B}"/>
                </a:ext>
              </a:extLst>
            </p:cNvPr>
            <p:cNvSpPr/>
            <p:nvPr/>
          </p:nvSpPr>
          <p:spPr>
            <a:xfrm>
              <a:off x="2619214" y="4525505"/>
              <a:ext cx="2805193" cy="2309248"/>
            </a:xfrm>
            <a:custGeom>
              <a:avLst/>
              <a:gdLst>
                <a:gd name="connsiteX0" fmla="*/ 77491 w 2805193"/>
                <a:gd name="connsiteY0" fmla="*/ 821410 h 2309248"/>
                <a:gd name="connsiteX1" fmla="*/ 232474 w 2805193"/>
                <a:gd name="connsiteY1" fmla="*/ 697424 h 2309248"/>
                <a:gd name="connsiteX2" fmla="*/ 263471 w 2805193"/>
                <a:gd name="connsiteY2" fmla="*/ 635431 h 2309248"/>
                <a:gd name="connsiteX3" fmla="*/ 371959 w 2805193"/>
                <a:gd name="connsiteY3" fmla="*/ 542441 h 2309248"/>
                <a:gd name="connsiteX4" fmla="*/ 387457 w 2805193"/>
                <a:gd name="connsiteY4" fmla="*/ 495946 h 2309248"/>
                <a:gd name="connsiteX5" fmla="*/ 433952 w 2805193"/>
                <a:gd name="connsiteY5" fmla="*/ 464949 h 2309248"/>
                <a:gd name="connsiteX6" fmla="*/ 495945 w 2805193"/>
                <a:gd name="connsiteY6" fmla="*/ 418454 h 2309248"/>
                <a:gd name="connsiteX7" fmla="*/ 604433 w 2805193"/>
                <a:gd name="connsiteY7" fmla="*/ 356461 h 2309248"/>
                <a:gd name="connsiteX8" fmla="*/ 712922 w 2805193"/>
                <a:gd name="connsiteY8" fmla="*/ 325464 h 2309248"/>
                <a:gd name="connsiteX9" fmla="*/ 883403 w 2805193"/>
                <a:gd name="connsiteY9" fmla="*/ 263471 h 2309248"/>
                <a:gd name="connsiteX10" fmla="*/ 945396 w 2805193"/>
                <a:gd name="connsiteY10" fmla="*/ 247973 h 2309248"/>
                <a:gd name="connsiteX11" fmla="*/ 1053884 w 2805193"/>
                <a:gd name="connsiteY11" fmla="*/ 216976 h 2309248"/>
                <a:gd name="connsiteX12" fmla="*/ 1100379 w 2805193"/>
                <a:gd name="connsiteY12" fmla="*/ 185980 h 2309248"/>
                <a:gd name="connsiteX13" fmla="*/ 1146874 w 2805193"/>
                <a:gd name="connsiteY13" fmla="*/ 170481 h 2309248"/>
                <a:gd name="connsiteX14" fmla="*/ 1208867 w 2805193"/>
                <a:gd name="connsiteY14" fmla="*/ 154983 h 2309248"/>
                <a:gd name="connsiteX15" fmla="*/ 1379349 w 2805193"/>
                <a:gd name="connsiteY15" fmla="*/ 123987 h 2309248"/>
                <a:gd name="connsiteX16" fmla="*/ 1472339 w 2805193"/>
                <a:gd name="connsiteY16" fmla="*/ 92990 h 2309248"/>
                <a:gd name="connsiteX17" fmla="*/ 1534332 w 2805193"/>
                <a:gd name="connsiteY17" fmla="*/ 77492 h 2309248"/>
                <a:gd name="connsiteX18" fmla="*/ 1627322 w 2805193"/>
                <a:gd name="connsiteY18" fmla="*/ 46495 h 2309248"/>
                <a:gd name="connsiteX19" fmla="*/ 1828800 w 2805193"/>
                <a:gd name="connsiteY19" fmla="*/ 0 h 2309248"/>
                <a:gd name="connsiteX20" fmla="*/ 2138766 w 2805193"/>
                <a:gd name="connsiteY20" fmla="*/ 30997 h 2309248"/>
                <a:gd name="connsiteX21" fmla="*/ 2185261 w 2805193"/>
                <a:gd name="connsiteY21" fmla="*/ 46495 h 2309248"/>
                <a:gd name="connsiteX22" fmla="*/ 2247254 w 2805193"/>
                <a:gd name="connsiteY22" fmla="*/ 61993 h 2309248"/>
                <a:gd name="connsiteX23" fmla="*/ 2448732 w 2805193"/>
                <a:gd name="connsiteY23" fmla="*/ 108488 h 2309248"/>
                <a:gd name="connsiteX24" fmla="*/ 2510725 w 2805193"/>
                <a:gd name="connsiteY24" fmla="*/ 123987 h 2309248"/>
                <a:gd name="connsiteX25" fmla="*/ 2634711 w 2805193"/>
                <a:gd name="connsiteY25" fmla="*/ 139485 h 2309248"/>
                <a:gd name="connsiteX26" fmla="*/ 2727701 w 2805193"/>
                <a:gd name="connsiteY26" fmla="*/ 170481 h 2309248"/>
                <a:gd name="connsiteX27" fmla="*/ 2774196 w 2805193"/>
                <a:gd name="connsiteY27" fmla="*/ 185980 h 2309248"/>
                <a:gd name="connsiteX28" fmla="*/ 2805193 w 2805193"/>
                <a:gd name="connsiteY28" fmla="*/ 340963 h 2309248"/>
                <a:gd name="connsiteX29" fmla="*/ 2789694 w 2805193"/>
                <a:gd name="connsiteY29" fmla="*/ 418454 h 2309248"/>
                <a:gd name="connsiteX30" fmla="*/ 2743200 w 2805193"/>
                <a:gd name="connsiteY30" fmla="*/ 526942 h 2309248"/>
                <a:gd name="connsiteX31" fmla="*/ 2696705 w 2805193"/>
                <a:gd name="connsiteY31" fmla="*/ 557939 h 2309248"/>
                <a:gd name="connsiteX32" fmla="*/ 2665708 w 2805193"/>
                <a:gd name="connsiteY32" fmla="*/ 604434 h 2309248"/>
                <a:gd name="connsiteX33" fmla="*/ 2572718 w 2805193"/>
                <a:gd name="connsiteY33" fmla="*/ 697424 h 2309248"/>
                <a:gd name="connsiteX34" fmla="*/ 2526223 w 2805193"/>
                <a:gd name="connsiteY34" fmla="*/ 790414 h 2309248"/>
                <a:gd name="connsiteX35" fmla="*/ 2495227 w 2805193"/>
                <a:gd name="connsiteY35" fmla="*/ 883403 h 2309248"/>
                <a:gd name="connsiteX36" fmla="*/ 2479728 w 2805193"/>
                <a:gd name="connsiteY36" fmla="*/ 929898 h 2309248"/>
                <a:gd name="connsiteX37" fmla="*/ 2464230 w 2805193"/>
                <a:gd name="connsiteY37" fmla="*/ 976393 h 2309248"/>
                <a:gd name="connsiteX38" fmla="*/ 2371240 w 2805193"/>
                <a:gd name="connsiteY38" fmla="*/ 1100380 h 2309248"/>
                <a:gd name="connsiteX39" fmla="*/ 2309247 w 2805193"/>
                <a:gd name="connsiteY39" fmla="*/ 1193370 h 2309248"/>
                <a:gd name="connsiteX40" fmla="*/ 2216257 w 2805193"/>
                <a:gd name="connsiteY40" fmla="*/ 1410346 h 2309248"/>
                <a:gd name="connsiteX41" fmla="*/ 2185261 w 2805193"/>
                <a:gd name="connsiteY41" fmla="*/ 1456841 h 2309248"/>
                <a:gd name="connsiteX42" fmla="*/ 2138766 w 2805193"/>
                <a:gd name="connsiteY42" fmla="*/ 1503336 h 2309248"/>
                <a:gd name="connsiteX43" fmla="*/ 2123267 w 2805193"/>
                <a:gd name="connsiteY43" fmla="*/ 1549831 h 2309248"/>
                <a:gd name="connsiteX44" fmla="*/ 2061274 w 2805193"/>
                <a:gd name="connsiteY44" fmla="*/ 1658319 h 2309248"/>
                <a:gd name="connsiteX45" fmla="*/ 2030278 w 2805193"/>
                <a:gd name="connsiteY45" fmla="*/ 1751309 h 2309248"/>
                <a:gd name="connsiteX46" fmla="*/ 2014779 w 2805193"/>
                <a:gd name="connsiteY46" fmla="*/ 1813302 h 2309248"/>
                <a:gd name="connsiteX47" fmla="*/ 1983783 w 2805193"/>
                <a:gd name="connsiteY47" fmla="*/ 1859797 h 2309248"/>
                <a:gd name="connsiteX48" fmla="*/ 1968284 w 2805193"/>
                <a:gd name="connsiteY48" fmla="*/ 1906292 h 2309248"/>
                <a:gd name="connsiteX49" fmla="*/ 1937288 w 2805193"/>
                <a:gd name="connsiteY49" fmla="*/ 1952787 h 2309248"/>
                <a:gd name="connsiteX50" fmla="*/ 1906291 w 2805193"/>
                <a:gd name="connsiteY50" fmla="*/ 2045776 h 2309248"/>
                <a:gd name="connsiteX51" fmla="*/ 1813301 w 2805193"/>
                <a:gd name="connsiteY51" fmla="*/ 2107770 h 2309248"/>
                <a:gd name="connsiteX52" fmla="*/ 1720311 w 2805193"/>
                <a:gd name="connsiteY52" fmla="*/ 2138766 h 2309248"/>
                <a:gd name="connsiteX53" fmla="*/ 1658318 w 2805193"/>
                <a:gd name="connsiteY53" fmla="*/ 2185261 h 2309248"/>
                <a:gd name="connsiteX54" fmla="*/ 1534332 w 2805193"/>
                <a:gd name="connsiteY54" fmla="*/ 2231756 h 2309248"/>
                <a:gd name="connsiteX55" fmla="*/ 1456840 w 2805193"/>
                <a:gd name="connsiteY55" fmla="*/ 2247254 h 2309248"/>
                <a:gd name="connsiteX56" fmla="*/ 1410345 w 2805193"/>
                <a:gd name="connsiteY56" fmla="*/ 2262753 h 2309248"/>
                <a:gd name="connsiteX57" fmla="*/ 1193369 w 2805193"/>
                <a:gd name="connsiteY57" fmla="*/ 2309248 h 2309248"/>
                <a:gd name="connsiteX58" fmla="*/ 1007389 w 2805193"/>
                <a:gd name="connsiteY58" fmla="*/ 2293749 h 2309248"/>
                <a:gd name="connsiteX59" fmla="*/ 883403 w 2805193"/>
                <a:gd name="connsiteY59" fmla="*/ 2262753 h 2309248"/>
                <a:gd name="connsiteX60" fmla="*/ 821410 w 2805193"/>
                <a:gd name="connsiteY60" fmla="*/ 2247254 h 2309248"/>
                <a:gd name="connsiteX61" fmla="*/ 712922 w 2805193"/>
                <a:gd name="connsiteY61" fmla="*/ 2216258 h 2309248"/>
                <a:gd name="connsiteX62" fmla="*/ 619932 w 2805193"/>
                <a:gd name="connsiteY62" fmla="*/ 2154264 h 2309248"/>
                <a:gd name="connsiteX63" fmla="*/ 573437 w 2805193"/>
                <a:gd name="connsiteY63" fmla="*/ 2092271 h 2309248"/>
                <a:gd name="connsiteX64" fmla="*/ 480447 w 2805193"/>
                <a:gd name="connsiteY64" fmla="*/ 2030278 h 2309248"/>
                <a:gd name="connsiteX65" fmla="*/ 464949 w 2805193"/>
                <a:gd name="connsiteY65" fmla="*/ 1983783 h 2309248"/>
                <a:gd name="connsiteX66" fmla="*/ 418454 w 2805193"/>
                <a:gd name="connsiteY66" fmla="*/ 1952787 h 2309248"/>
                <a:gd name="connsiteX67" fmla="*/ 371959 w 2805193"/>
                <a:gd name="connsiteY67" fmla="*/ 1906292 h 2309248"/>
                <a:gd name="connsiteX68" fmla="*/ 325464 w 2805193"/>
                <a:gd name="connsiteY68" fmla="*/ 1890793 h 2309248"/>
                <a:gd name="connsiteX69" fmla="*/ 278969 w 2805193"/>
                <a:gd name="connsiteY69" fmla="*/ 1859797 h 2309248"/>
                <a:gd name="connsiteX70" fmla="*/ 201478 w 2805193"/>
                <a:gd name="connsiteY70" fmla="*/ 1782305 h 2309248"/>
                <a:gd name="connsiteX71" fmla="*/ 170481 w 2805193"/>
                <a:gd name="connsiteY71" fmla="*/ 1735810 h 2309248"/>
                <a:gd name="connsiteX72" fmla="*/ 139484 w 2805193"/>
                <a:gd name="connsiteY72" fmla="*/ 1642820 h 2309248"/>
                <a:gd name="connsiteX73" fmla="*/ 123986 w 2805193"/>
                <a:gd name="connsiteY73" fmla="*/ 1596326 h 2309248"/>
                <a:gd name="connsiteX74" fmla="*/ 92989 w 2805193"/>
                <a:gd name="connsiteY74" fmla="*/ 1549831 h 2309248"/>
                <a:gd name="connsiteX75" fmla="*/ 77491 w 2805193"/>
                <a:gd name="connsiteY75" fmla="*/ 1503336 h 2309248"/>
                <a:gd name="connsiteX76" fmla="*/ 30996 w 2805193"/>
                <a:gd name="connsiteY76" fmla="*/ 1394848 h 2309248"/>
                <a:gd name="connsiteX77" fmla="*/ 15498 w 2805193"/>
                <a:gd name="connsiteY77" fmla="*/ 1286359 h 2309248"/>
                <a:gd name="connsiteX78" fmla="*/ 0 w 2805193"/>
                <a:gd name="connsiteY78" fmla="*/ 1224366 h 2309248"/>
                <a:gd name="connsiteX79" fmla="*/ 30996 w 2805193"/>
                <a:gd name="connsiteY79" fmla="*/ 1022888 h 2309248"/>
                <a:gd name="connsiteX80" fmla="*/ 61993 w 2805193"/>
                <a:gd name="connsiteY80" fmla="*/ 929898 h 2309248"/>
                <a:gd name="connsiteX81" fmla="*/ 77491 w 2805193"/>
                <a:gd name="connsiteY81" fmla="*/ 883403 h 2309248"/>
                <a:gd name="connsiteX82" fmla="*/ 108488 w 2805193"/>
                <a:gd name="connsiteY82" fmla="*/ 836909 h 2309248"/>
                <a:gd name="connsiteX83" fmla="*/ 123986 w 2805193"/>
                <a:gd name="connsiteY83" fmla="*/ 774915 h 2309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2805193" h="2309248">
                  <a:moveTo>
                    <a:pt x="77491" y="821410"/>
                  </a:moveTo>
                  <a:cubicBezTo>
                    <a:pt x="111657" y="797006"/>
                    <a:pt x="200007" y="742878"/>
                    <a:pt x="232474" y="697424"/>
                  </a:cubicBezTo>
                  <a:cubicBezTo>
                    <a:pt x="245903" y="678624"/>
                    <a:pt x="249609" y="653914"/>
                    <a:pt x="263471" y="635431"/>
                  </a:cubicBezTo>
                  <a:cubicBezTo>
                    <a:pt x="301055" y="585318"/>
                    <a:pt x="325100" y="573680"/>
                    <a:pt x="371959" y="542441"/>
                  </a:cubicBezTo>
                  <a:cubicBezTo>
                    <a:pt x="377125" y="526943"/>
                    <a:pt x="377252" y="508703"/>
                    <a:pt x="387457" y="495946"/>
                  </a:cubicBezTo>
                  <a:cubicBezTo>
                    <a:pt x="399093" y="481401"/>
                    <a:pt x="418795" y="475776"/>
                    <a:pt x="433952" y="464949"/>
                  </a:cubicBezTo>
                  <a:cubicBezTo>
                    <a:pt x="454971" y="449935"/>
                    <a:pt x="474926" y="433468"/>
                    <a:pt x="495945" y="418454"/>
                  </a:cubicBezTo>
                  <a:cubicBezTo>
                    <a:pt x="534853" y="390663"/>
                    <a:pt x="559034" y="375918"/>
                    <a:pt x="604433" y="356461"/>
                  </a:cubicBezTo>
                  <a:cubicBezTo>
                    <a:pt x="644936" y="339103"/>
                    <a:pt x="669240" y="338569"/>
                    <a:pt x="712922" y="325464"/>
                  </a:cubicBezTo>
                  <a:cubicBezTo>
                    <a:pt x="966221" y="249474"/>
                    <a:pt x="661547" y="337423"/>
                    <a:pt x="883403" y="263471"/>
                  </a:cubicBezTo>
                  <a:cubicBezTo>
                    <a:pt x="903610" y="256735"/>
                    <a:pt x="924915" y="253825"/>
                    <a:pt x="945396" y="247973"/>
                  </a:cubicBezTo>
                  <a:cubicBezTo>
                    <a:pt x="1101075" y="203494"/>
                    <a:pt x="860031" y="265441"/>
                    <a:pt x="1053884" y="216976"/>
                  </a:cubicBezTo>
                  <a:cubicBezTo>
                    <a:pt x="1069382" y="206644"/>
                    <a:pt x="1083719" y="194310"/>
                    <a:pt x="1100379" y="185980"/>
                  </a:cubicBezTo>
                  <a:cubicBezTo>
                    <a:pt x="1114991" y="178674"/>
                    <a:pt x="1131166" y="174969"/>
                    <a:pt x="1146874" y="170481"/>
                  </a:cubicBezTo>
                  <a:cubicBezTo>
                    <a:pt x="1167355" y="164629"/>
                    <a:pt x="1187980" y="159160"/>
                    <a:pt x="1208867" y="154983"/>
                  </a:cubicBezTo>
                  <a:cubicBezTo>
                    <a:pt x="1253164" y="146124"/>
                    <a:pt x="1333642" y="136452"/>
                    <a:pt x="1379349" y="123987"/>
                  </a:cubicBezTo>
                  <a:cubicBezTo>
                    <a:pt x="1410871" y="115390"/>
                    <a:pt x="1440641" y="100914"/>
                    <a:pt x="1472339" y="92990"/>
                  </a:cubicBezTo>
                  <a:cubicBezTo>
                    <a:pt x="1493003" y="87824"/>
                    <a:pt x="1513930" y="83613"/>
                    <a:pt x="1534332" y="77492"/>
                  </a:cubicBezTo>
                  <a:cubicBezTo>
                    <a:pt x="1565627" y="68103"/>
                    <a:pt x="1595624" y="54420"/>
                    <a:pt x="1627322" y="46495"/>
                  </a:cubicBezTo>
                  <a:cubicBezTo>
                    <a:pt x="1776864" y="9109"/>
                    <a:pt x="1709535" y="23852"/>
                    <a:pt x="1828800" y="0"/>
                  </a:cubicBezTo>
                  <a:cubicBezTo>
                    <a:pt x="1937282" y="7749"/>
                    <a:pt x="2034856" y="7906"/>
                    <a:pt x="2138766" y="30997"/>
                  </a:cubicBezTo>
                  <a:cubicBezTo>
                    <a:pt x="2154714" y="34541"/>
                    <a:pt x="2169553" y="42007"/>
                    <a:pt x="2185261" y="46495"/>
                  </a:cubicBezTo>
                  <a:cubicBezTo>
                    <a:pt x="2205742" y="52347"/>
                    <a:pt x="2226461" y="57372"/>
                    <a:pt x="2247254" y="61993"/>
                  </a:cubicBezTo>
                  <a:cubicBezTo>
                    <a:pt x="2461896" y="109692"/>
                    <a:pt x="2144942" y="32540"/>
                    <a:pt x="2448732" y="108488"/>
                  </a:cubicBezTo>
                  <a:cubicBezTo>
                    <a:pt x="2469396" y="113654"/>
                    <a:pt x="2489589" y="121345"/>
                    <a:pt x="2510725" y="123987"/>
                  </a:cubicBezTo>
                  <a:lnTo>
                    <a:pt x="2634711" y="139485"/>
                  </a:lnTo>
                  <a:lnTo>
                    <a:pt x="2727701" y="170481"/>
                  </a:lnTo>
                  <a:lnTo>
                    <a:pt x="2774196" y="185980"/>
                  </a:lnTo>
                  <a:cubicBezTo>
                    <a:pt x="2793281" y="243236"/>
                    <a:pt x="2805193" y="269732"/>
                    <a:pt x="2805193" y="340963"/>
                  </a:cubicBezTo>
                  <a:cubicBezTo>
                    <a:pt x="2805193" y="367305"/>
                    <a:pt x="2795408" y="392739"/>
                    <a:pt x="2789694" y="418454"/>
                  </a:cubicBezTo>
                  <a:cubicBezTo>
                    <a:pt x="2779531" y="464187"/>
                    <a:pt x="2777396" y="492746"/>
                    <a:pt x="2743200" y="526942"/>
                  </a:cubicBezTo>
                  <a:cubicBezTo>
                    <a:pt x="2730029" y="540113"/>
                    <a:pt x="2712203" y="547607"/>
                    <a:pt x="2696705" y="557939"/>
                  </a:cubicBezTo>
                  <a:cubicBezTo>
                    <a:pt x="2686373" y="573437"/>
                    <a:pt x="2678083" y="590512"/>
                    <a:pt x="2665708" y="604434"/>
                  </a:cubicBezTo>
                  <a:cubicBezTo>
                    <a:pt x="2636585" y="637197"/>
                    <a:pt x="2572718" y="697424"/>
                    <a:pt x="2572718" y="697424"/>
                  </a:cubicBezTo>
                  <a:cubicBezTo>
                    <a:pt x="2516199" y="866986"/>
                    <a:pt x="2606338" y="610156"/>
                    <a:pt x="2526223" y="790414"/>
                  </a:cubicBezTo>
                  <a:cubicBezTo>
                    <a:pt x="2512953" y="820271"/>
                    <a:pt x="2505559" y="852407"/>
                    <a:pt x="2495227" y="883403"/>
                  </a:cubicBezTo>
                  <a:lnTo>
                    <a:pt x="2479728" y="929898"/>
                  </a:lnTo>
                  <a:cubicBezTo>
                    <a:pt x="2474562" y="945396"/>
                    <a:pt x="2474032" y="963324"/>
                    <a:pt x="2464230" y="976393"/>
                  </a:cubicBezTo>
                  <a:cubicBezTo>
                    <a:pt x="2433233" y="1017722"/>
                    <a:pt x="2399896" y="1057395"/>
                    <a:pt x="2371240" y="1100380"/>
                  </a:cubicBezTo>
                  <a:lnTo>
                    <a:pt x="2309247" y="1193370"/>
                  </a:lnTo>
                  <a:cubicBezTo>
                    <a:pt x="2281694" y="1276027"/>
                    <a:pt x="2267326" y="1333741"/>
                    <a:pt x="2216257" y="1410346"/>
                  </a:cubicBezTo>
                  <a:cubicBezTo>
                    <a:pt x="2205925" y="1425844"/>
                    <a:pt x="2197185" y="1442532"/>
                    <a:pt x="2185261" y="1456841"/>
                  </a:cubicBezTo>
                  <a:cubicBezTo>
                    <a:pt x="2171230" y="1473679"/>
                    <a:pt x="2154264" y="1487838"/>
                    <a:pt x="2138766" y="1503336"/>
                  </a:cubicBezTo>
                  <a:cubicBezTo>
                    <a:pt x="2133600" y="1518834"/>
                    <a:pt x="2130573" y="1535219"/>
                    <a:pt x="2123267" y="1549831"/>
                  </a:cubicBezTo>
                  <a:cubicBezTo>
                    <a:pt x="2067356" y="1661652"/>
                    <a:pt x="2115609" y="1522482"/>
                    <a:pt x="2061274" y="1658319"/>
                  </a:cubicBezTo>
                  <a:cubicBezTo>
                    <a:pt x="2049139" y="1688655"/>
                    <a:pt x="2038203" y="1719611"/>
                    <a:pt x="2030278" y="1751309"/>
                  </a:cubicBezTo>
                  <a:cubicBezTo>
                    <a:pt x="2025112" y="1771973"/>
                    <a:pt x="2023170" y="1793724"/>
                    <a:pt x="2014779" y="1813302"/>
                  </a:cubicBezTo>
                  <a:cubicBezTo>
                    <a:pt x="2007442" y="1830422"/>
                    <a:pt x="1992113" y="1843137"/>
                    <a:pt x="1983783" y="1859797"/>
                  </a:cubicBezTo>
                  <a:cubicBezTo>
                    <a:pt x="1976477" y="1874409"/>
                    <a:pt x="1975590" y="1891680"/>
                    <a:pt x="1968284" y="1906292"/>
                  </a:cubicBezTo>
                  <a:cubicBezTo>
                    <a:pt x="1959954" y="1922952"/>
                    <a:pt x="1944853" y="1935766"/>
                    <a:pt x="1937288" y="1952787"/>
                  </a:cubicBezTo>
                  <a:cubicBezTo>
                    <a:pt x="1924018" y="1982644"/>
                    <a:pt x="1933477" y="2027652"/>
                    <a:pt x="1906291" y="2045776"/>
                  </a:cubicBezTo>
                  <a:cubicBezTo>
                    <a:pt x="1875294" y="2066441"/>
                    <a:pt x="1848643" y="2095990"/>
                    <a:pt x="1813301" y="2107770"/>
                  </a:cubicBezTo>
                  <a:lnTo>
                    <a:pt x="1720311" y="2138766"/>
                  </a:lnTo>
                  <a:cubicBezTo>
                    <a:pt x="1699647" y="2154264"/>
                    <a:pt x="1680898" y="2172717"/>
                    <a:pt x="1658318" y="2185261"/>
                  </a:cubicBezTo>
                  <a:cubicBezTo>
                    <a:pt x="1646678" y="2191728"/>
                    <a:pt x="1559643" y="2225428"/>
                    <a:pt x="1534332" y="2231756"/>
                  </a:cubicBezTo>
                  <a:cubicBezTo>
                    <a:pt x="1508776" y="2238145"/>
                    <a:pt x="1482396" y="2240865"/>
                    <a:pt x="1456840" y="2247254"/>
                  </a:cubicBezTo>
                  <a:cubicBezTo>
                    <a:pt x="1440991" y="2251216"/>
                    <a:pt x="1426106" y="2258455"/>
                    <a:pt x="1410345" y="2262753"/>
                  </a:cubicBezTo>
                  <a:cubicBezTo>
                    <a:pt x="1288983" y="2295852"/>
                    <a:pt x="1303956" y="2290816"/>
                    <a:pt x="1193369" y="2309248"/>
                  </a:cubicBezTo>
                  <a:cubicBezTo>
                    <a:pt x="1131376" y="2304082"/>
                    <a:pt x="1069171" y="2301018"/>
                    <a:pt x="1007389" y="2293749"/>
                  </a:cubicBezTo>
                  <a:cubicBezTo>
                    <a:pt x="927045" y="2284297"/>
                    <a:pt x="946722" y="2280845"/>
                    <a:pt x="883403" y="2262753"/>
                  </a:cubicBezTo>
                  <a:cubicBezTo>
                    <a:pt x="862922" y="2256901"/>
                    <a:pt x="841891" y="2253106"/>
                    <a:pt x="821410" y="2247254"/>
                  </a:cubicBezTo>
                  <a:cubicBezTo>
                    <a:pt x="665812" y="2202797"/>
                    <a:pt x="906669" y="2264694"/>
                    <a:pt x="712922" y="2216258"/>
                  </a:cubicBezTo>
                  <a:cubicBezTo>
                    <a:pt x="681925" y="2195593"/>
                    <a:pt x="642284" y="2184067"/>
                    <a:pt x="619932" y="2154264"/>
                  </a:cubicBezTo>
                  <a:cubicBezTo>
                    <a:pt x="604434" y="2133600"/>
                    <a:pt x="592743" y="2109432"/>
                    <a:pt x="573437" y="2092271"/>
                  </a:cubicBezTo>
                  <a:cubicBezTo>
                    <a:pt x="545593" y="2067521"/>
                    <a:pt x="480447" y="2030278"/>
                    <a:pt x="480447" y="2030278"/>
                  </a:cubicBezTo>
                  <a:cubicBezTo>
                    <a:pt x="475281" y="2014780"/>
                    <a:pt x="475154" y="1996540"/>
                    <a:pt x="464949" y="1983783"/>
                  </a:cubicBezTo>
                  <a:cubicBezTo>
                    <a:pt x="453313" y="1969238"/>
                    <a:pt x="432763" y="1964711"/>
                    <a:pt x="418454" y="1952787"/>
                  </a:cubicBezTo>
                  <a:cubicBezTo>
                    <a:pt x="401616" y="1938756"/>
                    <a:pt x="390196" y="1918450"/>
                    <a:pt x="371959" y="1906292"/>
                  </a:cubicBezTo>
                  <a:cubicBezTo>
                    <a:pt x="358366" y="1897230"/>
                    <a:pt x="340076" y="1898099"/>
                    <a:pt x="325464" y="1890793"/>
                  </a:cubicBezTo>
                  <a:cubicBezTo>
                    <a:pt x="308804" y="1882463"/>
                    <a:pt x="294467" y="1870129"/>
                    <a:pt x="278969" y="1859797"/>
                  </a:cubicBezTo>
                  <a:cubicBezTo>
                    <a:pt x="196310" y="1735809"/>
                    <a:pt x="304800" y="1885628"/>
                    <a:pt x="201478" y="1782305"/>
                  </a:cubicBezTo>
                  <a:cubicBezTo>
                    <a:pt x="188307" y="1769134"/>
                    <a:pt x="180813" y="1751308"/>
                    <a:pt x="170481" y="1735810"/>
                  </a:cubicBezTo>
                  <a:lnTo>
                    <a:pt x="139484" y="1642820"/>
                  </a:lnTo>
                  <a:cubicBezTo>
                    <a:pt x="134318" y="1627322"/>
                    <a:pt x="133048" y="1609919"/>
                    <a:pt x="123986" y="1596326"/>
                  </a:cubicBezTo>
                  <a:lnTo>
                    <a:pt x="92989" y="1549831"/>
                  </a:lnTo>
                  <a:cubicBezTo>
                    <a:pt x="87823" y="1534333"/>
                    <a:pt x="83926" y="1518352"/>
                    <a:pt x="77491" y="1503336"/>
                  </a:cubicBezTo>
                  <a:cubicBezTo>
                    <a:pt x="20036" y="1369272"/>
                    <a:pt x="67343" y="1503888"/>
                    <a:pt x="30996" y="1394848"/>
                  </a:cubicBezTo>
                  <a:cubicBezTo>
                    <a:pt x="25830" y="1358685"/>
                    <a:pt x="22033" y="1322300"/>
                    <a:pt x="15498" y="1286359"/>
                  </a:cubicBezTo>
                  <a:cubicBezTo>
                    <a:pt x="11688" y="1265402"/>
                    <a:pt x="0" y="1245666"/>
                    <a:pt x="0" y="1224366"/>
                  </a:cubicBezTo>
                  <a:cubicBezTo>
                    <a:pt x="0" y="1162520"/>
                    <a:pt x="12280" y="1085276"/>
                    <a:pt x="30996" y="1022888"/>
                  </a:cubicBezTo>
                  <a:cubicBezTo>
                    <a:pt x="40385" y="991593"/>
                    <a:pt x="51661" y="960895"/>
                    <a:pt x="61993" y="929898"/>
                  </a:cubicBezTo>
                  <a:cubicBezTo>
                    <a:pt x="67159" y="914400"/>
                    <a:pt x="68429" y="896996"/>
                    <a:pt x="77491" y="883403"/>
                  </a:cubicBezTo>
                  <a:lnTo>
                    <a:pt x="108488" y="836909"/>
                  </a:lnTo>
                  <a:lnTo>
                    <a:pt x="123986" y="774915"/>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2B01C3E4-D9A6-3F2D-54ED-61358DBFC01C}"/>
                </a:ext>
              </a:extLst>
            </p:cNvPr>
            <p:cNvSpPr/>
            <p:nvPr/>
          </p:nvSpPr>
          <p:spPr>
            <a:xfrm>
              <a:off x="4138048" y="4525505"/>
              <a:ext cx="635430" cy="573437"/>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D80447C0-9B50-E496-26D6-F473EB553355}"/>
                </a:ext>
              </a:extLst>
            </p:cNvPr>
            <p:cNvSpPr/>
            <p:nvPr/>
          </p:nvSpPr>
          <p:spPr>
            <a:xfrm>
              <a:off x="4773478" y="4662406"/>
              <a:ext cx="635430" cy="573437"/>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B8FA1734-512D-1E07-232B-C64034234369}"/>
                </a:ext>
              </a:extLst>
            </p:cNvPr>
            <p:cNvSpPr/>
            <p:nvPr/>
          </p:nvSpPr>
          <p:spPr>
            <a:xfrm>
              <a:off x="2657960" y="5393410"/>
              <a:ext cx="635430" cy="573437"/>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 name="Group 80">
            <a:extLst>
              <a:ext uri="{FF2B5EF4-FFF2-40B4-BE49-F238E27FC236}">
                <a16:creationId xmlns:a16="http://schemas.microsoft.com/office/drawing/2014/main" id="{5888263C-78E7-54AE-4F83-6388DA2E2F88}"/>
              </a:ext>
            </a:extLst>
          </p:cNvPr>
          <p:cNvGrpSpPr/>
          <p:nvPr/>
        </p:nvGrpSpPr>
        <p:grpSpPr>
          <a:xfrm>
            <a:off x="124973" y="3874819"/>
            <a:ext cx="4107753" cy="1865201"/>
            <a:chOff x="2435494" y="2659581"/>
            <a:chExt cx="4107753" cy="1865201"/>
          </a:xfrm>
        </p:grpSpPr>
        <p:grpSp>
          <p:nvGrpSpPr>
            <p:cNvPr id="56" name="Group 55">
              <a:extLst>
                <a:ext uri="{FF2B5EF4-FFF2-40B4-BE49-F238E27FC236}">
                  <a16:creationId xmlns:a16="http://schemas.microsoft.com/office/drawing/2014/main" id="{1B2B531D-FDFB-4F8A-ADD8-A2008C74148A}"/>
                </a:ext>
              </a:extLst>
            </p:cNvPr>
            <p:cNvGrpSpPr/>
            <p:nvPr/>
          </p:nvGrpSpPr>
          <p:grpSpPr>
            <a:xfrm>
              <a:off x="2435494" y="2659581"/>
              <a:ext cx="2075980" cy="1800000"/>
              <a:chOff x="4593572" y="672193"/>
              <a:chExt cx="2075980" cy="1800000"/>
            </a:xfrm>
          </p:grpSpPr>
          <p:pic>
            <p:nvPicPr>
              <p:cNvPr id="22" name="Picture 21">
                <a:extLst>
                  <a:ext uri="{FF2B5EF4-FFF2-40B4-BE49-F238E27FC236}">
                    <a16:creationId xmlns:a16="http://schemas.microsoft.com/office/drawing/2014/main" id="{0A8D21B6-972B-4A6C-C638-FCD81BDAD1DA}"/>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593572" y="672193"/>
                <a:ext cx="2075980" cy="1800000"/>
              </a:xfrm>
              <a:prstGeom prst="rect">
                <a:avLst/>
              </a:prstGeom>
            </p:spPr>
          </p:pic>
          <p:sp>
            <p:nvSpPr>
              <p:cNvPr id="23" name="Freeform 22">
                <a:extLst>
                  <a:ext uri="{FF2B5EF4-FFF2-40B4-BE49-F238E27FC236}">
                    <a16:creationId xmlns:a16="http://schemas.microsoft.com/office/drawing/2014/main" id="{5270733A-4858-CB63-BCE6-651DA271416E}"/>
                  </a:ext>
                </a:extLst>
              </p:cNvPr>
              <p:cNvSpPr/>
              <p:nvPr/>
            </p:nvSpPr>
            <p:spPr>
              <a:xfrm>
                <a:off x="5024980" y="861270"/>
                <a:ext cx="1114937" cy="732299"/>
              </a:xfrm>
              <a:custGeom>
                <a:avLst/>
                <a:gdLst>
                  <a:gd name="connsiteX0" fmla="*/ 601883 w 4247908"/>
                  <a:gd name="connsiteY0" fmla="*/ 170869 h 2790060"/>
                  <a:gd name="connsiteX1" fmla="*/ 544010 w 4247908"/>
                  <a:gd name="connsiteY1" fmla="*/ 159294 h 2790060"/>
                  <a:gd name="connsiteX2" fmla="*/ 474562 w 4247908"/>
                  <a:gd name="connsiteY2" fmla="*/ 124570 h 2790060"/>
                  <a:gd name="connsiteX3" fmla="*/ 416688 w 4247908"/>
                  <a:gd name="connsiteY3" fmla="*/ 112995 h 2790060"/>
                  <a:gd name="connsiteX4" fmla="*/ 370389 w 4247908"/>
                  <a:gd name="connsiteY4" fmla="*/ 101421 h 2790060"/>
                  <a:gd name="connsiteX5" fmla="*/ 243068 w 4247908"/>
                  <a:gd name="connsiteY5" fmla="*/ 78271 h 2790060"/>
                  <a:gd name="connsiteX6" fmla="*/ 138896 w 4247908"/>
                  <a:gd name="connsiteY6" fmla="*/ 101421 h 2790060"/>
                  <a:gd name="connsiteX7" fmla="*/ 69448 w 4247908"/>
                  <a:gd name="connsiteY7" fmla="*/ 124570 h 2790060"/>
                  <a:gd name="connsiteX8" fmla="*/ 23149 w 4247908"/>
                  <a:gd name="connsiteY8" fmla="*/ 170869 h 2790060"/>
                  <a:gd name="connsiteX9" fmla="*/ 0 w 4247908"/>
                  <a:gd name="connsiteY9" fmla="*/ 240317 h 2790060"/>
                  <a:gd name="connsiteX10" fmla="*/ 23149 w 4247908"/>
                  <a:gd name="connsiteY10" fmla="*/ 344489 h 2790060"/>
                  <a:gd name="connsiteX11" fmla="*/ 46298 w 4247908"/>
                  <a:gd name="connsiteY11" fmla="*/ 471810 h 2790060"/>
                  <a:gd name="connsiteX12" fmla="*/ 57873 w 4247908"/>
                  <a:gd name="connsiteY12" fmla="*/ 552833 h 2790060"/>
                  <a:gd name="connsiteX13" fmla="*/ 69448 w 4247908"/>
                  <a:gd name="connsiteY13" fmla="*/ 622281 h 2790060"/>
                  <a:gd name="connsiteX14" fmla="*/ 81022 w 4247908"/>
                  <a:gd name="connsiteY14" fmla="*/ 703304 h 2790060"/>
                  <a:gd name="connsiteX15" fmla="*/ 92597 w 4247908"/>
                  <a:gd name="connsiteY15" fmla="*/ 738028 h 2790060"/>
                  <a:gd name="connsiteX16" fmla="*/ 104172 w 4247908"/>
                  <a:gd name="connsiteY16" fmla="*/ 784327 h 2790060"/>
                  <a:gd name="connsiteX17" fmla="*/ 115746 w 4247908"/>
                  <a:gd name="connsiteY17" fmla="*/ 819051 h 2790060"/>
                  <a:gd name="connsiteX18" fmla="*/ 138896 w 4247908"/>
                  <a:gd name="connsiteY18" fmla="*/ 923223 h 2790060"/>
                  <a:gd name="connsiteX19" fmla="*/ 150470 w 4247908"/>
                  <a:gd name="connsiteY19" fmla="*/ 957947 h 2790060"/>
                  <a:gd name="connsiteX20" fmla="*/ 185194 w 4247908"/>
                  <a:gd name="connsiteY20" fmla="*/ 1073694 h 2790060"/>
                  <a:gd name="connsiteX21" fmla="*/ 208344 w 4247908"/>
                  <a:gd name="connsiteY21" fmla="*/ 1143142 h 2790060"/>
                  <a:gd name="connsiteX22" fmla="*/ 219919 w 4247908"/>
                  <a:gd name="connsiteY22" fmla="*/ 1177866 h 2790060"/>
                  <a:gd name="connsiteX23" fmla="*/ 243068 w 4247908"/>
                  <a:gd name="connsiteY23" fmla="*/ 1212590 h 2790060"/>
                  <a:gd name="connsiteX24" fmla="*/ 289367 w 4247908"/>
                  <a:gd name="connsiteY24" fmla="*/ 1305188 h 2790060"/>
                  <a:gd name="connsiteX25" fmla="*/ 312516 w 4247908"/>
                  <a:gd name="connsiteY25" fmla="*/ 1339912 h 2790060"/>
                  <a:gd name="connsiteX26" fmla="*/ 381964 w 4247908"/>
                  <a:gd name="connsiteY26" fmla="*/ 1386210 h 2790060"/>
                  <a:gd name="connsiteX27" fmla="*/ 451412 w 4247908"/>
                  <a:gd name="connsiteY27" fmla="*/ 1420934 h 2790060"/>
                  <a:gd name="connsiteX28" fmla="*/ 509286 w 4247908"/>
                  <a:gd name="connsiteY28" fmla="*/ 1432509 h 2790060"/>
                  <a:gd name="connsiteX29" fmla="*/ 578734 w 4247908"/>
                  <a:gd name="connsiteY29" fmla="*/ 1455659 h 2790060"/>
                  <a:gd name="connsiteX30" fmla="*/ 625032 w 4247908"/>
                  <a:gd name="connsiteY30" fmla="*/ 1467233 h 2790060"/>
                  <a:gd name="connsiteX31" fmla="*/ 682906 w 4247908"/>
                  <a:gd name="connsiteY31" fmla="*/ 1478808 h 2790060"/>
                  <a:gd name="connsiteX32" fmla="*/ 752354 w 4247908"/>
                  <a:gd name="connsiteY32" fmla="*/ 1501957 h 2790060"/>
                  <a:gd name="connsiteX33" fmla="*/ 787078 w 4247908"/>
                  <a:gd name="connsiteY33" fmla="*/ 1513532 h 2790060"/>
                  <a:gd name="connsiteX34" fmla="*/ 821802 w 4247908"/>
                  <a:gd name="connsiteY34" fmla="*/ 1525107 h 2790060"/>
                  <a:gd name="connsiteX35" fmla="*/ 937549 w 4247908"/>
                  <a:gd name="connsiteY35" fmla="*/ 1548256 h 2790060"/>
                  <a:gd name="connsiteX36" fmla="*/ 1018572 w 4247908"/>
                  <a:gd name="connsiteY36" fmla="*/ 1536681 h 2790060"/>
                  <a:gd name="connsiteX37" fmla="*/ 1122744 w 4247908"/>
                  <a:gd name="connsiteY37" fmla="*/ 1525107 h 2790060"/>
                  <a:gd name="connsiteX38" fmla="*/ 1180617 w 4247908"/>
                  <a:gd name="connsiteY38" fmla="*/ 1513532 h 2790060"/>
                  <a:gd name="connsiteX39" fmla="*/ 1226916 w 4247908"/>
                  <a:gd name="connsiteY39" fmla="*/ 1501957 h 2790060"/>
                  <a:gd name="connsiteX40" fmla="*/ 1689903 w 4247908"/>
                  <a:gd name="connsiteY40" fmla="*/ 1490383 h 2790060"/>
                  <a:gd name="connsiteX41" fmla="*/ 1770926 w 4247908"/>
                  <a:gd name="connsiteY41" fmla="*/ 1478808 h 2790060"/>
                  <a:gd name="connsiteX42" fmla="*/ 1817225 w 4247908"/>
                  <a:gd name="connsiteY42" fmla="*/ 1467233 h 2790060"/>
                  <a:gd name="connsiteX43" fmla="*/ 1886673 w 4247908"/>
                  <a:gd name="connsiteY43" fmla="*/ 1478808 h 2790060"/>
                  <a:gd name="connsiteX44" fmla="*/ 2037144 w 4247908"/>
                  <a:gd name="connsiteY44" fmla="*/ 1513532 h 2790060"/>
                  <a:gd name="connsiteX45" fmla="*/ 2095017 w 4247908"/>
                  <a:gd name="connsiteY45" fmla="*/ 1582980 h 2790060"/>
                  <a:gd name="connsiteX46" fmla="*/ 2106592 w 4247908"/>
                  <a:gd name="connsiteY46" fmla="*/ 1617704 h 2790060"/>
                  <a:gd name="connsiteX47" fmla="*/ 2129741 w 4247908"/>
                  <a:gd name="connsiteY47" fmla="*/ 1652428 h 2790060"/>
                  <a:gd name="connsiteX48" fmla="*/ 2176040 w 4247908"/>
                  <a:gd name="connsiteY48" fmla="*/ 1756600 h 2790060"/>
                  <a:gd name="connsiteX49" fmla="*/ 2199189 w 4247908"/>
                  <a:gd name="connsiteY49" fmla="*/ 1779750 h 2790060"/>
                  <a:gd name="connsiteX50" fmla="*/ 2222339 w 4247908"/>
                  <a:gd name="connsiteY50" fmla="*/ 1849198 h 2790060"/>
                  <a:gd name="connsiteX51" fmla="*/ 2257063 w 4247908"/>
                  <a:gd name="connsiteY51" fmla="*/ 1883922 h 2790060"/>
                  <a:gd name="connsiteX52" fmla="*/ 2303362 w 4247908"/>
                  <a:gd name="connsiteY52" fmla="*/ 1941795 h 2790060"/>
                  <a:gd name="connsiteX53" fmla="*/ 2314936 w 4247908"/>
                  <a:gd name="connsiteY53" fmla="*/ 1976519 h 2790060"/>
                  <a:gd name="connsiteX54" fmla="*/ 2407534 w 4247908"/>
                  <a:gd name="connsiteY54" fmla="*/ 2045967 h 2790060"/>
                  <a:gd name="connsiteX55" fmla="*/ 2476982 w 4247908"/>
                  <a:gd name="connsiteY55" fmla="*/ 2115415 h 2790060"/>
                  <a:gd name="connsiteX56" fmla="*/ 2546430 w 4247908"/>
                  <a:gd name="connsiteY56" fmla="*/ 2161714 h 2790060"/>
                  <a:gd name="connsiteX57" fmla="*/ 2592729 w 4247908"/>
                  <a:gd name="connsiteY57" fmla="*/ 2208013 h 2790060"/>
                  <a:gd name="connsiteX58" fmla="*/ 2627453 w 4247908"/>
                  <a:gd name="connsiteY58" fmla="*/ 2219588 h 2790060"/>
                  <a:gd name="connsiteX59" fmla="*/ 2696901 w 4247908"/>
                  <a:gd name="connsiteY59" fmla="*/ 2265886 h 2790060"/>
                  <a:gd name="connsiteX60" fmla="*/ 2731625 w 4247908"/>
                  <a:gd name="connsiteY60" fmla="*/ 2277461 h 2790060"/>
                  <a:gd name="connsiteX61" fmla="*/ 2801073 w 4247908"/>
                  <a:gd name="connsiteY61" fmla="*/ 2323760 h 2790060"/>
                  <a:gd name="connsiteX62" fmla="*/ 2870521 w 4247908"/>
                  <a:gd name="connsiteY62" fmla="*/ 2346909 h 2790060"/>
                  <a:gd name="connsiteX63" fmla="*/ 2916820 w 4247908"/>
                  <a:gd name="connsiteY63" fmla="*/ 2358484 h 2790060"/>
                  <a:gd name="connsiteX64" fmla="*/ 2986268 w 4247908"/>
                  <a:gd name="connsiteY64" fmla="*/ 2381633 h 2790060"/>
                  <a:gd name="connsiteX65" fmla="*/ 3020992 w 4247908"/>
                  <a:gd name="connsiteY65" fmla="*/ 2393208 h 2790060"/>
                  <a:gd name="connsiteX66" fmla="*/ 3090440 w 4247908"/>
                  <a:gd name="connsiteY66" fmla="*/ 2439507 h 2790060"/>
                  <a:gd name="connsiteX67" fmla="*/ 3125164 w 4247908"/>
                  <a:gd name="connsiteY67" fmla="*/ 2474231 h 2790060"/>
                  <a:gd name="connsiteX68" fmla="*/ 3183037 w 4247908"/>
                  <a:gd name="connsiteY68" fmla="*/ 2508955 h 2790060"/>
                  <a:gd name="connsiteX69" fmla="*/ 3252486 w 4247908"/>
                  <a:gd name="connsiteY69" fmla="*/ 2555253 h 2790060"/>
                  <a:gd name="connsiteX70" fmla="*/ 3310359 w 4247908"/>
                  <a:gd name="connsiteY70" fmla="*/ 2613127 h 2790060"/>
                  <a:gd name="connsiteX71" fmla="*/ 3345083 w 4247908"/>
                  <a:gd name="connsiteY71" fmla="*/ 2636276 h 2790060"/>
                  <a:gd name="connsiteX72" fmla="*/ 3391382 w 4247908"/>
                  <a:gd name="connsiteY72" fmla="*/ 2682575 h 2790060"/>
                  <a:gd name="connsiteX73" fmla="*/ 3460830 w 4247908"/>
                  <a:gd name="connsiteY73" fmla="*/ 2717299 h 2790060"/>
                  <a:gd name="connsiteX74" fmla="*/ 3495554 w 4247908"/>
                  <a:gd name="connsiteY74" fmla="*/ 2740448 h 2790060"/>
                  <a:gd name="connsiteX75" fmla="*/ 3588151 w 4247908"/>
                  <a:gd name="connsiteY75" fmla="*/ 2763598 h 2790060"/>
                  <a:gd name="connsiteX76" fmla="*/ 3703898 w 4247908"/>
                  <a:gd name="connsiteY76" fmla="*/ 2775172 h 2790060"/>
                  <a:gd name="connsiteX77" fmla="*/ 3773346 w 4247908"/>
                  <a:gd name="connsiteY77" fmla="*/ 2752023 h 2790060"/>
                  <a:gd name="connsiteX78" fmla="*/ 3796496 w 4247908"/>
                  <a:gd name="connsiteY78" fmla="*/ 2728874 h 2790060"/>
                  <a:gd name="connsiteX79" fmla="*/ 3831220 w 4247908"/>
                  <a:gd name="connsiteY79" fmla="*/ 2717299 h 2790060"/>
                  <a:gd name="connsiteX80" fmla="*/ 3854369 w 4247908"/>
                  <a:gd name="connsiteY80" fmla="*/ 2682575 h 2790060"/>
                  <a:gd name="connsiteX81" fmla="*/ 3923817 w 4247908"/>
                  <a:gd name="connsiteY81" fmla="*/ 2589977 h 2790060"/>
                  <a:gd name="connsiteX82" fmla="*/ 3958541 w 4247908"/>
                  <a:gd name="connsiteY82" fmla="*/ 2520529 h 2790060"/>
                  <a:gd name="connsiteX83" fmla="*/ 3970116 w 4247908"/>
                  <a:gd name="connsiteY83" fmla="*/ 2485805 h 2790060"/>
                  <a:gd name="connsiteX84" fmla="*/ 3993265 w 4247908"/>
                  <a:gd name="connsiteY84" fmla="*/ 2451081 h 2790060"/>
                  <a:gd name="connsiteX85" fmla="*/ 4004840 w 4247908"/>
                  <a:gd name="connsiteY85" fmla="*/ 2416357 h 2790060"/>
                  <a:gd name="connsiteX86" fmla="*/ 4039564 w 4247908"/>
                  <a:gd name="connsiteY86" fmla="*/ 2381633 h 2790060"/>
                  <a:gd name="connsiteX87" fmla="*/ 4097437 w 4247908"/>
                  <a:gd name="connsiteY87" fmla="*/ 2277461 h 2790060"/>
                  <a:gd name="connsiteX88" fmla="*/ 4120587 w 4247908"/>
                  <a:gd name="connsiteY88" fmla="*/ 2242737 h 2790060"/>
                  <a:gd name="connsiteX89" fmla="*/ 4132162 w 4247908"/>
                  <a:gd name="connsiteY89" fmla="*/ 2196438 h 2790060"/>
                  <a:gd name="connsiteX90" fmla="*/ 4143736 w 4247908"/>
                  <a:gd name="connsiteY90" fmla="*/ 2161714 h 2790060"/>
                  <a:gd name="connsiteX91" fmla="*/ 4155311 w 4247908"/>
                  <a:gd name="connsiteY91" fmla="*/ 2103841 h 2790060"/>
                  <a:gd name="connsiteX92" fmla="*/ 4190035 w 4247908"/>
                  <a:gd name="connsiteY92" fmla="*/ 1976519 h 2790060"/>
                  <a:gd name="connsiteX93" fmla="*/ 4213184 w 4247908"/>
                  <a:gd name="connsiteY93" fmla="*/ 1768175 h 2790060"/>
                  <a:gd name="connsiteX94" fmla="*/ 4224759 w 4247908"/>
                  <a:gd name="connsiteY94" fmla="*/ 1710302 h 2790060"/>
                  <a:gd name="connsiteX95" fmla="*/ 4236334 w 4247908"/>
                  <a:gd name="connsiteY95" fmla="*/ 1606129 h 2790060"/>
                  <a:gd name="connsiteX96" fmla="*/ 4247908 w 4247908"/>
                  <a:gd name="connsiteY96" fmla="*/ 1513532 h 2790060"/>
                  <a:gd name="connsiteX97" fmla="*/ 4236334 w 4247908"/>
                  <a:gd name="connsiteY97" fmla="*/ 1432509 h 2790060"/>
                  <a:gd name="connsiteX98" fmla="*/ 4224759 w 4247908"/>
                  <a:gd name="connsiteY98" fmla="*/ 1363061 h 2790060"/>
                  <a:gd name="connsiteX99" fmla="*/ 4213184 w 4247908"/>
                  <a:gd name="connsiteY99" fmla="*/ 1270464 h 2790060"/>
                  <a:gd name="connsiteX100" fmla="*/ 4190035 w 4247908"/>
                  <a:gd name="connsiteY100" fmla="*/ 1189441 h 2790060"/>
                  <a:gd name="connsiteX101" fmla="*/ 4178460 w 4247908"/>
                  <a:gd name="connsiteY101" fmla="*/ 1131567 h 2790060"/>
                  <a:gd name="connsiteX102" fmla="*/ 4155311 w 4247908"/>
                  <a:gd name="connsiteY102" fmla="*/ 1038970 h 2790060"/>
                  <a:gd name="connsiteX103" fmla="*/ 4143736 w 4247908"/>
                  <a:gd name="connsiteY103" fmla="*/ 992671 h 2790060"/>
                  <a:gd name="connsiteX104" fmla="*/ 4097437 w 4247908"/>
                  <a:gd name="connsiteY104" fmla="*/ 865350 h 2790060"/>
                  <a:gd name="connsiteX105" fmla="*/ 4051139 w 4247908"/>
                  <a:gd name="connsiteY105" fmla="*/ 784327 h 2790060"/>
                  <a:gd name="connsiteX106" fmla="*/ 4027989 w 4247908"/>
                  <a:gd name="connsiteY106" fmla="*/ 761177 h 2790060"/>
                  <a:gd name="connsiteX107" fmla="*/ 3993265 w 4247908"/>
                  <a:gd name="connsiteY107" fmla="*/ 680155 h 2790060"/>
                  <a:gd name="connsiteX108" fmla="*/ 3970116 w 4247908"/>
                  <a:gd name="connsiteY108" fmla="*/ 610707 h 2790060"/>
                  <a:gd name="connsiteX109" fmla="*/ 3958541 w 4247908"/>
                  <a:gd name="connsiteY109" fmla="*/ 575983 h 2790060"/>
                  <a:gd name="connsiteX110" fmla="*/ 3912243 w 4247908"/>
                  <a:gd name="connsiteY110" fmla="*/ 506534 h 2790060"/>
                  <a:gd name="connsiteX111" fmla="*/ 3889093 w 4247908"/>
                  <a:gd name="connsiteY111" fmla="*/ 483385 h 2790060"/>
                  <a:gd name="connsiteX112" fmla="*/ 3865944 w 4247908"/>
                  <a:gd name="connsiteY112" fmla="*/ 448661 h 2790060"/>
                  <a:gd name="connsiteX113" fmla="*/ 3842794 w 4247908"/>
                  <a:gd name="connsiteY113" fmla="*/ 425512 h 2790060"/>
                  <a:gd name="connsiteX114" fmla="*/ 3819645 w 4247908"/>
                  <a:gd name="connsiteY114" fmla="*/ 390788 h 2790060"/>
                  <a:gd name="connsiteX115" fmla="*/ 3750197 w 4247908"/>
                  <a:gd name="connsiteY115" fmla="*/ 344489 h 2790060"/>
                  <a:gd name="connsiteX116" fmla="*/ 3703898 w 4247908"/>
                  <a:gd name="connsiteY116" fmla="*/ 309765 h 2790060"/>
                  <a:gd name="connsiteX117" fmla="*/ 3646025 w 4247908"/>
                  <a:gd name="connsiteY117" fmla="*/ 286615 h 2790060"/>
                  <a:gd name="connsiteX118" fmla="*/ 3611301 w 4247908"/>
                  <a:gd name="connsiteY118" fmla="*/ 275041 h 2790060"/>
                  <a:gd name="connsiteX119" fmla="*/ 3483979 w 4247908"/>
                  <a:gd name="connsiteY119" fmla="*/ 251891 h 2790060"/>
                  <a:gd name="connsiteX120" fmla="*/ 3426106 w 4247908"/>
                  <a:gd name="connsiteY120" fmla="*/ 240317 h 2790060"/>
                  <a:gd name="connsiteX121" fmla="*/ 3345083 w 4247908"/>
                  <a:gd name="connsiteY121" fmla="*/ 217167 h 2790060"/>
                  <a:gd name="connsiteX122" fmla="*/ 3240911 w 4247908"/>
                  <a:gd name="connsiteY122" fmla="*/ 205593 h 2790060"/>
                  <a:gd name="connsiteX123" fmla="*/ 3194612 w 4247908"/>
                  <a:gd name="connsiteY123" fmla="*/ 194018 h 2790060"/>
                  <a:gd name="connsiteX124" fmla="*/ 3136739 w 4247908"/>
                  <a:gd name="connsiteY124" fmla="*/ 182443 h 2790060"/>
                  <a:gd name="connsiteX125" fmla="*/ 3102015 w 4247908"/>
                  <a:gd name="connsiteY125" fmla="*/ 170869 h 2790060"/>
                  <a:gd name="connsiteX126" fmla="*/ 3044141 w 4247908"/>
                  <a:gd name="connsiteY126" fmla="*/ 159294 h 2790060"/>
                  <a:gd name="connsiteX127" fmla="*/ 2997843 w 4247908"/>
                  <a:gd name="connsiteY127" fmla="*/ 147719 h 2790060"/>
                  <a:gd name="connsiteX128" fmla="*/ 2858946 w 4247908"/>
                  <a:gd name="connsiteY128" fmla="*/ 124570 h 2790060"/>
                  <a:gd name="connsiteX129" fmla="*/ 2824222 w 4247908"/>
                  <a:gd name="connsiteY129" fmla="*/ 112995 h 2790060"/>
                  <a:gd name="connsiteX130" fmla="*/ 2453832 w 4247908"/>
                  <a:gd name="connsiteY130" fmla="*/ 89846 h 2790060"/>
                  <a:gd name="connsiteX131" fmla="*/ 2199189 w 4247908"/>
                  <a:gd name="connsiteY131" fmla="*/ 101421 h 2790060"/>
                  <a:gd name="connsiteX132" fmla="*/ 2164465 w 4247908"/>
                  <a:gd name="connsiteY132" fmla="*/ 89846 h 2790060"/>
                  <a:gd name="connsiteX133" fmla="*/ 2083443 w 4247908"/>
                  <a:gd name="connsiteY133" fmla="*/ 78271 h 2790060"/>
                  <a:gd name="connsiteX134" fmla="*/ 2025569 w 4247908"/>
                  <a:gd name="connsiteY134" fmla="*/ 66696 h 2790060"/>
                  <a:gd name="connsiteX135" fmla="*/ 1944546 w 4247908"/>
                  <a:gd name="connsiteY135" fmla="*/ 55122 h 2790060"/>
                  <a:gd name="connsiteX136" fmla="*/ 1851949 w 4247908"/>
                  <a:gd name="connsiteY136" fmla="*/ 43547 h 2790060"/>
                  <a:gd name="connsiteX137" fmla="*/ 1805650 w 4247908"/>
                  <a:gd name="connsiteY137" fmla="*/ 31972 h 2790060"/>
                  <a:gd name="connsiteX138" fmla="*/ 1724627 w 4247908"/>
                  <a:gd name="connsiteY138" fmla="*/ 20398 h 2790060"/>
                  <a:gd name="connsiteX139" fmla="*/ 1446835 w 4247908"/>
                  <a:gd name="connsiteY139" fmla="*/ 20398 h 2790060"/>
                  <a:gd name="connsiteX140" fmla="*/ 1331088 w 4247908"/>
                  <a:gd name="connsiteY140" fmla="*/ 31972 h 2790060"/>
                  <a:gd name="connsiteX141" fmla="*/ 1169043 w 4247908"/>
                  <a:gd name="connsiteY141" fmla="*/ 43547 h 2790060"/>
                  <a:gd name="connsiteX142" fmla="*/ 983848 w 4247908"/>
                  <a:gd name="connsiteY142" fmla="*/ 89846 h 2790060"/>
                  <a:gd name="connsiteX143" fmla="*/ 937549 w 4247908"/>
                  <a:gd name="connsiteY143" fmla="*/ 101421 h 2790060"/>
                  <a:gd name="connsiteX144" fmla="*/ 891250 w 4247908"/>
                  <a:gd name="connsiteY144" fmla="*/ 112995 h 2790060"/>
                  <a:gd name="connsiteX145" fmla="*/ 856526 w 4247908"/>
                  <a:gd name="connsiteY145" fmla="*/ 124570 h 2790060"/>
                  <a:gd name="connsiteX146" fmla="*/ 798653 w 4247908"/>
                  <a:gd name="connsiteY146" fmla="*/ 136145 h 2790060"/>
                  <a:gd name="connsiteX147" fmla="*/ 706055 w 4247908"/>
                  <a:gd name="connsiteY147" fmla="*/ 159294 h 2790060"/>
                  <a:gd name="connsiteX148" fmla="*/ 671331 w 4247908"/>
                  <a:gd name="connsiteY148" fmla="*/ 170869 h 2790060"/>
                  <a:gd name="connsiteX149" fmla="*/ 601883 w 4247908"/>
                  <a:gd name="connsiteY149" fmla="*/ 170869 h 279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4247908" h="2790060">
                    <a:moveTo>
                      <a:pt x="601883" y="170869"/>
                    </a:moveTo>
                    <a:cubicBezTo>
                      <a:pt x="580663" y="168940"/>
                      <a:pt x="562430" y="166202"/>
                      <a:pt x="544010" y="159294"/>
                    </a:cubicBezTo>
                    <a:cubicBezTo>
                      <a:pt x="430853" y="116860"/>
                      <a:pt x="582370" y="151523"/>
                      <a:pt x="474562" y="124570"/>
                    </a:cubicBezTo>
                    <a:cubicBezTo>
                      <a:pt x="455476" y="119798"/>
                      <a:pt x="435893" y="117263"/>
                      <a:pt x="416688" y="112995"/>
                    </a:cubicBezTo>
                    <a:cubicBezTo>
                      <a:pt x="401159" y="109544"/>
                      <a:pt x="385918" y="104872"/>
                      <a:pt x="370389" y="101421"/>
                    </a:cubicBezTo>
                    <a:cubicBezTo>
                      <a:pt x="321847" y="90634"/>
                      <a:pt x="293337" y="86649"/>
                      <a:pt x="243068" y="78271"/>
                    </a:cubicBezTo>
                    <a:cubicBezTo>
                      <a:pt x="210020" y="84881"/>
                      <a:pt x="171593" y="91612"/>
                      <a:pt x="138896" y="101421"/>
                    </a:cubicBezTo>
                    <a:cubicBezTo>
                      <a:pt x="115524" y="108433"/>
                      <a:pt x="69448" y="124570"/>
                      <a:pt x="69448" y="124570"/>
                    </a:cubicBezTo>
                    <a:cubicBezTo>
                      <a:pt x="54015" y="140003"/>
                      <a:pt x="30051" y="150163"/>
                      <a:pt x="23149" y="170869"/>
                    </a:cubicBezTo>
                    <a:lnTo>
                      <a:pt x="0" y="240317"/>
                    </a:lnTo>
                    <a:cubicBezTo>
                      <a:pt x="34891" y="414784"/>
                      <a:pt x="-9530" y="197438"/>
                      <a:pt x="23149" y="344489"/>
                    </a:cubicBezTo>
                    <a:cubicBezTo>
                      <a:pt x="32182" y="385135"/>
                      <a:pt x="40014" y="430960"/>
                      <a:pt x="46298" y="471810"/>
                    </a:cubicBezTo>
                    <a:cubicBezTo>
                      <a:pt x="50446" y="498775"/>
                      <a:pt x="53724" y="525868"/>
                      <a:pt x="57873" y="552833"/>
                    </a:cubicBezTo>
                    <a:cubicBezTo>
                      <a:pt x="61442" y="576029"/>
                      <a:pt x="65879" y="599085"/>
                      <a:pt x="69448" y="622281"/>
                    </a:cubicBezTo>
                    <a:cubicBezTo>
                      <a:pt x="73596" y="649246"/>
                      <a:pt x="75672" y="676552"/>
                      <a:pt x="81022" y="703304"/>
                    </a:cubicBezTo>
                    <a:cubicBezTo>
                      <a:pt x="83415" y="715268"/>
                      <a:pt x="89245" y="726297"/>
                      <a:pt x="92597" y="738028"/>
                    </a:cubicBezTo>
                    <a:cubicBezTo>
                      <a:pt x="96967" y="753324"/>
                      <a:pt x="99802" y="769031"/>
                      <a:pt x="104172" y="784327"/>
                    </a:cubicBezTo>
                    <a:cubicBezTo>
                      <a:pt x="107524" y="796058"/>
                      <a:pt x="112394" y="807320"/>
                      <a:pt x="115746" y="819051"/>
                    </a:cubicBezTo>
                    <a:cubicBezTo>
                      <a:pt x="139511" y="902231"/>
                      <a:pt x="115026" y="827744"/>
                      <a:pt x="138896" y="923223"/>
                    </a:cubicBezTo>
                    <a:cubicBezTo>
                      <a:pt x="141855" y="935059"/>
                      <a:pt x="147118" y="946216"/>
                      <a:pt x="150470" y="957947"/>
                    </a:cubicBezTo>
                    <a:cubicBezTo>
                      <a:pt x="185448" y="1080371"/>
                      <a:pt x="130195" y="908698"/>
                      <a:pt x="185194" y="1073694"/>
                    </a:cubicBezTo>
                    <a:lnTo>
                      <a:pt x="208344" y="1143142"/>
                    </a:lnTo>
                    <a:cubicBezTo>
                      <a:pt x="212202" y="1154717"/>
                      <a:pt x="213151" y="1167714"/>
                      <a:pt x="219919" y="1177866"/>
                    </a:cubicBezTo>
                    <a:cubicBezTo>
                      <a:pt x="227635" y="1189441"/>
                      <a:pt x="237418" y="1199878"/>
                      <a:pt x="243068" y="1212590"/>
                    </a:cubicBezTo>
                    <a:cubicBezTo>
                      <a:pt x="312204" y="1368147"/>
                      <a:pt x="229939" y="1230903"/>
                      <a:pt x="289367" y="1305188"/>
                    </a:cubicBezTo>
                    <a:cubicBezTo>
                      <a:pt x="298057" y="1316051"/>
                      <a:pt x="302047" y="1330752"/>
                      <a:pt x="312516" y="1339912"/>
                    </a:cubicBezTo>
                    <a:cubicBezTo>
                      <a:pt x="333454" y="1358233"/>
                      <a:pt x="358815" y="1370777"/>
                      <a:pt x="381964" y="1386210"/>
                    </a:cubicBezTo>
                    <a:cubicBezTo>
                      <a:pt x="415916" y="1408844"/>
                      <a:pt x="413071" y="1411349"/>
                      <a:pt x="451412" y="1420934"/>
                    </a:cubicBezTo>
                    <a:cubicBezTo>
                      <a:pt x="470498" y="1425705"/>
                      <a:pt x="490306" y="1427332"/>
                      <a:pt x="509286" y="1432509"/>
                    </a:cubicBezTo>
                    <a:cubicBezTo>
                      <a:pt x="532828" y="1438930"/>
                      <a:pt x="555061" y="1449741"/>
                      <a:pt x="578734" y="1455659"/>
                    </a:cubicBezTo>
                    <a:cubicBezTo>
                      <a:pt x="594167" y="1459517"/>
                      <a:pt x="609503" y="1463782"/>
                      <a:pt x="625032" y="1467233"/>
                    </a:cubicBezTo>
                    <a:cubicBezTo>
                      <a:pt x="644237" y="1471501"/>
                      <a:pt x="663926" y="1473632"/>
                      <a:pt x="682906" y="1478808"/>
                    </a:cubicBezTo>
                    <a:cubicBezTo>
                      <a:pt x="706448" y="1485228"/>
                      <a:pt x="729205" y="1494241"/>
                      <a:pt x="752354" y="1501957"/>
                    </a:cubicBezTo>
                    <a:lnTo>
                      <a:pt x="787078" y="1513532"/>
                    </a:lnTo>
                    <a:cubicBezTo>
                      <a:pt x="798653" y="1517390"/>
                      <a:pt x="809838" y="1522714"/>
                      <a:pt x="821802" y="1525107"/>
                    </a:cubicBezTo>
                    <a:lnTo>
                      <a:pt x="937549" y="1548256"/>
                    </a:lnTo>
                    <a:lnTo>
                      <a:pt x="1018572" y="1536681"/>
                    </a:lnTo>
                    <a:cubicBezTo>
                      <a:pt x="1053240" y="1532348"/>
                      <a:pt x="1088157" y="1530048"/>
                      <a:pt x="1122744" y="1525107"/>
                    </a:cubicBezTo>
                    <a:cubicBezTo>
                      <a:pt x="1142219" y="1522325"/>
                      <a:pt x="1161412" y="1517800"/>
                      <a:pt x="1180617" y="1513532"/>
                    </a:cubicBezTo>
                    <a:cubicBezTo>
                      <a:pt x="1196146" y="1510081"/>
                      <a:pt x="1211024" y="1502679"/>
                      <a:pt x="1226916" y="1501957"/>
                    </a:cubicBezTo>
                    <a:cubicBezTo>
                      <a:pt x="1381134" y="1494947"/>
                      <a:pt x="1535574" y="1494241"/>
                      <a:pt x="1689903" y="1490383"/>
                    </a:cubicBezTo>
                    <a:cubicBezTo>
                      <a:pt x="1716911" y="1486525"/>
                      <a:pt x="1744084" y="1483688"/>
                      <a:pt x="1770926" y="1478808"/>
                    </a:cubicBezTo>
                    <a:cubicBezTo>
                      <a:pt x="1786577" y="1475962"/>
                      <a:pt x="1801317" y="1467233"/>
                      <a:pt x="1817225" y="1467233"/>
                    </a:cubicBezTo>
                    <a:cubicBezTo>
                      <a:pt x="1840694" y="1467233"/>
                      <a:pt x="1863606" y="1474483"/>
                      <a:pt x="1886673" y="1478808"/>
                    </a:cubicBezTo>
                    <a:cubicBezTo>
                      <a:pt x="2003441" y="1500702"/>
                      <a:pt x="1968486" y="1490645"/>
                      <a:pt x="2037144" y="1513532"/>
                    </a:cubicBezTo>
                    <a:cubicBezTo>
                      <a:pt x="2062743" y="1539131"/>
                      <a:pt x="2078902" y="1550750"/>
                      <a:pt x="2095017" y="1582980"/>
                    </a:cubicBezTo>
                    <a:cubicBezTo>
                      <a:pt x="2100473" y="1593893"/>
                      <a:pt x="2101136" y="1606791"/>
                      <a:pt x="2106592" y="1617704"/>
                    </a:cubicBezTo>
                    <a:cubicBezTo>
                      <a:pt x="2112813" y="1630146"/>
                      <a:pt x="2124091" y="1639716"/>
                      <a:pt x="2129741" y="1652428"/>
                    </a:cubicBezTo>
                    <a:cubicBezTo>
                      <a:pt x="2161864" y="1724704"/>
                      <a:pt x="2136748" y="1707484"/>
                      <a:pt x="2176040" y="1756600"/>
                    </a:cubicBezTo>
                    <a:cubicBezTo>
                      <a:pt x="2182857" y="1765122"/>
                      <a:pt x="2191473" y="1772033"/>
                      <a:pt x="2199189" y="1779750"/>
                    </a:cubicBezTo>
                    <a:cubicBezTo>
                      <a:pt x="2206906" y="1802899"/>
                      <a:pt x="2205084" y="1831943"/>
                      <a:pt x="2222339" y="1849198"/>
                    </a:cubicBezTo>
                    <a:cubicBezTo>
                      <a:pt x="2233914" y="1860773"/>
                      <a:pt x="2246584" y="1871347"/>
                      <a:pt x="2257063" y="1883922"/>
                    </a:cubicBezTo>
                    <a:cubicBezTo>
                      <a:pt x="2330060" y="1971519"/>
                      <a:pt x="2236020" y="1874455"/>
                      <a:pt x="2303362" y="1941795"/>
                    </a:cubicBezTo>
                    <a:cubicBezTo>
                      <a:pt x="2307220" y="1953370"/>
                      <a:pt x="2308659" y="1966057"/>
                      <a:pt x="2314936" y="1976519"/>
                    </a:cubicBezTo>
                    <a:cubicBezTo>
                      <a:pt x="2330337" y="2002188"/>
                      <a:pt x="2398916" y="2037349"/>
                      <a:pt x="2407534" y="2045967"/>
                    </a:cubicBezTo>
                    <a:cubicBezTo>
                      <a:pt x="2430683" y="2069116"/>
                      <a:pt x="2449742" y="2097255"/>
                      <a:pt x="2476982" y="2115415"/>
                    </a:cubicBezTo>
                    <a:cubicBezTo>
                      <a:pt x="2500131" y="2130848"/>
                      <a:pt x="2526757" y="2142041"/>
                      <a:pt x="2546430" y="2161714"/>
                    </a:cubicBezTo>
                    <a:cubicBezTo>
                      <a:pt x="2561863" y="2177147"/>
                      <a:pt x="2572024" y="2201111"/>
                      <a:pt x="2592729" y="2208013"/>
                    </a:cubicBezTo>
                    <a:cubicBezTo>
                      <a:pt x="2604304" y="2211871"/>
                      <a:pt x="2616788" y="2213663"/>
                      <a:pt x="2627453" y="2219588"/>
                    </a:cubicBezTo>
                    <a:cubicBezTo>
                      <a:pt x="2651774" y="2233099"/>
                      <a:pt x="2670507" y="2257088"/>
                      <a:pt x="2696901" y="2265886"/>
                    </a:cubicBezTo>
                    <a:cubicBezTo>
                      <a:pt x="2708476" y="2269744"/>
                      <a:pt x="2720960" y="2271536"/>
                      <a:pt x="2731625" y="2277461"/>
                    </a:cubicBezTo>
                    <a:cubicBezTo>
                      <a:pt x="2755946" y="2290973"/>
                      <a:pt x="2774679" y="2314962"/>
                      <a:pt x="2801073" y="2323760"/>
                    </a:cubicBezTo>
                    <a:cubicBezTo>
                      <a:pt x="2824222" y="2331476"/>
                      <a:pt x="2846848" y="2340991"/>
                      <a:pt x="2870521" y="2346909"/>
                    </a:cubicBezTo>
                    <a:cubicBezTo>
                      <a:pt x="2885954" y="2350767"/>
                      <a:pt x="2901583" y="2353913"/>
                      <a:pt x="2916820" y="2358484"/>
                    </a:cubicBezTo>
                    <a:cubicBezTo>
                      <a:pt x="2940192" y="2365496"/>
                      <a:pt x="2963119" y="2373917"/>
                      <a:pt x="2986268" y="2381633"/>
                    </a:cubicBezTo>
                    <a:lnTo>
                      <a:pt x="3020992" y="2393208"/>
                    </a:lnTo>
                    <a:cubicBezTo>
                      <a:pt x="3131765" y="2503981"/>
                      <a:pt x="2989934" y="2372503"/>
                      <a:pt x="3090440" y="2439507"/>
                    </a:cubicBezTo>
                    <a:cubicBezTo>
                      <a:pt x="3104060" y="2448587"/>
                      <a:pt x="3112069" y="2464410"/>
                      <a:pt x="3125164" y="2474231"/>
                    </a:cubicBezTo>
                    <a:cubicBezTo>
                      <a:pt x="3143162" y="2487729"/>
                      <a:pt x="3164057" y="2496877"/>
                      <a:pt x="3183037" y="2508955"/>
                    </a:cubicBezTo>
                    <a:cubicBezTo>
                      <a:pt x="3206510" y="2523892"/>
                      <a:pt x="3232813" y="2535580"/>
                      <a:pt x="3252486" y="2555253"/>
                    </a:cubicBezTo>
                    <a:cubicBezTo>
                      <a:pt x="3271777" y="2574544"/>
                      <a:pt x="3287659" y="2597994"/>
                      <a:pt x="3310359" y="2613127"/>
                    </a:cubicBezTo>
                    <a:cubicBezTo>
                      <a:pt x="3321934" y="2620843"/>
                      <a:pt x="3334521" y="2627223"/>
                      <a:pt x="3345083" y="2636276"/>
                    </a:cubicBezTo>
                    <a:cubicBezTo>
                      <a:pt x="3361654" y="2650480"/>
                      <a:pt x="3373222" y="2670468"/>
                      <a:pt x="3391382" y="2682575"/>
                    </a:cubicBezTo>
                    <a:cubicBezTo>
                      <a:pt x="3490896" y="2748917"/>
                      <a:pt x="3364988" y="2669378"/>
                      <a:pt x="3460830" y="2717299"/>
                    </a:cubicBezTo>
                    <a:cubicBezTo>
                      <a:pt x="3473272" y="2723520"/>
                      <a:pt x="3483112" y="2734227"/>
                      <a:pt x="3495554" y="2740448"/>
                    </a:cubicBezTo>
                    <a:cubicBezTo>
                      <a:pt x="3519283" y="2752312"/>
                      <a:pt x="3566137" y="2759195"/>
                      <a:pt x="3588151" y="2763598"/>
                    </a:cubicBezTo>
                    <a:cubicBezTo>
                      <a:pt x="3640840" y="2798724"/>
                      <a:pt x="3618389" y="2794905"/>
                      <a:pt x="3703898" y="2775172"/>
                    </a:cubicBezTo>
                    <a:cubicBezTo>
                      <a:pt x="3727675" y="2769685"/>
                      <a:pt x="3773346" y="2752023"/>
                      <a:pt x="3773346" y="2752023"/>
                    </a:cubicBezTo>
                    <a:cubicBezTo>
                      <a:pt x="3781063" y="2744307"/>
                      <a:pt x="3787138" y="2734489"/>
                      <a:pt x="3796496" y="2728874"/>
                    </a:cubicBezTo>
                    <a:cubicBezTo>
                      <a:pt x="3806958" y="2722597"/>
                      <a:pt x="3821693" y="2724921"/>
                      <a:pt x="3831220" y="2717299"/>
                    </a:cubicBezTo>
                    <a:cubicBezTo>
                      <a:pt x="3842083" y="2708609"/>
                      <a:pt x="3845679" y="2693438"/>
                      <a:pt x="3854369" y="2682575"/>
                    </a:cubicBezTo>
                    <a:cubicBezTo>
                      <a:pt x="3885712" y="2643397"/>
                      <a:pt x="3900737" y="2659215"/>
                      <a:pt x="3923817" y="2589977"/>
                    </a:cubicBezTo>
                    <a:cubicBezTo>
                      <a:pt x="3952911" y="2502697"/>
                      <a:pt x="3913665" y="2610280"/>
                      <a:pt x="3958541" y="2520529"/>
                    </a:cubicBezTo>
                    <a:cubicBezTo>
                      <a:pt x="3963997" y="2509616"/>
                      <a:pt x="3964660" y="2496718"/>
                      <a:pt x="3970116" y="2485805"/>
                    </a:cubicBezTo>
                    <a:cubicBezTo>
                      <a:pt x="3976337" y="2473363"/>
                      <a:pt x="3987044" y="2463523"/>
                      <a:pt x="3993265" y="2451081"/>
                    </a:cubicBezTo>
                    <a:cubicBezTo>
                      <a:pt x="3998721" y="2440168"/>
                      <a:pt x="3998072" y="2426509"/>
                      <a:pt x="4004840" y="2416357"/>
                    </a:cubicBezTo>
                    <a:cubicBezTo>
                      <a:pt x="4013920" y="2402737"/>
                      <a:pt x="4027989" y="2393208"/>
                      <a:pt x="4039564" y="2381633"/>
                    </a:cubicBezTo>
                    <a:cubicBezTo>
                      <a:pt x="4059937" y="2320516"/>
                      <a:pt x="4044372" y="2357058"/>
                      <a:pt x="4097437" y="2277461"/>
                    </a:cubicBezTo>
                    <a:lnTo>
                      <a:pt x="4120587" y="2242737"/>
                    </a:lnTo>
                    <a:cubicBezTo>
                      <a:pt x="4124445" y="2227304"/>
                      <a:pt x="4127792" y="2211734"/>
                      <a:pt x="4132162" y="2196438"/>
                    </a:cubicBezTo>
                    <a:cubicBezTo>
                      <a:pt x="4135514" y="2184707"/>
                      <a:pt x="4140777" y="2173550"/>
                      <a:pt x="4143736" y="2161714"/>
                    </a:cubicBezTo>
                    <a:cubicBezTo>
                      <a:pt x="4148507" y="2142628"/>
                      <a:pt x="4150135" y="2122821"/>
                      <a:pt x="4155311" y="2103841"/>
                    </a:cubicBezTo>
                    <a:cubicBezTo>
                      <a:pt x="4176047" y="2027809"/>
                      <a:pt x="4180636" y="2048581"/>
                      <a:pt x="4190035" y="1976519"/>
                    </a:cubicBezTo>
                    <a:cubicBezTo>
                      <a:pt x="4199073" y="1907231"/>
                      <a:pt x="4199480" y="1836693"/>
                      <a:pt x="4213184" y="1768175"/>
                    </a:cubicBezTo>
                    <a:cubicBezTo>
                      <a:pt x="4217042" y="1748884"/>
                      <a:pt x="4221977" y="1729777"/>
                      <a:pt x="4224759" y="1710302"/>
                    </a:cubicBezTo>
                    <a:cubicBezTo>
                      <a:pt x="4229700" y="1675715"/>
                      <a:pt x="4232252" y="1640828"/>
                      <a:pt x="4236334" y="1606129"/>
                    </a:cubicBezTo>
                    <a:cubicBezTo>
                      <a:pt x="4239968" y="1575236"/>
                      <a:pt x="4244050" y="1544398"/>
                      <a:pt x="4247908" y="1513532"/>
                    </a:cubicBezTo>
                    <a:cubicBezTo>
                      <a:pt x="4244050" y="1486524"/>
                      <a:pt x="4240482" y="1459474"/>
                      <a:pt x="4236334" y="1432509"/>
                    </a:cubicBezTo>
                    <a:cubicBezTo>
                      <a:pt x="4232765" y="1409313"/>
                      <a:pt x="4228078" y="1386294"/>
                      <a:pt x="4224759" y="1363061"/>
                    </a:cubicBezTo>
                    <a:cubicBezTo>
                      <a:pt x="4220360" y="1332268"/>
                      <a:pt x="4218298" y="1301147"/>
                      <a:pt x="4213184" y="1270464"/>
                    </a:cubicBezTo>
                    <a:cubicBezTo>
                      <a:pt x="4202357" y="1205500"/>
                      <a:pt x="4203798" y="1244494"/>
                      <a:pt x="4190035" y="1189441"/>
                    </a:cubicBezTo>
                    <a:cubicBezTo>
                      <a:pt x="4185263" y="1170355"/>
                      <a:pt x="4182884" y="1150737"/>
                      <a:pt x="4178460" y="1131567"/>
                    </a:cubicBezTo>
                    <a:cubicBezTo>
                      <a:pt x="4171306" y="1100566"/>
                      <a:pt x="4163027" y="1069836"/>
                      <a:pt x="4155311" y="1038970"/>
                    </a:cubicBezTo>
                    <a:cubicBezTo>
                      <a:pt x="4151453" y="1023537"/>
                      <a:pt x="4148766" y="1007763"/>
                      <a:pt x="4143736" y="992671"/>
                    </a:cubicBezTo>
                    <a:cubicBezTo>
                      <a:pt x="4126623" y="941331"/>
                      <a:pt x="4118916" y="913677"/>
                      <a:pt x="4097437" y="865350"/>
                    </a:cubicBezTo>
                    <a:cubicBezTo>
                      <a:pt x="4085555" y="838615"/>
                      <a:pt x="4069760" y="807603"/>
                      <a:pt x="4051139" y="784327"/>
                    </a:cubicBezTo>
                    <a:cubicBezTo>
                      <a:pt x="4044322" y="775805"/>
                      <a:pt x="4035706" y="768894"/>
                      <a:pt x="4027989" y="761177"/>
                    </a:cubicBezTo>
                    <a:cubicBezTo>
                      <a:pt x="3990737" y="649415"/>
                      <a:pt x="4050469" y="823164"/>
                      <a:pt x="3993265" y="680155"/>
                    </a:cubicBezTo>
                    <a:cubicBezTo>
                      <a:pt x="3984202" y="657499"/>
                      <a:pt x="3977832" y="633856"/>
                      <a:pt x="3970116" y="610707"/>
                    </a:cubicBezTo>
                    <a:cubicBezTo>
                      <a:pt x="3966258" y="599132"/>
                      <a:pt x="3965309" y="586135"/>
                      <a:pt x="3958541" y="575983"/>
                    </a:cubicBezTo>
                    <a:cubicBezTo>
                      <a:pt x="3943108" y="552833"/>
                      <a:pt x="3931917" y="526207"/>
                      <a:pt x="3912243" y="506534"/>
                    </a:cubicBezTo>
                    <a:cubicBezTo>
                      <a:pt x="3904526" y="498818"/>
                      <a:pt x="3895910" y="491906"/>
                      <a:pt x="3889093" y="483385"/>
                    </a:cubicBezTo>
                    <a:cubicBezTo>
                      <a:pt x="3880403" y="472522"/>
                      <a:pt x="3874634" y="459524"/>
                      <a:pt x="3865944" y="448661"/>
                    </a:cubicBezTo>
                    <a:cubicBezTo>
                      <a:pt x="3859127" y="440140"/>
                      <a:pt x="3849611" y="434033"/>
                      <a:pt x="3842794" y="425512"/>
                    </a:cubicBezTo>
                    <a:cubicBezTo>
                      <a:pt x="3834104" y="414649"/>
                      <a:pt x="3830114" y="399948"/>
                      <a:pt x="3819645" y="390788"/>
                    </a:cubicBezTo>
                    <a:cubicBezTo>
                      <a:pt x="3798707" y="372467"/>
                      <a:pt x="3772455" y="361182"/>
                      <a:pt x="3750197" y="344489"/>
                    </a:cubicBezTo>
                    <a:cubicBezTo>
                      <a:pt x="3734764" y="332914"/>
                      <a:pt x="3720761" y="319134"/>
                      <a:pt x="3703898" y="309765"/>
                    </a:cubicBezTo>
                    <a:cubicBezTo>
                      <a:pt x="3685736" y="299675"/>
                      <a:pt x="3665479" y="293910"/>
                      <a:pt x="3646025" y="286615"/>
                    </a:cubicBezTo>
                    <a:cubicBezTo>
                      <a:pt x="3634601" y="282331"/>
                      <a:pt x="3623137" y="278000"/>
                      <a:pt x="3611301" y="275041"/>
                    </a:cubicBezTo>
                    <a:cubicBezTo>
                      <a:pt x="3573178" y="265510"/>
                      <a:pt x="3521819" y="258771"/>
                      <a:pt x="3483979" y="251891"/>
                    </a:cubicBezTo>
                    <a:cubicBezTo>
                      <a:pt x="3464623" y="248372"/>
                      <a:pt x="3445192" y="245088"/>
                      <a:pt x="3426106" y="240317"/>
                    </a:cubicBezTo>
                    <a:cubicBezTo>
                      <a:pt x="3377702" y="228216"/>
                      <a:pt x="3401378" y="225828"/>
                      <a:pt x="3345083" y="217167"/>
                    </a:cubicBezTo>
                    <a:cubicBezTo>
                      <a:pt x="3310552" y="211855"/>
                      <a:pt x="3275635" y="209451"/>
                      <a:pt x="3240911" y="205593"/>
                    </a:cubicBezTo>
                    <a:cubicBezTo>
                      <a:pt x="3225478" y="201735"/>
                      <a:pt x="3210141" y="197469"/>
                      <a:pt x="3194612" y="194018"/>
                    </a:cubicBezTo>
                    <a:cubicBezTo>
                      <a:pt x="3175407" y="189750"/>
                      <a:pt x="3155825" y="187214"/>
                      <a:pt x="3136739" y="182443"/>
                    </a:cubicBezTo>
                    <a:cubicBezTo>
                      <a:pt x="3124903" y="179484"/>
                      <a:pt x="3113851" y="173828"/>
                      <a:pt x="3102015" y="170869"/>
                    </a:cubicBezTo>
                    <a:cubicBezTo>
                      <a:pt x="3082929" y="166098"/>
                      <a:pt x="3063346" y="163562"/>
                      <a:pt x="3044141" y="159294"/>
                    </a:cubicBezTo>
                    <a:cubicBezTo>
                      <a:pt x="3028612" y="155843"/>
                      <a:pt x="3013478" y="150651"/>
                      <a:pt x="2997843" y="147719"/>
                    </a:cubicBezTo>
                    <a:cubicBezTo>
                      <a:pt x="2951709" y="139069"/>
                      <a:pt x="2903475" y="139413"/>
                      <a:pt x="2858946" y="124570"/>
                    </a:cubicBezTo>
                    <a:cubicBezTo>
                      <a:pt x="2847371" y="120712"/>
                      <a:pt x="2836329" y="114508"/>
                      <a:pt x="2824222" y="112995"/>
                    </a:cubicBezTo>
                    <a:cubicBezTo>
                      <a:pt x="2749162" y="103613"/>
                      <a:pt x="2507139" y="92652"/>
                      <a:pt x="2453832" y="89846"/>
                    </a:cubicBezTo>
                    <a:cubicBezTo>
                      <a:pt x="2368951" y="93704"/>
                      <a:pt x="2284158" y="101421"/>
                      <a:pt x="2199189" y="101421"/>
                    </a:cubicBezTo>
                    <a:cubicBezTo>
                      <a:pt x="2186988" y="101421"/>
                      <a:pt x="2176429" y="92239"/>
                      <a:pt x="2164465" y="89846"/>
                    </a:cubicBezTo>
                    <a:cubicBezTo>
                      <a:pt x="2137713" y="84495"/>
                      <a:pt x="2110353" y="82756"/>
                      <a:pt x="2083443" y="78271"/>
                    </a:cubicBezTo>
                    <a:cubicBezTo>
                      <a:pt x="2064037" y="75037"/>
                      <a:pt x="2044975" y="69930"/>
                      <a:pt x="2025569" y="66696"/>
                    </a:cubicBezTo>
                    <a:cubicBezTo>
                      <a:pt x="1998658" y="62211"/>
                      <a:pt x="1971589" y="58728"/>
                      <a:pt x="1944546" y="55122"/>
                    </a:cubicBezTo>
                    <a:cubicBezTo>
                      <a:pt x="1913713" y="51011"/>
                      <a:pt x="1882632" y="48661"/>
                      <a:pt x="1851949" y="43547"/>
                    </a:cubicBezTo>
                    <a:cubicBezTo>
                      <a:pt x="1836257" y="40932"/>
                      <a:pt x="1821301" y="34818"/>
                      <a:pt x="1805650" y="31972"/>
                    </a:cubicBezTo>
                    <a:cubicBezTo>
                      <a:pt x="1778808" y="27092"/>
                      <a:pt x="1751635" y="24256"/>
                      <a:pt x="1724627" y="20398"/>
                    </a:cubicBezTo>
                    <a:cubicBezTo>
                      <a:pt x="1614582" y="-16285"/>
                      <a:pt x="1691251" y="4629"/>
                      <a:pt x="1446835" y="20398"/>
                    </a:cubicBezTo>
                    <a:cubicBezTo>
                      <a:pt x="1408141" y="22894"/>
                      <a:pt x="1369729" y="28752"/>
                      <a:pt x="1331088" y="31972"/>
                    </a:cubicBezTo>
                    <a:cubicBezTo>
                      <a:pt x="1277122" y="36469"/>
                      <a:pt x="1223058" y="39689"/>
                      <a:pt x="1169043" y="43547"/>
                    </a:cubicBezTo>
                    <a:lnTo>
                      <a:pt x="983848" y="89846"/>
                    </a:lnTo>
                    <a:lnTo>
                      <a:pt x="937549" y="101421"/>
                    </a:lnTo>
                    <a:cubicBezTo>
                      <a:pt x="922116" y="105279"/>
                      <a:pt x="906342" y="107964"/>
                      <a:pt x="891250" y="112995"/>
                    </a:cubicBezTo>
                    <a:cubicBezTo>
                      <a:pt x="879675" y="116853"/>
                      <a:pt x="868362" y="121611"/>
                      <a:pt x="856526" y="124570"/>
                    </a:cubicBezTo>
                    <a:cubicBezTo>
                      <a:pt x="837440" y="129342"/>
                      <a:pt x="817822" y="131721"/>
                      <a:pt x="798653" y="136145"/>
                    </a:cubicBezTo>
                    <a:cubicBezTo>
                      <a:pt x="767652" y="143299"/>
                      <a:pt x="736238" y="149233"/>
                      <a:pt x="706055" y="159294"/>
                    </a:cubicBezTo>
                    <a:cubicBezTo>
                      <a:pt x="694480" y="163152"/>
                      <a:pt x="683457" y="169522"/>
                      <a:pt x="671331" y="170869"/>
                    </a:cubicBezTo>
                    <a:cubicBezTo>
                      <a:pt x="648323" y="173425"/>
                      <a:pt x="623103" y="172798"/>
                      <a:pt x="601883" y="170869"/>
                    </a:cubicBezTo>
                    <a:close/>
                  </a:path>
                </a:pathLst>
              </a:cu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69BEA3C-7688-DA82-E6E7-A7422A51E449}"/>
                  </a:ext>
                </a:extLst>
              </p:cNvPr>
              <p:cNvSpPr/>
              <p:nvPr/>
            </p:nvSpPr>
            <p:spPr>
              <a:xfrm>
                <a:off x="5235630" y="1144057"/>
                <a:ext cx="126102" cy="12610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01DAB9B-8E0B-8616-DDC9-97719977F281}"/>
                  </a:ext>
                </a:extLst>
              </p:cNvPr>
              <p:cNvSpPr/>
              <p:nvPr/>
            </p:nvSpPr>
            <p:spPr>
              <a:xfrm>
                <a:off x="5235630" y="1024085"/>
                <a:ext cx="142373" cy="11997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2A13F2-B383-6DC4-F44A-213B6F9D929B}"/>
                  </a:ext>
                </a:extLst>
              </p:cNvPr>
              <p:cNvSpPr/>
              <p:nvPr/>
            </p:nvSpPr>
            <p:spPr>
              <a:xfrm>
                <a:off x="5498402" y="1144057"/>
                <a:ext cx="126102" cy="12610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8" name="Group 67">
              <a:extLst>
                <a:ext uri="{FF2B5EF4-FFF2-40B4-BE49-F238E27FC236}">
                  <a16:creationId xmlns:a16="http://schemas.microsoft.com/office/drawing/2014/main" id="{DDA25947-8CCF-1939-F443-A3EED751D572}"/>
                </a:ext>
              </a:extLst>
            </p:cNvPr>
            <p:cNvGrpSpPr>
              <a:grpSpLocks noChangeAspect="1"/>
            </p:cNvGrpSpPr>
            <p:nvPr/>
          </p:nvGrpSpPr>
          <p:grpSpPr>
            <a:xfrm rot="437100">
              <a:off x="4586552" y="2679469"/>
              <a:ext cx="1956695" cy="1845313"/>
              <a:chOff x="2460030" y="281606"/>
              <a:chExt cx="6973338" cy="6576394"/>
            </a:xfrm>
          </p:grpSpPr>
          <p:grpSp>
            <p:nvGrpSpPr>
              <p:cNvPr id="69" name="Group 68">
                <a:extLst>
                  <a:ext uri="{FF2B5EF4-FFF2-40B4-BE49-F238E27FC236}">
                    <a16:creationId xmlns:a16="http://schemas.microsoft.com/office/drawing/2014/main" id="{F0FCE8E2-DFDD-BFA5-3A25-4CC19EDE4F2A}"/>
                  </a:ext>
                </a:extLst>
              </p:cNvPr>
              <p:cNvGrpSpPr/>
              <p:nvPr/>
            </p:nvGrpSpPr>
            <p:grpSpPr>
              <a:xfrm rot="10330737">
                <a:off x="2460030" y="281606"/>
                <a:ext cx="6973338" cy="6576394"/>
                <a:chOff x="2460030" y="281606"/>
                <a:chExt cx="6973338" cy="6576394"/>
              </a:xfrm>
            </p:grpSpPr>
            <p:pic>
              <p:nvPicPr>
                <p:cNvPr id="73" name="Picture 72">
                  <a:extLst>
                    <a:ext uri="{FF2B5EF4-FFF2-40B4-BE49-F238E27FC236}">
                      <a16:creationId xmlns:a16="http://schemas.microsoft.com/office/drawing/2014/main" id="{A0C43F90-0D96-6E9A-AB3A-FED6F9393F9A}"/>
                    </a:ext>
                  </a:extLst>
                </p:cNvPr>
                <p:cNvPicPr>
                  <a:picLocks noChangeAspect="1"/>
                </p:cNvPicPr>
                <p:nvPr/>
              </p:nvPicPr>
              <p:blipFill>
                <a:blip r:embed="rId8"/>
                <a:stretch>
                  <a:fillRect/>
                </a:stretch>
              </p:blipFill>
              <p:spPr>
                <a:xfrm>
                  <a:off x="2460030" y="281606"/>
                  <a:ext cx="6973338" cy="6576394"/>
                </a:xfrm>
                <a:prstGeom prst="rect">
                  <a:avLst/>
                </a:prstGeom>
              </p:spPr>
            </p:pic>
            <p:sp>
              <p:nvSpPr>
                <p:cNvPr id="74" name="Freeform 73">
                  <a:extLst>
                    <a:ext uri="{FF2B5EF4-FFF2-40B4-BE49-F238E27FC236}">
                      <a16:creationId xmlns:a16="http://schemas.microsoft.com/office/drawing/2014/main" id="{D5CBF983-C027-80DB-3B10-40AE01E61C01}"/>
                    </a:ext>
                  </a:extLst>
                </p:cNvPr>
                <p:cNvSpPr/>
                <p:nvPr/>
              </p:nvSpPr>
              <p:spPr>
                <a:xfrm>
                  <a:off x="4641448" y="2302922"/>
                  <a:ext cx="2199190" cy="2963559"/>
                </a:xfrm>
                <a:custGeom>
                  <a:avLst/>
                  <a:gdLst>
                    <a:gd name="connsiteX0" fmla="*/ 983848 w 2199190"/>
                    <a:gd name="connsiteY0" fmla="*/ 660197 h 2963559"/>
                    <a:gd name="connsiteX1" fmla="*/ 925975 w 2199190"/>
                    <a:gd name="connsiteY1" fmla="*/ 671772 h 2963559"/>
                    <a:gd name="connsiteX2" fmla="*/ 798653 w 2199190"/>
                    <a:gd name="connsiteY2" fmla="*/ 694921 h 2963559"/>
                    <a:gd name="connsiteX3" fmla="*/ 694481 w 2199190"/>
                    <a:gd name="connsiteY3" fmla="*/ 729645 h 2963559"/>
                    <a:gd name="connsiteX4" fmla="*/ 625033 w 2199190"/>
                    <a:gd name="connsiteY4" fmla="*/ 764369 h 2963559"/>
                    <a:gd name="connsiteX5" fmla="*/ 578734 w 2199190"/>
                    <a:gd name="connsiteY5" fmla="*/ 810668 h 2963559"/>
                    <a:gd name="connsiteX6" fmla="*/ 497711 w 2199190"/>
                    <a:gd name="connsiteY6" fmla="*/ 1053736 h 2963559"/>
                    <a:gd name="connsiteX7" fmla="*/ 474562 w 2199190"/>
                    <a:gd name="connsiteY7" fmla="*/ 1123184 h 2963559"/>
                    <a:gd name="connsiteX8" fmla="*/ 462987 w 2199190"/>
                    <a:gd name="connsiteY8" fmla="*/ 1157908 h 2963559"/>
                    <a:gd name="connsiteX9" fmla="*/ 428263 w 2199190"/>
                    <a:gd name="connsiteY9" fmla="*/ 1227356 h 2963559"/>
                    <a:gd name="connsiteX10" fmla="*/ 405114 w 2199190"/>
                    <a:gd name="connsiteY10" fmla="*/ 1262081 h 2963559"/>
                    <a:gd name="connsiteX11" fmla="*/ 393539 w 2199190"/>
                    <a:gd name="connsiteY11" fmla="*/ 1296805 h 2963559"/>
                    <a:gd name="connsiteX12" fmla="*/ 347241 w 2199190"/>
                    <a:gd name="connsiteY12" fmla="*/ 1366253 h 2963559"/>
                    <a:gd name="connsiteX13" fmla="*/ 300942 w 2199190"/>
                    <a:gd name="connsiteY13" fmla="*/ 1424126 h 2963559"/>
                    <a:gd name="connsiteX14" fmla="*/ 254643 w 2199190"/>
                    <a:gd name="connsiteY14" fmla="*/ 1528298 h 2963559"/>
                    <a:gd name="connsiteX15" fmla="*/ 243068 w 2199190"/>
                    <a:gd name="connsiteY15" fmla="*/ 1574597 h 2963559"/>
                    <a:gd name="connsiteX16" fmla="*/ 219919 w 2199190"/>
                    <a:gd name="connsiteY16" fmla="*/ 1644045 h 2963559"/>
                    <a:gd name="connsiteX17" fmla="*/ 208344 w 2199190"/>
                    <a:gd name="connsiteY17" fmla="*/ 1678769 h 2963559"/>
                    <a:gd name="connsiteX18" fmla="*/ 173620 w 2199190"/>
                    <a:gd name="connsiteY18" fmla="*/ 1771367 h 2963559"/>
                    <a:gd name="connsiteX19" fmla="*/ 138896 w 2199190"/>
                    <a:gd name="connsiteY19" fmla="*/ 1863964 h 2963559"/>
                    <a:gd name="connsiteX20" fmla="*/ 104172 w 2199190"/>
                    <a:gd name="connsiteY20" fmla="*/ 2014435 h 2963559"/>
                    <a:gd name="connsiteX21" fmla="*/ 92598 w 2199190"/>
                    <a:gd name="connsiteY21" fmla="*/ 2049159 h 2963559"/>
                    <a:gd name="connsiteX22" fmla="*/ 69448 w 2199190"/>
                    <a:gd name="connsiteY22" fmla="*/ 2141756 h 2963559"/>
                    <a:gd name="connsiteX23" fmla="*/ 46299 w 2199190"/>
                    <a:gd name="connsiteY23" fmla="*/ 2211205 h 2963559"/>
                    <a:gd name="connsiteX24" fmla="*/ 11575 w 2199190"/>
                    <a:gd name="connsiteY24" fmla="*/ 2373250 h 2963559"/>
                    <a:gd name="connsiteX25" fmla="*/ 0 w 2199190"/>
                    <a:gd name="connsiteY25" fmla="*/ 2431124 h 2963559"/>
                    <a:gd name="connsiteX26" fmla="*/ 11575 w 2199190"/>
                    <a:gd name="connsiteY26" fmla="*/ 2639468 h 2963559"/>
                    <a:gd name="connsiteX27" fmla="*/ 34724 w 2199190"/>
                    <a:gd name="connsiteY27" fmla="*/ 2708916 h 2963559"/>
                    <a:gd name="connsiteX28" fmla="*/ 69448 w 2199190"/>
                    <a:gd name="connsiteY28" fmla="*/ 2778364 h 2963559"/>
                    <a:gd name="connsiteX29" fmla="*/ 115747 w 2199190"/>
                    <a:gd name="connsiteY29" fmla="*/ 2824663 h 2963559"/>
                    <a:gd name="connsiteX30" fmla="*/ 150471 w 2199190"/>
                    <a:gd name="connsiteY30" fmla="*/ 2836237 h 2963559"/>
                    <a:gd name="connsiteX31" fmla="*/ 185195 w 2199190"/>
                    <a:gd name="connsiteY31" fmla="*/ 2859387 h 2963559"/>
                    <a:gd name="connsiteX32" fmla="*/ 254643 w 2199190"/>
                    <a:gd name="connsiteY32" fmla="*/ 2882536 h 2963559"/>
                    <a:gd name="connsiteX33" fmla="*/ 289367 w 2199190"/>
                    <a:gd name="connsiteY33" fmla="*/ 2894111 h 2963559"/>
                    <a:gd name="connsiteX34" fmla="*/ 358815 w 2199190"/>
                    <a:gd name="connsiteY34" fmla="*/ 2917260 h 2963559"/>
                    <a:gd name="connsiteX35" fmla="*/ 405114 w 2199190"/>
                    <a:gd name="connsiteY35" fmla="*/ 2928835 h 2963559"/>
                    <a:gd name="connsiteX36" fmla="*/ 439838 w 2199190"/>
                    <a:gd name="connsiteY36" fmla="*/ 2940410 h 2963559"/>
                    <a:gd name="connsiteX37" fmla="*/ 520861 w 2199190"/>
                    <a:gd name="connsiteY37" fmla="*/ 2963559 h 2963559"/>
                    <a:gd name="connsiteX38" fmla="*/ 590309 w 2199190"/>
                    <a:gd name="connsiteY38" fmla="*/ 2928835 h 2963559"/>
                    <a:gd name="connsiteX39" fmla="*/ 659757 w 2199190"/>
                    <a:gd name="connsiteY39" fmla="*/ 2905686 h 2963559"/>
                    <a:gd name="connsiteX40" fmla="*/ 694481 w 2199190"/>
                    <a:gd name="connsiteY40" fmla="*/ 2894111 h 2963559"/>
                    <a:gd name="connsiteX41" fmla="*/ 775504 w 2199190"/>
                    <a:gd name="connsiteY41" fmla="*/ 2847812 h 2963559"/>
                    <a:gd name="connsiteX42" fmla="*/ 787079 w 2199190"/>
                    <a:gd name="connsiteY42" fmla="*/ 2813088 h 2963559"/>
                    <a:gd name="connsiteX43" fmla="*/ 810228 w 2199190"/>
                    <a:gd name="connsiteY43" fmla="*/ 2778364 h 2963559"/>
                    <a:gd name="connsiteX44" fmla="*/ 821803 w 2199190"/>
                    <a:gd name="connsiteY44" fmla="*/ 2720491 h 2963559"/>
                    <a:gd name="connsiteX45" fmla="*/ 833377 w 2199190"/>
                    <a:gd name="connsiteY45" fmla="*/ 2685767 h 2963559"/>
                    <a:gd name="connsiteX46" fmla="*/ 844952 w 2199190"/>
                    <a:gd name="connsiteY46" fmla="*/ 2639468 h 2963559"/>
                    <a:gd name="connsiteX47" fmla="*/ 856527 w 2199190"/>
                    <a:gd name="connsiteY47" fmla="*/ 2604744 h 2963559"/>
                    <a:gd name="connsiteX48" fmla="*/ 879676 w 2199190"/>
                    <a:gd name="connsiteY48" fmla="*/ 2581594 h 2963559"/>
                    <a:gd name="connsiteX49" fmla="*/ 949124 w 2199190"/>
                    <a:gd name="connsiteY49" fmla="*/ 2546870 h 2963559"/>
                    <a:gd name="connsiteX50" fmla="*/ 1111170 w 2199190"/>
                    <a:gd name="connsiteY50" fmla="*/ 2558445 h 2963559"/>
                    <a:gd name="connsiteX51" fmla="*/ 1145894 w 2199190"/>
                    <a:gd name="connsiteY51" fmla="*/ 2570020 h 2963559"/>
                    <a:gd name="connsiteX52" fmla="*/ 1215342 w 2199190"/>
                    <a:gd name="connsiteY52" fmla="*/ 2581594 h 2963559"/>
                    <a:gd name="connsiteX53" fmla="*/ 1365813 w 2199190"/>
                    <a:gd name="connsiteY53" fmla="*/ 2570020 h 2963559"/>
                    <a:gd name="connsiteX54" fmla="*/ 1481560 w 2199190"/>
                    <a:gd name="connsiteY54" fmla="*/ 2523721 h 2963559"/>
                    <a:gd name="connsiteX55" fmla="*/ 1551008 w 2199190"/>
                    <a:gd name="connsiteY55" fmla="*/ 2500572 h 2963559"/>
                    <a:gd name="connsiteX56" fmla="*/ 1585732 w 2199190"/>
                    <a:gd name="connsiteY56" fmla="*/ 2488997 h 2963559"/>
                    <a:gd name="connsiteX57" fmla="*/ 1678329 w 2199190"/>
                    <a:gd name="connsiteY57" fmla="*/ 2465848 h 2963559"/>
                    <a:gd name="connsiteX58" fmla="*/ 1736203 w 2199190"/>
                    <a:gd name="connsiteY58" fmla="*/ 2419549 h 2963559"/>
                    <a:gd name="connsiteX59" fmla="*/ 1770927 w 2199190"/>
                    <a:gd name="connsiteY59" fmla="*/ 2396400 h 2963559"/>
                    <a:gd name="connsiteX60" fmla="*/ 1782501 w 2199190"/>
                    <a:gd name="connsiteY60" fmla="*/ 2361675 h 2963559"/>
                    <a:gd name="connsiteX61" fmla="*/ 1805651 w 2199190"/>
                    <a:gd name="connsiteY61" fmla="*/ 2338526 h 2963559"/>
                    <a:gd name="connsiteX62" fmla="*/ 1851949 w 2199190"/>
                    <a:gd name="connsiteY62" fmla="*/ 2269078 h 2963559"/>
                    <a:gd name="connsiteX63" fmla="*/ 1875099 w 2199190"/>
                    <a:gd name="connsiteY63" fmla="*/ 2234354 h 2963559"/>
                    <a:gd name="connsiteX64" fmla="*/ 1909823 w 2199190"/>
                    <a:gd name="connsiteY64" fmla="*/ 2130182 h 2963559"/>
                    <a:gd name="connsiteX65" fmla="*/ 1932972 w 2199190"/>
                    <a:gd name="connsiteY65" fmla="*/ 2060734 h 2963559"/>
                    <a:gd name="connsiteX66" fmla="*/ 1967696 w 2199190"/>
                    <a:gd name="connsiteY66" fmla="*/ 1910263 h 2963559"/>
                    <a:gd name="connsiteX67" fmla="*/ 1979271 w 2199190"/>
                    <a:gd name="connsiteY67" fmla="*/ 1863964 h 2963559"/>
                    <a:gd name="connsiteX68" fmla="*/ 2002420 w 2199190"/>
                    <a:gd name="connsiteY68" fmla="*/ 1794516 h 2963559"/>
                    <a:gd name="connsiteX69" fmla="*/ 2013995 w 2199190"/>
                    <a:gd name="connsiteY69" fmla="*/ 1725068 h 2963559"/>
                    <a:gd name="connsiteX70" fmla="*/ 2025570 w 2199190"/>
                    <a:gd name="connsiteY70" fmla="*/ 1644045 h 2963559"/>
                    <a:gd name="connsiteX71" fmla="*/ 2037144 w 2199190"/>
                    <a:gd name="connsiteY71" fmla="*/ 1597746 h 2963559"/>
                    <a:gd name="connsiteX72" fmla="*/ 2048719 w 2199190"/>
                    <a:gd name="connsiteY72" fmla="*/ 1539873 h 2963559"/>
                    <a:gd name="connsiteX73" fmla="*/ 2071868 w 2199190"/>
                    <a:gd name="connsiteY73" fmla="*/ 1470425 h 2963559"/>
                    <a:gd name="connsiteX74" fmla="*/ 2106593 w 2199190"/>
                    <a:gd name="connsiteY74" fmla="*/ 1319954 h 2963559"/>
                    <a:gd name="connsiteX75" fmla="*/ 2129742 w 2199190"/>
                    <a:gd name="connsiteY75" fmla="*/ 1250506 h 2963559"/>
                    <a:gd name="connsiteX76" fmla="*/ 2164466 w 2199190"/>
                    <a:gd name="connsiteY76" fmla="*/ 1134759 h 2963559"/>
                    <a:gd name="connsiteX77" fmla="*/ 2176041 w 2199190"/>
                    <a:gd name="connsiteY77" fmla="*/ 1100035 h 2963559"/>
                    <a:gd name="connsiteX78" fmla="*/ 2199190 w 2199190"/>
                    <a:gd name="connsiteY78" fmla="*/ 868541 h 2963559"/>
                    <a:gd name="connsiteX79" fmla="*/ 2187615 w 2199190"/>
                    <a:gd name="connsiteY79" fmla="*/ 718070 h 2963559"/>
                    <a:gd name="connsiteX80" fmla="*/ 2176041 w 2199190"/>
                    <a:gd name="connsiteY80" fmla="*/ 521301 h 2963559"/>
                    <a:gd name="connsiteX81" fmla="*/ 2199190 w 2199190"/>
                    <a:gd name="connsiteY81" fmla="*/ 243508 h 2963559"/>
                    <a:gd name="connsiteX82" fmla="*/ 2187615 w 2199190"/>
                    <a:gd name="connsiteY82" fmla="*/ 93037 h 2963559"/>
                    <a:gd name="connsiteX83" fmla="*/ 2176041 w 2199190"/>
                    <a:gd name="connsiteY83" fmla="*/ 58313 h 2963559"/>
                    <a:gd name="connsiteX84" fmla="*/ 2152891 w 2199190"/>
                    <a:gd name="connsiteY84" fmla="*/ 35164 h 2963559"/>
                    <a:gd name="connsiteX85" fmla="*/ 2141317 w 2199190"/>
                    <a:gd name="connsiteY85" fmla="*/ 440 h 2963559"/>
                    <a:gd name="connsiteX86" fmla="*/ 2083443 w 2199190"/>
                    <a:gd name="connsiteY86" fmla="*/ 23589 h 2963559"/>
                    <a:gd name="connsiteX87" fmla="*/ 2013995 w 2199190"/>
                    <a:gd name="connsiteY87" fmla="*/ 81463 h 2963559"/>
                    <a:gd name="connsiteX88" fmla="*/ 1979271 w 2199190"/>
                    <a:gd name="connsiteY88" fmla="*/ 104612 h 2963559"/>
                    <a:gd name="connsiteX89" fmla="*/ 1921398 w 2199190"/>
                    <a:gd name="connsiteY89" fmla="*/ 150911 h 2963559"/>
                    <a:gd name="connsiteX90" fmla="*/ 1886674 w 2199190"/>
                    <a:gd name="connsiteY90" fmla="*/ 162486 h 2963559"/>
                    <a:gd name="connsiteX91" fmla="*/ 1782501 w 2199190"/>
                    <a:gd name="connsiteY91" fmla="*/ 208784 h 2963559"/>
                    <a:gd name="connsiteX92" fmla="*/ 1747777 w 2199190"/>
                    <a:gd name="connsiteY92" fmla="*/ 220359 h 2963559"/>
                    <a:gd name="connsiteX93" fmla="*/ 1713053 w 2199190"/>
                    <a:gd name="connsiteY93" fmla="*/ 231934 h 2963559"/>
                    <a:gd name="connsiteX94" fmla="*/ 1678329 w 2199190"/>
                    <a:gd name="connsiteY94" fmla="*/ 255083 h 2963559"/>
                    <a:gd name="connsiteX95" fmla="*/ 1608881 w 2199190"/>
                    <a:gd name="connsiteY95" fmla="*/ 278232 h 2963559"/>
                    <a:gd name="connsiteX96" fmla="*/ 1574157 w 2199190"/>
                    <a:gd name="connsiteY96" fmla="*/ 301382 h 2963559"/>
                    <a:gd name="connsiteX97" fmla="*/ 1539433 w 2199190"/>
                    <a:gd name="connsiteY97" fmla="*/ 312956 h 2963559"/>
                    <a:gd name="connsiteX98" fmla="*/ 1469985 w 2199190"/>
                    <a:gd name="connsiteY98" fmla="*/ 359255 h 2963559"/>
                    <a:gd name="connsiteX99" fmla="*/ 1435261 w 2199190"/>
                    <a:gd name="connsiteY99" fmla="*/ 370830 h 2963559"/>
                    <a:gd name="connsiteX100" fmla="*/ 1400537 w 2199190"/>
                    <a:gd name="connsiteY100" fmla="*/ 393979 h 2963559"/>
                    <a:gd name="connsiteX101" fmla="*/ 1331089 w 2199190"/>
                    <a:gd name="connsiteY101" fmla="*/ 417129 h 2963559"/>
                    <a:gd name="connsiteX102" fmla="*/ 1250066 w 2199190"/>
                    <a:gd name="connsiteY102" fmla="*/ 451853 h 2963559"/>
                    <a:gd name="connsiteX103" fmla="*/ 1180618 w 2199190"/>
                    <a:gd name="connsiteY103" fmla="*/ 498151 h 2963559"/>
                    <a:gd name="connsiteX104" fmla="*/ 1157468 w 2199190"/>
                    <a:gd name="connsiteY104" fmla="*/ 521301 h 2963559"/>
                    <a:gd name="connsiteX105" fmla="*/ 1122744 w 2199190"/>
                    <a:gd name="connsiteY105" fmla="*/ 532875 h 2963559"/>
                    <a:gd name="connsiteX106" fmla="*/ 1053296 w 2199190"/>
                    <a:gd name="connsiteY106" fmla="*/ 579174 h 2963559"/>
                    <a:gd name="connsiteX107" fmla="*/ 960699 w 2199190"/>
                    <a:gd name="connsiteY107" fmla="*/ 648622 h 2963559"/>
                    <a:gd name="connsiteX108" fmla="*/ 891251 w 2199190"/>
                    <a:gd name="connsiteY108" fmla="*/ 683346 h 2963559"/>
                    <a:gd name="connsiteX109" fmla="*/ 868101 w 2199190"/>
                    <a:gd name="connsiteY109" fmla="*/ 706496 h 296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2199190" h="2963559">
                      <a:moveTo>
                        <a:pt x="983848" y="660197"/>
                      </a:moveTo>
                      <a:lnTo>
                        <a:pt x="925975" y="671772"/>
                      </a:lnTo>
                      <a:cubicBezTo>
                        <a:pt x="899492" y="676587"/>
                        <a:pt x="827255" y="687120"/>
                        <a:pt x="798653" y="694921"/>
                      </a:cubicBezTo>
                      <a:cubicBezTo>
                        <a:pt x="798634" y="694926"/>
                        <a:pt x="711852" y="723854"/>
                        <a:pt x="694481" y="729645"/>
                      </a:cubicBezTo>
                      <a:cubicBezTo>
                        <a:pt x="660873" y="740848"/>
                        <a:pt x="653589" y="739892"/>
                        <a:pt x="625033" y="764369"/>
                      </a:cubicBezTo>
                      <a:cubicBezTo>
                        <a:pt x="608462" y="778573"/>
                        <a:pt x="578734" y="810668"/>
                        <a:pt x="578734" y="810668"/>
                      </a:cubicBezTo>
                      <a:lnTo>
                        <a:pt x="497711" y="1053736"/>
                      </a:lnTo>
                      <a:lnTo>
                        <a:pt x="474562" y="1123184"/>
                      </a:lnTo>
                      <a:cubicBezTo>
                        <a:pt x="470704" y="1134759"/>
                        <a:pt x="469755" y="1147756"/>
                        <a:pt x="462987" y="1157908"/>
                      </a:cubicBezTo>
                      <a:cubicBezTo>
                        <a:pt x="396649" y="1257417"/>
                        <a:pt x="476181" y="1131518"/>
                        <a:pt x="428263" y="1227356"/>
                      </a:cubicBezTo>
                      <a:cubicBezTo>
                        <a:pt x="422042" y="1239799"/>
                        <a:pt x="411335" y="1249638"/>
                        <a:pt x="405114" y="1262081"/>
                      </a:cubicBezTo>
                      <a:cubicBezTo>
                        <a:pt x="399658" y="1272994"/>
                        <a:pt x="399464" y="1286140"/>
                        <a:pt x="393539" y="1296805"/>
                      </a:cubicBezTo>
                      <a:cubicBezTo>
                        <a:pt x="380028" y="1321126"/>
                        <a:pt x="366914" y="1346580"/>
                        <a:pt x="347241" y="1366253"/>
                      </a:cubicBezTo>
                      <a:cubicBezTo>
                        <a:pt x="327999" y="1385495"/>
                        <a:pt x="312624" y="1397842"/>
                        <a:pt x="300942" y="1424126"/>
                      </a:cubicBezTo>
                      <a:cubicBezTo>
                        <a:pt x="245848" y="1548089"/>
                        <a:pt x="307032" y="1449716"/>
                        <a:pt x="254643" y="1528298"/>
                      </a:cubicBezTo>
                      <a:cubicBezTo>
                        <a:pt x="250785" y="1543731"/>
                        <a:pt x="247639" y="1559360"/>
                        <a:pt x="243068" y="1574597"/>
                      </a:cubicBezTo>
                      <a:cubicBezTo>
                        <a:pt x="236056" y="1597969"/>
                        <a:pt x="227635" y="1620896"/>
                        <a:pt x="219919" y="1644045"/>
                      </a:cubicBezTo>
                      <a:cubicBezTo>
                        <a:pt x="216061" y="1655620"/>
                        <a:pt x="211303" y="1666932"/>
                        <a:pt x="208344" y="1678769"/>
                      </a:cubicBezTo>
                      <a:cubicBezTo>
                        <a:pt x="192585" y="1741808"/>
                        <a:pt x="203884" y="1710840"/>
                        <a:pt x="173620" y="1771367"/>
                      </a:cubicBezTo>
                      <a:cubicBezTo>
                        <a:pt x="129963" y="1946001"/>
                        <a:pt x="199421" y="1682390"/>
                        <a:pt x="138896" y="1863964"/>
                      </a:cubicBezTo>
                      <a:cubicBezTo>
                        <a:pt x="110094" y="1950370"/>
                        <a:pt x="122532" y="1940994"/>
                        <a:pt x="104172" y="2014435"/>
                      </a:cubicBezTo>
                      <a:cubicBezTo>
                        <a:pt x="101213" y="2026271"/>
                        <a:pt x="95808" y="2037388"/>
                        <a:pt x="92598" y="2049159"/>
                      </a:cubicBezTo>
                      <a:cubicBezTo>
                        <a:pt x="84227" y="2079854"/>
                        <a:pt x="79509" y="2111573"/>
                        <a:pt x="69448" y="2141756"/>
                      </a:cubicBezTo>
                      <a:cubicBezTo>
                        <a:pt x="61732" y="2164906"/>
                        <a:pt x="52218" y="2187532"/>
                        <a:pt x="46299" y="2211205"/>
                      </a:cubicBezTo>
                      <a:cubicBezTo>
                        <a:pt x="25180" y="2295677"/>
                        <a:pt x="37845" y="2241898"/>
                        <a:pt x="11575" y="2373250"/>
                      </a:cubicBezTo>
                      <a:lnTo>
                        <a:pt x="0" y="2431124"/>
                      </a:lnTo>
                      <a:cubicBezTo>
                        <a:pt x="3858" y="2500572"/>
                        <a:pt x="2948" y="2570450"/>
                        <a:pt x="11575" y="2639468"/>
                      </a:cubicBezTo>
                      <a:cubicBezTo>
                        <a:pt x="14602" y="2663681"/>
                        <a:pt x="27008" y="2685767"/>
                        <a:pt x="34724" y="2708916"/>
                      </a:cubicBezTo>
                      <a:cubicBezTo>
                        <a:pt x="45926" y="2742523"/>
                        <a:pt x="44972" y="2749808"/>
                        <a:pt x="69448" y="2778364"/>
                      </a:cubicBezTo>
                      <a:cubicBezTo>
                        <a:pt x="83652" y="2794935"/>
                        <a:pt x="95041" y="2817762"/>
                        <a:pt x="115747" y="2824663"/>
                      </a:cubicBezTo>
                      <a:lnTo>
                        <a:pt x="150471" y="2836237"/>
                      </a:lnTo>
                      <a:cubicBezTo>
                        <a:pt x="162046" y="2843954"/>
                        <a:pt x="172483" y="2853737"/>
                        <a:pt x="185195" y="2859387"/>
                      </a:cubicBezTo>
                      <a:cubicBezTo>
                        <a:pt x="207493" y="2869297"/>
                        <a:pt x="231494" y="2874820"/>
                        <a:pt x="254643" y="2882536"/>
                      </a:cubicBezTo>
                      <a:lnTo>
                        <a:pt x="289367" y="2894111"/>
                      </a:lnTo>
                      <a:lnTo>
                        <a:pt x="358815" y="2917260"/>
                      </a:lnTo>
                      <a:cubicBezTo>
                        <a:pt x="374248" y="2921118"/>
                        <a:pt x="389818" y="2924465"/>
                        <a:pt x="405114" y="2928835"/>
                      </a:cubicBezTo>
                      <a:cubicBezTo>
                        <a:pt x="416845" y="2932187"/>
                        <a:pt x="428107" y="2937058"/>
                        <a:pt x="439838" y="2940410"/>
                      </a:cubicBezTo>
                      <a:cubicBezTo>
                        <a:pt x="541575" y="2969477"/>
                        <a:pt x="437605" y="2935806"/>
                        <a:pt x="520861" y="2963559"/>
                      </a:cubicBezTo>
                      <a:cubicBezTo>
                        <a:pt x="647510" y="2921341"/>
                        <a:pt x="455670" y="2988674"/>
                        <a:pt x="590309" y="2928835"/>
                      </a:cubicBezTo>
                      <a:cubicBezTo>
                        <a:pt x="612607" y="2918925"/>
                        <a:pt x="636608" y="2913402"/>
                        <a:pt x="659757" y="2905686"/>
                      </a:cubicBezTo>
                      <a:cubicBezTo>
                        <a:pt x="671332" y="2901828"/>
                        <a:pt x="683568" y="2899567"/>
                        <a:pt x="694481" y="2894111"/>
                      </a:cubicBezTo>
                      <a:cubicBezTo>
                        <a:pt x="753223" y="2864741"/>
                        <a:pt x="726423" y="2880533"/>
                        <a:pt x="775504" y="2847812"/>
                      </a:cubicBezTo>
                      <a:cubicBezTo>
                        <a:pt x="779362" y="2836237"/>
                        <a:pt x="781623" y="2824001"/>
                        <a:pt x="787079" y="2813088"/>
                      </a:cubicBezTo>
                      <a:cubicBezTo>
                        <a:pt x="793300" y="2800646"/>
                        <a:pt x="805344" y="2791389"/>
                        <a:pt x="810228" y="2778364"/>
                      </a:cubicBezTo>
                      <a:cubicBezTo>
                        <a:pt x="817136" y="2759944"/>
                        <a:pt x="817032" y="2739577"/>
                        <a:pt x="821803" y="2720491"/>
                      </a:cubicBezTo>
                      <a:cubicBezTo>
                        <a:pt x="824762" y="2708655"/>
                        <a:pt x="830025" y="2697498"/>
                        <a:pt x="833377" y="2685767"/>
                      </a:cubicBezTo>
                      <a:cubicBezTo>
                        <a:pt x="837747" y="2670471"/>
                        <a:pt x="840582" y="2654764"/>
                        <a:pt x="844952" y="2639468"/>
                      </a:cubicBezTo>
                      <a:cubicBezTo>
                        <a:pt x="848304" y="2627737"/>
                        <a:pt x="850250" y="2615206"/>
                        <a:pt x="856527" y="2604744"/>
                      </a:cubicBezTo>
                      <a:cubicBezTo>
                        <a:pt x="862142" y="2595386"/>
                        <a:pt x="871155" y="2588411"/>
                        <a:pt x="879676" y="2581594"/>
                      </a:cubicBezTo>
                      <a:cubicBezTo>
                        <a:pt x="911728" y="2555952"/>
                        <a:pt x="912450" y="2559095"/>
                        <a:pt x="949124" y="2546870"/>
                      </a:cubicBezTo>
                      <a:cubicBezTo>
                        <a:pt x="1003139" y="2550728"/>
                        <a:pt x="1057388" y="2552118"/>
                        <a:pt x="1111170" y="2558445"/>
                      </a:cubicBezTo>
                      <a:cubicBezTo>
                        <a:pt x="1123287" y="2559871"/>
                        <a:pt x="1133984" y="2567373"/>
                        <a:pt x="1145894" y="2570020"/>
                      </a:cubicBezTo>
                      <a:cubicBezTo>
                        <a:pt x="1168804" y="2575111"/>
                        <a:pt x="1192193" y="2577736"/>
                        <a:pt x="1215342" y="2581594"/>
                      </a:cubicBezTo>
                      <a:cubicBezTo>
                        <a:pt x="1265499" y="2577736"/>
                        <a:pt x="1316123" y="2577866"/>
                        <a:pt x="1365813" y="2570020"/>
                      </a:cubicBezTo>
                      <a:cubicBezTo>
                        <a:pt x="1429232" y="2560007"/>
                        <a:pt x="1429273" y="2544635"/>
                        <a:pt x="1481560" y="2523721"/>
                      </a:cubicBezTo>
                      <a:cubicBezTo>
                        <a:pt x="1504216" y="2514659"/>
                        <a:pt x="1527859" y="2508288"/>
                        <a:pt x="1551008" y="2500572"/>
                      </a:cubicBezTo>
                      <a:cubicBezTo>
                        <a:pt x="1562583" y="2496714"/>
                        <a:pt x="1573895" y="2491956"/>
                        <a:pt x="1585732" y="2488997"/>
                      </a:cubicBezTo>
                      <a:lnTo>
                        <a:pt x="1678329" y="2465848"/>
                      </a:lnTo>
                      <a:cubicBezTo>
                        <a:pt x="1785220" y="2394585"/>
                        <a:pt x="1653727" y="2485528"/>
                        <a:pt x="1736203" y="2419549"/>
                      </a:cubicBezTo>
                      <a:cubicBezTo>
                        <a:pt x="1747066" y="2410859"/>
                        <a:pt x="1759352" y="2404116"/>
                        <a:pt x="1770927" y="2396400"/>
                      </a:cubicBezTo>
                      <a:cubicBezTo>
                        <a:pt x="1774785" y="2384825"/>
                        <a:pt x="1776224" y="2372137"/>
                        <a:pt x="1782501" y="2361675"/>
                      </a:cubicBezTo>
                      <a:cubicBezTo>
                        <a:pt x="1788116" y="2352317"/>
                        <a:pt x="1799103" y="2347256"/>
                        <a:pt x="1805651" y="2338526"/>
                      </a:cubicBezTo>
                      <a:cubicBezTo>
                        <a:pt x="1822344" y="2316268"/>
                        <a:pt x="1836516" y="2292227"/>
                        <a:pt x="1851949" y="2269078"/>
                      </a:cubicBezTo>
                      <a:cubicBezTo>
                        <a:pt x="1859666" y="2257503"/>
                        <a:pt x="1870700" y="2247551"/>
                        <a:pt x="1875099" y="2234354"/>
                      </a:cubicBezTo>
                      <a:lnTo>
                        <a:pt x="1909823" y="2130182"/>
                      </a:lnTo>
                      <a:lnTo>
                        <a:pt x="1932972" y="2060734"/>
                      </a:lnTo>
                      <a:cubicBezTo>
                        <a:pt x="1989704" y="1833809"/>
                        <a:pt x="1932068" y="2070592"/>
                        <a:pt x="1967696" y="1910263"/>
                      </a:cubicBezTo>
                      <a:cubicBezTo>
                        <a:pt x="1971147" y="1894734"/>
                        <a:pt x="1974700" y="1879201"/>
                        <a:pt x="1979271" y="1863964"/>
                      </a:cubicBezTo>
                      <a:cubicBezTo>
                        <a:pt x="1986283" y="1840592"/>
                        <a:pt x="1998408" y="1818585"/>
                        <a:pt x="2002420" y="1794516"/>
                      </a:cubicBezTo>
                      <a:cubicBezTo>
                        <a:pt x="2006278" y="1771367"/>
                        <a:pt x="2010426" y="1748264"/>
                        <a:pt x="2013995" y="1725068"/>
                      </a:cubicBezTo>
                      <a:cubicBezTo>
                        <a:pt x="2018144" y="1698103"/>
                        <a:pt x="2020690" y="1670887"/>
                        <a:pt x="2025570" y="1644045"/>
                      </a:cubicBezTo>
                      <a:cubicBezTo>
                        <a:pt x="2028416" y="1628394"/>
                        <a:pt x="2033693" y="1613275"/>
                        <a:pt x="2037144" y="1597746"/>
                      </a:cubicBezTo>
                      <a:cubicBezTo>
                        <a:pt x="2041412" y="1578541"/>
                        <a:pt x="2043543" y="1558853"/>
                        <a:pt x="2048719" y="1539873"/>
                      </a:cubicBezTo>
                      <a:cubicBezTo>
                        <a:pt x="2055139" y="1516331"/>
                        <a:pt x="2067082" y="1494353"/>
                        <a:pt x="2071868" y="1470425"/>
                      </a:cubicBezTo>
                      <a:cubicBezTo>
                        <a:pt x="2081051" y="1424512"/>
                        <a:pt x="2092631" y="1361842"/>
                        <a:pt x="2106593" y="1319954"/>
                      </a:cubicBezTo>
                      <a:cubicBezTo>
                        <a:pt x="2114309" y="1296805"/>
                        <a:pt x="2123824" y="1274179"/>
                        <a:pt x="2129742" y="1250506"/>
                      </a:cubicBezTo>
                      <a:cubicBezTo>
                        <a:pt x="2147235" y="1180537"/>
                        <a:pt x="2136288" y="1219294"/>
                        <a:pt x="2164466" y="1134759"/>
                      </a:cubicBezTo>
                      <a:lnTo>
                        <a:pt x="2176041" y="1100035"/>
                      </a:lnTo>
                      <a:cubicBezTo>
                        <a:pt x="2183898" y="1037178"/>
                        <a:pt x="2199190" y="925162"/>
                        <a:pt x="2199190" y="868541"/>
                      </a:cubicBezTo>
                      <a:cubicBezTo>
                        <a:pt x="2199190" y="818236"/>
                        <a:pt x="2190961" y="768264"/>
                        <a:pt x="2187615" y="718070"/>
                      </a:cubicBezTo>
                      <a:cubicBezTo>
                        <a:pt x="2183245" y="652512"/>
                        <a:pt x="2179899" y="586891"/>
                        <a:pt x="2176041" y="521301"/>
                      </a:cubicBezTo>
                      <a:cubicBezTo>
                        <a:pt x="2179595" y="482210"/>
                        <a:pt x="2199190" y="273180"/>
                        <a:pt x="2199190" y="243508"/>
                      </a:cubicBezTo>
                      <a:cubicBezTo>
                        <a:pt x="2199190" y="193203"/>
                        <a:pt x="2193854" y="142954"/>
                        <a:pt x="2187615" y="93037"/>
                      </a:cubicBezTo>
                      <a:cubicBezTo>
                        <a:pt x="2186102" y="80931"/>
                        <a:pt x="2182318" y="68775"/>
                        <a:pt x="2176041" y="58313"/>
                      </a:cubicBezTo>
                      <a:cubicBezTo>
                        <a:pt x="2170426" y="48955"/>
                        <a:pt x="2160608" y="42880"/>
                        <a:pt x="2152891" y="35164"/>
                      </a:cubicBezTo>
                      <a:cubicBezTo>
                        <a:pt x="2149033" y="23589"/>
                        <a:pt x="2153352" y="2446"/>
                        <a:pt x="2141317" y="440"/>
                      </a:cubicBezTo>
                      <a:cubicBezTo>
                        <a:pt x="2120822" y="-2976"/>
                        <a:pt x="2102027" y="14297"/>
                        <a:pt x="2083443" y="23589"/>
                      </a:cubicBezTo>
                      <a:cubicBezTo>
                        <a:pt x="2040339" y="45141"/>
                        <a:pt x="2052391" y="49467"/>
                        <a:pt x="2013995" y="81463"/>
                      </a:cubicBezTo>
                      <a:cubicBezTo>
                        <a:pt x="2003308" y="90369"/>
                        <a:pt x="1990134" y="95922"/>
                        <a:pt x="1979271" y="104612"/>
                      </a:cubicBezTo>
                      <a:cubicBezTo>
                        <a:pt x="1943381" y="133324"/>
                        <a:pt x="1968904" y="127158"/>
                        <a:pt x="1921398" y="150911"/>
                      </a:cubicBezTo>
                      <a:cubicBezTo>
                        <a:pt x="1910485" y="156367"/>
                        <a:pt x="1897587" y="157030"/>
                        <a:pt x="1886674" y="162486"/>
                      </a:cubicBezTo>
                      <a:cubicBezTo>
                        <a:pt x="1776620" y="217512"/>
                        <a:pt x="1961665" y="149063"/>
                        <a:pt x="1782501" y="208784"/>
                      </a:cubicBezTo>
                      <a:lnTo>
                        <a:pt x="1747777" y="220359"/>
                      </a:lnTo>
                      <a:cubicBezTo>
                        <a:pt x="1736202" y="224217"/>
                        <a:pt x="1723205" y="225166"/>
                        <a:pt x="1713053" y="231934"/>
                      </a:cubicBezTo>
                      <a:cubicBezTo>
                        <a:pt x="1701478" y="239650"/>
                        <a:pt x="1691041" y="249433"/>
                        <a:pt x="1678329" y="255083"/>
                      </a:cubicBezTo>
                      <a:cubicBezTo>
                        <a:pt x="1656031" y="264993"/>
                        <a:pt x="1608881" y="278232"/>
                        <a:pt x="1608881" y="278232"/>
                      </a:cubicBezTo>
                      <a:cubicBezTo>
                        <a:pt x="1597306" y="285949"/>
                        <a:pt x="1586600" y="295161"/>
                        <a:pt x="1574157" y="301382"/>
                      </a:cubicBezTo>
                      <a:cubicBezTo>
                        <a:pt x="1563244" y="306838"/>
                        <a:pt x="1550098" y="307031"/>
                        <a:pt x="1539433" y="312956"/>
                      </a:cubicBezTo>
                      <a:cubicBezTo>
                        <a:pt x="1515112" y="326468"/>
                        <a:pt x="1496379" y="350457"/>
                        <a:pt x="1469985" y="359255"/>
                      </a:cubicBezTo>
                      <a:cubicBezTo>
                        <a:pt x="1458410" y="363113"/>
                        <a:pt x="1446174" y="365374"/>
                        <a:pt x="1435261" y="370830"/>
                      </a:cubicBezTo>
                      <a:cubicBezTo>
                        <a:pt x="1422819" y="377051"/>
                        <a:pt x="1413249" y="388329"/>
                        <a:pt x="1400537" y="393979"/>
                      </a:cubicBezTo>
                      <a:cubicBezTo>
                        <a:pt x="1378239" y="403889"/>
                        <a:pt x="1351392" y="403594"/>
                        <a:pt x="1331089" y="417129"/>
                      </a:cubicBezTo>
                      <a:cubicBezTo>
                        <a:pt x="1283129" y="449102"/>
                        <a:pt x="1309861" y="436904"/>
                        <a:pt x="1250066" y="451853"/>
                      </a:cubicBezTo>
                      <a:cubicBezTo>
                        <a:pt x="1226917" y="467286"/>
                        <a:pt x="1200291" y="478478"/>
                        <a:pt x="1180618" y="498151"/>
                      </a:cubicBezTo>
                      <a:cubicBezTo>
                        <a:pt x="1172901" y="505868"/>
                        <a:pt x="1166826" y="515686"/>
                        <a:pt x="1157468" y="521301"/>
                      </a:cubicBezTo>
                      <a:cubicBezTo>
                        <a:pt x="1147006" y="527578"/>
                        <a:pt x="1134319" y="529017"/>
                        <a:pt x="1122744" y="532875"/>
                      </a:cubicBezTo>
                      <a:cubicBezTo>
                        <a:pt x="1099595" y="548308"/>
                        <a:pt x="1072969" y="559500"/>
                        <a:pt x="1053296" y="579174"/>
                      </a:cubicBezTo>
                      <a:cubicBezTo>
                        <a:pt x="1010473" y="621998"/>
                        <a:pt x="1039229" y="596268"/>
                        <a:pt x="960699" y="648622"/>
                      </a:cubicBezTo>
                      <a:cubicBezTo>
                        <a:pt x="915821" y="678541"/>
                        <a:pt x="939175" y="667372"/>
                        <a:pt x="891251" y="683346"/>
                      </a:cubicBezTo>
                      <a:lnTo>
                        <a:pt x="868101" y="706496"/>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Rectangle 69">
                <a:extLst>
                  <a:ext uri="{FF2B5EF4-FFF2-40B4-BE49-F238E27FC236}">
                    <a16:creationId xmlns:a16="http://schemas.microsoft.com/office/drawing/2014/main" id="{62B28CD2-AD26-9653-8CBF-0AEB6B2CECE2}"/>
                  </a:ext>
                </a:extLst>
              </p:cNvPr>
              <p:cNvSpPr/>
              <p:nvPr/>
            </p:nvSpPr>
            <p:spPr>
              <a:xfrm>
                <a:off x="6096000" y="3429000"/>
                <a:ext cx="428786" cy="507569"/>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11C5D762-BD44-A926-5049-B4B5508CA3A8}"/>
                  </a:ext>
                </a:extLst>
              </p:cNvPr>
              <p:cNvSpPr/>
              <p:nvPr/>
            </p:nvSpPr>
            <p:spPr>
              <a:xfrm>
                <a:off x="5732305" y="2311826"/>
                <a:ext cx="428786" cy="421548"/>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AFC8F7F0-63D0-D6A1-68CC-6ED481447FE2}"/>
                  </a:ext>
                </a:extLst>
              </p:cNvPr>
              <p:cNvSpPr/>
              <p:nvPr/>
            </p:nvSpPr>
            <p:spPr>
              <a:xfrm>
                <a:off x="5303519" y="2733374"/>
                <a:ext cx="428786" cy="421548"/>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82" name="Group 81">
            <a:extLst>
              <a:ext uri="{FF2B5EF4-FFF2-40B4-BE49-F238E27FC236}">
                <a16:creationId xmlns:a16="http://schemas.microsoft.com/office/drawing/2014/main" id="{D6A73522-C0A3-5A83-CC7A-EBA74CA2F73D}"/>
              </a:ext>
            </a:extLst>
          </p:cNvPr>
          <p:cNvGrpSpPr/>
          <p:nvPr/>
        </p:nvGrpSpPr>
        <p:grpSpPr>
          <a:xfrm>
            <a:off x="108408" y="5903271"/>
            <a:ext cx="4032161" cy="1817154"/>
            <a:chOff x="267653" y="4533895"/>
            <a:chExt cx="4032161" cy="1817154"/>
          </a:xfrm>
        </p:grpSpPr>
        <p:grpSp>
          <p:nvGrpSpPr>
            <p:cNvPr id="59" name="Group 58">
              <a:extLst>
                <a:ext uri="{FF2B5EF4-FFF2-40B4-BE49-F238E27FC236}">
                  <a16:creationId xmlns:a16="http://schemas.microsoft.com/office/drawing/2014/main" id="{5575A3F6-3957-1222-C309-8A6F08161A6E}"/>
                </a:ext>
              </a:extLst>
            </p:cNvPr>
            <p:cNvGrpSpPr/>
            <p:nvPr/>
          </p:nvGrpSpPr>
          <p:grpSpPr>
            <a:xfrm>
              <a:off x="267653" y="4551049"/>
              <a:ext cx="1889109" cy="1800000"/>
              <a:chOff x="251768" y="2588787"/>
              <a:chExt cx="1889109" cy="1800000"/>
            </a:xfrm>
          </p:grpSpPr>
          <p:sp>
            <p:nvSpPr>
              <p:cNvPr id="35" name="Freeform 34">
                <a:extLst>
                  <a:ext uri="{FF2B5EF4-FFF2-40B4-BE49-F238E27FC236}">
                    <a16:creationId xmlns:a16="http://schemas.microsoft.com/office/drawing/2014/main" id="{F0DA66B8-8AA3-0A20-616C-D26816BB1C9C}"/>
                  </a:ext>
                </a:extLst>
              </p:cNvPr>
              <p:cNvSpPr/>
              <p:nvPr/>
            </p:nvSpPr>
            <p:spPr>
              <a:xfrm>
                <a:off x="513791" y="2825749"/>
                <a:ext cx="461772" cy="410127"/>
              </a:xfrm>
              <a:custGeom>
                <a:avLst/>
                <a:gdLst>
                  <a:gd name="connsiteX0" fmla="*/ 1018573 w 1759352"/>
                  <a:gd name="connsiteY0" fmla="*/ 92598 h 1562583"/>
                  <a:gd name="connsiteX1" fmla="*/ 856527 w 1759352"/>
                  <a:gd name="connsiteY1" fmla="*/ 57874 h 1562583"/>
                  <a:gd name="connsiteX2" fmla="*/ 787079 w 1759352"/>
                  <a:gd name="connsiteY2" fmla="*/ 34724 h 1562583"/>
                  <a:gd name="connsiteX3" fmla="*/ 717631 w 1759352"/>
                  <a:gd name="connsiteY3" fmla="*/ 11575 h 1562583"/>
                  <a:gd name="connsiteX4" fmla="*/ 682907 w 1759352"/>
                  <a:gd name="connsiteY4" fmla="*/ 0 h 1562583"/>
                  <a:gd name="connsiteX5" fmla="*/ 555585 w 1759352"/>
                  <a:gd name="connsiteY5" fmla="*/ 11575 h 1562583"/>
                  <a:gd name="connsiteX6" fmla="*/ 474562 w 1759352"/>
                  <a:gd name="connsiteY6" fmla="*/ 23150 h 1562583"/>
                  <a:gd name="connsiteX7" fmla="*/ 335666 w 1759352"/>
                  <a:gd name="connsiteY7" fmla="*/ 34724 h 1562583"/>
                  <a:gd name="connsiteX8" fmla="*/ 266218 w 1759352"/>
                  <a:gd name="connsiteY8" fmla="*/ 46299 h 1562583"/>
                  <a:gd name="connsiteX9" fmla="*/ 185195 w 1759352"/>
                  <a:gd name="connsiteY9" fmla="*/ 69448 h 1562583"/>
                  <a:gd name="connsiteX10" fmla="*/ 150471 w 1759352"/>
                  <a:gd name="connsiteY10" fmla="*/ 92598 h 1562583"/>
                  <a:gd name="connsiteX11" fmla="*/ 115747 w 1759352"/>
                  <a:gd name="connsiteY11" fmla="*/ 173621 h 1562583"/>
                  <a:gd name="connsiteX12" fmla="*/ 92598 w 1759352"/>
                  <a:gd name="connsiteY12" fmla="*/ 243069 h 1562583"/>
                  <a:gd name="connsiteX13" fmla="*/ 81023 w 1759352"/>
                  <a:gd name="connsiteY13" fmla="*/ 277793 h 1562583"/>
                  <a:gd name="connsiteX14" fmla="*/ 69449 w 1759352"/>
                  <a:gd name="connsiteY14" fmla="*/ 312517 h 1562583"/>
                  <a:gd name="connsiteX15" fmla="*/ 57874 w 1759352"/>
                  <a:gd name="connsiteY15" fmla="*/ 416689 h 1562583"/>
                  <a:gd name="connsiteX16" fmla="*/ 46299 w 1759352"/>
                  <a:gd name="connsiteY16" fmla="*/ 451413 h 1562583"/>
                  <a:gd name="connsiteX17" fmla="*/ 34724 w 1759352"/>
                  <a:gd name="connsiteY17" fmla="*/ 497712 h 1562583"/>
                  <a:gd name="connsiteX18" fmla="*/ 23150 w 1759352"/>
                  <a:gd name="connsiteY18" fmla="*/ 532436 h 1562583"/>
                  <a:gd name="connsiteX19" fmla="*/ 0 w 1759352"/>
                  <a:gd name="connsiteY19" fmla="*/ 636608 h 1562583"/>
                  <a:gd name="connsiteX20" fmla="*/ 23150 w 1759352"/>
                  <a:gd name="connsiteY20" fmla="*/ 937550 h 1562583"/>
                  <a:gd name="connsiteX21" fmla="*/ 46299 w 1759352"/>
                  <a:gd name="connsiteY21" fmla="*/ 1041722 h 1562583"/>
                  <a:gd name="connsiteX22" fmla="*/ 92598 w 1759352"/>
                  <a:gd name="connsiteY22" fmla="*/ 1111170 h 1562583"/>
                  <a:gd name="connsiteX23" fmla="*/ 196770 w 1759352"/>
                  <a:gd name="connsiteY23" fmla="*/ 1180618 h 1562583"/>
                  <a:gd name="connsiteX24" fmla="*/ 266218 w 1759352"/>
                  <a:gd name="connsiteY24" fmla="*/ 1238491 h 1562583"/>
                  <a:gd name="connsiteX25" fmla="*/ 324092 w 1759352"/>
                  <a:gd name="connsiteY25" fmla="*/ 1273216 h 1562583"/>
                  <a:gd name="connsiteX26" fmla="*/ 416689 w 1759352"/>
                  <a:gd name="connsiteY26" fmla="*/ 1319514 h 1562583"/>
                  <a:gd name="connsiteX27" fmla="*/ 451413 w 1759352"/>
                  <a:gd name="connsiteY27" fmla="*/ 1331089 h 1562583"/>
                  <a:gd name="connsiteX28" fmla="*/ 532436 w 1759352"/>
                  <a:gd name="connsiteY28" fmla="*/ 1354238 h 1562583"/>
                  <a:gd name="connsiteX29" fmla="*/ 567160 w 1759352"/>
                  <a:gd name="connsiteY29" fmla="*/ 1377388 h 1562583"/>
                  <a:gd name="connsiteX30" fmla="*/ 671332 w 1759352"/>
                  <a:gd name="connsiteY30" fmla="*/ 1412112 h 1562583"/>
                  <a:gd name="connsiteX31" fmla="*/ 706056 w 1759352"/>
                  <a:gd name="connsiteY31" fmla="*/ 1423686 h 1562583"/>
                  <a:gd name="connsiteX32" fmla="*/ 763930 w 1759352"/>
                  <a:gd name="connsiteY32" fmla="*/ 1435261 h 1562583"/>
                  <a:gd name="connsiteX33" fmla="*/ 856527 w 1759352"/>
                  <a:gd name="connsiteY33" fmla="*/ 1458410 h 1562583"/>
                  <a:gd name="connsiteX34" fmla="*/ 937550 w 1759352"/>
                  <a:gd name="connsiteY34" fmla="*/ 1493134 h 1562583"/>
                  <a:gd name="connsiteX35" fmla="*/ 1030147 w 1759352"/>
                  <a:gd name="connsiteY35" fmla="*/ 1516284 h 1562583"/>
                  <a:gd name="connsiteX36" fmla="*/ 1088021 w 1759352"/>
                  <a:gd name="connsiteY36" fmla="*/ 1527859 h 1562583"/>
                  <a:gd name="connsiteX37" fmla="*/ 1226917 w 1759352"/>
                  <a:gd name="connsiteY37" fmla="*/ 1562583 h 1562583"/>
                  <a:gd name="connsiteX38" fmla="*/ 1377388 w 1759352"/>
                  <a:gd name="connsiteY38" fmla="*/ 1539433 h 1562583"/>
                  <a:gd name="connsiteX39" fmla="*/ 1458411 w 1759352"/>
                  <a:gd name="connsiteY39" fmla="*/ 1469985 h 1562583"/>
                  <a:gd name="connsiteX40" fmla="*/ 1481560 w 1759352"/>
                  <a:gd name="connsiteY40" fmla="*/ 1435261 h 1562583"/>
                  <a:gd name="connsiteX41" fmla="*/ 1516284 w 1759352"/>
                  <a:gd name="connsiteY41" fmla="*/ 1412112 h 1562583"/>
                  <a:gd name="connsiteX42" fmla="*/ 1527859 w 1759352"/>
                  <a:gd name="connsiteY42" fmla="*/ 1377388 h 1562583"/>
                  <a:gd name="connsiteX43" fmla="*/ 1551008 w 1759352"/>
                  <a:gd name="connsiteY43" fmla="*/ 1354238 h 1562583"/>
                  <a:gd name="connsiteX44" fmla="*/ 1597307 w 1759352"/>
                  <a:gd name="connsiteY44" fmla="*/ 1261641 h 1562583"/>
                  <a:gd name="connsiteX45" fmla="*/ 1620456 w 1759352"/>
                  <a:gd name="connsiteY45" fmla="*/ 1192193 h 1562583"/>
                  <a:gd name="connsiteX46" fmla="*/ 1643605 w 1759352"/>
                  <a:gd name="connsiteY46" fmla="*/ 1157469 h 1562583"/>
                  <a:gd name="connsiteX47" fmla="*/ 1666755 w 1759352"/>
                  <a:gd name="connsiteY47" fmla="*/ 1088021 h 1562583"/>
                  <a:gd name="connsiteX48" fmla="*/ 1678330 w 1759352"/>
                  <a:gd name="connsiteY48" fmla="*/ 1053297 h 1562583"/>
                  <a:gd name="connsiteX49" fmla="*/ 1701479 w 1759352"/>
                  <a:gd name="connsiteY49" fmla="*/ 983848 h 1562583"/>
                  <a:gd name="connsiteX50" fmla="*/ 1713054 w 1759352"/>
                  <a:gd name="connsiteY50" fmla="*/ 949124 h 1562583"/>
                  <a:gd name="connsiteX51" fmla="*/ 1736203 w 1759352"/>
                  <a:gd name="connsiteY51" fmla="*/ 775504 h 1562583"/>
                  <a:gd name="connsiteX52" fmla="*/ 1759352 w 1759352"/>
                  <a:gd name="connsiteY52" fmla="*/ 659757 h 1562583"/>
                  <a:gd name="connsiteX53" fmla="*/ 1747778 w 1759352"/>
                  <a:gd name="connsiteY53" fmla="*/ 474562 h 1562583"/>
                  <a:gd name="connsiteX54" fmla="*/ 1724628 w 1759352"/>
                  <a:gd name="connsiteY54" fmla="*/ 405114 h 1562583"/>
                  <a:gd name="connsiteX55" fmla="*/ 1689904 w 1759352"/>
                  <a:gd name="connsiteY55" fmla="*/ 370390 h 1562583"/>
                  <a:gd name="connsiteX56" fmla="*/ 1666755 w 1759352"/>
                  <a:gd name="connsiteY56" fmla="*/ 335666 h 1562583"/>
                  <a:gd name="connsiteX57" fmla="*/ 1597307 w 1759352"/>
                  <a:gd name="connsiteY57" fmla="*/ 300942 h 1562583"/>
                  <a:gd name="connsiteX58" fmla="*/ 1504709 w 1759352"/>
                  <a:gd name="connsiteY58" fmla="*/ 254643 h 1562583"/>
                  <a:gd name="connsiteX59" fmla="*/ 1469985 w 1759352"/>
                  <a:gd name="connsiteY59" fmla="*/ 243069 h 1562583"/>
                  <a:gd name="connsiteX60" fmla="*/ 1377388 w 1759352"/>
                  <a:gd name="connsiteY60" fmla="*/ 208345 h 1562583"/>
                  <a:gd name="connsiteX61" fmla="*/ 1307940 w 1759352"/>
                  <a:gd name="connsiteY61" fmla="*/ 185195 h 1562583"/>
                  <a:gd name="connsiteX62" fmla="*/ 1261641 w 1759352"/>
                  <a:gd name="connsiteY62" fmla="*/ 173621 h 1562583"/>
                  <a:gd name="connsiteX63" fmla="*/ 1192193 w 1759352"/>
                  <a:gd name="connsiteY63" fmla="*/ 150471 h 1562583"/>
                  <a:gd name="connsiteX64" fmla="*/ 1157469 w 1759352"/>
                  <a:gd name="connsiteY64" fmla="*/ 138897 h 1562583"/>
                  <a:gd name="connsiteX65" fmla="*/ 1053297 w 1759352"/>
                  <a:gd name="connsiteY65" fmla="*/ 92598 h 1562583"/>
                  <a:gd name="connsiteX66" fmla="*/ 1018573 w 1759352"/>
                  <a:gd name="connsiteY66" fmla="*/ 92598 h 1562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59352" h="1562583">
                    <a:moveTo>
                      <a:pt x="1018573" y="92598"/>
                    </a:moveTo>
                    <a:cubicBezTo>
                      <a:pt x="985778" y="86811"/>
                      <a:pt x="898747" y="70540"/>
                      <a:pt x="856527" y="57874"/>
                    </a:cubicBezTo>
                    <a:cubicBezTo>
                      <a:pt x="833154" y="50862"/>
                      <a:pt x="810228" y="42440"/>
                      <a:pt x="787079" y="34724"/>
                    </a:cubicBezTo>
                    <a:lnTo>
                      <a:pt x="717631" y="11575"/>
                    </a:lnTo>
                    <a:lnTo>
                      <a:pt x="682907" y="0"/>
                    </a:lnTo>
                    <a:cubicBezTo>
                      <a:pt x="640466" y="3858"/>
                      <a:pt x="597940" y="6869"/>
                      <a:pt x="555585" y="11575"/>
                    </a:cubicBezTo>
                    <a:cubicBezTo>
                      <a:pt x="528470" y="14588"/>
                      <a:pt x="501694" y="20294"/>
                      <a:pt x="474562" y="23150"/>
                    </a:cubicBezTo>
                    <a:cubicBezTo>
                      <a:pt x="428358" y="28013"/>
                      <a:pt x="381965" y="30866"/>
                      <a:pt x="335666" y="34724"/>
                    </a:cubicBezTo>
                    <a:cubicBezTo>
                      <a:pt x="312517" y="38582"/>
                      <a:pt x="289231" y="41696"/>
                      <a:pt x="266218" y="46299"/>
                    </a:cubicBezTo>
                    <a:cubicBezTo>
                      <a:pt x="229887" y="53565"/>
                      <a:pt x="218287" y="58418"/>
                      <a:pt x="185195" y="69448"/>
                    </a:cubicBezTo>
                    <a:cubicBezTo>
                      <a:pt x="173620" y="77165"/>
                      <a:pt x="160308" y="82761"/>
                      <a:pt x="150471" y="92598"/>
                    </a:cubicBezTo>
                    <a:cubicBezTo>
                      <a:pt x="121615" y="121455"/>
                      <a:pt x="127131" y="135673"/>
                      <a:pt x="115747" y="173621"/>
                    </a:cubicBezTo>
                    <a:cubicBezTo>
                      <a:pt x="108735" y="196993"/>
                      <a:pt x="100314" y="219920"/>
                      <a:pt x="92598" y="243069"/>
                    </a:cubicBezTo>
                    <a:lnTo>
                      <a:pt x="81023" y="277793"/>
                    </a:lnTo>
                    <a:lnTo>
                      <a:pt x="69449" y="312517"/>
                    </a:lnTo>
                    <a:cubicBezTo>
                      <a:pt x="65591" y="347241"/>
                      <a:pt x="63618" y="382227"/>
                      <a:pt x="57874" y="416689"/>
                    </a:cubicBezTo>
                    <a:cubicBezTo>
                      <a:pt x="55868" y="428724"/>
                      <a:pt x="49651" y="439682"/>
                      <a:pt x="46299" y="451413"/>
                    </a:cubicBezTo>
                    <a:cubicBezTo>
                      <a:pt x="41929" y="466709"/>
                      <a:pt x="39094" y="482416"/>
                      <a:pt x="34724" y="497712"/>
                    </a:cubicBezTo>
                    <a:cubicBezTo>
                      <a:pt x="31372" y="509443"/>
                      <a:pt x="26502" y="520705"/>
                      <a:pt x="23150" y="532436"/>
                    </a:cubicBezTo>
                    <a:cubicBezTo>
                      <a:pt x="12250" y="570585"/>
                      <a:pt x="7958" y="596818"/>
                      <a:pt x="0" y="636608"/>
                    </a:cubicBezTo>
                    <a:cubicBezTo>
                      <a:pt x="6545" y="747868"/>
                      <a:pt x="8085" y="832092"/>
                      <a:pt x="23150" y="937550"/>
                    </a:cubicBezTo>
                    <a:cubicBezTo>
                      <a:pt x="23881" y="942668"/>
                      <a:pt x="41243" y="1031610"/>
                      <a:pt x="46299" y="1041722"/>
                    </a:cubicBezTo>
                    <a:cubicBezTo>
                      <a:pt x="58742" y="1066607"/>
                      <a:pt x="69449" y="1095737"/>
                      <a:pt x="92598" y="1111170"/>
                    </a:cubicBezTo>
                    <a:lnTo>
                      <a:pt x="196770" y="1180618"/>
                    </a:lnTo>
                    <a:cubicBezTo>
                      <a:pt x="358698" y="1288568"/>
                      <a:pt x="88003" y="1104829"/>
                      <a:pt x="266218" y="1238491"/>
                    </a:cubicBezTo>
                    <a:cubicBezTo>
                      <a:pt x="284216" y="1251990"/>
                      <a:pt x="304284" y="1262550"/>
                      <a:pt x="324092" y="1273216"/>
                    </a:cubicBezTo>
                    <a:cubicBezTo>
                      <a:pt x="354476" y="1289577"/>
                      <a:pt x="383951" y="1308601"/>
                      <a:pt x="416689" y="1319514"/>
                    </a:cubicBezTo>
                    <a:cubicBezTo>
                      <a:pt x="428264" y="1323372"/>
                      <a:pt x="439682" y="1327737"/>
                      <a:pt x="451413" y="1331089"/>
                    </a:cubicBezTo>
                    <a:cubicBezTo>
                      <a:pt x="553176" y="1360165"/>
                      <a:pt x="449160" y="1326481"/>
                      <a:pt x="532436" y="1354238"/>
                    </a:cubicBezTo>
                    <a:cubicBezTo>
                      <a:pt x="544011" y="1361955"/>
                      <a:pt x="554319" y="1372038"/>
                      <a:pt x="567160" y="1377388"/>
                    </a:cubicBezTo>
                    <a:cubicBezTo>
                      <a:pt x="600947" y="1391466"/>
                      <a:pt x="636608" y="1400537"/>
                      <a:pt x="671332" y="1412112"/>
                    </a:cubicBezTo>
                    <a:cubicBezTo>
                      <a:pt x="682907" y="1415970"/>
                      <a:pt x="694092" y="1421293"/>
                      <a:pt x="706056" y="1423686"/>
                    </a:cubicBezTo>
                    <a:cubicBezTo>
                      <a:pt x="725347" y="1427544"/>
                      <a:pt x="744760" y="1430837"/>
                      <a:pt x="763930" y="1435261"/>
                    </a:cubicBezTo>
                    <a:cubicBezTo>
                      <a:pt x="794931" y="1442415"/>
                      <a:pt x="856527" y="1458410"/>
                      <a:pt x="856527" y="1458410"/>
                    </a:cubicBezTo>
                    <a:cubicBezTo>
                      <a:pt x="894477" y="1477385"/>
                      <a:pt x="900076" y="1482914"/>
                      <a:pt x="937550" y="1493134"/>
                    </a:cubicBezTo>
                    <a:cubicBezTo>
                      <a:pt x="968245" y="1501505"/>
                      <a:pt x="998949" y="1510044"/>
                      <a:pt x="1030147" y="1516284"/>
                    </a:cubicBezTo>
                    <a:cubicBezTo>
                      <a:pt x="1049438" y="1520142"/>
                      <a:pt x="1069041" y="1522683"/>
                      <a:pt x="1088021" y="1527859"/>
                    </a:cubicBezTo>
                    <a:cubicBezTo>
                      <a:pt x="1232141" y="1567164"/>
                      <a:pt x="1082996" y="1538595"/>
                      <a:pt x="1226917" y="1562583"/>
                    </a:cubicBezTo>
                    <a:cubicBezTo>
                      <a:pt x="1260118" y="1559263"/>
                      <a:pt x="1335673" y="1560291"/>
                      <a:pt x="1377388" y="1539433"/>
                    </a:cubicBezTo>
                    <a:cubicBezTo>
                      <a:pt x="1403569" y="1526343"/>
                      <a:pt x="1444171" y="1491345"/>
                      <a:pt x="1458411" y="1469985"/>
                    </a:cubicBezTo>
                    <a:cubicBezTo>
                      <a:pt x="1466127" y="1458410"/>
                      <a:pt x="1471723" y="1445098"/>
                      <a:pt x="1481560" y="1435261"/>
                    </a:cubicBezTo>
                    <a:cubicBezTo>
                      <a:pt x="1491397" y="1425424"/>
                      <a:pt x="1504709" y="1419828"/>
                      <a:pt x="1516284" y="1412112"/>
                    </a:cubicBezTo>
                    <a:cubicBezTo>
                      <a:pt x="1520142" y="1400537"/>
                      <a:pt x="1521582" y="1387850"/>
                      <a:pt x="1527859" y="1377388"/>
                    </a:cubicBezTo>
                    <a:cubicBezTo>
                      <a:pt x="1533474" y="1368030"/>
                      <a:pt x="1546128" y="1363999"/>
                      <a:pt x="1551008" y="1354238"/>
                    </a:cubicBezTo>
                    <a:cubicBezTo>
                      <a:pt x="1604205" y="1247841"/>
                      <a:pt x="1545007" y="1313938"/>
                      <a:pt x="1597307" y="1261641"/>
                    </a:cubicBezTo>
                    <a:cubicBezTo>
                      <a:pt x="1605023" y="1238492"/>
                      <a:pt x="1606921" y="1212496"/>
                      <a:pt x="1620456" y="1192193"/>
                    </a:cubicBezTo>
                    <a:cubicBezTo>
                      <a:pt x="1628172" y="1180618"/>
                      <a:pt x="1637955" y="1170181"/>
                      <a:pt x="1643605" y="1157469"/>
                    </a:cubicBezTo>
                    <a:cubicBezTo>
                      <a:pt x="1653515" y="1135171"/>
                      <a:pt x="1659038" y="1111170"/>
                      <a:pt x="1666755" y="1088021"/>
                    </a:cubicBezTo>
                    <a:lnTo>
                      <a:pt x="1678330" y="1053297"/>
                    </a:lnTo>
                    <a:lnTo>
                      <a:pt x="1701479" y="983848"/>
                    </a:lnTo>
                    <a:lnTo>
                      <a:pt x="1713054" y="949124"/>
                    </a:lnTo>
                    <a:cubicBezTo>
                      <a:pt x="1732375" y="775228"/>
                      <a:pt x="1715421" y="910581"/>
                      <a:pt x="1736203" y="775504"/>
                    </a:cubicBezTo>
                    <a:cubicBezTo>
                      <a:pt x="1751404" y="676702"/>
                      <a:pt x="1738301" y="722913"/>
                      <a:pt x="1759352" y="659757"/>
                    </a:cubicBezTo>
                    <a:cubicBezTo>
                      <a:pt x="1755494" y="598025"/>
                      <a:pt x="1756135" y="535847"/>
                      <a:pt x="1747778" y="474562"/>
                    </a:cubicBezTo>
                    <a:cubicBezTo>
                      <a:pt x="1744481" y="450384"/>
                      <a:pt x="1741883" y="422369"/>
                      <a:pt x="1724628" y="405114"/>
                    </a:cubicBezTo>
                    <a:cubicBezTo>
                      <a:pt x="1713053" y="393539"/>
                      <a:pt x="1700383" y="382965"/>
                      <a:pt x="1689904" y="370390"/>
                    </a:cubicBezTo>
                    <a:cubicBezTo>
                      <a:pt x="1680998" y="359703"/>
                      <a:pt x="1676592" y="345503"/>
                      <a:pt x="1666755" y="335666"/>
                    </a:cubicBezTo>
                    <a:cubicBezTo>
                      <a:pt x="1644318" y="313229"/>
                      <a:pt x="1625548" y="310356"/>
                      <a:pt x="1597307" y="300942"/>
                    </a:cubicBezTo>
                    <a:cubicBezTo>
                      <a:pt x="1556903" y="260539"/>
                      <a:pt x="1584509" y="281243"/>
                      <a:pt x="1504709" y="254643"/>
                    </a:cubicBezTo>
                    <a:lnTo>
                      <a:pt x="1469985" y="243069"/>
                    </a:lnTo>
                    <a:cubicBezTo>
                      <a:pt x="1409555" y="202781"/>
                      <a:pt x="1462106" y="231450"/>
                      <a:pt x="1377388" y="208345"/>
                    </a:cubicBezTo>
                    <a:cubicBezTo>
                      <a:pt x="1353846" y="201924"/>
                      <a:pt x="1331613" y="191113"/>
                      <a:pt x="1307940" y="185195"/>
                    </a:cubicBezTo>
                    <a:cubicBezTo>
                      <a:pt x="1292507" y="181337"/>
                      <a:pt x="1276878" y="178192"/>
                      <a:pt x="1261641" y="173621"/>
                    </a:cubicBezTo>
                    <a:cubicBezTo>
                      <a:pt x="1238268" y="166609"/>
                      <a:pt x="1215342" y="158187"/>
                      <a:pt x="1192193" y="150471"/>
                    </a:cubicBezTo>
                    <a:lnTo>
                      <a:pt x="1157469" y="138897"/>
                    </a:lnTo>
                    <a:cubicBezTo>
                      <a:pt x="1102441" y="102211"/>
                      <a:pt x="1135943" y="120147"/>
                      <a:pt x="1053297" y="92598"/>
                    </a:cubicBezTo>
                    <a:cubicBezTo>
                      <a:pt x="1011251" y="78583"/>
                      <a:pt x="1051368" y="98385"/>
                      <a:pt x="1018573" y="92598"/>
                    </a:cubicBezTo>
                    <a:close/>
                  </a:path>
                </a:pathLst>
              </a:cu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id="{FA5016C8-EB33-A6EC-EACC-CFB503E4D09C}"/>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251768" y="2588787"/>
                <a:ext cx="1889109" cy="1800000"/>
              </a:xfrm>
              <a:prstGeom prst="rect">
                <a:avLst/>
              </a:prstGeom>
            </p:spPr>
          </p:pic>
          <p:sp>
            <p:nvSpPr>
              <p:cNvPr id="37" name="Freeform 36">
                <a:extLst>
                  <a:ext uri="{FF2B5EF4-FFF2-40B4-BE49-F238E27FC236}">
                    <a16:creationId xmlns:a16="http://schemas.microsoft.com/office/drawing/2014/main" id="{B9B2AF6E-E80F-A3C8-4226-DAEBF923C779}"/>
                  </a:ext>
                </a:extLst>
              </p:cNvPr>
              <p:cNvSpPr/>
              <p:nvPr/>
            </p:nvSpPr>
            <p:spPr>
              <a:xfrm>
                <a:off x="337588" y="3196382"/>
                <a:ext cx="419240" cy="984304"/>
              </a:xfrm>
              <a:custGeom>
                <a:avLst/>
                <a:gdLst>
                  <a:gd name="connsiteX0" fmla="*/ 810228 w 1597306"/>
                  <a:gd name="connsiteY0" fmla="*/ 57873 h 3750197"/>
                  <a:gd name="connsiteX1" fmla="*/ 590309 w 1597306"/>
                  <a:gd name="connsiteY1" fmla="*/ 69448 h 3750197"/>
                  <a:gd name="connsiteX2" fmla="*/ 555585 w 1597306"/>
                  <a:gd name="connsiteY2" fmla="*/ 81022 h 3750197"/>
                  <a:gd name="connsiteX3" fmla="*/ 532435 w 1597306"/>
                  <a:gd name="connsiteY3" fmla="*/ 104172 h 3750197"/>
                  <a:gd name="connsiteX4" fmla="*/ 497711 w 1597306"/>
                  <a:gd name="connsiteY4" fmla="*/ 208344 h 3750197"/>
                  <a:gd name="connsiteX5" fmla="*/ 474562 w 1597306"/>
                  <a:gd name="connsiteY5" fmla="*/ 277792 h 3750197"/>
                  <a:gd name="connsiteX6" fmla="*/ 462987 w 1597306"/>
                  <a:gd name="connsiteY6" fmla="*/ 324091 h 3750197"/>
                  <a:gd name="connsiteX7" fmla="*/ 451412 w 1597306"/>
                  <a:gd name="connsiteY7" fmla="*/ 358815 h 3750197"/>
                  <a:gd name="connsiteX8" fmla="*/ 439838 w 1597306"/>
                  <a:gd name="connsiteY8" fmla="*/ 416688 h 3750197"/>
                  <a:gd name="connsiteX9" fmla="*/ 416688 w 1597306"/>
                  <a:gd name="connsiteY9" fmla="*/ 648182 h 3750197"/>
                  <a:gd name="connsiteX10" fmla="*/ 393539 w 1597306"/>
                  <a:gd name="connsiteY10" fmla="*/ 752354 h 3750197"/>
                  <a:gd name="connsiteX11" fmla="*/ 370390 w 1597306"/>
                  <a:gd name="connsiteY11" fmla="*/ 879676 h 3750197"/>
                  <a:gd name="connsiteX12" fmla="*/ 347240 w 1597306"/>
                  <a:gd name="connsiteY12" fmla="*/ 972273 h 3750197"/>
                  <a:gd name="connsiteX13" fmla="*/ 335666 w 1597306"/>
                  <a:gd name="connsiteY13" fmla="*/ 1018572 h 3750197"/>
                  <a:gd name="connsiteX14" fmla="*/ 324091 w 1597306"/>
                  <a:gd name="connsiteY14" fmla="*/ 1053296 h 3750197"/>
                  <a:gd name="connsiteX15" fmla="*/ 312516 w 1597306"/>
                  <a:gd name="connsiteY15" fmla="*/ 1111169 h 3750197"/>
                  <a:gd name="connsiteX16" fmla="*/ 289367 w 1597306"/>
                  <a:gd name="connsiteY16" fmla="*/ 1180617 h 3750197"/>
                  <a:gd name="connsiteX17" fmla="*/ 266218 w 1597306"/>
                  <a:gd name="connsiteY17" fmla="*/ 1250066 h 3750197"/>
                  <a:gd name="connsiteX18" fmla="*/ 254643 w 1597306"/>
                  <a:gd name="connsiteY18" fmla="*/ 1284790 h 3750197"/>
                  <a:gd name="connsiteX19" fmla="*/ 243068 w 1597306"/>
                  <a:gd name="connsiteY19" fmla="*/ 1319514 h 3750197"/>
                  <a:gd name="connsiteX20" fmla="*/ 208344 w 1597306"/>
                  <a:gd name="connsiteY20" fmla="*/ 1388962 h 3750197"/>
                  <a:gd name="connsiteX21" fmla="*/ 185195 w 1597306"/>
                  <a:gd name="connsiteY21" fmla="*/ 1423686 h 3750197"/>
                  <a:gd name="connsiteX22" fmla="*/ 162045 w 1597306"/>
                  <a:gd name="connsiteY22" fmla="*/ 1527858 h 3750197"/>
                  <a:gd name="connsiteX23" fmla="*/ 150471 w 1597306"/>
                  <a:gd name="connsiteY23" fmla="*/ 1562582 h 3750197"/>
                  <a:gd name="connsiteX24" fmla="*/ 127321 w 1597306"/>
                  <a:gd name="connsiteY24" fmla="*/ 1655179 h 3750197"/>
                  <a:gd name="connsiteX25" fmla="*/ 104172 w 1597306"/>
                  <a:gd name="connsiteY25" fmla="*/ 1724628 h 3750197"/>
                  <a:gd name="connsiteX26" fmla="*/ 81023 w 1597306"/>
                  <a:gd name="connsiteY26" fmla="*/ 1817225 h 3750197"/>
                  <a:gd name="connsiteX27" fmla="*/ 34724 w 1597306"/>
                  <a:gd name="connsiteY27" fmla="*/ 1979271 h 3750197"/>
                  <a:gd name="connsiteX28" fmla="*/ 23149 w 1597306"/>
                  <a:gd name="connsiteY28" fmla="*/ 2071868 h 3750197"/>
                  <a:gd name="connsiteX29" fmla="*/ 0 w 1597306"/>
                  <a:gd name="connsiteY29" fmla="*/ 2141316 h 3750197"/>
                  <a:gd name="connsiteX30" fmla="*/ 23149 w 1597306"/>
                  <a:gd name="connsiteY30" fmla="*/ 2534855 h 3750197"/>
                  <a:gd name="connsiteX31" fmla="*/ 46299 w 1597306"/>
                  <a:gd name="connsiteY31" fmla="*/ 2604304 h 3750197"/>
                  <a:gd name="connsiteX32" fmla="*/ 69448 w 1597306"/>
                  <a:gd name="connsiteY32" fmla="*/ 2708476 h 3750197"/>
                  <a:gd name="connsiteX33" fmla="*/ 81023 w 1597306"/>
                  <a:gd name="connsiteY33" fmla="*/ 2754774 h 3750197"/>
                  <a:gd name="connsiteX34" fmla="*/ 92597 w 1597306"/>
                  <a:gd name="connsiteY34" fmla="*/ 2812648 h 3750197"/>
                  <a:gd name="connsiteX35" fmla="*/ 115747 w 1597306"/>
                  <a:gd name="connsiteY35" fmla="*/ 2905245 h 3750197"/>
                  <a:gd name="connsiteX36" fmla="*/ 150471 w 1597306"/>
                  <a:gd name="connsiteY36" fmla="*/ 3148314 h 3750197"/>
                  <a:gd name="connsiteX37" fmla="*/ 196769 w 1597306"/>
                  <a:gd name="connsiteY37" fmla="*/ 3229336 h 3750197"/>
                  <a:gd name="connsiteX38" fmla="*/ 208344 w 1597306"/>
                  <a:gd name="connsiteY38" fmla="*/ 3287210 h 3750197"/>
                  <a:gd name="connsiteX39" fmla="*/ 231493 w 1597306"/>
                  <a:gd name="connsiteY39" fmla="*/ 3356658 h 3750197"/>
                  <a:gd name="connsiteX40" fmla="*/ 277792 w 1597306"/>
                  <a:gd name="connsiteY40" fmla="*/ 3495554 h 3750197"/>
                  <a:gd name="connsiteX41" fmla="*/ 300942 w 1597306"/>
                  <a:gd name="connsiteY41" fmla="*/ 3565002 h 3750197"/>
                  <a:gd name="connsiteX42" fmla="*/ 312516 w 1597306"/>
                  <a:gd name="connsiteY42" fmla="*/ 3599726 h 3750197"/>
                  <a:gd name="connsiteX43" fmla="*/ 370390 w 1597306"/>
                  <a:gd name="connsiteY43" fmla="*/ 3646025 h 3750197"/>
                  <a:gd name="connsiteX44" fmla="*/ 405114 w 1597306"/>
                  <a:gd name="connsiteY44" fmla="*/ 3657600 h 3750197"/>
                  <a:gd name="connsiteX45" fmla="*/ 439838 w 1597306"/>
                  <a:gd name="connsiteY45" fmla="*/ 3680749 h 3750197"/>
                  <a:gd name="connsiteX46" fmla="*/ 474562 w 1597306"/>
                  <a:gd name="connsiteY46" fmla="*/ 3692324 h 3750197"/>
                  <a:gd name="connsiteX47" fmla="*/ 578734 w 1597306"/>
                  <a:gd name="connsiteY47" fmla="*/ 3750197 h 3750197"/>
                  <a:gd name="connsiteX48" fmla="*/ 648182 w 1597306"/>
                  <a:gd name="connsiteY48" fmla="*/ 3715473 h 3750197"/>
                  <a:gd name="connsiteX49" fmla="*/ 671331 w 1597306"/>
                  <a:gd name="connsiteY49" fmla="*/ 3680749 h 3750197"/>
                  <a:gd name="connsiteX50" fmla="*/ 694481 w 1597306"/>
                  <a:gd name="connsiteY50" fmla="*/ 3657600 h 3750197"/>
                  <a:gd name="connsiteX51" fmla="*/ 717630 w 1597306"/>
                  <a:gd name="connsiteY51" fmla="*/ 3622876 h 3750197"/>
                  <a:gd name="connsiteX52" fmla="*/ 740780 w 1597306"/>
                  <a:gd name="connsiteY52" fmla="*/ 3599726 h 3750197"/>
                  <a:gd name="connsiteX53" fmla="*/ 810228 w 1597306"/>
                  <a:gd name="connsiteY53" fmla="*/ 3507129 h 3750197"/>
                  <a:gd name="connsiteX54" fmla="*/ 868101 w 1597306"/>
                  <a:gd name="connsiteY54" fmla="*/ 3333509 h 3750197"/>
                  <a:gd name="connsiteX55" fmla="*/ 879676 w 1597306"/>
                  <a:gd name="connsiteY55" fmla="*/ 3298785 h 3750197"/>
                  <a:gd name="connsiteX56" fmla="*/ 891250 w 1597306"/>
                  <a:gd name="connsiteY56" fmla="*/ 3252486 h 3750197"/>
                  <a:gd name="connsiteX57" fmla="*/ 914400 w 1597306"/>
                  <a:gd name="connsiteY57" fmla="*/ 3206187 h 3750197"/>
                  <a:gd name="connsiteX58" fmla="*/ 937549 w 1597306"/>
                  <a:gd name="connsiteY58" fmla="*/ 3125164 h 3750197"/>
                  <a:gd name="connsiteX59" fmla="*/ 960699 w 1597306"/>
                  <a:gd name="connsiteY59" fmla="*/ 3078866 h 3750197"/>
                  <a:gd name="connsiteX60" fmla="*/ 983848 w 1597306"/>
                  <a:gd name="connsiteY60" fmla="*/ 2997843 h 3750197"/>
                  <a:gd name="connsiteX61" fmla="*/ 1030147 w 1597306"/>
                  <a:gd name="connsiteY61" fmla="*/ 2939969 h 3750197"/>
                  <a:gd name="connsiteX62" fmla="*/ 1041721 w 1597306"/>
                  <a:gd name="connsiteY62" fmla="*/ 2905245 h 3750197"/>
                  <a:gd name="connsiteX63" fmla="*/ 1064871 w 1597306"/>
                  <a:gd name="connsiteY63" fmla="*/ 2858947 h 3750197"/>
                  <a:gd name="connsiteX64" fmla="*/ 1076445 w 1597306"/>
                  <a:gd name="connsiteY64" fmla="*/ 2812648 h 3750197"/>
                  <a:gd name="connsiteX65" fmla="*/ 1099595 w 1597306"/>
                  <a:gd name="connsiteY65" fmla="*/ 2743200 h 3750197"/>
                  <a:gd name="connsiteX66" fmla="*/ 1111169 w 1597306"/>
                  <a:gd name="connsiteY66" fmla="*/ 2708476 h 3750197"/>
                  <a:gd name="connsiteX67" fmla="*/ 1134319 w 1597306"/>
                  <a:gd name="connsiteY67" fmla="*/ 2615878 h 3750197"/>
                  <a:gd name="connsiteX68" fmla="*/ 1145893 w 1597306"/>
                  <a:gd name="connsiteY68" fmla="*/ 2569579 h 3750197"/>
                  <a:gd name="connsiteX69" fmla="*/ 1169043 w 1597306"/>
                  <a:gd name="connsiteY69" fmla="*/ 2500131 h 3750197"/>
                  <a:gd name="connsiteX70" fmla="*/ 1180618 w 1597306"/>
                  <a:gd name="connsiteY70" fmla="*/ 2465407 h 3750197"/>
                  <a:gd name="connsiteX71" fmla="*/ 1192192 w 1597306"/>
                  <a:gd name="connsiteY71" fmla="*/ 2430683 h 3750197"/>
                  <a:gd name="connsiteX72" fmla="*/ 1215342 w 1597306"/>
                  <a:gd name="connsiteY72" fmla="*/ 2395959 h 3750197"/>
                  <a:gd name="connsiteX73" fmla="*/ 1261640 w 1597306"/>
                  <a:gd name="connsiteY73" fmla="*/ 2326511 h 3750197"/>
                  <a:gd name="connsiteX74" fmla="*/ 1307939 w 1597306"/>
                  <a:gd name="connsiteY74" fmla="*/ 2257063 h 3750197"/>
                  <a:gd name="connsiteX75" fmla="*/ 1365812 w 1597306"/>
                  <a:gd name="connsiteY75" fmla="*/ 2187615 h 3750197"/>
                  <a:gd name="connsiteX76" fmla="*/ 1423686 w 1597306"/>
                  <a:gd name="connsiteY76" fmla="*/ 2118167 h 3750197"/>
                  <a:gd name="connsiteX77" fmla="*/ 1446835 w 1597306"/>
                  <a:gd name="connsiteY77" fmla="*/ 2048719 h 3750197"/>
                  <a:gd name="connsiteX78" fmla="*/ 1469985 w 1597306"/>
                  <a:gd name="connsiteY78" fmla="*/ 1979271 h 3750197"/>
                  <a:gd name="connsiteX79" fmla="*/ 1481559 w 1597306"/>
                  <a:gd name="connsiteY79" fmla="*/ 1944547 h 3750197"/>
                  <a:gd name="connsiteX80" fmla="*/ 1504709 w 1597306"/>
                  <a:gd name="connsiteY80" fmla="*/ 1851949 h 3750197"/>
                  <a:gd name="connsiteX81" fmla="*/ 1516283 w 1597306"/>
                  <a:gd name="connsiteY81" fmla="*/ 1817225 h 3750197"/>
                  <a:gd name="connsiteX82" fmla="*/ 1539433 w 1597306"/>
                  <a:gd name="connsiteY82" fmla="*/ 1724628 h 3750197"/>
                  <a:gd name="connsiteX83" fmla="*/ 1562582 w 1597306"/>
                  <a:gd name="connsiteY83" fmla="*/ 1632030 h 3750197"/>
                  <a:gd name="connsiteX84" fmla="*/ 1585731 w 1597306"/>
                  <a:gd name="connsiteY84" fmla="*/ 1504709 h 3750197"/>
                  <a:gd name="connsiteX85" fmla="*/ 1597306 w 1597306"/>
                  <a:gd name="connsiteY85" fmla="*/ 1307939 h 3750197"/>
                  <a:gd name="connsiteX86" fmla="*/ 1585731 w 1597306"/>
                  <a:gd name="connsiteY86" fmla="*/ 486136 h 3750197"/>
                  <a:gd name="connsiteX87" fmla="*/ 1574157 w 1597306"/>
                  <a:gd name="connsiteY87" fmla="*/ 439838 h 3750197"/>
                  <a:gd name="connsiteX88" fmla="*/ 1562582 w 1597306"/>
                  <a:gd name="connsiteY88" fmla="*/ 381964 h 3750197"/>
                  <a:gd name="connsiteX89" fmla="*/ 1493134 w 1597306"/>
                  <a:gd name="connsiteY89" fmla="*/ 254643 h 3750197"/>
                  <a:gd name="connsiteX90" fmla="*/ 1481559 w 1597306"/>
                  <a:gd name="connsiteY90" fmla="*/ 219919 h 3750197"/>
                  <a:gd name="connsiteX91" fmla="*/ 1458410 w 1597306"/>
                  <a:gd name="connsiteY91" fmla="*/ 185195 h 3750197"/>
                  <a:gd name="connsiteX92" fmla="*/ 1446835 w 1597306"/>
                  <a:gd name="connsiteY92" fmla="*/ 150471 h 3750197"/>
                  <a:gd name="connsiteX93" fmla="*/ 1423686 w 1597306"/>
                  <a:gd name="connsiteY93" fmla="*/ 127321 h 3750197"/>
                  <a:gd name="connsiteX94" fmla="*/ 1365812 w 1597306"/>
                  <a:gd name="connsiteY94" fmla="*/ 57873 h 3750197"/>
                  <a:gd name="connsiteX95" fmla="*/ 1296364 w 1597306"/>
                  <a:gd name="connsiteY95" fmla="*/ 34724 h 3750197"/>
                  <a:gd name="connsiteX96" fmla="*/ 1215342 w 1597306"/>
                  <a:gd name="connsiteY96" fmla="*/ 11574 h 3750197"/>
                  <a:gd name="connsiteX97" fmla="*/ 1145893 w 1597306"/>
                  <a:gd name="connsiteY97" fmla="*/ 23149 h 3750197"/>
                  <a:gd name="connsiteX98" fmla="*/ 902825 w 1597306"/>
                  <a:gd name="connsiteY98" fmla="*/ 0 h 3750197"/>
                  <a:gd name="connsiteX99" fmla="*/ 821802 w 1597306"/>
                  <a:gd name="connsiteY99" fmla="*/ 23149 h 3750197"/>
                  <a:gd name="connsiteX100" fmla="*/ 787078 w 1597306"/>
                  <a:gd name="connsiteY100" fmla="*/ 46298 h 3750197"/>
                  <a:gd name="connsiteX101" fmla="*/ 763929 w 1597306"/>
                  <a:gd name="connsiteY101" fmla="*/ 81022 h 375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597306" h="3750197">
                    <a:moveTo>
                      <a:pt x="810228" y="57873"/>
                    </a:moveTo>
                    <a:cubicBezTo>
                      <a:pt x="736922" y="61731"/>
                      <a:pt x="663415" y="62802"/>
                      <a:pt x="590309" y="69448"/>
                    </a:cubicBezTo>
                    <a:cubicBezTo>
                      <a:pt x="578158" y="70553"/>
                      <a:pt x="566047" y="74745"/>
                      <a:pt x="555585" y="81022"/>
                    </a:cubicBezTo>
                    <a:cubicBezTo>
                      <a:pt x="546227" y="86637"/>
                      <a:pt x="540152" y="96455"/>
                      <a:pt x="532435" y="104172"/>
                    </a:cubicBezTo>
                    <a:lnTo>
                      <a:pt x="497711" y="208344"/>
                    </a:lnTo>
                    <a:lnTo>
                      <a:pt x="474562" y="277792"/>
                    </a:lnTo>
                    <a:cubicBezTo>
                      <a:pt x="470704" y="293225"/>
                      <a:pt x="467357" y="308795"/>
                      <a:pt x="462987" y="324091"/>
                    </a:cubicBezTo>
                    <a:cubicBezTo>
                      <a:pt x="459635" y="335822"/>
                      <a:pt x="454371" y="346978"/>
                      <a:pt x="451412" y="358815"/>
                    </a:cubicBezTo>
                    <a:cubicBezTo>
                      <a:pt x="446641" y="377901"/>
                      <a:pt x="443696" y="397397"/>
                      <a:pt x="439838" y="416688"/>
                    </a:cubicBezTo>
                    <a:cubicBezTo>
                      <a:pt x="430857" y="524453"/>
                      <a:pt x="430559" y="551083"/>
                      <a:pt x="416688" y="648182"/>
                    </a:cubicBezTo>
                    <a:cubicBezTo>
                      <a:pt x="395454" y="796822"/>
                      <a:pt x="416515" y="660452"/>
                      <a:pt x="393539" y="752354"/>
                    </a:cubicBezTo>
                    <a:cubicBezTo>
                      <a:pt x="376794" y="819331"/>
                      <a:pt x="385874" y="807416"/>
                      <a:pt x="370390" y="879676"/>
                    </a:cubicBezTo>
                    <a:cubicBezTo>
                      <a:pt x="363724" y="910785"/>
                      <a:pt x="354956" y="941407"/>
                      <a:pt x="347240" y="972273"/>
                    </a:cubicBezTo>
                    <a:cubicBezTo>
                      <a:pt x="343382" y="987706"/>
                      <a:pt x="340697" y="1003480"/>
                      <a:pt x="335666" y="1018572"/>
                    </a:cubicBezTo>
                    <a:cubicBezTo>
                      <a:pt x="331808" y="1030147"/>
                      <a:pt x="327050" y="1041460"/>
                      <a:pt x="324091" y="1053296"/>
                    </a:cubicBezTo>
                    <a:cubicBezTo>
                      <a:pt x="319319" y="1072382"/>
                      <a:pt x="317692" y="1092189"/>
                      <a:pt x="312516" y="1111169"/>
                    </a:cubicBezTo>
                    <a:cubicBezTo>
                      <a:pt x="306096" y="1134711"/>
                      <a:pt x="297083" y="1157468"/>
                      <a:pt x="289367" y="1180617"/>
                    </a:cubicBezTo>
                    <a:lnTo>
                      <a:pt x="266218" y="1250066"/>
                    </a:lnTo>
                    <a:lnTo>
                      <a:pt x="254643" y="1284790"/>
                    </a:lnTo>
                    <a:cubicBezTo>
                      <a:pt x="250785" y="1296365"/>
                      <a:pt x="248524" y="1308601"/>
                      <a:pt x="243068" y="1319514"/>
                    </a:cubicBezTo>
                    <a:cubicBezTo>
                      <a:pt x="231493" y="1342663"/>
                      <a:pt x="220913" y="1366337"/>
                      <a:pt x="208344" y="1388962"/>
                    </a:cubicBezTo>
                    <a:cubicBezTo>
                      <a:pt x="201588" y="1401122"/>
                      <a:pt x="191416" y="1411244"/>
                      <a:pt x="185195" y="1423686"/>
                    </a:cubicBezTo>
                    <a:cubicBezTo>
                      <a:pt x="169561" y="1454955"/>
                      <a:pt x="169158" y="1495848"/>
                      <a:pt x="162045" y="1527858"/>
                    </a:cubicBezTo>
                    <a:cubicBezTo>
                      <a:pt x="159398" y="1539768"/>
                      <a:pt x="153681" y="1550811"/>
                      <a:pt x="150471" y="1562582"/>
                    </a:cubicBezTo>
                    <a:cubicBezTo>
                      <a:pt x="142100" y="1593277"/>
                      <a:pt x="137382" y="1624996"/>
                      <a:pt x="127321" y="1655179"/>
                    </a:cubicBezTo>
                    <a:cubicBezTo>
                      <a:pt x="119605" y="1678329"/>
                      <a:pt x="110090" y="1700955"/>
                      <a:pt x="104172" y="1724628"/>
                    </a:cubicBezTo>
                    <a:cubicBezTo>
                      <a:pt x="96456" y="1755494"/>
                      <a:pt x="91084" y="1787042"/>
                      <a:pt x="81023" y="1817225"/>
                    </a:cubicBezTo>
                    <a:cubicBezTo>
                      <a:pt x="65645" y="1863356"/>
                      <a:pt x="40539" y="1932755"/>
                      <a:pt x="34724" y="1979271"/>
                    </a:cubicBezTo>
                    <a:cubicBezTo>
                      <a:pt x="30866" y="2010137"/>
                      <a:pt x="29667" y="2041453"/>
                      <a:pt x="23149" y="2071868"/>
                    </a:cubicBezTo>
                    <a:cubicBezTo>
                      <a:pt x="18036" y="2095728"/>
                      <a:pt x="0" y="2141316"/>
                      <a:pt x="0" y="2141316"/>
                    </a:cubicBezTo>
                    <a:cubicBezTo>
                      <a:pt x="655" y="2158344"/>
                      <a:pt x="2876" y="2440249"/>
                      <a:pt x="23149" y="2534855"/>
                    </a:cubicBezTo>
                    <a:cubicBezTo>
                      <a:pt x="28262" y="2558715"/>
                      <a:pt x="40381" y="2580631"/>
                      <a:pt x="46299" y="2604304"/>
                    </a:cubicBezTo>
                    <a:cubicBezTo>
                      <a:pt x="74534" y="2717251"/>
                      <a:pt x="40048" y="2576181"/>
                      <a:pt x="69448" y="2708476"/>
                    </a:cubicBezTo>
                    <a:cubicBezTo>
                      <a:pt x="72899" y="2724005"/>
                      <a:pt x="77572" y="2739245"/>
                      <a:pt x="81023" y="2754774"/>
                    </a:cubicBezTo>
                    <a:cubicBezTo>
                      <a:pt x="85291" y="2773979"/>
                      <a:pt x="87826" y="2793562"/>
                      <a:pt x="92597" y="2812648"/>
                    </a:cubicBezTo>
                    <a:cubicBezTo>
                      <a:pt x="128197" y="2955052"/>
                      <a:pt x="73071" y="2691874"/>
                      <a:pt x="115747" y="2905245"/>
                    </a:cubicBezTo>
                    <a:cubicBezTo>
                      <a:pt x="119600" y="2955331"/>
                      <a:pt x="121547" y="3090465"/>
                      <a:pt x="150471" y="3148314"/>
                    </a:cubicBezTo>
                    <a:cubicBezTo>
                      <a:pt x="179841" y="3207054"/>
                      <a:pt x="164049" y="3180256"/>
                      <a:pt x="196769" y="3229336"/>
                    </a:cubicBezTo>
                    <a:cubicBezTo>
                      <a:pt x="200627" y="3248627"/>
                      <a:pt x="203168" y="3268230"/>
                      <a:pt x="208344" y="3287210"/>
                    </a:cubicBezTo>
                    <a:cubicBezTo>
                      <a:pt x="214764" y="3310752"/>
                      <a:pt x="223777" y="3333509"/>
                      <a:pt x="231493" y="3356658"/>
                    </a:cubicBezTo>
                    <a:lnTo>
                      <a:pt x="277792" y="3495554"/>
                    </a:lnTo>
                    <a:lnTo>
                      <a:pt x="300942" y="3565002"/>
                    </a:lnTo>
                    <a:cubicBezTo>
                      <a:pt x="304800" y="3576577"/>
                      <a:pt x="303889" y="3591099"/>
                      <a:pt x="312516" y="3599726"/>
                    </a:cubicBezTo>
                    <a:cubicBezTo>
                      <a:pt x="334049" y="3621259"/>
                      <a:pt x="341186" y="3631423"/>
                      <a:pt x="370390" y="3646025"/>
                    </a:cubicBezTo>
                    <a:cubicBezTo>
                      <a:pt x="381303" y="3651481"/>
                      <a:pt x="394201" y="3652144"/>
                      <a:pt x="405114" y="3657600"/>
                    </a:cubicBezTo>
                    <a:cubicBezTo>
                      <a:pt x="417556" y="3663821"/>
                      <a:pt x="427396" y="3674528"/>
                      <a:pt x="439838" y="3680749"/>
                    </a:cubicBezTo>
                    <a:cubicBezTo>
                      <a:pt x="450751" y="3686205"/>
                      <a:pt x="463897" y="3686399"/>
                      <a:pt x="474562" y="3692324"/>
                    </a:cubicBezTo>
                    <a:cubicBezTo>
                      <a:pt x="593962" y="3758657"/>
                      <a:pt x="500162" y="3724006"/>
                      <a:pt x="578734" y="3750197"/>
                    </a:cubicBezTo>
                    <a:cubicBezTo>
                      <a:pt x="606975" y="3740783"/>
                      <a:pt x="625745" y="3737910"/>
                      <a:pt x="648182" y="3715473"/>
                    </a:cubicBezTo>
                    <a:cubicBezTo>
                      <a:pt x="658019" y="3705636"/>
                      <a:pt x="662641" y="3691612"/>
                      <a:pt x="671331" y="3680749"/>
                    </a:cubicBezTo>
                    <a:cubicBezTo>
                      <a:pt x="678148" y="3672228"/>
                      <a:pt x="687664" y="3666121"/>
                      <a:pt x="694481" y="3657600"/>
                    </a:cubicBezTo>
                    <a:cubicBezTo>
                      <a:pt x="703171" y="3646737"/>
                      <a:pt x="708940" y="3633739"/>
                      <a:pt x="717630" y="3622876"/>
                    </a:cubicBezTo>
                    <a:cubicBezTo>
                      <a:pt x="724447" y="3614354"/>
                      <a:pt x="734232" y="3608456"/>
                      <a:pt x="740780" y="3599726"/>
                    </a:cubicBezTo>
                    <a:cubicBezTo>
                      <a:pt x="819305" y="3495026"/>
                      <a:pt x="757138" y="3560216"/>
                      <a:pt x="810228" y="3507129"/>
                    </a:cubicBezTo>
                    <a:lnTo>
                      <a:pt x="868101" y="3333509"/>
                    </a:lnTo>
                    <a:cubicBezTo>
                      <a:pt x="871959" y="3321934"/>
                      <a:pt x="876717" y="3310622"/>
                      <a:pt x="879676" y="3298785"/>
                    </a:cubicBezTo>
                    <a:cubicBezTo>
                      <a:pt x="883534" y="3283352"/>
                      <a:pt x="885664" y="3267381"/>
                      <a:pt x="891250" y="3252486"/>
                    </a:cubicBezTo>
                    <a:cubicBezTo>
                      <a:pt x="897308" y="3236330"/>
                      <a:pt x="906683" y="3221620"/>
                      <a:pt x="914400" y="3206187"/>
                    </a:cubicBezTo>
                    <a:cubicBezTo>
                      <a:pt x="920274" y="3182688"/>
                      <a:pt x="927584" y="3148414"/>
                      <a:pt x="937549" y="3125164"/>
                    </a:cubicBezTo>
                    <a:cubicBezTo>
                      <a:pt x="944346" y="3109305"/>
                      <a:pt x="952982" y="3094299"/>
                      <a:pt x="960699" y="3078866"/>
                    </a:cubicBezTo>
                    <a:cubicBezTo>
                      <a:pt x="964409" y="3064026"/>
                      <a:pt x="975543" y="3014452"/>
                      <a:pt x="983848" y="2997843"/>
                    </a:cubicBezTo>
                    <a:cubicBezTo>
                      <a:pt x="998450" y="2968639"/>
                      <a:pt x="1008614" y="2961502"/>
                      <a:pt x="1030147" y="2939969"/>
                    </a:cubicBezTo>
                    <a:cubicBezTo>
                      <a:pt x="1034005" y="2928394"/>
                      <a:pt x="1036915" y="2916459"/>
                      <a:pt x="1041721" y="2905245"/>
                    </a:cubicBezTo>
                    <a:cubicBezTo>
                      <a:pt x="1048518" y="2889386"/>
                      <a:pt x="1058813" y="2875103"/>
                      <a:pt x="1064871" y="2858947"/>
                    </a:cubicBezTo>
                    <a:cubicBezTo>
                      <a:pt x="1070457" y="2844052"/>
                      <a:pt x="1071874" y="2827885"/>
                      <a:pt x="1076445" y="2812648"/>
                    </a:cubicBezTo>
                    <a:cubicBezTo>
                      <a:pt x="1083457" y="2789275"/>
                      <a:pt x="1091879" y="2766349"/>
                      <a:pt x="1099595" y="2743200"/>
                    </a:cubicBezTo>
                    <a:cubicBezTo>
                      <a:pt x="1103453" y="2731625"/>
                      <a:pt x="1108210" y="2720312"/>
                      <a:pt x="1111169" y="2708476"/>
                    </a:cubicBezTo>
                    <a:lnTo>
                      <a:pt x="1134319" y="2615878"/>
                    </a:lnTo>
                    <a:cubicBezTo>
                      <a:pt x="1138177" y="2600445"/>
                      <a:pt x="1140862" y="2584671"/>
                      <a:pt x="1145893" y="2569579"/>
                    </a:cubicBezTo>
                    <a:lnTo>
                      <a:pt x="1169043" y="2500131"/>
                    </a:lnTo>
                    <a:lnTo>
                      <a:pt x="1180618" y="2465407"/>
                    </a:lnTo>
                    <a:cubicBezTo>
                      <a:pt x="1184476" y="2453832"/>
                      <a:pt x="1185424" y="2440835"/>
                      <a:pt x="1192192" y="2430683"/>
                    </a:cubicBezTo>
                    <a:lnTo>
                      <a:pt x="1215342" y="2395959"/>
                    </a:lnTo>
                    <a:cubicBezTo>
                      <a:pt x="1237477" y="2329551"/>
                      <a:pt x="1211064" y="2391536"/>
                      <a:pt x="1261640" y="2326511"/>
                    </a:cubicBezTo>
                    <a:cubicBezTo>
                      <a:pt x="1278721" y="2304550"/>
                      <a:pt x="1288266" y="2276736"/>
                      <a:pt x="1307939" y="2257063"/>
                    </a:cubicBezTo>
                    <a:cubicBezTo>
                      <a:pt x="1409386" y="2155616"/>
                      <a:pt x="1285239" y="2284303"/>
                      <a:pt x="1365812" y="2187615"/>
                    </a:cubicBezTo>
                    <a:cubicBezTo>
                      <a:pt x="1391770" y="2156465"/>
                      <a:pt x="1407265" y="2155114"/>
                      <a:pt x="1423686" y="2118167"/>
                    </a:cubicBezTo>
                    <a:cubicBezTo>
                      <a:pt x="1433596" y="2095869"/>
                      <a:pt x="1439119" y="2071868"/>
                      <a:pt x="1446835" y="2048719"/>
                    </a:cubicBezTo>
                    <a:lnTo>
                      <a:pt x="1469985" y="1979271"/>
                    </a:lnTo>
                    <a:cubicBezTo>
                      <a:pt x="1473843" y="1967696"/>
                      <a:pt x="1478600" y="1956383"/>
                      <a:pt x="1481559" y="1944547"/>
                    </a:cubicBezTo>
                    <a:cubicBezTo>
                      <a:pt x="1489276" y="1913681"/>
                      <a:pt x="1494648" y="1882132"/>
                      <a:pt x="1504709" y="1851949"/>
                    </a:cubicBezTo>
                    <a:cubicBezTo>
                      <a:pt x="1508567" y="1840374"/>
                      <a:pt x="1513073" y="1828996"/>
                      <a:pt x="1516283" y="1817225"/>
                    </a:cubicBezTo>
                    <a:cubicBezTo>
                      <a:pt x="1524654" y="1786530"/>
                      <a:pt x="1529373" y="1754811"/>
                      <a:pt x="1539433" y="1724628"/>
                    </a:cubicBezTo>
                    <a:cubicBezTo>
                      <a:pt x="1560116" y="1662576"/>
                      <a:pt x="1543957" y="1715839"/>
                      <a:pt x="1562582" y="1632030"/>
                    </a:cubicBezTo>
                    <a:cubicBezTo>
                      <a:pt x="1584412" y="1533799"/>
                      <a:pt x="1565669" y="1645151"/>
                      <a:pt x="1585731" y="1504709"/>
                    </a:cubicBezTo>
                    <a:cubicBezTo>
                      <a:pt x="1589589" y="1439119"/>
                      <a:pt x="1597306" y="1373642"/>
                      <a:pt x="1597306" y="1307939"/>
                    </a:cubicBezTo>
                    <a:cubicBezTo>
                      <a:pt x="1597306" y="1033977"/>
                      <a:pt x="1593034" y="760000"/>
                      <a:pt x="1585731" y="486136"/>
                    </a:cubicBezTo>
                    <a:cubicBezTo>
                      <a:pt x="1585307" y="470234"/>
                      <a:pt x="1577608" y="455367"/>
                      <a:pt x="1574157" y="439838"/>
                    </a:cubicBezTo>
                    <a:cubicBezTo>
                      <a:pt x="1569889" y="420633"/>
                      <a:pt x="1569644" y="400326"/>
                      <a:pt x="1562582" y="381964"/>
                    </a:cubicBezTo>
                    <a:cubicBezTo>
                      <a:pt x="1475158" y="154664"/>
                      <a:pt x="1549495" y="367365"/>
                      <a:pt x="1493134" y="254643"/>
                    </a:cubicBezTo>
                    <a:cubicBezTo>
                      <a:pt x="1487678" y="243730"/>
                      <a:pt x="1487015" y="230832"/>
                      <a:pt x="1481559" y="219919"/>
                    </a:cubicBezTo>
                    <a:cubicBezTo>
                      <a:pt x="1475338" y="207477"/>
                      <a:pt x="1464631" y="197637"/>
                      <a:pt x="1458410" y="185195"/>
                    </a:cubicBezTo>
                    <a:cubicBezTo>
                      <a:pt x="1452954" y="174282"/>
                      <a:pt x="1453112" y="160933"/>
                      <a:pt x="1446835" y="150471"/>
                    </a:cubicBezTo>
                    <a:cubicBezTo>
                      <a:pt x="1441220" y="141113"/>
                      <a:pt x="1430503" y="135842"/>
                      <a:pt x="1423686" y="127321"/>
                    </a:cubicBezTo>
                    <a:cubicBezTo>
                      <a:pt x="1404092" y="102828"/>
                      <a:pt x="1395504" y="74368"/>
                      <a:pt x="1365812" y="57873"/>
                    </a:cubicBezTo>
                    <a:cubicBezTo>
                      <a:pt x="1344481" y="46023"/>
                      <a:pt x="1319513" y="42440"/>
                      <a:pt x="1296364" y="34724"/>
                    </a:cubicBezTo>
                    <a:cubicBezTo>
                      <a:pt x="1246543" y="18117"/>
                      <a:pt x="1273484" y="26110"/>
                      <a:pt x="1215342" y="11574"/>
                    </a:cubicBezTo>
                    <a:cubicBezTo>
                      <a:pt x="1192192" y="15432"/>
                      <a:pt x="1169362" y="23149"/>
                      <a:pt x="1145893" y="23149"/>
                    </a:cubicBezTo>
                    <a:cubicBezTo>
                      <a:pt x="1027678" y="23149"/>
                      <a:pt x="997593" y="15794"/>
                      <a:pt x="902825" y="0"/>
                    </a:cubicBezTo>
                    <a:cubicBezTo>
                      <a:pt x="887985" y="3710"/>
                      <a:pt x="838411" y="14844"/>
                      <a:pt x="821802" y="23149"/>
                    </a:cubicBezTo>
                    <a:cubicBezTo>
                      <a:pt x="809360" y="29370"/>
                      <a:pt x="797941" y="37608"/>
                      <a:pt x="787078" y="46298"/>
                    </a:cubicBezTo>
                    <a:cubicBezTo>
                      <a:pt x="761201" y="67000"/>
                      <a:pt x="763929" y="60365"/>
                      <a:pt x="763929" y="81022"/>
                    </a:cubicBezTo>
                  </a:path>
                </a:pathLst>
              </a:cu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a:extLst>
                  <a:ext uri="{FF2B5EF4-FFF2-40B4-BE49-F238E27FC236}">
                    <a16:creationId xmlns:a16="http://schemas.microsoft.com/office/drawing/2014/main" id="{C1A8BB2A-89AC-68B8-E76F-A961582A584B}"/>
                  </a:ext>
                </a:extLst>
              </p:cNvPr>
              <p:cNvSpPr/>
              <p:nvPr/>
            </p:nvSpPr>
            <p:spPr>
              <a:xfrm>
                <a:off x="963411" y="3664230"/>
                <a:ext cx="625823" cy="616709"/>
              </a:xfrm>
              <a:custGeom>
                <a:avLst/>
                <a:gdLst>
                  <a:gd name="connsiteX0" fmla="*/ 648182 w 2384384"/>
                  <a:gd name="connsiteY0" fmla="*/ 150471 h 2349661"/>
                  <a:gd name="connsiteX1" fmla="*/ 613458 w 2384384"/>
                  <a:gd name="connsiteY1" fmla="*/ 208344 h 2349661"/>
                  <a:gd name="connsiteX2" fmla="*/ 544010 w 2384384"/>
                  <a:gd name="connsiteY2" fmla="*/ 277792 h 2349661"/>
                  <a:gd name="connsiteX3" fmla="*/ 497711 w 2384384"/>
                  <a:gd name="connsiteY3" fmla="*/ 335666 h 2349661"/>
                  <a:gd name="connsiteX4" fmla="*/ 474562 w 2384384"/>
                  <a:gd name="connsiteY4" fmla="*/ 370390 h 2349661"/>
                  <a:gd name="connsiteX5" fmla="*/ 416688 w 2384384"/>
                  <a:gd name="connsiteY5" fmla="*/ 428263 h 2349661"/>
                  <a:gd name="connsiteX6" fmla="*/ 358815 w 2384384"/>
                  <a:gd name="connsiteY6" fmla="*/ 509286 h 2349661"/>
                  <a:gd name="connsiteX7" fmla="*/ 335665 w 2384384"/>
                  <a:gd name="connsiteY7" fmla="*/ 544010 h 2349661"/>
                  <a:gd name="connsiteX8" fmla="*/ 289367 w 2384384"/>
                  <a:gd name="connsiteY8" fmla="*/ 578734 h 2349661"/>
                  <a:gd name="connsiteX9" fmla="*/ 243068 w 2384384"/>
                  <a:gd name="connsiteY9" fmla="*/ 636608 h 2349661"/>
                  <a:gd name="connsiteX10" fmla="*/ 208344 w 2384384"/>
                  <a:gd name="connsiteY10" fmla="*/ 671332 h 2349661"/>
                  <a:gd name="connsiteX11" fmla="*/ 150470 w 2384384"/>
                  <a:gd name="connsiteY11" fmla="*/ 775504 h 2349661"/>
                  <a:gd name="connsiteX12" fmla="*/ 104172 w 2384384"/>
                  <a:gd name="connsiteY12" fmla="*/ 868101 h 2349661"/>
                  <a:gd name="connsiteX13" fmla="*/ 92597 w 2384384"/>
                  <a:gd name="connsiteY13" fmla="*/ 902825 h 2349661"/>
                  <a:gd name="connsiteX14" fmla="*/ 81022 w 2384384"/>
                  <a:gd name="connsiteY14" fmla="*/ 949124 h 2349661"/>
                  <a:gd name="connsiteX15" fmla="*/ 46298 w 2384384"/>
                  <a:gd name="connsiteY15" fmla="*/ 1030147 h 2349661"/>
                  <a:gd name="connsiteX16" fmla="*/ 34724 w 2384384"/>
                  <a:gd name="connsiteY16" fmla="*/ 1099595 h 2349661"/>
                  <a:gd name="connsiteX17" fmla="*/ 11574 w 2384384"/>
                  <a:gd name="connsiteY17" fmla="*/ 1180618 h 2349661"/>
                  <a:gd name="connsiteX18" fmla="*/ 0 w 2384384"/>
                  <a:gd name="connsiteY18" fmla="*/ 1226916 h 2349661"/>
                  <a:gd name="connsiteX19" fmla="*/ 23149 w 2384384"/>
                  <a:gd name="connsiteY19" fmla="*/ 1435261 h 2349661"/>
                  <a:gd name="connsiteX20" fmla="*/ 46298 w 2384384"/>
                  <a:gd name="connsiteY20" fmla="*/ 1516284 h 2349661"/>
                  <a:gd name="connsiteX21" fmla="*/ 69448 w 2384384"/>
                  <a:gd name="connsiteY21" fmla="*/ 1562582 h 2349661"/>
                  <a:gd name="connsiteX22" fmla="*/ 92597 w 2384384"/>
                  <a:gd name="connsiteY22" fmla="*/ 1585732 h 2349661"/>
                  <a:gd name="connsiteX23" fmla="*/ 127321 w 2384384"/>
                  <a:gd name="connsiteY23" fmla="*/ 1632030 h 2349661"/>
                  <a:gd name="connsiteX24" fmla="*/ 150470 w 2384384"/>
                  <a:gd name="connsiteY24" fmla="*/ 1678329 h 2349661"/>
                  <a:gd name="connsiteX25" fmla="*/ 185195 w 2384384"/>
                  <a:gd name="connsiteY25" fmla="*/ 1713053 h 2349661"/>
                  <a:gd name="connsiteX26" fmla="*/ 219919 w 2384384"/>
                  <a:gd name="connsiteY26" fmla="*/ 1759352 h 2349661"/>
                  <a:gd name="connsiteX27" fmla="*/ 254643 w 2384384"/>
                  <a:gd name="connsiteY27" fmla="*/ 1794076 h 2349661"/>
                  <a:gd name="connsiteX28" fmla="*/ 300941 w 2384384"/>
                  <a:gd name="connsiteY28" fmla="*/ 1863524 h 2349661"/>
                  <a:gd name="connsiteX29" fmla="*/ 324091 w 2384384"/>
                  <a:gd name="connsiteY29" fmla="*/ 1898248 h 2349661"/>
                  <a:gd name="connsiteX30" fmla="*/ 347240 w 2384384"/>
                  <a:gd name="connsiteY30" fmla="*/ 1932972 h 2349661"/>
                  <a:gd name="connsiteX31" fmla="*/ 393539 w 2384384"/>
                  <a:gd name="connsiteY31" fmla="*/ 1967696 h 2349661"/>
                  <a:gd name="connsiteX32" fmla="*/ 451412 w 2384384"/>
                  <a:gd name="connsiteY32" fmla="*/ 2048719 h 2349661"/>
                  <a:gd name="connsiteX33" fmla="*/ 578734 w 2384384"/>
                  <a:gd name="connsiteY33" fmla="*/ 2187615 h 2349661"/>
                  <a:gd name="connsiteX34" fmla="*/ 601883 w 2384384"/>
                  <a:gd name="connsiteY34" fmla="*/ 2210765 h 2349661"/>
                  <a:gd name="connsiteX35" fmla="*/ 648182 w 2384384"/>
                  <a:gd name="connsiteY35" fmla="*/ 2233914 h 2349661"/>
                  <a:gd name="connsiteX36" fmla="*/ 729205 w 2384384"/>
                  <a:gd name="connsiteY36" fmla="*/ 2280213 h 2349661"/>
                  <a:gd name="connsiteX37" fmla="*/ 775503 w 2384384"/>
                  <a:gd name="connsiteY37" fmla="*/ 2303362 h 2349661"/>
                  <a:gd name="connsiteX38" fmla="*/ 821802 w 2384384"/>
                  <a:gd name="connsiteY38" fmla="*/ 2314937 h 2349661"/>
                  <a:gd name="connsiteX39" fmla="*/ 856526 w 2384384"/>
                  <a:gd name="connsiteY39" fmla="*/ 2326511 h 2349661"/>
                  <a:gd name="connsiteX40" fmla="*/ 1041721 w 2384384"/>
                  <a:gd name="connsiteY40" fmla="*/ 2349661 h 2349661"/>
                  <a:gd name="connsiteX41" fmla="*/ 1516283 w 2384384"/>
                  <a:gd name="connsiteY41" fmla="*/ 2338086 h 2349661"/>
                  <a:gd name="connsiteX42" fmla="*/ 1655179 w 2384384"/>
                  <a:gd name="connsiteY42" fmla="*/ 2314937 h 2349661"/>
                  <a:gd name="connsiteX43" fmla="*/ 1828800 w 2384384"/>
                  <a:gd name="connsiteY43" fmla="*/ 2291787 h 2349661"/>
                  <a:gd name="connsiteX44" fmla="*/ 1909822 w 2384384"/>
                  <a:gd name="connsiteY44" fmla="*/ 2268638 h 2349661"/>
                  <a:gd name="connsiteX45" fmla="*/ 1979270 w 2384384"/>
                  <a:gd name="connsiteY45" fmla="*/ 2257063 h 2349661"/>
                  <a:gd name="connsiteX46" fmla="*/ 2037144 w 2384384"/>
                  <a:gd name="connsiteY46" fmla="*/ 2245489 h 2349661"/>
                  <a:gd name="connsiteX47" fmla="*/ 2083443 w 2384384"/>
                  <a:gd name="connsiteY47" fmla="*/ 2222339 h 2349661"/>
                  <a:gd name="connsiteX48" fmla="*/ 2222339 w 2384384"/>
                  <a:gd name="connsiteY48" fmla="*/ 2060294 h 2349661"/>
                  <a:gd name="connsiteX49" fmla="*/ 2280212 w 2384384"/>
                  <a:gd name="connsiteY49" fmla="*/ 1979271 h 2349661"/>
                  <a:gd name="connsiteX50" fmla="*/ 2291787 w 2384384"/>
                  <a:gd name="connsiteY50" fmla="*/ 1944547 h 2349661"/>
                  <a:gd name="connsiteX51" fmla="*/ 2314936 w 2384384"/>
                  <a:gd name="connsiteY51" fmla="*/ 1828800 h 2349661"/>
                  <a:gd name="connsiteX52" fmla="*/ 2338086 w 2384384"/>
                  <a:gd name="connsiteY52" fmla="*/ 1736203 h 2349661"/>
                  <a:gd name="connsiteX53" fmla="*/ 2372810 w 2384384"/>
                  <a:gd name="connsiteY53" fmla="*/ 1516284 h 2349661"/>
                  <a:gd name="connsiteX54" fmla="*/ 2384384 w 2384384"/>
                  <a:gd name="connsiteY54" fmla="*/ 1423686 h 2349661"/>
                  <a:gd name="connsiteX55" fmla="*/ 2361235 w 2384384"/>
                  <a:gd name="connsiteY55" fmla="*/ 1226916 h 2349661"/>
                  <a:gd name="connsiteX56" fmla="*/ 2349660 w 2384384"/>
                  <a:gd name="connsiteY56" fmla="*/ 1180618 h 2349661"/>
                  <a:gd name="connsiteX57" fmla="*/ 2314936 w 2384384"/>
                  <a:gd name="connsiteY57" fmla="*/ 1041721 h 2349661"/>
                  <a:gd name="connsiteX58" fmla="*/ 2280212 w 2384384"/>
                  <a:gd name="connsiteY58" fmla="*/ 995423 h 2349661"/>
                  <a:gd name="connsiteX59" fmla="*/ 2233914 w 2384384"/>
                  <a:gd name="connsiteY59" fmla="*/ 902825 h 2349661"/>
                  <a:gd name="connsiteX60" fmla="*/ 2222339 w 2384384"/>
                  <a:gd name="connsiteY60" fmla="*/ 868101 h 2349661"/>
                  <a:gd name="connsiteX61" fmla="*/ 2199189 w 2384384"/>
                  <a:gd name="connsiteY61" fmla="*/ 844952 h 2349661"/>
                  <a:gd name="connsiteX62" fmla="*/ 2176040 w 2384384"/>
                  <a:gd name="connsiteY62" fmla="*/ 810228 h 2349661"/>
                  <a:gd name="connsiteX63" fmla="*/ 2152891 w 2384384"/>
                  <a:gd name="connsiteY63" fmla="*/ 787078 h 2349661"/>
                  <a:gd name="connsiteX64" fmla="*/ 2095017 w 2384384"/>
                  <a:gd name="connsiteY64" fmla="*/ 682906 h 2349661"/>
                  <a:gd name="connsiteX65" fmla="*/ 2060293 w 2384384"/>
                  <a:gd name="connsiteY65" fmla="*/ 648182 h 2349661"/>
                  <a:gd name="connsiteX66" fmla="*/ 2013995 w 2384384"/>
                  <a:gd name="connsiteY66" fmla="*/ 567159 h 2349661"/>
                  <a:gd name="connsiteX67" fmla="*/ 1990845 w 2384384"/>
                  <a:gd name="connsiteY67" fmla="*/ 544010 h 2349661"/>
                  <a:gd name="connsiteX68" fmla="*/ 1956121 w 2384384"/>
                  <a:gd name="connsiteY68" fmla="*/ 497711 h 2349661"/>
                  <a:gd name="connsiteX69" fmla="*/ 1898248 w 2384384"/>
                  <a:gd name="connsiteY69" fmla="*/ 416689 h 2349661"/>
                  <a:gd name="connsiteX70" fmla="*/ 1828800 w 2384384"/>
                  <a:gd name="connsiteY70" fmla="*/ 347240 h 2349661"/>
                  <a:gd name="connsiteX71" fmla="*/ 1770926 w 2384384"/>
                  <a:gd name="connsiteY71" fmla="*/ 277792 h 2349661"/>
                  <a:gd name="connsiteX72" fmla="*/ 1736202 w 2384384"/>
                  <a:gd name="connsiteY72" fmla="*/ 254643 h 2349661"/>
                  <a:gd name="connsiteX73" fmla="*/ 1689903 w 2384384"/>
                  <a:gd name="connsiteY73" fmla="*/ 219919 h 2349661"/>
                  <a:gd name="connsiteX74" fmla="*/ 1655179 w 2384384"/>
                  <a:gd name="connsiteY74" fmla="*/ 185195 h 2349661"/>
                  <a:gd name="connsiteX75" fmla="*/ 1539433 w 2384384"/>
                  <a:gd name="connsiteY75" fmla="*/ 138896 h 2349661"/>
                  <a:gd name="connsiteX76" fmla="*/ 1493134 w 2384384"/>
                  <a:gd name="connsiteY76" fmla="*/ 127321 h 2349661"/>
                  <a:gd name="connsiteX77" fmla="*/ 1458410 w 2384384"/>
                  <a:gd name="connsiteY77" fmla="*/ 115747 h 2349661"/>
                  <a:gd name="connsiteX78" fmla="*/ 1400536 w 2384384"/>
                  <a:gd name="connsiteY78" fmla="*/ 104172 h 2349661"/>
                  <a:gd name="connsiteX79" fmla="*/ 1365812 w 2384384"/>
                  <a:gd name="connsiteY79" fmla="*/ 92597 h 2349661"/>
                  <a:gd name="connsiteX80" fmla="*/ 1296364 w 2384384"/>
                  <a:gd name="connsiteY80" fmla="*/ 81023 h 2349661"/>
                  <a:gd name="connsiteX81" fmla="*/ 1250065 w 2384384"/>
                  <a:gd name="connsiteY81" fmla="*/ 69448 h 2349661"/>
                  <a:gd name="connsiteX82" fmla="*/ 1134319 w 2384384"/>
                  <a:gd name="connsiteY82" fmla="*/ 46299 h 2349661"/>
                  <a:gd name="connsiteX83" fmla="*/ 1076445 w 2384384"/>
                  <a:gd name="connsiteY83" fmla="*/ 34724 h 2349661"/>
                  <a:gd name="connsiteX84" fmla="*/ 1030146 w 2384384"/>
                  <a:gd name="connsiteY84" fmla="*/ 23149 h 2349661"/>
                  <a:gd name="connsiteX85" fmla="*/ 833377 w 2384384"/>
                  <a:gd name="connsiteY85" fmla="*/ 0 h 2349661"/>
                  <a:gd name="connsiteX86" fmla="*/ 729205 w 2384384"/>
                  <a:gd name="connsiteY86" fmla="*/ 46299 h 2349661"/>
                  <a:gd name="connsiteX87" fmla="*/ 671331 w 2384384"/>
                  <a:gd name="connsiteY87" fmla="*/ 115747 h 2349661"/>
                  <a:gd name="connsiteX88" fmla="*/ 636607 w 2384384"/>
                  <a:gd name="connsiteY88" fmla="*/ 138896 h 2349661"/>
                  <a:gd name="connsiteX89" fmla="*/ 648182 w 2384384"/>
                  <a:gd name="connsiteY89" fmla="*/ 150471 h 234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2384384" h="2349661">
                    <a:moveTo>
                      <a:pt x="648182" y="150471"/>
                    </a:moveTo>
                    <a:cubicBezTo>
                      <a:pt x="644324" y="162046"/>
                      <a:pt x="627704" y="190932"/>
                      <a:pt x="613458" y="208344"/>
                    </a:cubicBezTo>
                    <a:cubicBezTo>
                      <a:pt x="592727" y="233682"/>
                      <a:pt x="562170" y="250552"/>
                      <a:pt x="544010" y="277792"/>
                    </a:cubicBezTo>
                    <a:cubicBezTo>
                      <a:pt x="472747" y="384683"/>
                      <a:pt x="563690" y="253190"/>
                      <a:pt x="497711" y="335666"/>
                    </a:cubicBezTo>
                    <a:cubicBezTo>
                      <a:pt x="489021" y="346529"/>
                      <a:pt x="483722" y="359921"/>
                      <a:pt x="474562" y="370390"/>
                    </a:cubicBezTo>
                    <a:cubicBezTo>
                      <a:pt x="456597" y="390922"/>
                      <a:pt x="431821" y="405563"/>
                      <a:pt x="416688" y="428263"/>
                    </a:cubicBezTo>
                    <a:cubicBezTo>
                      <a:pt x="362146" y="510078"/>
                      <a:pt x="430581" y="408814"/>
                      <a:pt x="358815" y="509286"/>
                    </a:cubicBezTo>
                    <a:cubicBezTo>
                      <a:pt x="350729" y="520606"/>
                      <a:pt x="345502" y="534173"/>
                      <a:pt x="335665" y="544010"/>
                    </a:cubicBezTo>
                    <a:cubicBezTo>
                      <a:pt x="322024" y="557651"/>
                      <a:pt x="304187" y="566384"/>
                      <a:pt x="289367" y="578734"/>
                    </a:cubicBezTo>
                    <a:cubicBezTo>
                      <a:pt x="252629" y="609350"/>
                      <a:pt x="277053" y="595826"/>
                      <a:pt x="243068" y="636608"/>
                    </a:cubicBezTo>
                    <a:cubicBezTo>
                      <a:pt x="232589" y="649183"/>
                      <a:pt x="218394" y="658411"/>
                      <a:pt x="208344" y="671332"/>
                    </a:cubicBezTo>
                    <a:cubicBezTo>
                      <a:pt x="127068" y="775829"/>
                      <a:pt x="183214" y="703468"/>
                      <a:pt x="150470" y="775504"/>
                    </a:cubicBezTo>
                    <a:cubicBezTo>
                      <a:pt x="136190" y="806920"/>
                      <a:pt x="115085" y="835363"/>
                      <a:pt x="104172" y="868101"/>
                    </a:cubicBezTo>
                    <a:cubicBezTo>
                      <a:pt x="100314" y="879676"/>
                      <a:pt x="95949" y="891094"/>
                      <a:pt x="92597" y="902825"/>
                    </a:cubicBezTo>
                    <a:cubicBezTo>
                      <a:pt x="88227" y="918121"/>
                      <a:pt x="86458" y="934174"/>
                      <a:pt x="81022" y="949124"/>
                    </a:cubicBezTo>
                    <a:cubicBezTo>
                      <a:pt x="70980" y="976738"/>
                      <a:pt x="57873" y="1003139"/>
                      <a:pt x="46298" y="1030147"/>
                    </a:cubicBezTo>
                    <a:cubicBezTo>
                      <a:pt x="42440" y="1053296"/>
                      <a:pt x="39326" y="1076582"/>
                      <a:pt x="34724" y="1099595"/>
                    </a:cubicBezTo>
                    <a:cubicBezTo>
                      <a:pt x="22662" y="1159905"/>
                      <a:pt x="26283" y="1129135"/>
                      <a:pt x="11574" y="1180618"/>
                    </a:cubicBezTo>
                    <a:cubicBezTo>
                      <a:pt x="7204" y="1195914"/>
                      <a:pt x="3858" y="1211483"/>
                      <a:pt x="0" y="1226916"/>
                    </a:cubicBezTo>
                    <a:cubicBezTo>
                      <a:pt x="9858" y="1355076"/>
                      <a:pt x="2969" y="1344455"/>
                      <a:pt x="23149" y="1435261"/>
                    </a:cubicBezTo>
                    <a:cubicBezTo>
                      <a:pt x="27665" y="1455581"/>
                      <a:pt x="37378" y="1495471"/>
                      <a:pt x="46298" y="1516284"/>
                    </a:cubicBezTo>
                    <a:cubicBezTo>
                      <a:pt x="53095" y="1532143"/>
                      <a:pt x="59877" y="1548226"/>
                      <a:pt x="69448" y="1562582"/>
                    </a:cubicBezTo>
                    <a:cubicBezTo>
                      <a:pt x="75501" y="1571662"/>
                      <a:pt x="85611" y="1577349"/>
                      <a:pt x="92597" y="1585732"/>
                    </a:cubicBezTo>
                    <a:cubicBezTo>
                      <a:pt x="104947" y="1600552"/>
                      <a:pt x="117097" y="1615671"/>
                      <a:pt x="127321" y="1632030"/>
                    </a:cubicBezTo>
                    <a:cubicBezTo>
                      <a:pt x="136466" y="1646662"/>
                      <a:pt x="140441" y="1664288"/>
                      <a:pt x="150470" y="1678329"/>
                    </a:cubicBezTo>
                    <a:cubicBezTo>
                      <a:pt x="159985" y="1691649"/>
                      <a:pt x="174542" y="1700625"/>
                      <a:pt x="185195" y="1713053"/>
                    </a:cubicBezTo>
                    <a:cubicBezTo>
                      <a:pt x="197750" y="1727700"/>
                      <a:pt x="207364" y="1744705"/>
                      <a:pt x="219919" y="1759352"/>
                    </a:cubicBezTo>
                    <a:cubicBezTo>
                      <a:pt x="230572" y="1771780"/>
                      <a:pt x="244593" y="1781155"/>
                      <a:pt x="254643" y="1794076"/>
                    </a:cubicBezTo>
                    <a:cubicBezTo>
                      <a:pt x="271724" y="1816037"/>
                      <a:pt x="285508" y="1840375"/>
                      <a:pt x="300941" y="1863524"/>
                    </a:cubicBezTo>
                    <a:lnTo>
                      <a:pt x="324091" y="1898248"/>
                    </a:lnTo>
                    <a:cubicBezTo>
                      <a:pt x="331807" y="1909823"/>
                      <a:pt x="336111" y="1924625"/>
                      <a:pt x="347240" y="1932972"/>
                    </a:cubicBezTo>
                    <a:cubicBezTo>
                      <a:pt x="362673" y="1944547"/>
                      <a:pt x="379898" y="1954055"/>
                      <a:pt x="393539" y="1967696"/>
                    </a:cubicBezTo>
                    <a:cubicBezTo>
                      <a:pt x="421569" y="1995726"/>
                      <a:pt x="428408" y="2019142"/>
                      <a:pt x="451412" y="2048719"/>
                    </a:cubicBezTo>
                    <a:cubicBezTo>
                      <a:pt x="506594" y="2119667"/>
                      <a:pt x="513672" y="2122553"/>
                      <a:pt x="578734" y="2187615"/>
                    </a:cubicBezTo>
                    <a:cubicBezTo>
                      <a:pt x="586450" y="2195332"/>
                      <a:pt x="592122" y="2205885"/>
                      <a:pt x="601883" y="2210765"/>
                    </a:cubicBezTo>
                    <a:lnTo>
                      <a:pt x="648182" y="2233914"/>
                    </a:lnTo>
                    <a:cubicBezTo>
                      <a:pt x="706951" y="2292683"/>
                      <a:pt x="654590" y="2252232"/>
                      <a:pt x="729205" y="2280213"/>
                    </a:cubicBezTo>
                    <a:cubicBezTo>
                      <a:pt x="745361" y="2286271"/>
                      <a:pt x="759347" y="2297304"/>
                      <a:pt x="775503" y="2303362"/>
                    </a:cubicBezTo>
                    <a:cubicBezTo>
                      <a:pt x="790398" y="2308948"/>
                      <a:pt x="806506" y="2310567"/>
                      <a:pt x="821802" y="2314937"/>
                    </a:cubicBezTo>
                    <a:cubicBezTo>
                      <a:pt x="833533" y="2318289"/>
                      <a:pt x="844562" y="2324118"/>
                      <a:pt x="856526" y="2326511"/>
                    </a:cubicBezTo>
                    <a:cubicBezTo>
                      <a:pt x="897819" y="2334769"/>
                      <a:pt x="1005606" y="2345648"/>
                      <a:pt x="1041721" y="2349661"/>
                    </a:cubicBezTo>
                    <a:lnTo>
                      <a:pt x="1516283" y="2338086"/>
                    </a:lnTo>
                    <a:cubicBezTo>
                      <a:pt x="1566709" y="2335985"/>
                      <a:pt x="1606661" y="2323023"/>
                      <a:pt x="1655179" y="2314937"/>
                    </a:cubicBezTo>
                    <a:cubicBezTo>
                      <a:pt x="1703108" y="2306949"/>
                      <a:pt x="1781974" y="2297640"/>
                      <a:pt x="1828800" y="2291787"/>
                    </a:cubicBezTo>
                    <a:cubicBezTo>
                      <a:pt x="1861891" y="2280757"/>
                      <a:pt x="1873494" y="2275904"/>
                      <a:pt x="1909822" y="2268638"/>
                    </a:cubicBezTo>
                    <a:cubicBezTo>
                      <a:pt x="1932835" y="2264035"/>
                      <a:pt x="1956180" y="2261261"/>
                      <a:pt x="1979270" y="2257063"/>
                    </a:cubicBezTo>
                    <a:cubicBezTo>
                      <a:pt x="1998626" y="2253544"/>
                      <a:pt x="2017853" y="2249347"/>
                      <a:pt x="2037144" y="2245489"/>
                    </a:cubicBezTo>
                    <a:cubicBezTo>
                      <a:pt x="2052577" y="2237772"/>
                      <a:pt x="2069969" y="2233118"/>
                      <a:pt x="2083443" y="2222339"/>
                    </a:cubicBezTo>
                    <a:cubicBezTo>
                      <a:pt x="2143899" y="2173974"/>
                      <a:pt x="2175997" y="2122083"/>
                      <a:pt x="2222339" y="2060294"/>
                    </a:cubicBezTo>
                    <a:cubicBezTo>
                      <a:pt x="2230204" y="2049807"/>
                      <a:pt x="2271749" y="1996197"/>
                      <a:pt x="2280212" y="1979271"/>
                    </a:cubicBezTo>
                    <a:cubicBezTo>
                      <a:pt x="2285668" y="1968358"/>
                      <a:pt x="2288435" y="1956278"/>
                      <a:pt x="2291787" y="1944547"/>
                    </a:cubicBezTo>
                    <a:cubicBezTo>
                      <a:pt x="2312649" y="1871533"/>
                      <a:pt x="2295444" y="1919762"/>
                      <a:pt x="2314936" y="1828800"/>
                    </a:cubicBezTo>
                    <a:cubicBezTo>
                      <a:pt x="2321602" y="1797691"/>
                      <a:pt x="2338086" y="1736203"/>
                      <a:pt x="2338086" y="1736203"/>
                    </a:cubicBezTo>
                    <a:cubicBezTo>
                      <a:pt x="2362748" y="1538901"/>
                      <a:pt x="2341561" y="1610027"/>
                      <a:pt x="2372810" y="1516284"/>
                    </a:cubicBezTo>
                    <a:cubicBezTo>
                      <a:pt x="2376668" y="1485418"/>
                      <a:pt x="2384384" y="1454792"/>
                      <a:pt x="2384384" y="1423686"/>
                    </a:cubicBezTo>
                    <a:cubicBezTo>
                      <a:pt x="2384384" y="1375225"/>
                      <a:pt x="2372272" y="1282099"/>
                      <a:pt x="2361235" y="1226916"/>
                    </a:cubicBezTo>
                    <a:cubicBezTo>
                      <a:pt x="2358115" y="1211317"/>
                      <a:pt x="2352780" y="1196217"/>
                      <a:pt x="2349660" y="1180618"/>
                    </a:cubicBezTo>
                    <a:cubicBezTo>
                      <a:pt x="2343187" y="1148253"/>
                      <a:pt x="2336033" y="1069850"/>
                      <a:pt x="2314936" y="1041721"/>
                    </a:cubicBezTo>
                    <a:cubicBezTo>
                      <a:pt x="2303361" y="1026288"/>
                      <a:pt x="2289932" y="1012086"/>
                      <a:pt x="2280212" y="995423"/>
                    </a:cubicBezTo>
                    <a:cubicBezTo>
                      <a:pt x="2262824" y="965615"/>
                      <a:pt x="2244827" y="935563"/>
                      <a:pt x="2233914" y="902825"/>
                    </a:cubicBezTo>
                    <a:cubicBezTo>
                      <a:pt x="2230056" y="891250"/>
                      <a:pt x="2228616" y="878563"/>
                      <a:pt x="2222339" y="868101"/>
                    </a:cubicBezTo>
                    <a:cubicBezTo>
                      <a:pt x="2216724" y="858743"/>
                      <a:pt x="2206006" y="853473"/>
                      <a:pt x="2199189" y="844952"/>
                    </a:cubicBezTo>
                    <a:cubicBezTo>
                      <a:pt x="2190499" y="834089"/>
                      <a:pt x="2184730" y="821091"/>
                      <a:pt x="2176040" y="810228"/>
                    </a:cubicBezTo>
                    <a:cubicBezTo>
                      <a:pt x="2169223" y="801706"/>
                      <a:pt x="2158944" y="796158"/>
                      <a:pt x="2152891" y="787078"/>
                    </a:cubicBezTo>
                    <a:cubicBezTo>
                      <a:pt x="2086938" y="688150"/>
                      <a:pt x="2181308" y="797961"/>
                      <a:pt x="2095017" y="682906"/>
                    </a:cubicBezTo>
                    <a:cubicBezTo>
                      <a:pt x="2085196" y="669811"/>
                      <a:pt x="2070772" y="660757"/>
                      <a:pt x="2060293" y="648182"/>
                    </a:cubicBezTo>
                    <a:cubicBezTo>
                      <a:pt x="2020825" y="600821"/>
                      <a:pt x="2051734" y="623768"/>
                      <a:pt x="2013995" y="567159"/>
                    </a:cubicBezTo>
                    <a:cubicBezTo>
                      <a:pt x="2007942" y="558079"/>
                      <a:pt x="1997831" y="552393"/>
                      <a:pt x="1990845" y="544010"/>
                    </a:cubicBezTo>
                    <a:cubicBezTo>
                      <a:pt x="1978495" y="529190"/>
                      <a:pt x="1967334" y="513409"/>
                      <a:pt x="1956121" y="497711"/>
                    </a:cubicBezTo>
                    <a:cubicBezTo>
                      <a:pt x="1934442" y="467360"/>
                      <a:pt x="1924441" y="445793"/>
                      <a:pt x="1898248" y="416689"/>
                    </a:cubicBezTo>
                    <a:cubicBezTo>
                      <a:pt x="1876347" y="392355"/>
                      <a:pt x="1846960" y="374480"/>
                      <a:pt x="1828800" y="347240"/>
                    </a:cubicBezTo>
                    <a:cubicBezTo>
                      <a:pt x="1806038" y="313098"/>
                      <a:pt x="1804346" y="305641"/>
                      <a:pt x="1770926" y="277792"/>
                    </a:cubicBezTo>
                    <a:cubicBezTo>
                      <a:pt x="1760239" y="268886"/>
                      <a:pt x="1747522" y="262729"/>
                      <a:pt x="1736202" y="254643"/>
                    </a:cubicBezTo>
                    <a:cubicBezTo>
                      <a:pt x="1720504" y="243430"/>
                      <a:pt x="1704550" y="232474"/>
                      <a:pt x="1689903" y="219919"/>
                    </a:cubicBezTo>
                    <a:cubicBezTo>
                      <a:pt x="1677475" y="209266"/>
                      <a:pt x="1668499" y="194709"/>
                      <a:pt x="1655179" y="185195"/>
                    </a:cubicBezTo>
                    <a:cubicBezTo>
                      <a:pt x="1629390" y="166774"/>
                      <a:pt x="1565379" y="145383"/>
                      <a:pt x="1539433" y="138896"/>
                    </a:cubicBezTo>
                    <a:cubicBezTo>
                      <a:pt x="1524000" y="135038"/>
                      <a:pt x="1508430" y="131691"/>
                      <a:pt x="1493134" y="127321"/>
                    </a:cubicBezTo>
                    <a:cubicBezTo>
                      <a:pt x="1481403" y="123969"/>
                      <a:pt x="1470246" y="118706"/>
                      <a:pt x="1458410" y="115747"/>
                    </a:cubicBezTo>
                    <a:cubicBezTo>
                      <a:pt x="1439324" y="110976"/>
                      <a:pt x="1419622" y="108944"/>
                      <a:pt x="1400536" y="104172"/>
                    </a:cubicBezTo>
                    <a:cubicBezTo>
                      <a:pt x="1388699" y="101213"/>
                      <a:pt x="1377722" y="95244"/>
                      <a:pt x="1365812" y="92597"/>
                    </a:cubicBezTo>
                    <a:cubicBezTo>
                      <a:pt x="1342902" y="87506"/>
                      <a:pt x="1319377" y="85625"/>
                      <a:pt x="1296364" y="81023"/>
                    </a:cubicBezTo>
                    <a:cubicBezTo>
                      <a:pt x="1280765" y="77903"/>
                      <a:pt x="1265620" y="72781"/>
                      <a:pt x="1250065" y="69448"/>
                    </a:cubicBezTo>
                    <a:cubicBezTo>
                      <a:pt x="1211592" y="61204"/>
                      <a:pt x="1172901" y="54015"/>
                      <a:pt x="1134319" y="46299"/>
                    </a:cubicBezTo>
                    <a:cubicBezTo>
                      <a:pt x="1115028" y="42441"/>
                      <a:pt x="1095531" y="39496"/>
                      <a:pt x="1076445" y="34724"/>
                    </a:cubicBezTo>
                    <a:cubicBezTo>
                      <a:pt x="1061012" y="30866"/>
                      <a:pt x="1045797" y="25995"/>
                      <a:pt x="1030146" y="23149"/>
                    </a:cubicBezTo>
                    <a:cubicBezTo>
                      <a:pt x="967610" y="11779"/>
                      <a:pt x="895440" y="6206"/>
                      <a:pt x="833377" y="0"/>
                    </a:cubicBezTo>
                    <a:cubicBezTo>
                      <a:pt x="750732" y="27548"/>
                      <a:pt x="784232" y="9613"/>
                      <a:pt x="729205" y="46299"/>
                    </a:cubicBezTo>
                    <a:cubicBezTo>
                      <a:pt x="706443" y="80441"/>
                      <a:pt x="704751" y="87898"/>
                      <a:pt x="671331" y="115747"/>
                    </a:cubicBezTo>
                    <a:cubicBezTo>
                      <a:pt x="660644" y="124653"/>
                      <a:pt x="648182" y="131180"/>
                      <a:pt x="636607" y="138896"/>
                    </a:cubicBezTo>
                    <a:cubicBezTo>
                      <a:pt x="623308" y="178797"/>
                      <a:pt x="652040" y="138896"/>
                      <a:pt x="648182" y="150471"/>
                    </a:cubicBezTo>
                    <a:close/>
                  </a:path>
                </a:pathLst>
              </a:cu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D9A958D2-F26A-078D-169D-6FAA8482473B}"/>
                  </a:ext>
                </a:extLst>
              </p:cNvPr>
              <p:cNvSpPr/>
              <p:nvPr/>
            </p:nvSpPr>
            <p:spPr>
              <a:xfrm>
                <a:off x="425872" y="3687653"/>
                <a:ext cx="112542" cy="110643"/>
              </a:xfrm>
              <a:prstGeom prst="rect">
                <a:avLst/>
              </a:prstGeom>
              <a:noFill/>
              <a:ln w="127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2FB2DA23-ED45-7950-D56D-9B35BD885145}"/>
                  </a:ext>
                </a:extLst>
              </p:cNvPr>
              <p:cNvSpPr/>
              <p:nvPr/>
            </p:nvSpPr>
            <p:spPr>
              <a:xfrm>
                <a:off x="1109234" y="3798295"/>
                <a:ext cx="112542" cy="110643"/>
              </a:xfrm>
              <a:prstGeom prst="rect">
                <a:avLst/>
              </a:prstGeom>
              <a:noFill/>
              <a:ln w="127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sp>
            <p:nvSpPr>
              <p:cNvPr id="41" name="Rectangle 40">
                <a:extLst>
                  <a:ext uri="{FF2B5EF4-FFF2-40B4-BE49-F238E27FC236}">
                    <a16:creationId xmlns:a16="http://schemas.microsoft.com/office/drawing/2014/main" id="{BF826B86-7B20-26CD-1F84-78F6EF92182F}"/>
                  </a:ext>
                </a:extLst>
              </p:cNvPr>
              <p:cNvSpPr/>
              <p:nvPr/>
            </p:nvSpPr>
            <p:spPr>
              <a:xfrm>
                <a:off x="688406" y="2932959"/>
                <a:ext cx="112542" cy="110643"/>
              </a:xfrm>
              <a:prstGeom prst="rect">
                <a:avLst/>
              </a:prstGeom>
              <a:noFill/>
              <a:ln w="127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5" name="Group 74">
              <a:extLst>
                <a:ext uri="{FF2B5EF4-FFF2-40B4-BE49-F238E27FC236}">
                  <a16:creationId xmlns:a16="http://schemas.microsoft.com/office/drawing/2014/main" id="{D2C1D4A4-4D3C-AC78-41AE-FD47E3E3C23D}"/>
                </a:ext>
              </a:extLst>
            </p:cNvPr>
            <p:cNvGrpSpPr>
              <a:grpSpLocks noChangeAspect="1"/>
            </p:cNvGrpSpPr>
            <p:nvPr/>
          </p:nvGrpSpPr>
          <p:grpSpPr>
            <a:xfrm>
              <a:off x="2338095" y="4533895"/>
              <a:ext cx="1961719" cy="1800000"/>
              <a:chOff x="2257063" y="0"/>
              <a:chExt cx="7581374" cy="6956385"/>
            </a:xfrm>
          </p:grpSpPr>
          <p:pic>
            <p:nvPicPr>
              <p:cNvPr id="76" name="Picture 75">
                <a:extLst>
                  <a:ext uri="{FF2B5EF4-FFF2-40B4-BE49-F238E27FC236}">
                    <a16:creationId xmlns:a16="http://schemas.microsoft.com/office/drawing/2014/main" id="{E5556289-5536-5E61-4C46-1A4FE8F04F96}"/>
                  </a:ext>
                </a:extLst>
              </p:cNvPr>
              <p:cNvPicPr>
                <a:picLocks noChangeAspect="1"/>
              </p:cNvPicPr>
              <p:nvPr/>
            </p:nvPicPr>
            <p:blipFill>
              <a:blip r:embed="rId10"/>
              <a:stretch>
                <a:fillRect/>
              </a:stretch>
            </p:blipFill>
            <p:spPr>
              <a:xfrm>
                <a:off x="2353563" y="0"/>
                <a:ext cx="7484874" cy="6858000"/>
              </a:xfrm>
              <a:prstGeom prst="rect">
                <a:avLst/>
              </a:prstGeom>
            </p:spPr>
          </p:pic>
          <p:sp>
            <p:nvSpPr>
              <p:cNvPr id="77" name="Freeform 76">
                <a:extLst>
                  <a:ext uri="{FF2B5EF4-FFF2-40B4-BE49-F238E27FC236}">
                    <a16:creationId xmlns:a16="http://schemas.microsoft.com/office/drawing/2014/main" id="{3E75D55E-7FF3-7D40-0C2A-DFD22608C521}"/>
                  </a:ext>
                </a:extLst>
              </p:cNvPr>
              <p:cNvSpPr/>
              <p:nvPr/>
            </p:nvSpPr>
            <p:spPr>
              <a:xfrm>
                <a:off x="2257063" y="1967696"/>
                <a:ext cx="7141580" cy="4988689"/>
              </a:xfrm>
              <a:custGeom>
                <a:avLst/>
                <a:gdLst>
                  <a:gd name="connsiteX0" fmla="*/ 3287210 w 7141580"/>
                  <a:gd name="connsiteY0" fmla="*/ 1446836 h 4988689"/>
                  <a:gd name="connsiteX1" fmla="*/ 3310360 w 7141580"/>
                  <a:gd name="connsiteY1" fmla="*/ 1412112 h 4988689"/>
                  <a:gd name="connsiteX2" fmla="*/ 3321934 w 7141580"/>
                  <a:gd name="connsiteY2" fmla="*/ 1365813 h 4988689"/>
                  <a:gd name="connsiteX3" fmla="*/ 3345084 w 7141580"/>
                  <a:gd name="connsiteY3" fmla="*/ 1296365 h 4988689"/>
                  <a:gd name="connsiteX4" fmla="*/ 3356659 w 7141580"/>
                  <a:gd name="connsiteY4" fmla="*/ 1261641 h 4988689"/>
                  <a:gd name="connsiteX5" fmla="*/ 3402957 w 7141580"/>
                  <a:gd name="connsiteY5" fmla="*/ 1192193 h 4988689"/>
                  <a:gd name="connsiteX6" fmla="*/ 3402957 w 7141580"/>
                  <a:gd name="connsiteY6" fmla="*/ 995423 h 4988689"/>
                  <a:gd name="connsiteX7" fmla="*/ 3391383 w 7141580"/>
                  <a:gd name="connsiteY7" fmla="*/ 694481 h 4988689"/>
                  <a:gd name="connsiteX8" fmla="*/ 3379808 w 7141580"/>
                  <a:gd name="connsiteY8" fmla="*/ 648182 h 4988689"/>
                  <a:gd name="connsiteX9" fmla="*/ 3368233 w 7141580"/>
                  <a:gd name="connsiteY9" fmla="*/ 590309 h 4988689"/>
                  <a:gd name="connsiteX10" fmla="*/ 3345084 w 7141580"/>
                  <a:gd name="connsiteY10" fmla="*/ 520861 h 4988689"/>
                  <a:gd name="connsiteX11" fmla="*/ 3321934 w 7141580"/>
                  <a:gd name="connsiteY11" fmla="*/ 439838 h 4988689"/>
                  <a:gd name="connsiteX12" fmla="*/ 3275636 w 7141580"/>
                  <a:gd name="connsiteY12" fmla="*/ 370390 h 4988689"/>
                  <a:gd name="connsiteX13" fmla="*/ 3217762 w 7141580"/>
                  <a:gd name="connsiteY13" fmla="*/ 289367 h 4988689"/>
                  <a:gd name="connsiteX14" fmla="*/ 3183038 w 7141580"/>
                  <a:gd name="connsiteY14" fmla="*/ 254643 h 4988689"/>
                  <a:gd name="connsiteX15" fmla="*/ 3113590 w 7141580"/>
                  <a:gd name="connsiteY15" fmla="*/ 185195 h 4988689"/>
                  <a:gd name="connsiteX16" fmla="*/ 3055717 w 7141580"/>
                  <a:gd name="connsiteY16" fmla="*/ 138896 h 4988689"/>
                  <a:gd name="connsiteX17" fmla="*/ 3032567 w 7141580"/>
                  <a:gd name="connsiteY17" fmla="*/ 115747 h 4988689"/>
                  <a:gd name="connsiteX18" fmla="*/ 2974694 w 7141580"/>
                  <a:gd name="connsiteY18" fmla="*/ 81023 h 4988689"/>
                  <a:gd name="connsiteX19" fmla="*/ 2939970 w 7141580"/>
                  <a:gd name="connsiteY19" fmla="*/ 69448 h 4988689"/>
                  <a:gd name="connsiteX20" fmla="*/ 2812648 w 7141580"/>
                  <a:gd name="connsiteY20" fmla="*/ 23150 h 4988689"/>
                  <a:gd name="connsiteX21" fmla="*/ 2708476 w 7141580"/>
                  <a:gd name="connsiteY21" fmla="*/ 0 h 4988689"/>
                  <a:gd name="connsiteX22" fmla="*/ 2303362 w 7141580"/>
                  <a:gd name="connsiteY22" fmla="*/ 23150 h 4988689"/>
                  <a:gd name="connsiteX23" fmla="*/ 2222340 w 7141580"/>
                  <a:gd name="connsiteY23" fmla="*/ 34724 h 4988689"/>
                  <a:gd name="connsiteX24" fmla="*/ 2118167 w 7141580"/>
                  <a:gd name="connsiteY24" fmla="*/ 46299 h 4988689"/>
                  <a:gd name="connsiteX25" fmla="*/ 1956122 w 7141580"/>
                  <a:gd name="connsiteY25" fmla="*/ 81023 h 4988689"/>
                  <a:gd name="connsiteX26" fmla="*/ 1921398 w 7141580"/>
                  <a:gd name="connsiteY26" fmla="*/ 92598 h 4988689"/>
                  <a:gd name="connsiteX27" fmla="*/ 1840375 w 7141580"/>
                  <a:gd name="connsiteY27" fmla="*/ 104172 h 4988689"/>
                  <a:gd name="connsiteX28" fmla="*/ 1759352 w 7141580"/>
                  <a:gd name="connsiteY28" fmla="*/ 127322 h 4988689"/>
                  <a:gd name="connsiteX29" fmla="*/ 1666755 w 7141580"/>
                  <a:gd name="connsiteY29" fmla="*/ 162046 h 4988689"/>
                  <a:gd name="connsiteX30" fmla="*/ 1632031 w 7141580"/>
                  <a:gd name="connsiteY30" fmla="*/ 196770 h 4988689"/>
                  <a:gd name="connsiteX31" fmla="*/ 1597307 w 7141580"/>
                  <a:gd name="connsiteY31" fmla="*/ 219919 h 4988689"/>
                  <a:gd name="connsiteX32" fmla="*/ 1504709 w 7141580"/>
                  <a:gd name="connsiteY32" fmla="*/ 312517 h 4988689"/>
                  <a:gd name="connsiteX33" fmla="*/ 1412112 w 7141580"/>
                  <a:gd name="connsiteY33" fmla="*/ 405114 h 4988689"/>
                  <a:gd name="connsiteX34" fmla="*/ 1342664 w 7141580"/>
                  <a:gd name="connsiteY34" fmla="*/ 520861 h 4988689"/>
                  <a:gd name="connsiteX35" fmla="*/ 1307940 w 7141580"/>
                  <a:gd name="connsiteY35" fmla="*/ 555585 h 4988689"/>
                  <a:gd name="connsiteX36" fmla="*/ 1250066 w 7141580"/>
                  <a:gd name="connsiteY36" fmla="*/ 648182 h 4988689"/>
                  <a:gd name="connsiteX37" fmla="*/ 1226917 w 7141580"/>
                  <a:gd name="connsiteY37" fmla="*/ 671332 h 4988689"/>
                  <a:gd name="connsiteX38" fmla="*/ 1157469 w 7141580"/>
                  <a:gd name="connsiteY38" fmla="*/ 775504 h 4988689"/>
                  <a:gd name="connsiteX39" fmla="*/ 1134319 w 7141580"/>
                  <a:gd name="connsiteY39" fmla="*/ 833377 h 4988689"/>
                  <a:gd name="connsiteX40" fmla="*/ 1122745 w 7141580"/>
                  <a:gd name="connsiteY40" fmla="*/ 868101 h 4988689"/>
                  <a:gd name="connsiteX41" fmla="*/ 1099595 w 7141580"/>
                  <a:gd name="connsiteY41" fmla="*/ 914400 h 4988689"/>
                  <a:gd name="connsiteX42" fmla="*/ 1064871 w 7141580"/>
                  <a:gd name="connsiteY42" fmla="*/ 995423 h 4988689"/>
                  <a:gd name="connsiteX43" fmla="*/ 949124 w 7141580"/>
                  <a:gd name="connsiteY43" fmla="*/ 1203767 h 4988689"/>
                  <a:gd name="connsiteX44" fmla="*/ 914400 w 7141580"/>
                  <a:gd name="connsiteY44" fmla="*/ 1261641 h 4988689"/>
                  <a:gd name="connsiteX45" fmla="*/ 879676 w 7141580"/>
                  <a:gd name="connsiteY45" fmla="*/ 1331089 h 4988689"/>
                  <a:gd name="connsiteX46" fmla="*/ 844952 w 7141580"/>
                  <a:gd name="connsiteY46" fmla="*/ 1400537 h 4988689"/>
                  <a:gd name="connsiteX47" fmla="*/ 810228 w 7141580"/>
                  <a:gd name="connsiteY47" fmla="*/ 1446836 h 4988689"/>
                  <a:gd name="connsiteX48" fmla="*/ 740780 w 7141580"/>
                  <a:gd name="connsiteY48" fmla="*/ 1574157 h 4988689"/>
                  <a:gd name="connsiteX49" fmla="*/ 659757 w 7141580"/>
                  <a:gd name="connsiteY49" fmla="*/ 1655180 h 4988689"/>
                  <a:gd name="connsiteX50" fmla="*/ 625033 w 7141580"/>
                  <a:gd name="connsiteY50" fmla="*/ 1689904 h 4988689"/>
                  <a:gd name="connsiteX51" fmla="*/ 590309 w 7141580"/>
                  <a:gd name="connsiteY51" fmla="*/ 1713053 h 4988689"/>
                  <a:gd name="connsiteX52" fmla="*/ 532436 w 7141580"/>
                  <a:gd name="connsiteY52" fmla="*/ 1782501 h 4988689"/>
                  <a:gd name="connsiteX53" fmla="*/ 474562 w 7141580"/>
                  <a:gd name="connsiteY53" fmla="*/ 1840375 h 4988689"/>
                  <a:gd name="connsiteX54" fmla="*/ 393540 w 7141580"/>
                  <a:gd name="connsiteY54" fmla="*/ 1944547 h 4988689"/>
                  <a:gd name="connsiteX55" fmla="*/ 370390 w 7141580"/>
                  <a:gd name="connsiteY55" fmla="*/ 1979271 h 4988689"/>
                  <a:gd name="connsiteX56" fmla="*/ 335666 w 7141580"/>
                  <a:gd name="connsiteY56" fmla="*/ 2013995 h 4988689"/>
                  <a:gd name="connsiteX57" fmla="*/ 289367 w 7141580"/>
                  <a:gd name="connsiteY57" fmla="*/ 2083443 h 4988689"/>
                  <a:gd name="connsiteX58" fmla="*/ 266218 w 7141580"/>
                  <a:gd name="connsiteY58" fmla="*/ 2118167 h 4988689"/>
                  <a:gd name="connsiteX59" fmla="*/ 243069 w 7141580"/>
                  <a:gd name="connsiteY59" fmla="*/ 2164466 h 4988689"/>
                  <a:gd name="connsiteX60" fmla="*/ 219919 w 7141580"/>
                  <a:gd name="connsiteY60" fmla="*/ 2199190 h 4988689"/>
                  <a:gd name="connsiteX61" fmla="*/ 196770 w 7141580"/>
                  <a:gd name="connsiteY61" fmla="*/ 2245489 h 4988689"/>
                  <a:gd name="connsiteX62" fmla="*/ 115747 w 7141580"/>
                  <a:gd name="connsiteY62" fmla="*/ 2326512 h 4988689"/>
                  <a:gd name="connsiteX63" fmla="*/ 69448 w 7141580"/>
                  <a:gd name="connsiteY63" fmla="*/ 2465408 h 4988689"/>
                  <a:gd name="connsiteX64" fmla="*/ 34724 w 7141580"/>
                  <a:gd name="connsiteY64" fmla="*/ 2546431 h 4988689"/>
                  <a:gd name="connsiteX65" fmla="*/ 11575 w 7141580"/>
                  <a:gd name="connsiteY65" fmla="*/ 2604304 h 4988689"/>
                  <a:gd name="connsiteX66" fmla="*/ 0 w 7141580"/>
                  <a:gd name="connsiteY66" fmla="*/ 2650603 h 4988689"/>
                  <a:gd name="connsiteX67" fmla="*/ 23150 w 7141580"/>
                  <a:gd name="connsiteY67" fmla="*/ 2824223 h 4988689"/>
                  <a:gd name="connsiteX68" fmla="*/ 46299 w 7141580"/>
                  <a:gd name="connsiteY68" fmla="*/ 2905246 h 4988689"/>
                  <a:gd name="connsiteX69" fmla="*/ 266218 w 7141580"/>
                  <a:gd name="connsiteY69" fmla="*/ 3102015 h 4988689"/>
                  <a:gd name="connsiteX70" fmla="*/ 289367 w 7141580"/>
                  <a:gd name="connsiteY70" fmla="*/ 3125165 h 4988689"/>
                  <a:gd name="connsiteX71" fmla="*/ 381965 w 7141580"/>
                  <a:gd name="connsiteY71" fmla="*/ 3194613 h 4988689"/>
                  <a:gd name="connsiteX72" fmla="*/ 462988 w 7141580"/>
                  <a:gd name="connsiteY72" fmla="*/ 3287210 h 4988689"/>
                  <a:gd name="connsiteX73" fmla="*/ 532436 w 7141580"/>
                  <a:gd name="connsiteY73" fmla="*/ 3368233 h 4988689"/>
                  <a:gd name="connsiteX74" fmla="*/ 555585 w 7141580"/>
                  <a:gd name="connsiteY74" fmla="*/ 3437681 h 4988689"/>
                  <a:gd name="connsiteX75" fmla="*/ 567160 w 7141580"/>
                  <a:gd name="connsiteY75" fmla="*/ 3472405 h 4988689"/>
                  <a:gd name="connsiteX76" fmla="*/ 613459 w 7141580"/>
                  <a:gd name="connsiteY76" fmla="*/ 3634451 h 4988689"/>
                  <a:gd name="connsiteX77" fmla="*/ 636608 w 7141580"/>
                  <a:gd name="connsiteY77" fmla="*/ 3703899 h 4988689"/>
                  <a:gd name="connsiteX78" fmla="*/ 706056 w 7141580"/>
                  <a:gd name="connsiteY78" fmla="*/ 3831220 h 4988689"/>
                  <a:gd name="connsiteX79" fmla="*/ 740780 w 7141580"/>
                  <a:gd name="connsiteY79" fmla="*/ 3877519 h 4988689"/>
                  <a:gd name="connsiteX80" fmla="*/ 833378 w 7141580"/>
                  <a:gd name="connsiteY80" fmla="*/ 3981691 h 4988689"/>
                  <a:gd name="connsiteX81" fmla="*/ 960699 w 7141580"/>
                  <a:gd name="connsiteY81" fmla="*/ 4062714 h 4988689"/>
                  <a:gd name="connsiteX82" fmla="*/ 1006998 w 7141580"/>
                  <a:gd name="connsiteY82" fmla="*/ 4097438 h 4988689"/>
                  <a:gd name="connsiteX83" fmla="*/ 1053296 w 7141580"/>
                  <a:gd name="connsiteY83" fmla="*/ 4120588 h 4988689"/>
                  <a:gd name="connsiteX84" fmla="*/ 1180618 w 7141580"/>
                  <a:gd name="connsiteY84" fmla="*/ 4166886 h 4988689"/>
                  <a:gd name="connsiteX85" fmla="*/ 1250066 w 7141580"/>
                  <a:gd name="connsiteY85" fmla="*/ 4190036 h 4988689"/>
                  <a:gd name="connsiteX86" fmla="*/ 1400537 w 7141580"/>
                  <a:gd name="connsiteY86" fmla="*/ 4213185 h 4988689"/>
                  <a:gd name="connsiteX87" fmla="*/ 1608881 w 7141580"/>
                  <a:gd name="connsiteY87" fmla="*/ 4236334 h 4988689"/>
                  <a:gd name="connsiteX88" fmla="*/ 1689904 w 7141580"/>
                  <a:gd name="connsiteY88" fmla="*/ 4247909 h 4988689"/>
                  <a:gd name="connsiteX89" fmla="*/ 1724628 w 7141580"/>
                  <a:gd name="connsiteY89" fmla="*/ 4259484 h 4988689"/>
                  <a:gd name="connsiteX90" fmla="*/ 1898248 w 7141580"/>
                  <a:gd name="connsiteY90" fmla="*/ 4294208 h 4988689"/>
                  <a:gd name="connsiteX91" fmla="*/ 1944547 w 7141580"/>
                  <a:gd name="connsiteY91" fmla="*/ 4317357 h 4988689"/>
                  <a:gd name="connsiteX92" fmla="*/ 2037145 w 7141580"/>
                  <a:gd name="connsiteY92" fmla="*/ 4340507 h 4988689"/>
                  <a:gd name="connsiteX93" fmla="*/ 2071869 w 7141580"/>
                  <a:gd name="connsiteY93" fmla="*/ 4352081 h 4988689"/>
                  <a:gd name="connsiteX94" fmla="*/ 2176041 w 7141580"/>
                  <a:gd name="connsiteY94" fmla="*/ 4409955 h 4988689"/>
                  <a:gd name="connsiteX95" fmla="*/ 2199190 w 7141580"/>
                  <a:gd name="connsiteY95" fmla="*/ 4444679 h 4988689"/>
                  <a:gd name="connsiteX96" fmla="*/ 2257064 w 7141580"/>
                  <a:gd name="connsiteY96" fmla="*/ 4490977 h 4988689"/>
                  <a:gd name="connsiteX97" fmla="*/ 2349661 w 7141580"/>
                  <a:gd name="connsiteY97" fmla="*/ 4595150 h 4988689"/>
                  <a:gd name="connsiteX98" fmla="*/ 2419109 w 7141580"/>
                  <a:gd name="connsiteY98" fmla="*/ 4641448 h 4988689"/>
                  <a:gd name="connsiteX99" fmla="*/ 2453833 w 7141580"/>
                  <a:gd name="connsiteY99" fmla="*/ 4653023 h 4988689"/>
                  <a:gd name="connsiteX100" fmla="*/ 2488557 w 7141580"/>
                  <a:gd name="connsiteY100" fmla="*/ 4676172 h 4988689"/>
                  <a:gd name="connsiteX101" fmla="*/ 2546431 w 7141580"/>
                  <a:gd name="connsiteY101" fmla="*/ 4687747 h 4988689"/>
                  <a:gd name="connsiteX102" fmla="*/ 2627453 w 7141580"/>
                  <a:gd name="connsiteY102" fmla="*/ 4722471 h 4988689"/>
                  <a:gd name="connsiteX103" fmla="*/ 2777924 w 7141580"/>
                  <a:gd name="connsiteY103" fmla="*/ 4757195 h 4988689"/>
                  <a:gd name="connsiteX104" fmla="*/ 2870522 w 7141580"/>
                  <a:gd name="connsiteY104" fmla="*/ 4780345 h 4988689"/>
                  <a:gd name="connsiteX105" fmla="*/ 2963119 w 7141580"/>
                  <a:gd name="connsiteY105" fmla="*/ 4815069 h 4988689"/>
                  <a:gd name="connsiteX106" fmla="*/ 3136740 w 7141580"/>
                  <a:gd name="connsiteY106" fmla="*/ 4884517 h 4988689"/>
                  <a:gd name="connsiteX107" fmla="*/ 3240912 w 7141580"/>
                  <a:gd name="connsiteY107" fmla="*/ 4919241 h 4988689"/>
                  <a:gd name="connsiteX108" fmla="*/ 3333509 w 7141580"/>
                  <a:gd name="connsiteY108" fmla="*/ 4953965 h 4988689"/>
                  <a:gd name="connsiteX109" fmla="*/ 3437681 w 7141580"/>
                  <a:gd name="connsiteY109" fmla="*/ 4965539 h 4988689"/>
                  <a:gd name="connsiteX110" fmla="*/ 3553428 w 7141580"/>
                  <a:gd name="connsiteY110" fmla="*/ 4988689 h 4988689"/>
                  <a:gd name="connsiteX111" fmla="*/ 3784922 w 7141580"/>
                  <a:gd name="connsiteY111" fmla="*/ 4977114 h 4988689"/>
                  <a:gd name="connsiteX112" fmla="*/ 3958542 w 7141580"/>
                  <a:gd name="connsiteY112" fmla="*/ 4953965 h 4988689"/>
                  <a:gd name="connsiteX113" fmla="*/ 4190036 w 7141580"/>
                  <a:gd name="connsiteY113" fmla="*/ 4930815 h 4988689"/>
                  <a:gd name="connsiteX114" fmla="*/ 4247909 w 7141580"/>
                  <a:gd name="connsiteY114" fmla="*/ 4919241 h 4988689"/>
                  <a:gd name="connsiteX115" fmla="*/ 4421529 w 7141580"/>
                  <a:gd name="connsiteY115" fmla="*/ 4896091 h 4988689"/>
                  <a:gd name="connsiteX116" fmla="*/ 4490978 w 7141580"/>
                  <a:gd name="connsiteY116" fmla="*/ 4872942 h 4988689"/>
                  <a:gd name="connsiteX117" fmla="*/ 4595150 w 7141580"/>
                  <a:gd name="connsiteY117" fmla="*/ 4815069 h 4988689"/>
                  <a:gd name="connsiteX118" fmla="*/ 4641448 w 7141580"/>
                  <a:gd name="connsiteY118" fmla="*/ 4791919 h 4988689"/>
                  <a:gd name="connsiteX119" fmla="*/ 4664598 w 7141580"/>
                  <a:gd name="connsiteY119" fmla="*/ 4768770 h 4988689"/>
                  <a:gd name="connsiteX120" fmla="*/ 4745621 w 7141580"/>
                  <a:gd name="connsiteY120" fmla="*/ 4734046 h 4988689"/>
                  <a:gd name="connsiteX121" fmla="*/ 4861367 w 7141580"/>
                  <a:gd name="connsiteY121" fmla="*/ 4653023 h 4988689"/>
                  <a:gd name="connsiteX122" fmla="*/ 4953965 w 7141580"/>
                  <a:gd name="connsiteY122" fmla="*/ 4583575 h 4988689"/>
                  <a:gd name="connsiteX123" fmla="*/ 5011838 w 7141580"/>
                  <a:gd name="connsiteY123" fmla="*/ 4560426 h 4988689"/>
                  <a:gd name="connsiteX124" fmla="*/ 5104436 w 7141580"/>
                  <a:gd name="connsiteY124" fmla="*/ 4514127 h 4988689"/>
                  <a:gd name="connsiteX125" fmla="*/ 5150734 w 7141580"/>
                  <a:gd name="connsiteY125" fmla="*/ 4502552 h 4988689"/>
                  <a:gd name="connsiteX126" fmla="*/ 5266481 w 7141580"/>
                  <a:gd name="connsiteY126" fmla="*/ 4444679 h 4988689"/>
                  <a:gd name="connsiteX127" fmla="*/ 5544274 w 7141580"/>
                  <a:gd name="connsiteY127" fmla="*/ 4375231 h 4988689"/>
                  <a:gd name="connsiteX128" fmla="*/ 5671595 w 7141580"/>
                  <a:gd name="connsiteY128" fmla="*/ 4352081 h 4988689"/>
                  <a:gd name="connsiteX129" fmla="*/ 5926238 w 7141580"/>
                  <a:gd name="connsiteY129" fmla="*/ 4363656 h 4988689"/>
                  <a:gd name="connsiteX130" fmla="*/ 5995686 w 7141580"/>
                  <a:gd name="connsiteY130" fmla="*/ 4386805 h 4988689"/>
                  <a:gd name="connsiteX131" fmla="*/ 6065134 w 7141580"/>
                  <a:gd name="connsiteY131" fmla="*/ 4398380 h 4988689"/>
                  <a:gd name="connsiteX132" fmla="*/ 6146157 w 7141580"/>
                  <a:gd name="connsiteY132" fmla="*/ 4409955 h 4988689"/>
                  <a:gd name="connsiteX133" fmla="*/ 6204031 w 7141580"/>
                  <a:gd name="connsiteY133" fmla="*/ 4421529 h 4988689"/>
                  <a:gd name="connsiteX134" fmla="*/ 6273479 w 7141580"/>
                  <a:gd name="connsiteY134" fmla="*/ 4433104 h 4988689"/>
                  <a:gd name="connsiteX135" fmla="*/ 6319778 w 7141580"/>
                  <a:gd name="connsiteY135" fmla="*/ 4444679 h 4988689"/>
                  <a:gd name="connsiteX136" fmla="*/ 6493398 w 7141580"/>
                  <a:gd name="connsiteY136" fmla="*/ 4456253 h 4988689"/>
                  <a:gd name="connsiteX137" fmla="*/ 6690167 w 7141580"/>
                  <a:gd name="connsiteY137" fmla="*/ 4444679 h 4988689"/>
                  <a:gd name="connsiteX138" fmla="*/ 6805914 w 7141580"/>
                  <a:gd name="connsiteY138" fmla="*/ 4375231 h 4988689"/>
                  <a:gd name="connsiteX139" fmla="*/ 6921661 w 7141580"/>
                  <a:gd name="connsiteY139" fmla="*/ 4271058 h 4988689"/>
                  <a:gd name="connsiteX140" fmla="*/ 6956385 w 7141580"/>
                  <a:gd name="connsiteY140" fmla="*/ 4224760 h 4988689"/>
                  <a:gd name="connsiteX141" fmla="*/ 6979534 w 7141580"/>
                  <a:gd name="connsiteY141" fmla="*/ 4201610 h 4988689"/>
                  <a:gd name="connsiteX142" fmla="*/ 7048983 w 7141580"/>
                  <a:gd name="connsiteY142" fmla="*/ 4074289 h 4988689"/>
                  <a:gd name="connsiteX143" fmla="*/ 7060557 w 7141580"/>
                  <a:gd name="connsiteY143" fmla="*/ 4027990 h 4988689"/>
                  <a:gd name="connsiteX144" fmla="*/ 7106856 w 7141580"/>
                  <a:gd name="connsiteY144" fmla="*/ 3912243 h 4988689"/>
                  <a:gd name="connsiteX145" fmla="*/ 7130005 w 7141580"/>
                  <a:gd name="connsiteY145" fmla="*/ 3808071 h 4988689"/>
                  <a:gd name="connsiteX146" fmla="*/ 7141580 w 7141580"/>
                  <a:gd name="connsiteY146" fmla="*/ 3703899 h 4988689"/>
                  <a:gd name="connsiteX147" fmla="*/ 7130005 w 7141580"/>
                  <a:gd name="connsiteY147" fmla="*/ 3541853 h 4988689"/>
                  <a:gd name="connsiteX148" fmla="*/ 7106856 w 7141580"/>
                  <a:gd name="connsiteY148" fmla="*/ 3437681 h 4988689"/>
                  <a:gd name="connsiteX149" fmla="*/ 7083707 w 7141580"/>
                  <a:gd name="connsiteY149" fmla="*/ 3321934 h 4988689"/>
                  <a:gd name="connsiteX150" fmla="*/ 7072132 w 7141580"/>
                  <a:gd name="connsiteY150" fmla="*/ 3264061 h 4988689"/>
                  <a:gd name="connsiteX151" fmla="*/ 7060557 w 7141580"/>
                  <a:gd name="connsiteY151" fmla="*/ 3217762 h 4988689"/>
                  <a:gd name="connsiteX152" fmla="*/ 7048983 w 7141580"/>
                  <a:gd name="connsiteY152" fmla="*/ 3148314 h 4988689"/>
                  <a:gd name="connsiteX153" fmla="*/ 7037408 w 7141580"/>
                  <a:gd name="connsiteY153" fmla="*/ 3102015 h 4988689"/>
                  <a:gd name="connsiteX154" fmla="*/ 7025833 w 7141580"/>
                  <a:gd name="connsiteY154" fmla="*/ 3009418 h 4988689"/>
                  <a:gd name="connsiteX155" fmla="*/ 7014259 w 7141580"/>
                  <a:gd name="connsiteY155" fmla="*/ 2974694 h 4988689"/>
                  <a:gd name="connsiteX156" fmla="*/ 6944810 w 7141580"/>
                  <a:gd name="connsiteY156" fmla="*/ 2847372 h 4988689"/>
                  <a:gd name="connsiteX157" fmla="*/ 6933236 w 7141580"/>
                  <a:gd name="connsiteY157" fmla="*/ 2801074 h 4988689"/>
                  <a:gd name="connsiteX158" fmla="*/ 6875362 w 7141580"/>
                  <a:gd name="connsiteY158" fmla="*/ 2743200 h 4988689"/>
                  <a:gd name="connsiteX159" fmla="*/ 6852213 w 7141580"/>
                  <a:gd name="connsiteY159" fmla="*/ 2708476 h 4988689"/>
                  <a:gd name="connsiteX160" fmla="*/ 6805914 w 7141580"/>
                  <a:gd name="connsiteY160" fmla="*/ 2673752 h 4988689"/>
                  <a:gd name="connsiteX161" fmla="*/ 6724891 w 7141580"/>
                  <a:gd name="connsiteY161" fmla="*/ 2592729 h 4988689"/>
                  <a:gd name="connsiteX162" fmla="*/ 6690167 w 7141580"/>
                  <a:gd name="connsiteY162" fmla="*/ 2558005 h 4988689"/>
                  <a:gd name="connsiteX163" fmla="*/ 6597570 w 7141580"/>
                  <a:gd name="connsiteY163" fmla="*/ 2511707 h 4988689"/>
                  <a:gd name="connsiteX164" fmla="*/ 6528122 w 7141580"/>
                  <a:gd name="connsiteY164" fmla="*/ 2488557 h 4988689"/>
                  <a:gd name="connsiteX165" fmla="*/ 6435524 w 7141580"/>
                  <a:gd name="connsiteY165" fmla="*/ 2465408 h 4988689"/>
                  <a:gd name="connsiteX166" fmla="*/ 6400800 w 7141580"/>
                  <a:gd name="connsiteY166" fmla="*/ 2453833 h 4988689"/>
                  <a:gd name="connsiteX167" fmla="*/ 6331352 w 7141580"/>
                  <a:gd name="connsiteY167" fmla="*/ 2442258 h 4988689"/>
                  <a:gd name="connsiteX168" fmla="*/ 6041985 w 7141580"/>
                  <a:gd name="connsiteY168" fmla="*/ 2465408 h 4988689"/>
                  <a:gd name="connsiteX169" fmla="*/ 6007261 w 7141580"/>
                  <a:gd name="connsiteY169" fmla="*/ 2476982 h 4988689"/>
                  <a:gd name="connsiteX170" fmla="*/ 5960962 w 7141580"/>
                  <a:gd name="connsiteY170" fmla="*/ 2488557 h 4988689"/>
                  <a:gd name="connsiteX171" fmla="*/ 5833641 w 7141580"/>
                  <a:gd name="connsiteY171" fmla="*/ 2511707 h 4988689"/>
                  <a:gd name="connsiteX172" fmla="*/ 5764193 w 7141580"/>
                  <a:gd name="connsiteY172" fmla="*/ 2534856 h 4988689"/>
                  <a:gd name="connsiteX173" fmla="*/ 5660021 w 7141580"/>
                  <a:gd name="connsiteY173" fmla="*/ 2569580 h 4988689"/>
                  <a:gd name="connsiteX174" fmla="*/ 5590572 w 7141580"/>
                  <a:gd name="connsiteY174" fmla="*/ 2592729 h 4988689"/>
                  <a:gd name="connsiteX175" fmla="*/ 5555848 w 7141580"/>
                  <a:gd name="connsiteY175" fmla="*/ 2604304 h 4988689"/>
                  <a:gd name="connsiteX176" fmla="*/ 5521124 w 7141580"/>
                  <a:gd name="connsiteY176" fmla="*/ 2627453 h 4988689"/>
                  <a:gd name="connsiteX177" fmla="*/ 5497975 w 7141580"/>
                  <a:gd name="connsiteY177" fmla="*/ 2650603 h 4988689"/>
                  <a:gd name="connsiteX178" fmla="*/ 5428527 w 7141580"/>
                  <a:gd name="connsiteY178" fmla="*/ 2673752 h 4988689"/>
                  <a:gd name="connsiteX179" fmla="*/ 5324355 w 7141580"/>
                  <a:gd name="connsiteY179" fmla="*/ 2696901 h 4988689"/>
                  <a:gd name="connsiteX180" fmla="*/ 5278056 w 7141580"/>
                  <a:gd name="connsiteY180" fmla="*/ 2708476 h 4988689"/>
                  <a:gd name="connsiteX181" fmla="*/ 5139160 w 7141580"/>
                  <a:gd name="connsiteY181" fmla="*/ 2743200 h 4988689"/>
                  <a:gd name="connsiteX182" fmla="*/ 5104436 w 7141580"/>
                  <a:gd name="connsiteY182" fmla="*/ 2754775 h 4988689"/>
                  <a:gd name="connsiteX183" fmla="*/ 5023413 w 7141580"/>
                  <a:gd name="connsiteY183" fmla="*/ 2801074 h 4988689"/>
                  <a:gd name="connsiteX184" fmla="*/ 4965540 w 7141580"/>
                  <a:gd name="connsiteY184" fmla="*/ 2824223 h 4988689"/>
                  <a:gd name="connsiteX185" fmla="*/ 4861367 w 7141580"/>
                  <a:gd name="connsiteY185" fmla="*/ 2870522 h 4988689"/>
                  <a:gd name="connsiteX186" fmla="*/ 4815069 w 7141580"/>
                  <a:gd name="connsiteY186" fmla="*/ 2882096 h 4988689"/>
                  <a:gd name="connsiteX187" fmla="*/ 4757195 w 7141580"/>
                  <a:gd name="connsiteY187" fmla="*/ 2905246 h 4988689"/>
                  <a:gd name="connsiteX188" fmla="*/ 4618299 w 7141580"/>
                  <a:gd name="connsiteY188" fmla="*/ 2939970 h 4988689"/>
                  <a:gd name="connsiteX189" fmla="*/ 4583575 w 7141580"/>
                  <a:gd name="connsiteY189" fmla="*/ 2951545 h 4988689"/>
                  <a:gd name="connsiteX190" fmla="*/ 4479403 w 7141580"/>
                  <a:gd name="connsiteY190" fmla="*/ 2974694 h 4988689"/>
                  <a:gd name="connsiteX191" fmla="*/ 4444679 w 7141580"/>
                  <a:gd name="connsiteY191" fmla="*/ 2986269 h 4988689"/>
                  <a:gd name="connsiteX192" fmla="*/ 4363656 w 7141580"/>
                  <a:gd name="connsiteY192" fmla="*/ 3009418 h 4988689"/>
                  <a:gd name="connsiteX193" fmla="*/ 4271059 w 7141580"/>
                  <a:gd name="connsiteY193" fmla="*/ 3032567 h 4988689"/>
                  <a:gd name="connsiteX194" fmla="*/ 4224760 w 7141580"/>
                  <a:gd name="connsiteY194" fmla="*/ 3044142 h 4988689"/>
                  <a:gd name="connsiteX195" fmla="*/ 4143737 w 7141580"/>
                  <a:gd name="connsiteY195" fmla="*/ 3067291 h 4988689"/>
                  <a:gd name="connsiteX196" fmla="*/ 4004841 w 7141580"/>
                  <a:gd name="connsiteY196" fmla="*/ 3102015 h 4988689"/>
                  <a:gd name="connsiteX197" fmla="*/ 3970117 w 7141580"/>
                  <a:gd name="connsiteY197" fmla="*/ 3113590 h 4988689"/>
                  <a:gd name="connsiteX198" fmla="*/ 3877519 w 7141580"/>
                  <a:gd name="connsiteY198" fmla="*/ 3136739 h 4988689"/>
                  <a:gd name="connsiteX199" fmla="*/ 3796496 w 7141580"/>
                  <a:gd name="connsiteY199" fmla="*/ 3159889 h 4988689"/>
                  <a:gd name="connsiteX200" fmla="*/ 3703899 w 7141580"/>
                  <a:gd name="connsiteY200" fmla="*/ 3183038 h 4988689"/>
                  <a:gd name="connsiteX201" fmla="*/ 3576578 w 7141580"/>
                  <a:gd name="connsiteY201" fmla="*/ 3159889 h 4988689"/>
                  <a:gd name="connsiteX202" fmla="*/ 3530279 w 7141580"/>
                  <a:gd name="connsiteY202" fmla="*/ 3148314 h 4988689"/>
                  <a:gd name="connsiteX203" fmla="*/ 3460831 w 7141580"/>
                  <a:gd name="connsiteY203" fmla="*/ 3125165 h 4988689"/>
                  <a:gd name="connsiteX204" fmla="*/ 3356659 w 7141580"/>
                  <a:gd name="connsiteY204" fmla="*/ 3090441 h 4988689"/>
                  <a:gd name="connsiteX205" fmla="*/ 3321934 w 7141580"/>
                  <a:gd name="connsiteY205" fmla="*/ 3078866 h 4988689"/>
                  <a:gd name="connsiteX206" fmla="*/ 3252486 w 7141580"/>
                  <a:gd name="connsiteY206" fmla="*/ 3009418 h 4988689"/>
                  <a:gd name="connsiteX207" fmla="*/ 3206188 w 7141580"/>
                  <a:gd name="connsiteY207" fmla="*/ 2939970 h 4988689"/>
                  <a:gd name="connsiteX208" fmla="*/ 3183038 w 7141580"/>
                  <a:gd name="connsiteY208" fmla="*/ 2847372 h 4988689"/>
                  <a:gd name="connsiteX209" fmla="*/ 3159889 w 7141580"/>
                  <a:gd name="connsiteY209" fmla="*/ 2812648 h 4988689"/>
                  <a:gd name="connsiteX210" fmla="*/ 3125165 w 7141580"/>
                  <a:gd name="connsiteY210" fmla="*/ 2673752 h 4988689"/>
                  <a:gd name="connsiteX211" fmla="*/ 3136740 w 7141580"/>
                  <a:gd name="connsiteY211" fmla="*/ 2395960 h 4988689"/>
                  <a:gd name="connsiteX212" fmla="*/ 3159889 w 7141580"/>
                  <a:gd name="connsiteY212" fmla="*/ 2245489 h 4988689"/>
                  <a:gd name="connsiteX213" fmla="*/ 3206188 w 7141580"/>
                  <a:gd name="connsiteY213" fmla="*/ 1967696 h 4988689"/>
                  <a:gd name="connsiteX214" fmla="*/ 3229337 w 7141580"/>
                  <a:gd name="connsiteY214" fmla="*/ 1886674 h 4988689"/>
                  <a:gd name="connsiteX215" fmla="*/ 3252486 w 7141580"/>
                  <a:gd name="connsiteY215" fmla="*/ 1817226 h 4988689"/>
                  <a:gd name="connsiteX216" fmla="*/ 3287210 w 7141580"/>
                  <a:gd name="connsiteY216" fmla="*/ 1713053 h 4988689"/>
                  <a:gd name="connsiteX217" fmla="*/ 3298785 w 7141580"/>
                  <a:gd name="connsiteY217" fmla="*/ 1678329 h 4988689"/>
                  <a:gd name="connsiteX218" fmla="*/ 3310360 w 7141580"/>
                  <a:gd name="connsiteY218" fmla="*/ 1643605 h 4988689"/>
                  <a:gd name="connsiteX219" fmla="*/ 3321934 w 7141580"/>
                  <a:gd name="connsiteY219" fmla="*/ 1585732 h 4988689"/>
                  <a:gd name="connsiteX220" fmla="*/ 3310360 w 7141580"/>
                  <a:gd name="connsiteY220" fmla="*/ 1493134 h 4988689"/>
                  <a:gd name="connsiteX221" fmla="*/ 3287210 w 7141580"/>
                  <a:gd name="connsiteY221" fmla="*/ 1446836 h 4988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7141580" h="4988689">
                    <a:moveTo>
                      <a:pt x="3287210" y="1446836"/>
                    </a:moveTo>
                    <a:cubicBezTo>
                      <a:pt x="3287210" y="1433332"/>
                      <a:pt x="3304880" y="1424898"/>
                      <a:pt x="3310360" y="1412112"/>
                    </a:cubicBezTo>
                    <a:cubicBezTo>
                      <a:pt x="3316626" y="1397490"/>
                      <a:pt x="3317363" y="1381050"/>
                      <a:pt x="3321934" y="1365813"/>
                    </a:cubicBezTo>
                    <a:cubicBezTo>
                      <a:pt x="3328946" y="1342440"/>
                      <a:pt x="3337367" y="1319514"/>
                      <a:pt x="3345084" y="1296365"/>
                    </a:cubicBezTo>
                    <a:cubicBezTo>
                      <a:pt x="3348942" y="1284790"/>
                      <a:pt x="3349891" y="1271793"/>
                      <a:pt x="3356659" y="1261641"/>
                    </a:cubicBezTo>
                    <a:lnTo>
                      <a:pt x="3402957" y="1192193"/>
                    </a:lnTo>
                    <a:cubicBezTo>
                      <a:pt x="3427852" y="1092614"/>
                      <a:pt x="3412213" y="1175912"/>
                      <a:pt x="3402957" y="995423"/>
                    </a:cubicBezTo>
                    <a:cubicBezTo>
                      <a:pt x="3397816" y="895167"/>
                      <a:pt x="3398061" y="794647"/>
                      <a:pt x="3391383" y="694481"/>
                    </a:cubicBezTo>
                    <a:cubicBezTo>
                      <a:pt x="3390325" y="678608"/>
                      <a:pt x="3383259" y="663711"/>
                      <a:pt x="3379808" y="648182"/>
                    </a:cubicBezTo>
                    <a:cubicBezTo>
                      <a:pt x="3375540" y="628977"/>
                      <a:pt x="3373409" y="609289"/>
                      <a:pt x="3368233" y="590309"/>
                    </a:cubicBezTo>
                    <a:cubicBezTo>
                      <a:pt x="3361813" y="566767"/>
                      <a:pt x="3351002" y="544534"/>
                      <a:pt x="3345084" y="520861"/>
                    </a:cubicBezTo>
                    <a:cubicBezTo>
                      <a:pt x="3342359" y="509962"/>
                      <a:pt x="3329482" y="453425"/>
                      <a:pt x="3321934" y="439838"/>
                    </a:cubicBezTo>
                    <a:cubicBezTo>
                      <a:pt x="3308423" y="415517"/>
                      <a:pt x="3291069" y="393539"/>
                      <a:pt x="3275636" y="370390"/>
                    </a:cubicBezTo>
                    <a:cubicBezTo>
                      <a:pt x="3257319" y="342915"/>
                      <a:pt x="3239290" y="314483"/>
                      <a:pt x="3217762" y="289367"/>
                    </a:cubicBezTo>
                    <a:cubicBezTo>
                      <a:pt x="3207109" y="276939"/>
                      <a:pt x="3193691" y="267071"/>
                      <a:pt x="3183038" y="254643"/>
                    </a:cubicBezTo>
                    <a:cubicBezTo>
                      <a:pt x="3108657" y="167866"/>
                      <a:pt x="3186943" y="240211"/>
                      <a:pt x="3113590" y="185195"/>
                    </a:cubicBezTo>
                    <a:cubicBezTo>
                      <a:pt x="3093826" y="170372"/>
                      <a:pt x="3074474" y="154974"/>
                      <a:pt x="3055717" y="138896"/>
                    </a:cubicBezTo>
                    <a:cubicBezTo>
                      <a:pt x="3047431" y="131794"/>
                      <a:pt x="3041447" y="122090"/>
                      <a:pt x="3032567" y="115747"/>
                    </a:cubicBezTo>
                    <a:cubicBezTo>
                      <a:pt x="3014260" y="102671"/>
                      <a:pt x="2994816" y="91084"/>
                      <a:pt x="2974694" y="81023"/>
                    </a:cubicBezTo>
                    <a:cubicBezTo>
                      <a:pt x="2963781" y="75567"/>
                      <a:pt x="2951394" y="73732"/>
                      <a:pt x="2939970" y="69448"/>
                    </a:cubicBezTo>
                    <a:cubicBezTo>
                      <a:pt x="2905778" y="56626"/>
                      <a:pt x="2847386" y="30098"/>
                      <a:pt x="2812648" y="23150"/>
                    </a:cubicBezTo>
                    <a:cubicBezTo>
                      <a:pt x="2739176" y="8455"/>
                      <a:pt x="2773861" y="16347"/>
                      <a:pt x="2708476" y="0"/>
                    </a:cubicBezTo>
                    <a:cubicBezTo>
                      <a:pt x="2571630" y="6220"/>
                      <a:pt x="2439058" y="9581"/>
                      <a:pt x="2303362" y="23150"/>
                    </a:cubicBezTo>
                    <a:cubicBezTo>
                      <a:pt x="2276216" y="25865"/>
                      <a:pt x="2249411" y="31340"/>
                      <a:pt x="2222340" y="34724"/>
                    </a:cubicBezTo>
                    <a:cubicBezTo>
                      <a:pt x="2187672" y="39057"/>
                      <a:pt x="2152891" y="42441"/>
                      <a:pt x="2118167" y="46299"/>
                    </a:cubicBezTo>
                    <a:cubicBezTo>
                      <a:pt x="2031773" y="75098"/>
                      <a:pt x="2133445" y="43025"/>
                      <a:pt x="1956122" y="81023"/>
                    </a:cubicBezTo>
                    <a:cubicBezTo>
                      <a:pt x="1944192" y="83579"/>
                      <a:pt x="1933362" y="90205"/>
                      <a:pt x="1921398" y="92598"/>
                    </a:cubicBezTo>
                    <a:cubicBezTo>
                      <a:pt x="1894646" y="97948"/>
                      <a:pt x="1867383" y="100314"/>
                      <a:pt x="1840375" y="104172"/>
                    </a:cubicBezTo>
                    <a:cubicBezTo>
                      <a:pt x="1757139" y="131918"/>
                      <a:pt x="1861062" y="98262"/>
                      <a:pt x="1759352" y="127322"/>
                    </a:cubicBezTo>
                    <a:cubicBezTo>
                      <a:pt x="1727588" y="136397"/>
                      <a:pt x="1697349" y="149808"/>
                      <a:pt x="1666755" y="162046"/>
                    </a:cubicBezTo>
                    <a:cubicBezTo>
                      <a:pt x="1655180" y="173621"/>
                      <a:pt x="1644606" y="186291"/>
                      <a:pt x="1632031" y="196770"/>
                    </a:cubicBezTo>
                    <a:cubicBezTo>
                      <a:pt x="1621344" y="205676"/>
                      <a:pt x="1607600" y="210561"/>
                      <a:pt x="1597307" y="219919"/>
                    </a:cubicBezTo>
                    <a:cubicBezTo>
                      <a:pt x="1565008" y="249282"/>
                      <a:pt x="1535575" y="281651"/>
                      <a:pt x="1504709" y="312517"/>
                    </a:cubicBezTo>
                    <a:lnTo>
                      <a:pt x="1412112" y="405114"/>
                    </a:lnTo>
                    <a:cubicBezTo>
                      <a:pt x="1386915" y="455506"/>
                      <a:pt x="1381770" y="470581"/>
                      <a:pt x="1342664" y="520861"/>
                    </a:cubicBezTo>
                    <a:cubicBezTo>
                      <a:pt x="1332614" y="533782"/>
                      <a:pt x="1318419" y="543010"/>
                      <a:pt x="1307940" y="555585"/>
                    </a:cubicBezTo>
                    <a:cubicBezTo>
                      <a:pt x="1291220" y="575649"/>
                      <a:pt x="1261367" y="632360"/>
                      <a:pt x="1250066" y="648182"/>
                    </a:cubicBezTo>
                    <a:cubicBezTo>
                      <a:pt x="1243723" y="657062"/>
                      <a:pt x="1232701" y="662078"/>
                      <a:pt x="1226917" y="671332"/>
                    </a:cubicBezTo>
                    <a:cubicBezTo>
                      <a:pt x="1156845" y="783448"/>
                      <a:pt x="1228220" y="704753"/>
                      <a:pt x="1157469" y="775504"/>
                    </a:cubicBezTo>
                    <a:cubicBezTo>
                      <a:pt x="1149752" y="794795"/>
                      <a:pt x="1141614" y="813923"/>
                      <a:pt x="1134319" y="833377"/>
                    </a:cubicBezTo>
                    <a:cubicBezTo>
                      <a:pt x="1130035" y="844801"/>
                      <a:pt x="1127551" y="856887"/>
                      <a:pt x="1122745" y="868101"/>
                    </a:cubicBezTo>
                    <a:cubicBezTo>
                      <a:pt x="1115948" y="883961"/>
                      <a:pt x="1107312" y="898967"/>
                      <a:pt x="1099595" y="914400"/>
                    </a:cubicBezTo>
                    <a:cubicBezTo>
                      <a:pt x="1079023" y="996695"/>
                      <a:pt x="1101764" y="927787"/>
                      <a:pt x="1064871" y="995423"/>
                    </a:cubicBezTo>
                    <a:cubicBezTo>
                      <a:pt x="932007" y="1239004"/>
                      <a:pt x="1122958" y="914041"/>
                      <a:pt x="949124" y="1203767"/>
                    </a:cubicBezTo>
                    <a:cubicBezTo>
                      <a:pt x="937549" y="1223058"/>
                      <a:pt x="921514" y="1240298"/>
                      <a:pt x="914400" y="1261641"/>
                    </a:cubicBezTo>
                    <a:cubicBezTo>
                      <a:pt x="891868" y="1329241"/>
                      <a:pt x="917073" y="1263776"/>
                      <a:pt x="879676" y="1331089"/>
                    </a:cubicBezTo>
                    <a:cubicBezTo>
                      <a:pt x="867107" y="1353714"/>
                      <a:pt x="858268" y="1378344"/>
                      <a:pt x="844952" y="1400537"/>
                    </a:cubicBezTo>
                    <a:cubicBezTo>
                      <a:pt x="835027" y="1417079"/>
                      <a:pt x="819948" y="1430173"/>
                      <a:pt x="810228" y="1446836"/>
                    </a:cubicBezTo>
                    <a:cubicBezTo>
                      <a:pt x="797021" y="1469477"/>
                      <a:pt x="767223" y="1543936"/>
                      <a:pt x="740780" y="1574157"/>
                    </a:cubicBezTo>
                    <a:cubicBezTo>
                      <a:pt x="740745" y="1574197"/>
                      <a:pt x="675977" y="1638961"/>
                      <a:pt x="659757" y="1655180"/>
                    </a:cubicBezTo>
                    <a:cubicBezTo>
                      <a:pt x="648182" y="1666755"/>
                      <a:pt x="638653" y="1680824"/>
                      <a:pt x="625033" y="1689904"/>
                    </a:cubicBezTo>
                    <a:cubicBezTo>
                      <a:pt x="613458" y="1697620"/>
                      <a:pt x="600996" y="1704147"/>
                      <a:pt x="590309" y="1713053"/>
                    </a:cubicBezTo>
                    <a:cubicBezTo>
                      <a:pt x="525983" y="1766657"/>
                      <a:pt x="581462" y="1726471"/>
                      <a:pt x="532436" y="1782501"/>
                    </a:cubicBezTo>
                    <a:cubicBezTo>
                      <a:pt x="514471" y="1803033"/>
                      <a:pt x="491311" y="1818840"/>
                      <a:pt x="474562" y="1840375"/>
                    </a:cubicBezTo>
                    <a:cubicBezTo>
                      <a:pt x="447555" y="1875099"/>
                      <a:pt x="417942" y="1907945"/>
                      <a:pt x="393540" y="1944547"/>
                    </a:cubicBezTo>
                    <a:cubicBezTo>
                      <a:pt x="385823" y="1956122"/>
                      <a:pt x="379296" y="1968584"/>
                      <a:pt x="370390" y="1979271"/>
                    </a:cubicBezTo>
                    <a:cubicBezTo>
                      <a:pt x="359911" y="1991846"/>
                      <a:pt x="345716" y="2001074"/>
                      <a:pt x="335666" y="2013995"/>
                    </a:cubicBezTo>
                    <a:cubicBezTo>
                      <a:pt x="318585" y="2035956"/>
                      <a:pt x="304800" y="2060294"/>
                      <a:pt x="289367" y="2083443"/>
                    </a:cubicBezTo>
                    <a:cubicBezTo>
                      <a:pt x="281651" y="2095018"/>
                      <a:pt x="272439" y="2105725"/>
                      <a:pt x="266218" y="2118167"/>
                    </a:cubicBezTo>
                    <a:cubicBezTo>
                      <a:pt x="258502" y="2133600"/>
                      <a:pt x="251630" y="2149485"/>
                      <a:pt x="243069" y="2164466"/>
                    </a:cubicBezTo>
                    <a:cubicBezTo>
                      <a:pt x="236167" y="2176544"/>
                      <a:pt x="226821" y="2187112"/>
                      <a:pt x="219919" y="2199190"/>
                    </a:cubicBezTo>
                    <a:cubicBezTo>
                      <a:pt x="211358" y="2214171"/>
                      <a:pt x="207696" y="2232135"/>
                      <a:pt x="196770" y="2245489"/>
                    </a:cubicBezTo>
                    <a:cubicBezTo>
                      <a:pt x="172584" y="2275050"/>
                      <a:pt x="115747" y="2326512"/>
                      <a:pt x="115747" y="2326512"/>
                    </a:cubicBezTo>
                    <a:lnTo>
                      <a:pt x="69448" y="2465408"/>
                    </a:lnTo>
                    <a:cubicBezTo>
                      <a:pt x="28801" y="2546703"/>
                      <a:pt x="60270" y="2478309"/>
                      <a:pt x="34724" y="2546431"/>
                    </a:cubicBezTo>
                    <a:cubicBezTo>
                      <a:pt x="27429" y="2565885"/>
                      <a:pt x="18145" y="2584593"/>
                      <a:pt x="11575" y="2604304"/>
                    </a:cubicBezTo>
                    <a:cubicBezTo>
                      <a:pt x="6544" y="2619396"/>
                      <a:pt x="3858" y="2635170"/>
                      <a:pt x="0" y="2650603"/>
                    </a:cubicBezTo>
                    <a:cubicBezTo>
                      <a:pt x="7722" y="2720101"/>
                      <a:pt x="10160" y="2759272"/>
                      <a:pt x="23150" y="2824223"/>
                    </a:cubicBezTo>
                    <a:cubicBezTo>
                      <a:pt x="23604" y="2826494"/>
                      <a:pt x="40491" y="2898277"/>
                      <a:pt x="46299" y="2905246"/>
                    </a:cubicBezTo>
                    <a:cubicBezTo>
                      <a:pt x="199493" y="3089078"/>
                      <a:pt x="97954" y="2933744"/>
                      <a:pt x="266218" y="3102015"/>
                    </a:cubicBezTo>
                    <a:cubicBezTo>
                      <a:pt x="273934" y="3109732"/>
                      <a:pt x="280846" y="3118348"/>
                      <a:pt x="289367" y="3125165"/>
                    </a:cubicBezTo>
                    <a:cubicBezTo>
                      <a:pt x="319495" y="3149267"/>
                      <a:pt x="354683" y="3167331"/>
                      <a:pt x="381965" y="3194613"/>
                    </a:cubicBezTo>
                    <a:cubicBezTo>
                      <a:pt x="514029" y="3326677"/>
                      <a:pt x="351420" y="3159703"/>
                      <a:pt x="462988" y="3287210"/>
                    </a:cubicBezTo>
                    <a:cubicBezTo>
                      <a:pt x="541577" y="3377026"/>
                      <a:pt x="482867" y="3293882"/>
                      <a:pt x="532436" y="3368233"/>
                    </a:cubicBezTo>
                    <a:lnTo>
                      <a:pt x="555585" y="3437681"/>
                    </a:lnTo>
                    <a:cubicBezTo>
                      <a:pt x="559443" y="3449256"/>
                      <a:pt x="564201" y="3460568"/>
                      <a:pt x="567160" y="3472405"/>
                    </a:cubicBezTo>
                    <a:cubicBezTo>
                      <a:pt x="596231" y="3588691"/>
                      <a:pt x="580245" y="3534808"/>
                      <a:pt x="613459" y="3634451"/>
                    </a:cubicBezTo>
                    <a:lnTo>
                      <a:pt x="636608" y="3703899"/>
                    </a:lnTo>
                    <a:cubicBezTo>
                      <a:pt x="660991" y="3752666"/>
                      <a:pt x="674050" y="3780924"/>
                      <a:pt x="706056" y="3831220"/>
                    </a:cubicBezTo>
                    <a:cubicBezTo>
                      <a:pt x="716413" y="3847495"/>
                      <a:pt x="729567" y="3861821"/>
                      <a:pt x="740780" y="3877519"/>
                    </a:cubicBezTo>
                    <a:cubicBezTo>
                      <a:pt x="770409" y="3919000"/>
                      <a:pt x="781580" y="3950612"/>
                      <a:pt x="833378" y="3981691"/>
                    </a:cubicBezTo>
                    <a:cubicBezTo>
                      <a:pt x="891346" y="4016472"/>
                      <a:pt x="901919" y="4021568"/>
                      <a:pt x="960699" y="4062714"/>
                    </a:cubicBezTo>
                    <a:cubicBezTo>
                      <a:pt x="976503" y="4073777"/>
                      <a:pt x="990639" y="4087214"/>
                      <a:pt x="1006998" y="4097438"/>
                    </a:cubicBezTo>
                    <a:cubicBezTo>
                      <a:pt x="1021630" y="4106583"/>
                      <a:pt x="1037529" y="4113580"/>
                      <a:pt x="1053296" y="4120588"/>
                    </a:cubicBezTo>
                    <a:cubicBezTo>
                      <a:pt x="1101610" y="4142061"/>
                      <a:pt x="1129295" y="4149778"/>
                      <a:pt x="1180618" y="4166886"/>
                    </a:cubicBezTo>
                    <a:cubicBezTo>
                      <a:pt x="1203767" y="4174603"/>
                      <a:pt x="1225948" y="4186326"/>
                      <a:pt x="1250066" y="4190036"/>
                    </a:cubicBezTo>
                    <a:cubicBezTo>
                      <a:pt x="1300223" y="4197752"/>
                      <a:pt x="1350207" y="4206691"/>
                      <a:pt x="1400537" y="4213185"/>
                    </a:cubicBezTo>
                    <a:cubicBezTo>
                      <a:pt x="1469838" y="4222127"/>
                      <a:pt x="1539708" y="4226452"/>
                      <a:pt x="1608881" y="4236334"/>
                    </a:cubicBezTo>
                    <a:lnTo>
                      <a:pt x="1689904" y="4247909"/>
                    </a:lnTo>
                    <a:cubicBezTo>
                      <a:pt x="1701479" y="4251767"/>
                      <a:pt x="1712791" y="4256525"/>
                      <a:pt x="1724628" y="4259484"/>
                    </a:cubicBezTo>
                    <a:cubicBezTo>
                      <a:pt x="1809342" y="4280662"/>
                      <a:pt x="1821666" y="4281444"/>
                      <a:pt x="1898248" y="4294208"/>
                    </a:cubicBezTo>
                    <a:cubicBezTo>
                      <a:pt x="1913681" y="4301924"/>
                      <a:pt x="1928178" y="4311901"/>
                      <a:pt x="1944547" y="4317357"/>
                    </a:cubicBezTo>
                    <a:cubicBezTo>
                      <a:pt x="1974730" y="4327418"/>
                      <a:pt x="2006962" y="4330446"/>
                      <a:pt x="2037145" y="4340507"/>
                    </a:cubicBezTo>
                    <a:lnTo>
                      <a:pt x="2071869" y="4352081"/>
                    </a:lnTo>
                    <a:cubicBezTo>
                      <a:pt x="2151469" y="4405148"/>
                      <a:pt x="2114923" y="4389582"/>
                      <a:pt x="2176041" y="4409955"/>
                    </a:cubicBezTo>
                    <a:cubicBezTo>
                      <a:pt x="2183757" y="4421530"/>
                      <a:pt x="2189353" y="4434842"/>
                      <a:pt x="2199190" y="4444679"/>
                    </a:cubicBezTo>
                    <a:cubicBezTo>
                      <a:pt x="2259348" y="4504837"/>
                      <a:pt x="2211248" y="4433708"/>
                      <a:pt x="2257064" y="4490977"/>
                    </a:cubicBezTo>
                    <a:cubicBezTo>
                      <a:pt x="2296827" y="4540680"/>
                      <a:pt x="2274015" y="4544720"/>
                      <a:pt x="2349661" y="4595150"/>
                    </a:cubicBezTo>
                    <a:cubicBezTo>
                      <a:pt x="2372810" y="4610583"/>
                      <a:pt x="2392715" y="4632650"/>
                      <a:pt x="2419109" y="4641448"/>
                    </a:cubicBezTo>
                    <a:cubicBezTo>
                      <a:pt x="2430684" y="4645306"/>
                      <a:pt x="2442920" y="4647567"/>
                      <a:pt x="2453833" y="4653023"/>
                    </a:cubicBezTo>
                    <a:cubicBezTo>
                      <a:pt x="2466275" y="4659244"/>
                      <a:pt x="2475532" y="4671288"/>
                      <a:pt x="2488557" y="4676172"/>
                    </a:cubicBezTo>
                    <a:cubicBezTo>
                      <a:pt x="2506978" y="4683080"/>
                      <a:pt x="2527345" y="4682975"/>
                      <a:pt x="2546431" y="4687747"/>
                    </a:cubicBezTo>
                    <a:cubicBezTo>
                      <a:pt x="2627344" y="4707976"/>
                      <a:pt x="2528071" y="4689344"/>
                      <a:pt x="2627453" y="4722471"/>
                    </a:cubicBezTo>
                    <a:cubicBezTo>
                      <a:pt x="2691601" y="4743854"/>
                      <a:pt x="2718246" y="4743423"/>
                      <a:pt x="2777924" y="4757195"/>
                    </a:cubicBezTo>
                    <a:cubicBezTo>
                      <a:pt x="2808925" y="4764349"/>
                      <a:pt x="2842065" y="4766117"/>
                      <a:pt x="2870522" y="4780345"/>
                    </a:cubicBezTo>
                    <a:cubicBezTo>
                      <a:pt x="2931049" y="4810608"/>
                      <a:pt x="2900082" y="4799309"/>
                      <a:pt x="2963119" y="4815069"/>
                    </a:cubicBezTo>
                    <a:cubicBezTo>
                      <a:pt x="3038450" y="4865289"/>
                      <a:pt x="2984646" y="4833819"/>
                      <a:pt x="3136740" y="4884517"/>
                    </a:cubicBezTo>
                    <a:cubicBezTo>
                      <a:pt x="3171464" y="4896092"/>
                      <a:pt x="3206640" y="4906389"/>
                      <a:pt x="3240912" y="4919241"/>
                    </a:cubicBezTo>
                    <a:cubicBezTo>
                      <a:pt x="3271778" y="4930816"/>
                      <a:pt x="3301421" y="4946415"/>
                      <a:pt x="3333509" y="4953965"/>
                    </a:cubicBezTo>
                    <a:cubicBezTo>
                      <a:pt x="3367518" y="4961967"/>
                      <a:pt x="3403171" y="4960090"/>
                      <a:pt x="3437681" y="4965539"/>
                    </a:cubicBezTo>
                    <a:cubicBezTo>
                      <a:pt x="3476546" y="4971676"/>
                      <a:pt x="3514846" y="4980972"/>
                      <a:pt x="3553428" y="4988689"/>
                    </a:cubicBezTo>
                    <a:cubicBezTo>
                      <a:pt x="3630593" y="4984831"/>
                      <a:pt x="3707943" y="4983712"/>
                      <a:pt x="3784922" y="4977114"/>
                    </a:cubicBezTo>
                    <a:cubicBezTo>
                      <a:pt x="3843094" y="4972128"/>
                      <a:pt x="3900541" y="4960657"/>
                      <a:pt x="3958542" y="4953965"/>
                    </a:cubicBezTo>
                    <a:cubicBezTo>
                      <a:pt x="4058573" y="4942423"/>
                      <a:pt x="4094408" y="4944476"/>
                      <a:pt x="4190036" y="4930815"/>
                    </a:cubicBezTo>
                    <a:cubicBezTo>
                      <a:pt x="4209511" y="4928033"/>
                      <a:pt x="4228454" y="4922159"/>
                      <a:pt x="4247909" y="4919241"/>
                    </a:cubicBezTo>
                    <a:cubicBezTo>
                      <a:pt x="4305649" y="4910580"/>
                      <a:pt x="4363656" y="4903808"/>
                      <a:pt x="4421529" y="4896091"/>
                    </a:cubicBezTo>
                    <a:cubicBezTo>
                      <a:pt x="4444679" y="4888375"/>
                      <a:pt x="4468321" y="4882004"/>
                      <a:pt x="4490978" y="4872942"/>
                    </a:cubicBezTo>
                    <a:cubicBezTo>
                      <a:pt x="4530618" y="4857086"/>
                      <a:pt x="4557399" y="4836042"/>
                      <a:pt x="4595150" y="4815069"/>
                    </a:cubicBezTo>
                    <a:cubicBezTo>
                      <a:pt x="4610233" y="4806689"/>
                      <a:pt x="4627092" y="4801490"/>
                      <a:pt x="4641448" y="4791919"/>
                    </a:cubicBezTo>
                    <a:cubicBezTo>
                      <a:pt x="4650528" y="4785866"/>
                      <a:pt x="4655518" y="4774823"/>
                      <a:pt x="4664598" y="4768770"/>
                    </a:cubicBezTo>
                    <a:cubicBezTo>
                      <a:pt x="4693209" y="4749696"/>
                      <a:pt x="4714750" y="4744335"/>
                      <a:pt x="4745621" y="4734046"/>
                    </a:cubicBezTo>
                    <a:cubicBezTo>
                      <a:pt x="4781690" y="4710000"/>
                      <a:pt x="4827085" y="4681591"/>
                      <a:pt x="4861367" y="4653023"/>
                    </a:cubicBezTo>
                    <a:cubicBezTo>
                      <a:pt x="4916008" y="4607489"/>
                      <a:pt x="4845308" y="4642843"/>
                      <a:pt x="4953965" y="4583575"/>
                    </a:cubicBezTo>
                    <a:cubicBezTo>
                      <a:pt x="4972205" y="4573626"/>
                      <a:pt x="4992973" y="4569133"/>
                      <a:pt x="5011838" y="4560426"/>
                    </a:cubicBezTo>
                    <a:cubicBezTo>
                      <a:pt x="5043171" y="4545965"/>
                      <a:pt x="5070957" y="4522497"/>
                      <a:pt x="5104436" y="4514127"/>
                    </a:cubicBezTo>
                    <a:cubicBezTo>
                      <a:pt x="5119869" y="4510269"/>
                      <a:pt x="5136113" y="4508818"/>
                      <a:pt x="5150734" y="4502552"/>
                    </a:cubicBezTo>
                    <a:cubicBezTo>
                      <a:pt x="5190382" y="4485560"/>
                      <a:pt x="5225558" y="4458320"/>
                      <a:pt x="5266481" y="4444679"/>
                    </a:cubicBezTo>
                    <a:cubicBezTo>
                      <a:pt x="5458751" y="4380589"/>
                      <a:pt x="5348732" y="4409239"/>
                      <a:pt x="5544274" y="4375231"/>
                    </a:cubicBezTo>
                    <a:lnTo>
                      <a:pt x="5671595" y="4352081"/>
                    </a:lnTo>
                    <a:cubicBezTo>
                      <a:pt x="5756476" y="4355939"/>
                      <a:pt x="5841753" y="4354604"/>
                      <a:pt x="5926238" y="4363656"/>
                    </a:cubicBezTo>
                    <a:cubicBezTo>
                      <a:pt x="5950501" y="4366256"/>
                      <a:pt x="5971617" y="4382793"/>
                      <a:pt x="5995686" y="4386805"/>
                    </a:cubicBezTo>
                    <a:lnTo>
                      <a:pt x="6065134" y="4398380"/>
                    </a:lnTo>
                    <a:cubicBezTo>
                      <a:pt x="6092099" y="4402529"/>
                      <a:pt x="6119246" y="4405470"/>
                      <a:pt x="6146157" y="4409955"/>
                    </a:cubicBezTo>
                    <a:cubicBezTo>
                      <a:pt x="6165563" y="4413189"/>
                      <a:pt x="6184675" y="4418010"/>
                      <a:pt x="6204031" y="4421529"/>
                    </a:cubicBezTo>
                    <a:cubicBezTo>
                      <a:pt x="6227121" y="4425727"/>
                      <a:pt x="6250466" y="4428501"/>
                      <a:pt x="6273479" y="4433104"/>
                    </a:cubicBezTo>
                    <a:cubicBezTo>
                      <a:pt x="6289078" y="4436224"/>
                      <a:pt x="6303957" y="4443014"/>
                      <a:pt x="6319778" y="4444679"/>
                    </a:cubicBezTo>
                    <a:cubicBezTo>
                      <a:pt x="6377461" y="4450751"/>
                      <a:pt x="6435525" y="4452395"/>
                      <a:pt x="6493398" y="4456253"/>
                    </a:cubicBezTo>
                    <a:cubicBezTo>
                      <a:pt x="6558988" y="4452395"/>
                      <a:pt x="6625845" y="4458079"/>
                      <a:pt x="6690167" y="4444679"/>
                    </a:cubicBezTo>
                    <a:cubicBezTo>
                      <a:pt x="6703697" y="4441860"/>
                      <a:pt x="6780893" y="4393103"/>
                      <a:pt x="6805914" y="4375231"/>
                    </a:cubicBezTo>
                    <a:cubicBezTo>
                      <a:pt x="6847860" y="4345270"/>
                      <a:pt x="6890406" y="4312730"/>
                      <a:pt x="6921661" y="4271058"/>
                    </a:cubicBezTo>
                    <a:cubicBezTo>
                      <a:pt x="6933236" y="4255625"/>
                      <a:pt x="6944035" y="4239580"/>
                      <a:pt x="6956385" y="4224760"/>
                    </a:cubicBezTo>
                    <a:cubicBezTo>
                      <a:pt x="6963371" y="4216377"/>
                      <a:pt x="6973191" y="4210490"/>
                      <a:pt x="6979534" y="4201610"/>
                    </a:cubicBezTo>
                    <a:cubicBezTo>
                      <a:pt x="7006228" y="4164239"/>
                      <a:pt x="7028757" y="4114741"/>
                      <a:pt x="7048983" y="4074289"/>
                    </a:cubicBezTo>
                    <a:cubicBezTo>
                      <a:pt x="7052841" y="4058856"/>
                      <a:pt x="7054971" y="4042885"/>
                      <a:pt x="7060557" y="4027990"/>
                    </a:cubicBezTo>
                    <a:cubicBezTo>
                      <a:pt x="7096483" y="3932186"/>
                      <a:pt x="7075616" y="4037204"/>
                      <a:pt x="7106856" y="3912243"/>
                    </a:cubicBezTo>
                    <a:cubicBezTo>
                      <a:pt x="7147601" y="3749264"/>
                      <a:pt x="7096888" y="3907427"/>
                      <a:pt x="7130005" y="3808071"/>
                    </a:cubicBezTo>
                    <a:cubicBezTo>
                      <a:pt x="7133863" y="3773347"/>
                      <a:pt x="7141580" y="3738837"/>
                      <a:pt x="7141580" y="3703899"/>
                    </a:cubicBezTo>
                    <a:cubicBezTo>
                      <a:pt x="7141580" y="3649746"/>
                      <a:pt x="7135674" y="3595708"/>
                      <a:pt x="7130005" y="3541853"/>
                    </a:cubicBezTo>
                    <a:cubicBezTo>
                      <a:pt x="7126202" y="3505726"/>
                      <a:pt x="7114396" y="3472867"/>
                      <a:pt x="7106856" y="3437681"/>
                    </a:cubicBezTo>
                    <a:cubicBezTo>
                      <a:pt x="7098612" y="3399208"/>
                      <a:pt x="7091423" y="3360516"/>
                      <a:pt x="7083707" y="3321934"/>
                    </a:cubicBezTo>
                    <a:cubicBezTo>
                      <a:pt x="7079849" y="3302643"/>
                      <a:pt x="7076904" y="3283147"/>
                      <a:pt x="7072132" y="3264061"/>
                    </a:cubicBezTo>
                    <a:cubicBezTo>
                      <a:pt x="7068274" y="3248628"/>
                      <a:pt x="7063677" y="3233361"/>
                      <a:pt x="7060557" y="3217762"/>
                    </a:cubicBezTo>
                    <a:cubicBezTo>
                      <a:pt x="7055955" y="3194749"/>
                      <a:pt x="7053585" y="3171327"/>
                      <a:pt x="7048983" y="3148314"/>
                    </a:cubicBezTo>
                    <a:cubicBezTo>
                      <a:pt x="7045863" y="3132715"/>
                      <a:pt x="7040023" y="3117707"/>
                      <a:pt x="7037408" y="3102015"/>
                    </a:cubicBezTo>
                    <a:cubicBezTo>
                      <a:pt x="7032294" y="3071332"/>
                      <a:pt x="7031397" y="3040022"/>
                      <a:pt x="7025833" y="3009418"/>
                    </a:cubicBezTo>
                    <a:cubicBezTo>
                      <a:pt x="7023650" y="2997414"/>
                      <a:pt x="7019308" y="2985801"/>
                      <a:pt x="7014259" y="2974694"/>
                    </a:cubicBezTo>
                    <a:cubicBezTo>
                      <a:pt x="6976745" y="2892162"/>
                      <a:pt x="6981053" y="2901736"/>
                      <a:pt x="6944810" y="2847372"/>
                    </a:cubicBezTo>
                    <a:cubicBezTo>
                      <a:pt x="6940952" y="2831939"/>
                      <a:pt x="6942060" y="2814310"/>
                      <a:pt x="6933236" y="2801074"/>
                    </a:cubicBezTo>
                    <a:cubicBezTo>
                      <a:pt x="6918103" y="2778374"/>
                      <a:pt x="6890495" y="2765900"/>
                      <a:pt x="6875362" y="2743200"/>
                    </a:cubicBezTo>
                    <a:cubicBezTo>
                      <a:pt x="6867646" y="2731625"/>
                      <a:pt x="6862050" y="2718313"/>
                      <a:pt x="6852213" y="2708476"/>
                    </a:cubicBezTo>
                    <a:cubicBezTo>
                      <a:pt x="6838572" y="2694835"/>
                      <a:pt x="6820188" y="2686729"/>
                      <a:pt x="6805914" y="2673752"/>
                    </a:cubicBezTo>
                    <a:cubicBezTo>
                      <a:pt x="6777652" y="2648060"/>
                      <a:pt x="6751899" y="2619737"/>
                      <a:pt x="6724891" y="2592729"/>
                    </a:cubicBezTo>
                    <a:cubicBezTo>
                      <a:pt x="6713316" y="2581154"/>
                      <a:pt x="6704808" y="2565325"/>
                      <a:pt x="6690167" y="2558005"/>
                    </a:cubicBezTo>
                    <a:cubicBezTo>
                      <a:pt x="6659301" y="2542572"/>
                      <a:pt x="6630308" y="2522620"/>
                      <a:pt x="6597570" y="2511707"/>
                    </a:cubicBezTo>
                    <a:cubicBezTo>
                      <a:pt x="6574421" y="2503990"/>
                      <a:pt x="6551585" y="2495261"/>
                      <a:pt x="6528122" y="2488557"/>
                    </a:cubicBezTo>
                    <a:cubicBezTo>
                      <a:pt x="6497530" y="2479816"/>
                      <a:pt x="6465707" y="2475469"/>
                      <a:pt x="6435524" y="2465408"/>
                    </a:cubicBezTo>
                    <a:cubicBezTo>
                      <a:pt x="6423949" y="2461550"/>
                      <a:pt x="6412710" y="2456480"/>
                      <a:pt x="6400800" y="2453833"/>
                    </a:cubicBezTo>
                    <a:cubicBezTo>
                      <a:pt x="6377890" y="2448742"/>
                      <a:pt x="6354501" y="2446116"/>
                      <a:pt x="6331352" y="2442258"/>
                    </a:cubicBezTo>
                    <a:cubicBezTo>
                      <a:pt x="6257488" y="2446603"/>
                      <a:pt x="6126890" y="2449971"/>
                      <a:pt x="6041985" y="2465408"/>
                    </a:cubicBezTo>
                    <a:cubicBezTo>
                      <a:pt x="6029981" y="2467590"/>
                      <a:pt x="6018992" y="2473630"/>
                      <a:pt x="6007261" y="2476982"/>
                    </a:cubicBezTo>
                    <a:cubicBezTo>
                      <a:pt x="5991965" y="2481352"/>
                      <a:pt x="5976561" y="2485437"/>
                      <a:pt x="5960962" y="2488557"/>
                    </a:cubicBezTo>
                    <a:cubicBezTo>
                      <a:pt x="5927870" y="2495175"/>
                      <a:pt x="5867783" y="2502395"/>
                      <a:pt x="5833641" y="2511707"/>
                    </a:cubicBezTo>
                    <a:cubicBezTo>
                      <a:pt x="5810099" y="2518127"/>
                      <a:pt x="5787342" y="2527140"/>
                      <a:pt x="5764193" y="2534856"/>
                    </a:cubicBezTo>
                    <a:lnTo>
                      <a:pt x="5660021" y="2569580"/>
                    </a:lnTo>
                    <a:lnTo>
                      <a:pt x="5590572" y="2592729"/>
                    </a:lnTo>
                    <a:cubicBezTo>
                      <a:pt x="5578997" y="2596587"/>
                      <a:pt x="5566000" y="2597536"/>
                      <a:pt x="5555848" y="2604304"/>
                    </a:cubicBezTo>
                    <a:cubicBezTo>
                      <a:pt x="5544273" y="2612020"/>
                      <a:pt x="5531987" y="2618763"/>
                      <a:pt x="5521124" y="2627453"/>
                    </a:cubicBezTo>
                    <a:cubicBezTo>
                      <a:pt x="5512603" y="2634270"/>
                      <a:pt x="5507736" y="2645723"/>
                      <a:pt x="5497975" y="2650603"/>
                    </a:cubicBezTo>
                    <a:cubicBezTo>
                      <a:pt x="5476150" y="2661516"/>
                      <a:pt x="5452200" y="2667834"/>
                      <a:pt x="5428527" y="2673752"/>
                    </a:cubicBezTo>
                    <a:cubicBezTo>
                      <a:pt x="5315613" y="2701981"/>
                      <a:pt x="5456606" y="2667512"/>
                      <a:pt x="5324355" y="2696901"/>
                    </a:cubicBezTo>
                    <a:cubicBezTo>
                      <a:pt x="5308826" y="2700352"/>
                      <a:pt x="5293655" y="2705356"/>
                      <a:pt x="5278056" y="2708476"/>
                    </a:cubicBezTo>
                    <a:cubicBezTo>
                      <a:pt x="5161161" y="2731856"/>
                      <a:pt x="5255179" y="2704527"/>
                      <a:pt x="5139160" y="2743200"/>
                    </a:cubicBezTo>
                    <a:cubicBezTo>
                      <a:pt x="5127585" y="2747058"/>
                      <a:pt x="5114588" y="2748007"/>
                      <a:pt x="5104436" y="2754775"/>
                    </a:cubicBezTo>
                    <a:cubicBezTo>
                      <a:pt x="5067197" y="2779601"/>
                      <a:pt x="5067466" y="2781495"/>
                      <a:pt x="5023413" y="2801074"/>
                    </a:cubicBezTo>
                    <a:cubicBezTo>
                      <a:pt x="5004427" y="2809512"/>
                      <a:pt x="4984124" y="2814931"/>
                      <a:pt x="4965540" y="2824223"/>
                    </a:cubicBezTo>
                    <a:cubicBezTo>
                      <a:pt x="4889539" y="2862223"/>
                      <a:pt x="4980800" y="2840665"/>
                      <a:pt x="4861367" y="2870522"/>
                    </a:cubicBezTo>
                    <a:cubicBezTo>
                      <a:pt x="4845934" y="2874380"/>
                      <a:pt x="4830160" y="2877066"/>
                      <a:pt x="4815069" y="2882096"/>
                    </a:cubicBezTo>
                    <a:cubicBezTo>
                      <a:pt x="4795358" y="2888666"/>
                      <a:pt x="4777128" y="2899383"/>
                      <a:pt x="4757195" y="2905246"/>
                    </a:cubicBezTo>
                    <a:cubicBezTo>
                      <a:pt x="4711411" y="2918712"/>
                      <a:pt x="4663573" y="2924878"/>
                      <a:pt x="4618299" y="2939970"/>
                    </a:cubicBezTo>
                    <a:cubicBezTo>
                      <a:pt x="4606724" y="2943828"/>
                      <a:pt x="4595412" y="2948586"/>
                      <a:pt x="4583575" y="2951545"/>
                    </a:cubicBezTo>
                    <a:cubicBezTo>
                      <a:pt x="4488095" y="2975415"/>
                      <a:pt x="4562583" y="2950928"/>
                      <a:pt x="4479403" y="2974694"/>
                    </a:cubicBezTo>
                    <a:cubicBezTo>
                      <a:pt x="4467672" y="2978046"/>
                      <a:pt x="4456365" y="2982763"/>
                      <a:pt x="4444679" y="2986269"/>
                    </a:cubicBezTo>
                    <a:cubicBezTo>
                      <a:pt x="4417775" y="2994340"/>
                      <a:pt x="4390796" y="3002181"/>
                      <a:pt x="4363656" y="3009418"/>
                    </a:cubicBezTo>
                    <a:cubicBezTo>
                      <a:pt x="4332915" y="3017616"/>
                      <a:pt x="4301925" y="3024851"/>
                      <a:pt x="4271059" y="3032567"/>
                    </a:cubicBezTo>
                    <a:cubicBezTo>
                      <a:pt x="4255626" y="3036425"/>
                      <a:pt x="4239852" y="3039111"/>
                      <a:pt x="4224760" y="3044142"/>
                    </a:cubicBezTo>
                    <a:cubicBezTo>
                      <a:pt x="4174944" y="3060748"/>
                      <a:pt x="4201873" y="3052758"/>
                      <a:pt x="4143737" y="3067291"/>
                    </a:cubicBezTo>
                    <a:cubicBezTo>
                      <a:pt x="4058748" y="3109787"/>
                      <a:pt x="4134153" y="3078504"/>
                      <a:pt x="4004841" y="3102015"/>
                    </a:cubicBezTo>
                    <a:cubicBezTo>
                      <a:pt x="3992837" y="3104198"/>
                      <a:pt x="3981888" y="3110380"/>
                      <a:pt x="3970117" y="3113590"/>
                    </a:cubicBezTo>
                    <a:cubicBezTo>
                      <a:pt x="3939422" y="3121961"/>
                      <a:pt x="3907702" y="3126678"/>
                      <a:pt x="3877519" y="3136739"/>
                    </a:cubicBezTo>
                    <a:cubicBezTo>
                      <a:pt x="3794283" y="3164485"/>
                      <a:pt x="3898206" y="3130829"/>
                      <a:pt x="3796496" y="3159889"/>
                    </a:cubicBezTo>
                    <a:cubicBezTo>
                      <a:pt x="3713453" y="3183615"/>
                      <a:pt x="3821554" y="3159506"/>
                      <a:pt x="3703899" y="3183038"/>
                    </a:cubicBezTo>
                    <a:cubicBezTo>
                      <a:pt x="3653660" y="3174665"/>
                      <a:pt x="3625094" y="3170670"/>
                      <a:pt x="3576578" y="3159889"/>
                    </a:cubicBezTo>
                    <a:cubicBezTo>
                      <a:pt x="3561049" y="3156438"/>
                      <a:pt x="3545516" y="3152885"/>
                      <a:pt x="3530279" y="3148314"/>
                    </a:cubicBezTo>
                    <a:cubicBezTo>
                      <a:pt x="3506907" y="3141302"/>
                      <a:pt x="3483980" y="3132881"/>
                      <a:pt x="3460831" y="3125165"/>
                    </a:cubicBezTo>
                    <a:lnTo>
                      <a:pt x="3356659" y="3090441"/>
                    </a:lnTo>
                    <a:lnTo>
                      <a:pt x="3321934" y="3078866"/>
                    </a:lnTo>
                    <a:cubicBezTo>
                      <a:pt x="3298785" y="3055717"/>
                      <a:pt x="3270646" y="3036658"/>
                      <a:pt x="3252486" y="3009418"/>
                    </a:cubicBezTo>
                    <a:lnTo>
                      <a:pt x="3206188" y="2939970"/>
                    </a:lnTo>
                    <a:cubicBezTo>
                      <a:pt x="3198471" y="2909104"/>
                      <a:pt x="3200686" y="2873845"/>
                      <a:pt x="3183038" y="2847372"/>
                    </a:cubicBezTo>
                    <a:cubicBezTo>
                      <a:pt x="3175322" y="2835797"/>
                      <a:pt x="3165539" y="2825360"/>
                      <a:pt x="3159889" y="2812648"/>
                    </a:cubicBezTo>
                    <a:cubicBezTo>
                      <a:pt x="3135433" y="2757622"/>
                      <a:pt x="3134871" y="2731986"/>
                      <a:pt x="3125165" y="2673752"/>
                    </a:cubicBezTo>
                    <a:cubicBezTo>
                      <a:pt x="3129023" y="2581155"/>
                      <a:pt x="3130959" y="2488457"/>
                      <a:pt x="3136740" y="2395960"/>
                    </a:cubicBezTo>
                    <a:cubicBezTo>
                      <a:pt x="3143012" y="2295603"/>
                      <a:pt x="3147110" y="2326425"/>
                      <a:pt x="3159889" y="2245489"/>
                    </a:cubicBezTo>
                    <a:cubicBezTo>
                      <a:pt x="3166183" y="2205625"/>
                      <a:pt x="3188503" y="2020753"/>
                      <a:pt x="3206188" y="1967696"/>
                    </a:cubicBezTo>
                    <a:cubicBezTo>
                      <a:pt x="3245095" y="1850970"/>
                      <a:pt x="3185724" y="2032049"/>
                      <a:pt x="3229337" y="1886674"/>
                    </a:cubicBezTo>
                    <a:cubicBezTo>
                      <a:pt x="3236349" y="1863302"/>
                      <a:pt x="3244770" y="1840375"/>
                      <a:pt x="3252486" y="1817226"/>
                    </a:cubicBezTo>
                    <a:lnTo>
                      <a:pt x="3287210" y="1713053"/>
                    </a:lnTo>
                    <a:lnTo>
                      <a:pt x="3298785" y="1678329"/>
                    </a:lnTo>
                    <a:cubicBezTo>
                      <a:pt x="3302643" y="1666754"/>
                      <a:pt x="3307967" y="1655569"/>
                      <a:pt x="3310360" y="1643605"/>
                    </a:cubicBezTo>
                    <a:lnTo>
                      <a:pt x="3321934" y="1585732"/>
                    </a:lnTo>
                    <a:cubicBezTo>
                      <a:pt x="3318076" y="1554866"/>
                      <a:pt x="3315474" y="1523817"/>
                      <a:pt x="3310360" y="1493134"/>
                    </a:cubicBezTo>
                    <a:cubicBezTo>
                      <a:pt x="3295978" y="1406838"/>
                      <a:pt x="3287210" y="1460340"/>
                      <a:pt x="3287210" y="1446836"/>
                    </a:cubicBezTo>
                    <a:close/>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F2ECCF65-7F43-2E02-EF79-80920AAF5372}"/>
                  </a:ext>
                </a:extLst>
              </p:cNvPr>
              <p:cNvSpPr/>
              <p:nvPr/>
            </p:nvSpPr>
            <p:spPr>
              <a:xfrm>
                <a:off x="7469110" y="4667126"/>
                <a:ext cx="428786" cy="421548"/>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27916DDA-16E3-EC0F-4AB6-55CC4BC00A75}"/>
                  </a:ext>
                </a:extLst>
              </p:cNvPr>
              <p:cNvSpPr/>
              <p:nvPr/>
            </p:nvSpPr>
            <p:spPr>
              <a:xfrm>
                <a:off x="3266487" y="5361967"/>
                <a:ext cx="428786" cy="421548"/>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FF5E7858-4F35-8686-982B-3CD11349CDFD}"/>
                  </a:ext>
                </a:extLst>
              </p:cNvPr>
              <p:cNvSpPr/>
              <p:nvPr/>
            </p:nvSpPr>
            <p:spPr>
              <a:xfrm>
                <a:off x="6784602" y="5469483"/>
                <a:ext cx="428786" cy="421548"/>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84" name="Group 83">
            <a:extLst>
              <a:ext uri="{FF2B5EF4-FFF2-40B4-BE49-F238E27FC236}">
                <a16:creationId xmlns:a16="http://schemas.microsoft.com/office/drawing/2014/main" id="{C0EB5294-8B72-2614-507D-FE4B4F39EC1A}"/>
              </a:ext>
            </a:extLst>
          </p:cNvPr>
          <p:cNvGrpSpPr>
            <a:grpSpLocks noChangeAspect="1"/>
          </p:cNvGrpSpPr>
          <p:nvPr/>
        </p:nvGrpSpPr>
        <p:grpSpPr>
          <a:xfrm>
            <a:off x="2825899" y="7830756"/>
            <a:ext cx="2143556" cy="1800000"/>
            <a:chOff x="2012525" y="0"/>
            <a:chExt cx="8166949" cy="6858000"/>
          </a:xfrm>
        </p:grpSpPr>
        <p:pic>
          <p:nvPicPr>
            <p:cNvPr id="85" name="Picture 84">
              <a:extLst>
                <a:ext uri="{FF2B5EF4-FFF2-40B4-BE49-F238E27FC236}">
                  <a16:creationId xmlns:a16="http://schemas.microsoft.com/office/drawing/2014/main" id="{D29C4AE6-9878-7721-F0D1-93E4D57591BB}"/>
                </a:ext>
              </a:extLst>
            </p:cNvPr>
            <p:cNvPicPr>
              <a:picLocks noChangeAspect="1"/>
            </p:cNvPicPr>
            <p:nvPr/>
          </p:nvPicPr>
          <p:blipFill>
            <a:blip r:embed="rId11"/>
            <a:stretch>
              <a:fillRect/>
            </a:stretch>
          </p:blipFill>
          <p:spPr>
            <a:xfrm>
              <a:off x="2012525" y="0"/>
              <a:ext cx="8166949" cy="6858000"/>
            </a:xfrm>
            <a:prstGeom prst="rect">
              <a:avLst/>
            </a:prstGeom>
          </p:spPr>
        </p:pic>
        <p:sp>
          <p:nvSpPr>
            <p:cNvPr id="86" name="Freeform 85">
              <a:extLst>
                <a:ext uri="{FF2B5EF4-FFF2-40B4-BE49-F238E27FC236}">
                  <a16:creationId xmlns:a16="http://schemas.microsoft.com/office/drawing/2014/main" id="{0B2E7669-2E39-2F7C-AB2E-0751F0CE298D}"/>
                </a:ext>
              </a:extLst>
            </p:cNvPr>
            <p:cNvSpPr/>
            <p:nvPr/>
          </p:nvSpPr>
          <p:spPr>
            <a:xfrm>
              <a:off x="8183301" y="2264045"/>
              <a:ext cx="1909823" cy="1729221"/>
            </a:xfrm>
            <a:custGeom>
              <a:avLst/>
              <a:gdLst>
                <a:gd name="connsiteX0" fmla="*/ 451413 w 1909823"/>
                <a:gd name="connsiteY0" fmla="*/ 259236 h 1729221"/>
                <a:gd name="connsiteX1" fmla="*/ 439838 w 1909823"/>
                <a:gd name="connsiteY1" fmla="*/ 4593 h 1729221"/>
                <a:gd name="connsiteX2" fmla="*/ 428264 w 1909823"/>
                <a:gd name="connsiteY2" fmla="*/ 270811 h 1729221"/>
                <a:gd name="connsiteX3" fmla="*/ 405114 w 1909823"/>
                <a:gd name="connsiteY3" fmla="*/ 293960 h 1729221"/>
                <a:gd name="connsiteX4" fmla="*/ 335666 w 1909823"/>
                <a:gd name="connsiteY4" fmla="*/ 328684 h 1729221"/>
                <a:gd name="connsiteX5" fmla="*/ 312517 w 1909823"/>
                <a:gd name="connsiteY5" fmla="*/ 363408 h 1729221"/>
                <a:gd name="connsiteX6" fmla="*/ 266218 w 1909823"/>
                <a:gd name="connsiteY6" fmla="*/ 421282 h 1729221"/>
                <a:gd name="connsiteX7" fmla="*/ 254643 w 1909823"/>
                <a:gd name="connsiteY7" fmla="*/ 456006 h 1729221"/>
                <a:gd name="connsiteX8" fmla="*/ 231494 w 1909823"/>
                <a:gd name="connsiteY8" fmla="*/ 490730 h 1729221"/>
                <a:gd name="connsiteX9" fmla="*/ 185195 w 1909823"/>
                <a:gd name="connsiteY9" fmla="*/ 583327 h 1729221"/>
                <a:gd name="connsiteX10" fmla="*/ 138896 w 1909823"/>
                <a:gd name="connsiteY10" fmla="*/ 722223 h 1729221"/>
                <a:gd name="connsiteX11" fmla="*/ 127322 w 1909823"/>
                <a:gd name="connsiteY11" fmla="*/ 756947 h 1729221"/>
                <a:gd name="connsiteX12" fmla="*/ 115747 w 1909823"/>
                <a:gd name="connsiteY12" fmla="*/ 791671 h 1729221"/>
                <a:gd name="connsiteX13" fmla="*/ 104172 w 1909823"/>
                <a:gd name="connsiteY13" fmla="*/ 837970 h 1729221"/>
                <a:gd name="connsiteX14" fmla="*/ 69448 w 1909823"/>
                <a:gd name="connsiteY14" fmla="*/ 942142 h 1729221"/>
                <a:gd name="connsiteX15" fmla="*/ 57874 w 1909823"/>
                <a:gd name="connsiteY15" fmla="*/ 976866 h 1729221"/>
                <a:gd name="connsiteX16" fmla="*/ 23150 w 1909823"/>
                <a:gd name="connsiteY16" fmla="*/ 1092613 h 1729221"/>
                <a:gd name="connsiteX17" fmla="*/ 11575 w 1909823"/>
                <a:gd name="connsiteY17" fmla="*/ 1127337 h 1729221"/>
                <a:gd name="connsiteX18" fmla="*/ 0 w 1909823"/>
                <a:gd name="connsiteY18" fmla="*/ 1162061 h 1729221"/>
                <a:gd name="connsiteX19" fmla="*/ 34724 w 1909823"/>
                <a:gd name="connsiteY19" fmla="*/ 1335682 h 1729221"/>
                <a:gd name="connsiteX20" fmla="*/ 46299 w 1909823"/>
                <a:gd name="connsiteY20" fmla="*/ 1370406 h 1729221"/>
                <a:gd name="connsiteX21" fmla="*/ 57874 w 1909823"/>
                <a:gd name="connsiteY21" fmla="*/ 1405130 h 1729221"/>
                <a:gd name="connsiteX22" fmla="*/ 115747 w 1909823"/>
                <a:gd name="connsiteY22" fmla="*/ 1474578 h 1729221"/>
                <a:gd name="connsiteX23" fmla="*/ 150471 w 1909823"/>
                <a:gd name="connsiteY23" fmla="*/ 1497727 h 1729221"/>
                <a:gd name="connsiteX24" fmla="*/ 196770 w 1909823"/>
                <a:gd name="connsiteY24" fmla="*/ 1555601 h 1729221"/>
                <a:gd name="connsiteX25" fmla="*/ 266218 w 1909823"/>
                <a:gd name="connsiteY25" fmla="*/ 1578750 h 1729221"/>
                <a:gd name="connsiteX26" fmla="*/ 300942 w 1909823"/>
                <a:gd name="connsiteY26" fmla="*/ 1601899 h 1729221"/>
                <a:gd name="connsiteX27" fmla="*/ 393540 w 1909823"/>
                <a:gd name="connsiteY27" fmla="*/ 1625049 h 1729221"/>
                <a:gd name="connsiteX28" fmla="*/ 428264 w 1909823"/>
                <a:gd name="connsiteY28" fmla="*/ 1636623 h 1729221"/>
                <a:gd name="connsiteX29" fmla="*/ 486137 w 1909823"/>
                <a:gd name="connsiteY29" fmla="*/ 1648198 h 1729221"/>
                <a:gd name="connsiteX30" fmla="*/ 520861 w 1909823"/>
                <a:gd name="connsiteY30" fmla="*/ 1659773 h 1729221"/>
                <a:gd name="connsiteX31" fmla="*/ 578734 w 1909823"/>
                <a:gd name="connsiteY31" fmla="*/ 1671347 h 1729221"/>
                <a:gd name="connsiteX32" fmla="*/ 648183 w 1909823"/>
                <a:gd name="connsiteY32" fmla="*/ 1694497 h 1729221"/>
                <a:gd name="connsiteX33" fmla="*/ 856527 w 1909823"/>
                <a:gd name="connsiteY33" fmla="*/ 1717646 h 1729221"/>
                <a:gd name="connsiteX34" fmla="*/ 891251 w 1909823"/>
                <a:gd name="connsiteY34" fmla="*/ 1729221 h 1729221"/>
                <a:gd name="connsiteX35" fmla="*/ 1041722 w 1909823"/>
                <a:gd name="connsiteY35" fmla="*/ 1706071 h 1729221"/>
                <a:gd name="connsiteX36" fmla="*/ 1134319 w 1909823"/>
                <a:gd name="connsiteY36" fmla="*/ 1682922 h 1729221"/>
                <a:gd name="connsiteX37" fmla="*/ 1250066 w 1909823"/>
                <a:gd name="connsiteY37" fmla="*/ 1659773 h 1729221"/>
                <a:gd name="connsiteX38" fmla="*/ 1284790 w 1909823"/>
                <a:gd name="connsiteY38" fmla="*/ 1636623 h 1729221"/>
                <a:gd name="connsiteX39" fmla="*/ 1365813 w 1909823"/>
                <a:gd name="connsiteY39" fmla="*/ 1613474 h 1729221"/>
                <a:gd name="connsiteX40" fmla="*/ 1400537 w 1909823"/>
                <a:gd name="connsiteY40" fmla="*/ 1590325 h 1729221"/>
                <a:gd name="connsiteX41" fmla="*/ 1493134 w 1909823"/>
                <a:gd name="connsiteY41" fmla="*/ 1567175 h 1729221"/>
                <a:gd name="connsiteX42" fmla="*/ 1527858 w 1909823"/>
                <a:gd name="connsiteY42" fmla="*/ 1555601 h 1729221"/>
                <a:gd name="connsiteX43" fmla="*/ 1562583 w 1909823"/>
                <a:gd name="connsiteY43" fmla="*/ 1532451 h 1729221"/>
                <a:gd name="connsiteX44" fmla="*/ 1597307 w 1909823"/>
                <a:gd name="connsiteY44" fmla="*/ 1520877 h 1729221"/>
                <a:gd name="connsiteX45" fmla="*/ 1643605 w 1909823"/>
                <a:gd name="connsiteY45" fmla="*/ 1463003 h 1729221"/>
                <a:gd name="connsiteX46" fmla="*/ 1666755 w 1909823"/>
                <a:gd name="connsiteY46" fmla="*/ 1439854 h 1729221"/>
                <a:gd name="connsiteX47" fmla="*/ 1689904 w 1909823"/>
                <a:gd name="connsiteY47" fmla="*/ 1393555 h 1729221"/>
                <a:gd name="connsiteX48" fmla="*/ 1770927 w 1909823"/>
                <a:gd name="connsiteY48" fmla="*/ 1289383 h 1729221"/>
                <a:gd name="connsiteX49" fmla="*/ 1794076 w 1909823"/>
                <a:gd name="connsiteY49" fmla="*/ 1208360 h 1729221"/>
                <a:gd name="connsiteX50" fmla="*/ 1817226 w 1909823"/>
                <a:gd name="connsiteY50" fmla="*/ 1138912 h 1729221"/>
                <a:gd name="connsiteX51" fmla="*/ 1828800 w 1909823"/>
                <a:gd name="connsiteY51" fmla="*/ 1104188 h 1729221"/>
                <a:gd name="connsiteX52" fmla="*/ 1851950 w 1909823"/>
                <a:gd name="connsiteY52" fmla="*/ 1069464 h 1729221"/>
                <a:gd name="connsiteX53" fmla="*/ 1886674 w 1909823"/>
                <a:gd name="connsiteY53" fmla="*/ 965292 h 1729221"/>
                <a:gd name="connsiteX54" fmla="*/ 1898248 w 1909823"/>
                <a:gd name="connsiteY54" fmla="*/ 930568 h 1729221"/>
                <a:gd name="connsiteX55" fmla="*/ 1909823 w 1909823"/>
                <a:gd name="connsiteY55" fmla="*/ 895844 h 1729221"/>
                <a:gd name="connsiteX56" fmla="*/ 1886674 w 1909823"/>
                <a:gd name="connsiteY56" fmla="*/ 768522 h 1729221"/>
                <a:gd name="connsiteX57" fmla="*/ 1863524 w 1909823"/>
                <a:gd name="connsiteY57" fmla="*/ 745373 h 1729221"/>
                <a:gd name="connsiteX58" fmla="*/ 1851950 w 1909823"/>
                <a:gd name="connsiteY58" fmla="*/ 710649 h 1729221"/>
                <a:gd name="connsiteX59" fmla="*/ 1828800 w 1909823"/>
                <a:gd name="connsiteY59" fmla="*/ 687499 h 1729221"/>
                <a:gd name="connsiteX60" fmla="*/ 1805651 w 1909823"/>
                <a:gd name="connsiteY60" fmla="*/ 652775 h 1729221"/>
                <a:gd name="connsiteX61" fmla="*/ 1770927 w 1909823"/>
                <a:gd name="connsiteY61" fmla="*/ 606477 h 1729221"/>
                <a:gd name="connsiteX62" fmla="*/ 1747777 w 1909823"/>
                <a:gd name="connsiteY62" fmla="*/ 571752 h 1729221"/>
                <a:gd name="connsiteX63" fmla="*/ 1678329 w 1909823"/>
                <a:gd name="connsiteY63" fmla="*/ 513879 h 1729221"/>
                <a:gd name="connsiteX64" fmla="*/ 1643605 w 1909823"/>
                <a:gd name="connsiteY64" fmla="*/ 502304 h 1729221"/>
                <a:gd name="connsiteX65" fmla="*/ 1562583 w 1909823"/>
                <a:gd name="connsiteY65" fmla="*/ 444431 h 1729221"/>
                <a:gd name="connsiteX66" fmla="*/ 1435261 w 1909823"/>
                <a:gd name="connsiteY66" fmla="*/ 386558 h 1729221"/>
                <a:gd name="connsiteX67" fmla="*/ 1400537 w 1909823"/>
                <a:gd name="connsiteY67" fmla="*/ 363408 h 1729221"/>
                <a:gd name="connsiteX68" fmla="*/ 1331089 w 1909823"/>
                <a:gd name="connsiteY68" fmla="*/ 340259 h 1729221"/>
                <a:gd name="connsiteX69" fmla="*/ 1261641 w 1909823"/>
                <a:gd name="connsiteY69" fmla="*/ 293960 h 1729221"/>
                <a:gd name="connsiteX70" fmla="*/ 1226917 w 1909823"/>
                <a:gd name="connsiteY70" fmla="*/ 282385 h 1729221"/>
                <a:gd name="connsiteX71" fmla="*/ 1157469 w 1909823"/>
                <a:gd name="connsiteY71" fmla="*/ 247661 h 1729221"/>
                <a:gd name="connsiteX72" fmla="*/ 1134319 w 1909823"/>
                <a:gd name="connsiteY72" fmla="*/ 224512 h 1729221"/>
                <a:gd name="connsiteX73" fmla="*/ 1099595 w 1909823"/>
                <a:gd name="connsiteY73" fmla="*/ 212937 h 1729221"/>
                <a:gd name="connsiteX74" fmla="*/ 1053296 w 1909823"/>
                <a:gd name="connsiteY74" fmla="*/ 189788 h 1729221"/>
                <a:gd name="connsiteX75" fmla="*/ 983848 w 1909823"/>
                <a:gd name="connsiteY75" fmla="*/ 166639 h 1729221"/>
                <a:gd name="connsiteX76" fmla="*/ 891251 w 1909823"/>
                <a:gd name="connsiteY76" fmla="*/ 131914 h 1729221"/>
                <a:gd name="connsiteX77" fmla="*/ 821803 w 1909823"/>
                <a:gd name="connsiteY77" fmla="*/ 108765 h 1729221"/>
                <a:gd name="connsiteX78" fmla="*/ 752355 w 1909823"/>
                <a:gd name="connsiteY78" fmla="*/ 85616 h 1729221"/>
                <a:gd name="connsiteX79" fmla="*/ 717631 w 1909823"/>
                <a:gd name="connsiteY79" fmla="*/ 74041 h 1729221"/>
                <a:gd name="connsiteX80" fmla="*/ 636608 w 1909823"/>
                <a:gd name="connsiteY80" fmla="*/ 50892 h 1729221"/>
                <a:gd name="connsiteX81" fmla="*/ 601884 w 1909823"/>
                <a:gd name="connsiteY81" fmla="*/ 27742 h 1729221"/>
                <a:gd name="connsiteX82" fmla="*/ 544010 w 1909823"/>
                <a:gd name="connsiteY82" fmla="*/ 39317 h 1729221"/>
                <a:gd name="connsiteX83" fmla="*/ 451413 w 1909823"/>
                <a:gd name="connsiteY83" fmla="*/ 74041 h 172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909823" h="1729221">
                  <a:moveTo>
                    <a:pt x="451413" y="259236"/>
                  </a:moveTo>
                  <a:cubicBezTo>
                    <a:pt x="447555" y="174355"/>
                    <a:pt x="515836" y="-33407"/>
                    <a:pt x="439838" y="4593"/>
                  </a:cubicBezTo>
                  <a:cubicBezTo>
                    <a:pt x="360393" y="44317"/>
                    <a:pt x="438847" y="182621"/>
                    <a:pt x="428264" y="270811"/>
                  </a:cubicBezTo>
                  <a:cubicBezTo>
                    <a:pt x="426964" y="281646"/>
                    <a:pt x="414472" y="288345"/>
                    <a:pt x="405114" y="293960"/>
                  </a:cubicBezTo>
                  <a:cubicBezTo>
                    <a:pt x="165513" y="437719"/>
                    <a:pt x="599089" y="153071"/>
                    <a:pt x="335666" y="328684"/>
                  </a:cubicBezTo>
                  <a:cubicBezTo>
                    <a:pt x="327950" y="340259"/>
                    <a:pt x="321207" y="352545"/>
                    <a:pt x="312517" y="363408"/>
                  </a:cubicBezTo>
                  <a:cubicBezTo>
                    <a:pt x="283807" y="399296"/>
                    <a:pt x="289969" y="373779"/>
                    <a:pt x="266218" y="421282"/>
                  </a:cubicBezTo>
                  <a:cubicBezTo>
                    <a:pt x="260762" y="432195"/>
                    <a:pt x="260099" y="445093"/>
                    <a:pt x="254643" y="456006"/>
                  </a:cubicBezTo>
                  <a:cubicBezTo>
                    <a:pt x="248422" y="468448"/>
                    <a:pt x="237144" y="478018"/>
                    <a:pt x="231494" y="490730"/>
                  </a:cubicBezTo>
                  <a:cubicBezTo>
                    <a:pt x="188935" y="586489"/>
                    <a:pt x="232737" y="535787"/>
                    <a:pt x="185195" y="583327"/>
                  </a:cubicBezTo>
                  <a:lnTo>
                    <a:pt x="138896" y="722223"/>
                  </a:lnTo>
                  <a:lnTo>
                    <a:pt x="127322" y="756947"/>
                  </a:lnTo>
                  <a:cubicBezTo>
                    <a:pt x="123464" y="768522"/>
                    <a:pt x="118706" y="779834"/>
                    <a:pt x="115747" y="791671"/>
                  </a:cubicBezTo>
                  <a:cubicBezTo>
                    <a:pt x="111889" y="807104"/>
                    <a:pt x="108743" y="822733"/>
                    <a:pt x="104172" y="837970"/>
                  </a:cubicBezTo>
                  <a:cubicBezTo>
                    <a:pt x="104157" y="838020"/>
                    <a:pt x="75243" y="924755"/>
                    <a:pt x="69448" y="942142"/>
                  </a:cubicBezTo>
                  <a:cubicBezTo>
                    <a:pt x="65590" y="953717"/>
                    <a:pt x="60833" y="965030"/>
                    <a:pt x="57874" y="976866"/>
                  </a:cubicBezTo>
                  <a:cubicBezTo>
                    <a:pt x="40381" y="1046835"/>
                    <a:pt x="51328" y="1008078"/>
                    <a:pt x="23150" y="1092613"/>
                  </a:cubicBezTo>
                  <a:lnTo>
                    <a:pt x="11575" y="1127337"/>
                  </a:lnTo>
                  <a:lnTo>
                    <a:pt x="0" y="1162061"/>
                  </a:lnTo>
                  <a:cubicBezTo>
                    <a:pt x="14269" y="1290481"/>
                    <a:pt x="527" y="1233091"/>
                    <a:pt x="34724" y="1335682"/>
                  </a:cubicBezTo>
                  <a:lnTo>
                    <a:pt x="46299" y="1370406"/>
                  </a:lnTo>
                  <a:cubicBezTo>
                    <a:pt x="50157" y="1381981"/>
                    <a:pt x="50553" y="1395369"/>
                    <a:pt x="57874" y="1405130"/>
                  </a:cubicBezTo>
                  <a:cubicBezTo>
                    <a:pt x="74753" y="1427634"/>
                    <a:pt x="92757" y="1456185"/>
                    <a:pt x="115747" y="1474578"/>
                  </a:cubicBezTo>
                  <a:cubicBezTo>
                    <a:pt x="126610" y="1483268"/>
                    <a:pt x="138896" y="1490011"/>
                    <a:pt x="150471" y="1497727"/>
                  </a:cubicBezTo>
                  <a:cubicBezTo>
                    <a:pt x="158648" y="1509992"/>
                    <a:pt x="180279" y="1547356"/>
                    <a:pt x="196770" y="1555601"/>
                  </a:cubicBezTo>
                  <a:cubicBezTo>
                    <a:pt x="218595" y="1566514"/>
                    <a:pt x="245915" y="1565215"/>
                    <a:pt x="266218" y="1578750"/>
                  </a:cubicBezTo>
                  <a:cubicBezTo>
                    <a:pt x="277793" y="1586466"/>
                    <a:pt x="288500" y="1595678"/>
                    <a:pt x="300942" y="1601899"/>
                  </a:cubicBezTo>
                  <a:cubicBezTo>
                    <a:pt x="327401" y="1615129"/>
                    <a:pt x="367123" y="1618445"/>
                    <a:pt x="393540" y="1625049"/>
                  </a:cubicBezTo>
                  <a:cubicBezTo>
                    <a:pt x="405376" y="1628008"/>
                    <a:pt x="416428" y="1633664"/>
                    <a:pt x="428264" y="1636623"/>
                  </a:cubicBezTo>
                  <a:cubicBezTo>
                    <a:pt x="447350" y="1641394"/>
                    <a:pt x="467051" y="1643426"/>
                    <a:pt x="486137" y="1648198"/>
                  </a:cubicBezTo>
                  <a:cubicBezTo>
                    <a:pt x="497973" y="1651157"/>
                    <a:pt x="509024" y="1656814"/>
                    <a:pt x="520861" y="1659773"/>
                  </a:cubicBezTo>
                  <a:cubicBezTo>
                    <a:pt x="539947" y="1664544"/>
                    <a:pt x="559754" y="1666171"/>
                    <a:pt x="578734" y="1671347"/>
                  </a:cubicBezTo>
                  <a:cubicBezTo>
                    <a:pt x="602276" y="1677768"/>
                    <a:pt x="623881" y="1692288"/>
                    <a:pt x="648183" y="1694497"/>
                  </a:cubicBezTo>
                  <a:cubicBezTo>
                    <a:pt x="802674" y="1708541"/>
                    <a:pt x="733317" y="1700044"/>
                    <a:pt x="856527" y="1717646"/>
                  </a:cubicBezTo>
                  <a:cubicBezTo>
                    <a:pt x="868102" y="1721504"/>
                    <a:pt x="879050" y="1729221"/>
                    <a:pt x="891251" y="1729221"/>
                  </a:cubicBezTo>
                  <a:cubicBezTo>
                    <a:pt x="1022754" y="1729221"/>
                    <a:pt x="969075" y="1725884"/>
                    <a:pt x="1041722" y="1706071"/>
                  </a:cubicBezTo>
                  <a:cubicBezTo>
                    <a:pt x="1072417" y="1697700"/>
                    <a:pt x="1102936" y="1688153"/>
                    <a:pt x="1134319" y="1682922"/>
                  </a:cubicBezTo>
                  <a:cubicBezTo>
                    <a:pt x="1219458" y="1668732"/>
                    <a:pt x="1180999" y="1677039"/>
                    <a:pt x="1250066" y="1659773"/>
                  </a:cubicBezTo>
                  <a:cubicBezTo>
                    <a:pt x="1261641" y="1652056"/>
                    <a:pt x="1272004" y="1642103"/>
                    <a:pt x="1284790" y="1636623"/>
                  </a:cubicBezTo>
                  <a:cubicBezTo>
                    <a:pt x="1336732" y="1614362"/>
                    <a:pt x="1320748" y="1636006"/>
                    <a:pt x="1365813" y="1613474"/>
                  </a:cubicBezTo>
                  <a:cubicBezTo>
                    <a:pt x="1378255" y="1607253"/>
                    <a:pt x="1387464" y="1595079"/>
                    <a:pt x="1400537" y="1590325"/>
                  </a:cubicBezTo>
                  <a:cubicBezTo>
                    <a:pt x="1430437" y="1579452"/>
                    <a:pt x="1462951" y="1577235"/>
                    <a:pt x="1493134" y="1567175"/>
                  </a:cubicBezTo>
                  <a:lnTo>
                    <a:pt x="1527858" y="1555601"/>
                  </a:lnTo>
                  <a:cubicBezTo>
                    <a:pt x="1539433" y="1547884"/>
                    <a:pt x="1550140" y="1538672"/>
                    <a:pt x="1562583" y="1532451"/>
                  </a:cubicBezTo>
                  <a:cubicBezTo>
                    <a:pt x="1573496" y="1526995"/>
                    <a:pt x="1586845" y="1527154"/>
                    <a:pt x="1597307" y="1520877"/>
                  </a:cubicBezTo>
                  <a:cubicBezTo>
                    <a:pt x="1618804" y="1507979"/>
                    <a:pt x="1629048" y="1481199"/>
                    <a:pt x="1643605" y="1463003"/>
                  </a:cubicBezTo>
                  <a:cubicBezTo>
                    <a:pt x="1650422" y="1454482"/>
                    <a:pt x="1659038" y="1447570"/>
                    <a:pt x="1666755" y="1439854"/>
                  </a:cubicBezTo>
                  <a:cubicBezTo>
                    <a:pt x="1674471" y="1424421"/>
                    <a:pt x="1679875" y="1407596"/>
                    <a:pt x="1689904" y="1393555"/>
                  </a:cubicBezTo>
                  <a:cubicBezTo>
                    <a:pt x="1727356" y="1341122"/>
                    <a:pt x="1744350" y="1369112"/>
                    <a:pt x="1770927" y="1289383"/>
                  </a:cubicBezTo>
                  <a:cubicBezTo>
                    <a:pt x="1809827" y="1172686"/>
                    <a:pt x="1750475" y="1353698"/>
                    <a:pt x="1794076" y="1208360"/>
                  </a:cubicBezTo>
                  <a:cubicBezTo>
                    <a:pt x="1801088" y="1184987"/>
                    <a:pt x="1809510" y="1162061"/>
                    <a:pt x="1817226" y="1138912"/>
                  </a:cubicBezTo>
                  <a:cubicBezTo>
                    <a:pt x="1821084" y="1127337"/>
                    <a:pt x="1822032" y="1114340"/>
                    <a:pt x="1828800" y="1104188"/>
                  </a:cubicBezTo>
                  <a:lnTo>
                    <a:pt x="1851950" y="1069464"/>
                  </a:lnTo>
                  <a:lnTo>
                    <a:pt x="1886674" y="965292"/>
                  </a:lnTo>
                  <a:lnTo>
                    <a:pt x="1898248" y="930568"/>
                  </a:lnTo>
                  <a:lnTo>
                    <a:pt x="1909823" y="895844"/>
                  </a:lnTo>
                  <a:cubicBezTo>
                    <a:pt x="1908228" y="883087"/>
                    <a:pt x="1903576" y="796692"/>
                    <a:pt x="1886674" y="768522"/>
                  </a:cubicBezTo>
                  <a:cubicBezTo>
                    <a:pt x="1881059" y="759164"/>
                    <a:pt x="1871241" y="753089"/>
                    <a:pt x="1863524" y="745373"/>
                  </a:cubicBezTo>
                  <a:cubicBezTo>
                    <a:pt x="1859666" y="733798"/>
                    <a:pt x="1858227" y="721111"/>
                    <a:pt x="1851950" y="710649"/>
                  </a:cubicBezTo>
                  <a:cubicBezTo>
                    <a:pt x="1846335" y="701291"/>
                    <a:pt x="1835617" y="696021"/>
                    <a:pt x="1828800" y="687499"/>
                  </a:cubicBezTo>
                  <a:cubicBezTo>
                    <a:pt x="1820110" y="676636"/>
                    <a:pt x="1813737" y="664095"/>
                    <a:pt x="1805651" y="652775"/>
                  </a:cubicBezTo>
                  <a:cubicBezTo>
                    <a:pt x="1794438" y="637077"/>
                    <a:pt x="1782140" y="622175"/>
                    <a:pt x="1770927" y="606477"/>
                  </a:cubicBezTo>
                  <a:cubicBezTo>
                    <a:pt x="1762841" y="595157"/>
                    <a:pt x="1756683" y="582439"/>
                    <a:pt x="1747777" y="571752"/>
                  </a:cubicBezTo>
                  <a:cubicBezTo>
                    <a:pt x="1729492" y="549810"/>
                    <a:pt x="1704343" y="526886"/>
                    <a:pt x="1678329" y="513879"/>
                  </a:cubicBezTo>
                  <a:cubicBezTo>
                    <a:pt x="1667416" y="508423"/>
                    <a:pt x="1655180" y="506162"/>
                    <a:pt x="1643605" y="502304"/>
                  </a:cubicBezTo>
                  <a:cubicBezTo>
                    <a:pt x="1633116" y="494437"/>
                    <a:pt x="1579511" y="452895"/>
                    <a:pt x="1562583" y="444431"/>
                  </a:cubicBezTo>
                  <a:cubicBezTo>
                    <a:pt x="1464268" y="395274"/>
                    <a:pt x="1626031" y="513742"/>
                    <a:pt x="1435261" y="386558"/>
                  </a:cubicBezTo>
                  <a:cubicBezTo>
                    <a:pt x="1423686" y="378841"/>
                    <a:pt x="1413249" y="369058"/>
                    <a:pt x="1400537" y="363408"/>
                  </a:cubicBezTo>
                  <a:cubicBezTo>
                    <a:pt x="1378239" y="353498"/>
                    <a:pt x="1331089" y="340259"/>
                    <a:pt x="1331089" y="340259"/>
                  </a:cubicBezTo>
                  <a:cubicBezTo>
                    <a:pt x="1307940" y="324826"/>
                    <a:pt x="1288035" y="302758"/>
                    <a:pt x="1261641" y="293960"/>
                  </a:cubicBezTo>
                  <a:cubicBezTo>
                    <a:pt x="1250066" y="290102"/>
                    <a:pt x="1237830" y="287841"/>
                    <a:pt x="1226917" y="282385"/>
                  </a:cubicBezTo>
                  <a:cubicBezTo>
                    <a:pt x="1137166" y="237509"/>
                    <a:pt x="1244749" y="276755"/>
                    <a:pt x="1157469" y="247661"/>
                  </a:cubicBezTo>
                  <a:cubicBezTo>
                    <a:pt x="1149752" y="239945"/>
                    <a:pt x="1143677" y="230127"/>
                    <a:pt x="1134319" y="224512"/>
                  </a:cubicBezTo>
                  <a:cubicBezTo>
                    <a:pt x="1123857" y="218235"/>
                    <a:pt x="1110809" y="217743"/>
                    <a:pt x="1099595" y="212937"/>
                  </a:cubicBezTo>
                  <a:cubicBezTo>
                    <a:pt x="1083736" y="206140"/>
                    <a:pt x="1069316" y="196196"/>
                    <a:pt x="1053296" y="189788"/>
                  </a:cubicBezTo>
                  <a:cubicBezTo>
                    <a:pt x="1030640" y="180726"/>
                    <a:pt x="1005673" y="177552"/>
                    <a:pt x="983848" y="166639"/>
                  </a:cubicBezTo>
                  <a:cubicBezTo>
                    <a:pt x="906232" y="127829"/>
                    <a:pt x="970045" y="155552"/>
                    <a:pt x="891251" y="131914"/>
                  </a:cubicBezTo>
                  <a:cubicBezTo>
                    <a:pt x="867879" y="124902"/>
                    <a:pt x="844952" y="116481"/>
                    <a:pt x="821803" y="108765"/>
                  </a:cubicBezTo>
                  <a:lnTo>
                    <a:pt x="752355" y="85616"/>
                  </a:lnTo>
                  <a:cubicBezTo>
                    <a:pt x="740780" y="81758"/>
                    <a:pt x="729468" y="77000"/>
                    <a:pt x="717631" y="74041"/>
                  </a:cubicBezTo>
                  <a:cubicBezTo>
                    <a:pt x="659496" y="59507"/>
                    <a:pt x="686424" y="67496"/>
                    <a:pt x="636608" y="50892"/>
                  </a:cubicBezTo>
                  <a:cubicBezTo>
                    <a:pt x="625033" y="43175"/>
                    <a:pt x="615688" y="29468"/>
                    <a:pt x="601884" y="27742"/>
                  </a:cubicBezTo>
                  <a:cubicBezTo>
                    <a:pt x="582363" y="25302"/>
                    <a:pt x="562990" y="34141"/>
                    <a:pt x="544010" y="39317"/>
                  </a:cubicBezTo>
                  <a:cubicBezTo>
                    <a:pt x="487076" y="54844"/>
                    <a:pt x="489069" y="55212"/>
                    <a:pt x="451413" y="74041"/>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86">
              <a:extLst>
                <a:ext uri="{FF2B5EF4-FFF2-40B4-BE49-F238E27FC236}">
                  <a16:creationId xmlns:a16="http://schemas.microsoft.com/office/drawing/2014/main" id="{837BE768-FFEA-FDA5-34E2-FF38894BF5D7}"/>
                </a:ext>
              </a:extLst>
            </p:cNvPr>
            <p:cNvSpPr/>
            <p:nvPr/>
          </p:nvSpPr>
          <p:spPr>
            <a:xfrm>
              <a:off x="6921661" y="5347504"/>
              <a:ext cx="2164466" cy="1469985"/>
            </a:xfrm>
            <a:custGeom>
              <a:avLst/>
              <a:gdLst>
                <a:gd name="connsiteX0" fmla="*/ 648182 w 2164466"/>
                <a:gd name="connsiteY0" fmla="*/ 46299 h 1469985"/>
                <a:gd name="connsiteX1" fmla="*/ 324091 w 2164466"/>
                <a:gd name="connsiteY1" fmla="*/ 162045 h 1469985"/>
                <a:gd name="connsiteX2" fmla="*/ 289367 w 2164466"/>
                <a:gd name="connsiteY2" fmla="*/ 173620 h 1469985"/>
                <a:gd name="connsiteX3" fmla="*/ 254643 w 2164466"/>
                <a:gd name="connsiteY3" fmla="*/ 185195 h 1469985"/>
                <a:gd name="connsiteX4" fmla="*/ 231493 w 2164466"/>
                <a:gd name="connsiteY4" fmla="*/ 208344 h 1469985"/>
                <a:gd name="connsiteX5" fmla="*/ 196769 w 2164466"/>
                <a:gd name="connsiteY5" fmla="*/ 231493 h 1469985"/>
                <a:gd name="connsiteX6" fmla="*/ 162045 w 2164466"/>
                <a:gd name="connsiteY6" fmla="*/ 335666 h 1469985"/>
                <a:gd name="connsiteX7" fmla="*/ 115747 w 2164466"/>
                <a:gd name="connsiteY7" fmla="*/ 451412 h 1469985"/>
                <a:gd name="connsiteX8" fmla="*/ 104172 w 2164466"/>
                <a:gd name="connsiteY8" fmla="*/ 497711 h 1469985"/>
                <a:gd name="connsiteX9" fmla="*/ 81023 w 2164466"/>
                <a:gd name="connsiteY9" fmla="*/ 544010 h 1469985"/>
                <a:gd name="connsiteX10" fmla="*/ 57873 w 2164466"/>
                <a:gd name="connsiteY10" fmla="*/ 636607 h 1469985"/>
                <a:gd name="connsiteX11" fmla="*/ 34724 w 2164466"/>
                <a:gd name="connsiteY11" fmla="*/ 717630 h 1469985"/>
                <a:gd name="connsiteX12" fmla="*/ 0 w 2164466"/>
                <a:gd name="connsiteY12" fmla="*/ 833377 h 1469985"/>
                <a:gd name="connsiteX13" fmla="*/ 23149 w 2164466"/>
                <a:gd name="connsiteY13" fmla="*/ 1030147 h 1469985"/>
                <a:gd name="connsiteX14" fmla="*/ 34724 w 2164466"/>
                <a:gd name="connsiteY14" fmla="*/ 1064871 h 1469985"/>
                <a:gd name="connsiteX15" fmla="*/ 115747 w 2164466"/>
                <a:gd name="connsiteY15" fmla="*/ 1157468 h 1469985"/>
                <a:gd name="connsiteX16" fmla="*/ 185195 w 2164466"/>
                <a:gd name="connsiteY16" fmla="*/ 1238491 h 1469985"/>
                <a:gd name="connsiteX17" fmla="*/ 324091 w 2164466"/>
                <a:gd name="connsiteY17" fmla="*/ 1284790 h 1469985"/>
                <a:gd name="connsiteX18" fmla="*/ 451412 w 2164466"/>
                <a:gd name="connsiteY18" fmla="*/ 1319514 h 1469985"/>
                <a:gd name="connsiteX19" fmla="*/ 497711 w 2164466"/>
                <a:gd name="connsiteY19" fmla="*/ 1331088 h 1469985"/>
                <a:gd name="connsiteX20" fmla="*/ 555585 w 2164466"/>
                <a:gd name="connsiteY20" fmla="*/ 1342663 h 1469985"/>
                <a:gd name="connsiteX21" fmla="*/ 601883 w 2164466"/>
                <a:gd name="connsiteY21" fmla="*/ 1354238 h 1469985"/>
                <a:gd name="connsiteX22" fmla="*/ 717630 w 2164466"/>
                <a:gd name="connsiteY22" fmla="*/ 1365812 h 1469985"/>
                <a:gd name="connsiteX23" fmla="*/ 833377 w 2164466"/>
                <a:gd name="connsiteY23" fmla="*/ 1388962 h 1469985"/>
                <a:gd name="connsiteX24" fmla="*/ 891250 w 2164466"/>
                <a:gd name="connsiteY24" fmla="*/ 1400537 h 1469985"/>
                <a:gd name="connsiteX25" fmla="*/ 983848 w 2164466"/>
                <a:gd name="connsiteY25" fmla="*/ 1423686 h 1469985"/>
                <a:gd name="connsiteX26" fmla="*/ 1053296 w 2164466"/>
                <a:gd name="connsiteY26" fmla="*/ 1435261 h 1469985"/>
                <a:gd name="connsiteX27" fmla="*/ 1111169 w 2164466"/>
                <a:gd name="connsiteY27" fmla="*/ 1446835 h 1469985"/>
                <a:gd name="connsiteX28" fmla="*/ 1307939 w 2164466"/>
                <a:gd name="connsiteY28" fmla="*/ 1469985 h 1469985"/>
                <a:gd name="connsiteX29" fmla="*/ 1574157 w 2164466"/>
                <a:gd name="connsiteY29" fmla="*/ 1458410 h 1469985"/>
                <a:gd name="connsiteX30" fmla="*/ 1608881 w 2164466"/>
                <a:gd name="connsiteY30" fmla="*/ 1446835 h 1469985"/>
                <a:gd name="connsiteX31" fmla="*/ 1655180 w 2164466"/>
                <a:gd name="connsiteY31" fmla="*/ 1435261 h 1469985"/>
                <a:gd name="connsiteX32" fmla="*/ 1701478 w 2164466"/>
                <a:gd name="connsiteY32" fmla="*/ 1412111 h 1469985"/>
                <a:gd name="connsiteX33" fmla="*/ 1736202 w 2164466"/>
                <a:gd name="connsiteY33" fmla="*/ 1400537 h 1469985"/>
                <a:gd name="connsiteX34" fmla="*/ 1805650 w 2164466"/>
                <a:gd name="connsiteY34" fmla="*/ 1365812 h 1469985"/>
                <a:gd name="connsiteX35" fmla="*/ 1875098 w 2164466"/>
                <a:gd name="connsiteY35" fmla="*/ 1319514 h 1469985"/>
                <a:gd name="connsiteX36" fmla="*/ 1932972 w 2164466"/>
                <a:gd name="connsiteY36" fmla="*/ 1261640 h 1469985"/>
                <a:gd name="connsiteX37" fmla="*/ 1979271 w 2164466"/>
                <a:gd name="connsiteY37" fmla="*/ 1203767 h 1469985"/>
                <a:gd name="connsiteX38" fmla="*/ 2025569 w 2164466"/>
                <a:gd name="connsiteY38" fmla="*/ 1111169 h 1469985"/>
                <a:gd name="connsiteX39" fmla="*/ 2037144 w 2164466"/>
                <a:gd name="connsiteY39" fmla="*/ 1076445 h 1469985"/>
                <a:gd name="connsiteX40" fmla="*/ 2048719 w 2164466"/>
                <a:gd name="connsiteY40" fmla="*/ 1030147 h 1469985"/>
                <a:gd name="connsiteX41" fmla="*/ 2095017 w 2164466"/>
                <a:gd name="connsiteY41" fmla="*/ 937549 h 1469985"/>
                <a:gd name="connsiteX42" fmla="*/ 2141316 w 2164466"/>
                <a:gd name="connsiteY42" fmla="*/ 821802 h 1469985"/>
                <a:gd name="connsiteX43" fmla="*/ 2152891 w 2164466"/>
                <a:gd name="connsiteY43" fmla="*/ 763929 h 1469985"/>
                <a:gd name="connsiteX44" fmla="*/ 2164466 w 2164466"/>
                <a:gd name="connsiteY44" fmla="*/ 729205 h 1469985"/>
                <a:gd name="connsiteX45" fmla="*/ 2152891 w 2164466"/>
                <a:gd name="connsiteY45" fmla="*/ 567159 h 1469985"/>
                <a:gd name="connsiteX46" fmla="*/ 2118167 w 2164466"/>
                <a:gd name="connsiteY46" fmla="*/ 451412 h 1469985"/>
                <a:gd name="connsiteX47" fmla="*/ 2095017 w 2164466"/>
                <a:gd name="connsiteY47" fmla="*/ 381964 h 1469985"/>
                <a:gd name="connsiteX48" fmla="*/ 2083443 w 2164466"/>
                <a:gd name="connsiteY48" fmla="*/ 347240 h 1469985"/>
                <a:gd name="connsiteX49" fmla="*/ 2025569 w 2164466"/>
                <a:gd name="connsiteY49" fmla="*/ 300942 h 1469985"/>
                <a:gd name="connsiteX50" fmla="*/ 1921397 w 2164466"/>
                <a:gd name="connsiteY50" fmla="*/ 266218 h 1469985"/>
                <a:gd name="connsiteX51" fmla="*/ 1851949 w 2164466"/>
                <a:gd name="connsiteY51" fmla="*/ 243068 h 1469985"/>
                <a:gd name="connsiteX52" fmla="*/ 1817225 w 2164466"/>
                <a:gd name="connsiteY52" fmla="*/ 231493 h 1469985"/>
                <a:gd name="connsiteX53" fmla="*/ 1724628 w 2164466"/>
                <a:gd name="connsiteY53" fmla="*/ 208344 h 1469985"/>
                <a:gd name="connsiteX54" fmla="*/ 1666754 w 2164466"/>
                <a:gd name="connsiteY54" fmla="*/ 196769 h 1469985"/>
                <a:gd name="connsiteX55" fmla="*/ 1632030 w 2164466"/>
                <a:gd name="connsiteY55" fmla="*/ 185195 h 1469985"/>
                <a:gd name="connsiteX56" fmla="*/ 1539433 w 2164466"/>
                <a:gd name="connsiteY56" fmla="*/ 162045 h 1469985"/>
                <a:gd name="connsiteX57" fmla="*/ 1469985 w 2164466"/>
                <a:gd name="connsiteY57" fmla="*/ 138896 h 1469985"/>
                <a:gd name="connsiteX58" fmla="*/ 1400536 w 2164466"/>
                <a:gd name="connsiteY58" fmla="*/ 127321 h 1469985"/>
                <a:gd name="connsiteX59" fmla="*/ 1331088 w 2164466"/>
                <a:gd name="connsiteY59" fmla="*/ 104172 h 1469985"/>
                <a:gd name="connsiteX60" fmla="*/ 1296364 w 2164466"/>
                <a:gd name="connsiteY60" fmla="*/ 92597 h 1469985"/>
                <a:gd name="connsiteX61" fmla="*/ 1250066 w 2164466"/>
                <a:gd name="connsiteY61" fmla="*/ 81023 h 1469985"/>
                <a:gd name="connsiteX62" fmla="*/ 1192192 w 2164466"/>
                <a:gd name="connsiteY62" fmla="*/ 69448 h 1469985"/>
                <a:gd name="connsiteX63" fmla="*/ 1157468 w 2164466"/>
                <a:gd name="connsiteY63" fmla="*/ 57873 h 1469985"/>
                <a:gd name="connsiteX64" fmla="*/ 1064871 w 2164466"/>
                <a:gd name="connsiteY64" fmla="*/ 34724 h 1469985"/>
                <a:gd name="connsiteX65" fmla="*/ 1018572 w 2164466"/>
                <a:gd name="connsiteY65" fmla="*/ 23149 h 1469985"/>
                <a:gd name="connsiteX66" fmla="*/ 925974 w 2164466"/>
                <a:gd name="connsiteY66" fmla="*/ 0 h 1469985"/>
                <a:gd name="connsiteX67" fmla="*/ 798653 w 2164466"/>
                <a:gd name="connsiteY67" fmla="*/ 11574 h 1469985"/>
                <a:gd name="connsiteX68" fmla="*/ 682906 w 2164466"/>
                <a:gd name="connsiteY68" fmla="*/ 46299 h 1469985"/>
                <a:gd name="connsiteX69" fmla="*/ 613458 w 2164466"/>
                <a:gd name="connsiteY69" fmla="*/ 69448 h 1469985"/>
                <a:gd name="connsiteX70" fmla="*/ 578734 w 2164466"/>
                <a:gd name="connsiteY70" fmla="*/ 92597 h 1469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2164466" h="1469985">
                  <a:moveTo>
                    <a:pt x="648182" y="46299"/>
                  </a:moveTo>
                  <a:lnTo>
                    <a:pt x="324091" y="162045"/>
                  </a:lnTo>
                  <a:cubicBezTo>
                    <a:pt x="312593" y="166125"/>
                    <a:pt x="300942" y="169762"/>
                    <a:pt x="289367" y="173620"/>
                  </a:cubicBezTo>
                  <a:lnTo>
                    <a:pt x="254643" y="185195"/>
                  </a:lnTo>
                  <a:cubicBezTo>
                    <a:pt x="246926" y="192911"/>
                    <a:pt x="240015" y="201527"/>
                    <a:pt x="231493" y="208344"/>
                  </a:cubicBezTo>
                  <a:cubicBezTo>
                    <a:pt x="220630" y="217034"/>
                    <a:pt x="204142" y="219696"/>
                    <a:pt x="196769" y="231493"/>
                  </a:cubicBezTo>
                  <a:cubicBezTo>
                    <a:pt x="167840" y="277780"/>
                    <a:pt x="182298" y="295161"/>
                    <a:pt x="162045" y="335666"/>
                  </a:cubicBezTo>
                  <a:cubicBezTo>
                    <a:pt x="138096" y="383564"/>
                    <a:pt x="130051" y="394198"/>
                    <a:pt x="115747" y="451412"/>
                  </a:cubicBezTo>
                  <a:cubicBezTo>
                    <a:pt x="111889" y="466845"/>
                    <a:pt x="109758" y="482816"/>
                    <a:pt x="104172" y="497711"/>
                  </a:cubicBezTo>
                  <a:cubicBezTo>
                    <a:pt x="98114" y="513867"/>
                    <a:pt x="86479" y="527641"/>
                    <a:pt x="81023" y="544010"/>
                  </a:cubicBezTo>
                  <a:cubicBezTo>
                    <a:pt x="70962" y="574193"/>
                    <a:pt x="67934" y="606424"/>
                    <a:pt x="57873" y="636607"/>
                  </a:cubicBezTo>
                  <a:cubicBezTo>
                    <a:pt x="18973" y="753304"/>
                    <a:pt x="78325" y="572292"/>
                    <a:pt x="34724" y="717630"/>
                  </a:cubicBezTo>
                  <a:cubicBezTo>
                    <a:pt x="-7546" y="858530"/>
                    <a:pt x="26677" y="726663"/>
                    <a:pt x="0" y="833377"/>
                  </a:cubicBezTo>
                  <a:cubicBezTo>
                    <a:pt x="8837" y="948268"/>
                    <a:pt x="624" y="951312"/>
                    <a:pt x="23149" y="1030147"/>
                  </a:cubicBezTo>
                  <a:cubicBezTo>
                    <a:pt x="26501" y="1041878"/>
                    <a:pt x="29268" y="1053958"/>
                    <a:pt x="34724" y="1064871"/>
                  </a:cubicBezTo>
                  <a:cubicBezTo>
                    <a:pt x="69254" y="1133930"/>
                    <a:pt x="55395" y="1066939"/>
                    <a:pt x="115747" y="1157468"/>
                  </a:cubicBezTo>
                  <a:cubicBezTo>
                    <a:pt x="130558" y="1179684"/>
                    <a:pt x="161136" y="1230472"/>
                    <a:pt x="185195" y="1238491"/>
                  </a:cubicBezTo>
                  <a:lnTo>
                    <a:pt x="324091" y="1284790"/>
                  </a:lnTo>
                  <a:cubicBezTo>
                    <a:pt x="388983" y="1306420"/>
                    <a:pt x="347018" y="1293416"/>
                    <a:pt x="451412" y="1319514"/>
                  </a:cubicBezTo>
                  <a:cubicBezTo>
                    <a:pt x="466845" y="1323372"/>
                    <a:pt x="482112" y="1327968"/>
                    <a:pt x="497711" y="1331088"/>
                  </a:cubicBezTo>
                  <a:cubicBezTo>
                    <a:pt x="517002" y="1334946"/>
                    <a:pt x="536380" y="1338395"/>
                    <a:pt x="555585" y="1342663"/>
                  </a:cubicBezTo>
                  <a:cubicBezTo>
                    <a:pt x="571114" y="1346114"/>
                    <a:pt x="586135" y="1351988"/>
                    <a:pt x="601883" y="1354238"/>
                  </a:cubicBezTo>
                  <a:cubicBezTo>
                    <a:pt x="640268" y="1359722"/>
                    <a:pt x="679048" y="1361954"/>
                    <a:pt x="717630" y="1365812"/>
                  </a:cubicBezTo>
                  <a:lnTo>
                    <a:pt x="833377" y="1388962"/>
                  </a:lnTo>
                  <a:cubicBezTo>
                    <a:pt x="852668" y="1392820"/>
                    <a:pt x="872164" y="1395766"/>
                    <a:pt x="891250" y="1400537"/>
                  </a:cubicBezTo>
                  <a:cubicBezTo>
                    <a:pt x="922116" y="1408253"/>
                    <a:pt x="952465" y="1418455"/>
                    <a:pt x="983848" y="1423686"/>
                  </a:cubicBezTo>
                  <a:lnTo>
                    <a:pt x="1053296" y="1435261"/>
                  </a:lnTo>
                  <a:cubicBezTo>
                    <a:pt x="1072652" y="1438780"/>
                    <a:pt x="1091764" y="1443601"/>
                    <a:pt x="1111169" y="1446835"/>
                  </a:cubicBezTo>
                  <a:cubicBezTo>
                    <a:pt x="1187939" y="1459630"/>
                    <a:pt x="1225646" y="1461755"/>
                    <a:pt x="1307939" y="1469985"/>
                  </a:cubicBezTo>
                  <a:cubicBezTo>
                    <a:pt x="1396678" y="1466127"/>
                    <a:pt x="1485595" y="1465223"/>
                    <a:pt x="1574157" y="1458410"/>
                  </a:cubicBezTo>
                  <a:cubicBezTo>
                    <a:pt x="1586322" y="1457474"/>
                    <a:pt x="1597150" y="1450187"/>
                    <a:pt x="1608881" y="1446835"/>
                  </a:cubicBezTo>
                  <a:cubicBezTo>
                    <a:pt x="1624177" y="1442465"/>
                    <a:pt x="1639747" y="1439119"/>
                    <a:pt x="1655180" y="1435261"/>
                  </a:cubicBezTo>
                  <a:cubicBezTo>
                    <a:pt x="1670613" y="1427544"/>
                    <a:pt x="1685619" y="1418908"/>
                    <a:pt x="1701478" y="1412111"/>
                  </a:cubicBezTo>
                  <a:cubicBezTo>
                    <a:pt x="1712692" y="1407305"/>
                    <a:pt x="1725289" y="1405993"/>
                    <a:pt x="1736202" y="1400537"/>
                  </a:cubicBezTo>
                  <a:cubicBezTo>
                    <a:pt x="1825961" y="1355658"/>
                    <a:pt x="1718364" y="1394908"/>
                    <a:pt x="1805650" y="1365812"/>
                  </a:cubicBezTo>
                  <a:cubicBezTo>
                    <a:pt x="1885330" y="1286136"/>
                    <a:pt x="1748951" y="1417629"/>
                    <a:pt x="1875098" y="1319514"/>
                  </a:cubicBezTo>
                  <a:cubicBezTo>
                    <a:pt x="1896633" y="1302764"/>
                    <a:pt x="1917839" y="1284340"/>
                    <a:pt x="1932972" y="1261640"/>
                  </a:cubicBezTo>
                  <a:cubicBezTo>
                    <a:pt x="1962174" y="1217836"/>
                    <a:pt x="1946284" y="1236752"/>
                    <a:pt x="1979271" y="1203767"/>
                  </a:cubicBezTo>
                  <a:cubicBezTo>
                    <a:pt x="2005871" y="1123966"/>
                    <a:pt x="1985166" y="1151574"/>
                    <a:pt x="2025569" y="1111169"/>
                  </a:cubicBezTo>
                  <a:cubicBezTo>
                    <a:pt x="2029427" y="1099594"/>
                    <a:pt x="2033792" y="1088176"/>
                    <a:pt x="2037144" y="1076445"/>
                  </a:cubicBezTo>
                  <a:cubicBezTo>
                    <a:pt x="2041514" y="1061149"/>
                    <a:pt x="2042601" y="1044831"/>
                    <a:pt x="2048719" y="1030147"/>
                  </a:cubicBezTo>
                  <a:cubicBezTo>
                    <a:pt x="2061992" y="998292"/>
                    <a:pt x="2084104" y="970287"/>
                    <a:pt x="2095017" y="937549"/>
                  </a:cubicBezTo>
                  <a:cubicBezTo>
                    <a:pt x="2123624" y="851732"/>
                    <a:pt x="2107254" y="889927"/>
                    <a:pt x="2141316" y="821802"/>
                  </a:cubicBezTo>
                  <a:cubicBezTo>
                    <a:pt x="2145174" y="802511"/>
                    <a:pt x="2148119" y="783015"/>
                    <a:pt x="2152891" y="763929"/>
                  </a:cubicBezTo>
                  <a:cubicBezTo>
                    <a:pt x="2155850" y="752093"/>
                    <a:pt x="2164466" y="741406"/>
                    <a:pt x="2164466" y="729205"/>
                  </a:cubicBezTo>
                  <a:cubicBezTo>
                    <a:pt x="2164466" y="675052"/>
                    <a:pt x="2158871" y="620981"/>
                    <a:pt x="2152891" y="567159"/>
                  </a:cubicBezTo>
                  <a:cubicBezTo>
                    <a:pt x="2149976" y="540925"/>
                    <a:pt x="2123983" y="468861"/>
                    <a:pt x="2118167" y="451412"/>
                  </a:cubicBezTo>
                  <a:lnTo>
                    <a:pt x="2095017" y="381964"/>
                  </a:lnTo>
                  <a:cubicBezTo>
                    <a:pt x="2091159" y="370389"/>
                    <a:pt x="2092070" y="355867"/>
                    <a:pt x="2083443" y="347240"/>
                  </a:cubicBezTo>
                  <a:cubicBezTo>
                    <a:pt x="2064202" y="328000"/>
                    <a:pt x="2051851" y="312623"/>
                    <a:pt x="2025569" y="300942"/>
                  </a:cubicBezTo>
                  <a:cubicBezTo>
                    <a:pt x="2025544" y="300931"/>
                    <a:pt x="1938772" y="272010"/>
                    <a:pt x="1921397" y="266218"/>
                  </a:cubicBezTo>
                  <a:lnTo>
                    <a:pt x="1851949" y="243068"/>
                  </a:lnTo>
                  <a:cubicBezTo>
                    <a:pt x="1840374" y="239210"/>
                    <a:pt x="1829062" y="234452"/>
                    <a:pt x="1817225" y="231493"/>
                  </a:cubicBezTo>
                  <a:cubicBezTo>
                    <a:pt x="1786359" y="223777"/>
                    <a:pt x="1755826" y="214584"/>
                    <a:pt x="1724628" y="208344"/>
                  </a:cubicBezTo>
                  <a:cubicBezTo>
                    <a:pt x="1705337" y="204486"/>
                    <a:pt x="1685840" y="201540"/>
                    <a:pt x="1666754" y="196769"/>
                  </a:cubicBezTo>
                  <a:cubicBezTo>
                    <a:pt x="1654918" y="193810"/>
                    <a:pt x="1643801" y="188405"/>
                    <a:pt x="1632030" y="185195"/>
                  </a:cubicBezTo>
                  <a:cubicBezTo>
                    <a:pt x="1601335" y="176824"/>
                    <a:pt x="1569616" y="172106"/>
                    <a:pt x="1539433" y="162045"/>
                  </a:cubicBezTo>
                  <a:cubicBezTo>
                    <a:pt x="1516284" y="154329"/>
                    <a:pt x="1494054" y="142908"/>
                    <a:pt x="1469985" y="138896"/>
                  </a:cubicBezTo>
                  <a:cubicBezTo>
                    <a:pt x="1446835" y="135038"/>
                    <a:pt x="1423304" y="133013"/>
                    <a:pt x="1400536" y="127321"/>
                  </a:cubicBezTo>
                  <a:cubicBezTo>
                    <a:pt x="1376863" y="121403"/>
                    <a:pt x="1354237" y="111888"/>
                    <a:pt x="1331088" y="104172"/>
                  </a:cubicBezTo>
                  <a:cubicBezTo>
                    <a:pt x="1319513" y="100314"/>
                    <a:pt x="1308201" y="95556"/>
                    <a:pt x="1296364" y="92597"/>
                  </a:cubicBezTo>
                  <a:cubicBezTo>
                    <a:pt x="1280931" y="88739"/>
                    <a:pt x="1265595" y="84474"/>
                    <a:pt x="1250066" y="81023"/>
                  </a:cubicBezTo>
                  <a:cubicBezTo>
                    <a:pt x="1230861" y="76755"/>
                    <a:pt x="1211278" y="74220"/>
                    <a:pt x="1192192" y="69448"/>
                  </a:cubicBezTo>
                  <a:cubicBezTo>
                    <a:pt x="1180355" y="66489"/>
                    <a:pt x="1169239" y="61083"/>
                    <a:pt x="1157468" y="57873"/>
                  </a:cubicBezTo>
                  <a:cubicBezTo>
                    <a:pt x="1126773" y="49502"/>
                    <a:pt x="1095737" y="42440"/>
                    <a:pt x="1064871" y="34724"/>
                  </a:cubicBezTo>
                  <a:cubicBezTo>
                    <a:pt x="1049438" y="30866"/>
                    <a:pt x="1033664" y="28180"/>
                    <a:pt x="1018572" y="23149"/>
                  </a:cubicBezTo>
                  <a:cubicBezTo>
                    <a:pt x="965184" y="5353"/>
                    <a:pt x="995812" y="13967"/>
                    <a:pt x="925974" y="0"/>
                  </a:cubicBezTo>
                  <a:cubicBezTo>
                    <a:pt x="883534" y="3858"/>
                    <a:pt x="840895" y="5942"/>
                    <a:pt x="798653" y="11574"/>
                  </a:cubicBezTo>
                  <a:cubicBezTo>
                    <a:pt x="769498" y="15461"/>
                    <a:pt x="704836" y="38989"/>
                    <a:pt x="682906" y="46299"/>
                  </a:cubicBezTo>
                  <a:cubicBezTo>
                    <a:pt x="682901" y="46301"/>
                    <a:pt x="613462" y="69445"/>
                    <a:pt x="613458" y="69448"/>
                  </a:cubicBezTo>
                  <a:lnTo>
                    <a:pt x="578734" y="92597"/>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87">
              <a:extLst>
                <a:ext uri="{FF2B5EF4-FFF2-40B4-BE49-F238E27FC236}">
                  <a16:creationId xmlns:a16="http://schemas.microsoft.com/office/drawing/2014/main" id="{E7DFADDA-05CC-1459-46EA-69E47E615278}"/>
                </a:ext>
              </a:extLst>
            </p:cNvPr>
            <p:cNvSpPr/>
            <p:nvPr/>
          </p:nvSpPr>
          <p:spPr>
            <a:xfrm>
              <a:off x="4132162" y="578734"/>
              <a:ext cx="2152891" cy="2916820"/>
            </a:xfrm>
            <a:custGeom>
              <a:avLst/>
              <a:gdLst>
                <a:gd name="connsiteX0" fmla="*/ 856527 w 2152891"/>
                <a:gd name="connsiteY0" fmla="*/ 150471 h 2916820"/>
                <a:gd name="connsiteX1" fmla="*/ 671332 w 2152891"/>
                <a:gd name="connsiteY1" fmla="*/ 219919 h 2916820"/>
                <a:gd name="connsiteX2" fmla="*/ 636608 w 2152891"/>
                <a:gd name="connsiteY2" fmla="*/ 231494 h 2916820"/>
                <a:gd name="connsiteX3" fmla="*/ 613458 w 2152891"/>
                <a:gd name="connsiteY3" fmla="*/ 254643 h 2916820"/>
                <a:gd name="connsiteX4" fmla="*/ 544010 w 2152891"/>
                <a:gd name="connsiteY4" fmla="*/ 277793 h 2916820"/>
                <a:gd name="connsiteX5" fmla="*/ 497711 w 2152891"/>
                <a:gd name="connsiteY5" fmla="*/ 312517 h 2916820"/>
                <a:gd name="connsiteX6" fmla="*/ 462987 w 2152891"/>
                <a:gd name="connsiteY6" fmla="*/ 335666 h 2916820"/>
                <a:gd name="connsiteX7" fmla="*/ 428263 w 2152891"/>
                <a:gd name="connsiteY7" fmla="*/ 370390 h 2916820"/>
                <a:gd name="connsiteX8" fmla="*/ 381965 w 2152891"/>
                <a:gd name="connsiteY8" fmla="*/ 405114 h 2916820"/>
                <a:gd name="connsiteX9" fmla="*/ 289367 w 2152891"/>
                <a:gd name="connsiteY9" fmla="*/ 486137 h 2916820"/>
                <a:gd name="connsiteX10" fmla="*/ 266218 w 2152891"/>
                <a:gd name="connsiteY10" fmla="*/ 520861 h 2916820"/>
                <a:gd name="connsiteX11" fmla="*/ 208344 w 2152891"/>
                <a:gd name="connsiteY11" fmla="*/ 567160 h 2916820"/>
                <a:gd name="connsiteX12" fmla="*/ 150471 w 2152891"/>
                <a:gd name="connsiteY12" fmla="*/ 636608 h 2916820"/>
                <a:gd name="connsiteX13" fmla="*/ 104172 w 2152891"/>
                <a:gd name="connsiteY13" fmla="*/ 798653 h 2916820"/>
                <a:gd name="connsiteX14" fmla="*/ 92597 w 2152891"/>
                <a:gd name="connsiteY14" fmla="*/ 868101 h 2916820"/>
                <a:gd name="connsiteX15" fmla="*/ 69448 w 2152891"/>
                <a:gd name="connsiteY15" fmla="*/ 949124 h 2916820"/>
                <a:gd name="connsiteX16" fmla="*/ 34724 w 2152891"/>
                <a:gd name="connsiteY16" fmla="*/ 1145894 h 2916820"/>
                <a:gd name="connsiteX17" fmla="*/ 11575 w 2152891"/>
                <a:gd name="connsiteY17" fmla="*/ 1284790 h 2916820"/>
                <a:gd name="connsiteX18" fmla="*/ 0 w 2152891"/>
                <a:gd name="connsiteY18" fmla="*/ 1377388 h 2916820"/>
                <a:gd name="connsiteX19" fmla="*/ 11575 w 2152891"/>
                <a:gd name="connsiteY19" fmla="*/ 1620456 h 2916820"/>
                <a:gd name="connsiteX20" fmla="*/ 34724 w 2152891"/>
                <a:gd name="connsiteY20" fmla="*/ 1909823 h 2916820"/>
                <a:gd name="connsiteX21" fmla="*/ 46299 w 2152891"/>
                <a:gd name="connsiteY21" fmla="*/ 1944547 h 2916820"/>
                <a:gd name="connsiteX22" fmla="*/ 81023 w 2152891"/>
                <a:gd name="connsiteY22" fmla="*/ 2095018 h 2916820"/>
                <a:gd name="connsiteX23" fmla="*/ 92597 w 2152891"/>
                <a:gd name="connsiteY23" fmla="*/ 2141317 h 2916820"/>
                <a:gd name="connsiteX24" fmla="*/ 127322 w 2152891"/>
                <a:gd name="connsiteY24" fmla="*/ 2187615 h 2916820"/>
                <a:gd name="connsiteX25" fmla="*/ 150471 w 2152891"/>
                <a:gd name="connsiteY25" fmla="*/ 2245489 h 2916820"/>
                <a:gd name="connsiteX26" fmla="*/ 196770 w 2152891"/>
                <a:gd name="connsiteY26" fmla="*/ 2338086 h 2916820"/>
                <a:gd name="connsiteX27" fmla="*/ 231494 w 2152891"/>
                <a:gd name="connsiteY27" fmla="*/ 2407534 h 2916820"/>
                <a:gd name="connsiteX28" fmla="*/ 266218 w 2152891"/>
                <a:gd name="connsiteY28" fmla="*/ 2476982 h 2916820"/>
                <a:gd name="connsiteX29" fmla="*/ 347241 w 2152891"/>
                <a:gd name="connsiteY29" fmla="*/ 2662177 h 2916820"/>
                <a:gd name="connsiteX30" fmla="*/ 405114 w 2152891"/>
                <a:gd name="connsiteY30" fmla="*/ 2720051 h 2916820"/>
                <a:gd name="connsiteX31" fmla="*/ 428263 w 2152891"/>
                <a:gd name="connsiteY31" fmla="*/ 2754775 h 2916820"/>
                <a:gd name="connsiteX32" fmla="*/ 509286 w 2152891"/>
                <a:gd name="connsiteY32" fmla="*/ 2824223 h 2916820"/>
                <a:gd name="connsiteX33" fmla="*/ 590309 w 2152891"/>
                <a:gd name="connsiteY33" fmla="*/ 2847372 h 2916820"/>
                <a:gd name="connsiteX34" fmla="*/ 625033 w 2152891"/>
                <a:gd name="connsiteY34" fmla="*/ 2858947 h 2916820"/>
                <a:gd name="connsiteX35" fmla="*/ 682906 w 2152891"/>
                <a:gd name="connsiteY35" fmla="*/ 2870522 h 2916820"/>
                <a:gd name="connsiteX36" fmla="*/ 717630 w 2152891"/>
                <a:gd name="connsiteY36" fmla="*/ 2882096 h 2916820"/>
                <a:gd name="connsiteX37" fmla="*/ 775504 w 2152891"/>
                <a:gd name="connsiteY37" fmla="*/ 2893671 h 2916820"/>
                <a:gd name="connsiteX38" fmla="*/ 856527 w 2152891"/>
                <a:gd name="connsiteY38" fmla="*/ 2916820 h 2916820"/>
                <a:gd name="connsiteX39" fmla="*/ 1134319 w 2152891"/>
                <a:gd name="connsiteY39" fmla="*/ 2905246 h 2916820"/>
                <a:gd name="connsiteX40" fmla="*/ 1250066 w 2152891"/>
                <a:gd name="connsiteY40" fmla="*/ 2882096 h 2916820"/>
                <a:gd name="connsiteX41" fmla="*/ 1319514 w 2152891"/>
                <a:gd name="connsiteY41" fmla="*/ 2858947 h 2916820"/>
                <a:gd name="connsiteX42" fmla="*/ 1354238 w 2152891"/>
                <a:gd name="connsiteY42" fmla="*/ 2847372 h 2916820"/>
                <a:gd name="connsiteX43" fmla="*/ 1400537 w 2152891"/>
                <a:gd name="connsiteY43" fmla="*/ 2835798 h 2916820"/>
                <a:gd name="connsiteX44" fmla="*/ 1435261 w 2152891"/>
                <a:gd name="connsiteY44" fmla="*/ 2812648 h 2916820"/>
                <a:gd name="connsiteX45" fmla="*/ 1469985 w 2152891"/>
                <a:gd name="connsiteY45" fmla="*/ 2801074 h 2916820"/>
                <a:gd name="connsiteX46" fmla="*/ 1527858 w 2152891"/>
                <a:gd name="connsiteY46" fmla="*/ 2743200 h 2916820"/>
                <a:gd name="connsiteX47" fmla="*/ 1562582 w 2152891"/>
                <a:gd name="connsiteY47" fmla="*/ 2720051 h 2916820"/>
                <a:gd name="connsiteX48" fmla="*/ 1678329 w 2152891"/>
                <a:gd name="connsiteY48" fmla="*/ 2615879 h 2916820"/>
                <a:gd name="connsiteX49" fmla="*/ 1736203 w 2152891"/>
                <a:gd name="connsiteY49" fmla="*/ 2546431 h 2916820"/>
                <a:gd name="connsiteX50" fmla="*/ 1817225 w 2152891"/>
                <a:gd name="connsiteY50" fmla="*/ 2442258 h 2916820"/>
                <a:gd name="connsiteX51" fmla="*/ 1851949 w 2152891"/>
                <a:gd name="connsiteY51" fmla="*/ 2407534 h 2916820"/>
                <a:gd name="connsiteX52" fmla="*/ 1875099 w 2152891"/>
                <a:gd name="connsiteY52" fmla="*/ 2361236 h 2916820"/>
                <a:gd name="connsiteX53" fmla="*/ 1909823 w 2152891"/>
                <a:gd name="connsiteY53" fmla="*/ 2326512 h 2916820"/>
                <a:gd name="connsiteX54" fmla="*/ 1979271 w 2152891"/>
                <a:gd name="connsiteY54" fmla="*/ 2222339 h 2916820"/>
                <a:gd name="connsiteX55" fmla="*/ 2002420 w 2152891"/>
                <a:gd name="connsiteY55" fmla="*/ 2187615 h 2916820"/>
                <a:gd name="connsiteX56" fmla="*/ 2025570 w 2152891"/>
                <a:gd name="connsiteY56" fmla="*/ 2152891 h 2916820"/>
                <a:gd name="connsiteX57" fmla="*/ 2060294 w 2152891"/>
                <a:gd name="connsiteY57" fmla="*/ 2095018 h 2916820"/>
                <a:gd name="connsiteX58" fmla="*/ 2083443 w 2152891"/>
                <a:gd name="connsiteY58" fmla="*/ 2025570 h 2916820"/>
                <a:gd name="connsiteX59" fmla="*/ 2118167 w 2152891"/>
                <a:gd name="connsiteY59" fmla="*/ 1909823 h 2916820"/>
                <a:gd name="connsiteX60" fmla="*/ 2141316 w 2152891"/>
                <a:gd name="connsiteY60" fmla="*/ 1736203 h 2916820"/>
                <a:gd name="connsiteX61" fmla="*/ 2152891 w 2152891"/>
                <a:gd name="connsiteY61" fmla="*/ 1666755 h 2916820"/>
                <a:gd name="connsiteX62" fmla="*/ 2141316 w 2152891"/>
                <a:gd name="connsiteY62" fmla="*/ 1435261 h 2916820"/>
                <a:gd name="connsiteX63" fmla="*/ 2129742 w 2152891"/>
                <a:gd name="connsiteY63" fmla="*/ 1365813 h 2916820"/>
                <a:gd name="connsiteX64" fmla="*/ 2118167 w 2152891"/>
                <a:gd name="connsiteY64" fmla="*/ 1250066 h 2916820"/>
                <a:gd name="connsiteX65" fmla="*/ 2095018 w 2152891"/>
                <a:gd name="connsiteY65" fmla="*/ 1111170 h 2916820"/>
                <a:gd name="connsiteX66" fmla="*/ 2071868 w 2152891"/>
                <a:gd name="connsiteY66" fmla="*/ 995423 h 2916820"/>
                <a:gd name="connsiteX67" fmla="*/ 2048719 w 2152891"/>
                <a:gd name="connsiteY67" fmla="*/ 844952 h 2916820"/>
                <a:gd name="connsiteX68" fmla="*/ 2025570 w 2152891"/>
                <a:gd name="connsiteY68" fmla="*/ 775504 h 2916820"/>
                <a:gd name="connsiteX69" fmla="*/ 1979271 w 2152891"/>
                <a:gd name="connsiteY69" fmla="*/ 613458 h 2916820"/>
                <a:gd name="connsiteX70" fmla="*/ 1967696 w 2152891"/>
                <a:gd name="connsiteY70" fmla="*/ 578734 h 2916820"/>
                <a:gd name="connsiteX71" fmla="*/ 1898248 w 2152891"/>
                <a:gd name="connsiteY71" fmla="*/ 462988 h 2916820"/>
                <a:gd name="connsiteX72" fmla="*/ 1875099 w 2152891"/>
                <a:gd name="connsiteY72" fmla="*/ 416689 h 2916820"/>
                <a:gd name="connsiteX73" fmla="*/ 1840375 w 2152891"/>
                <a:gd name="connsiteY73" fmla="*/ 381965 h 2916820"/>
                <a:gd name="connsiteX74" fmla="*/ 1817225 w 2152891"/>
                <a:gd name="connsiteY74" fmla="*/ 335666 h 2916820"/>
                <a:gd name="connsiteX75" fmla="*/ 1747777 w 2152891"/>
                <a:gd name="connsiteY75" fmla="*/ 254643 h 2916820"/>
                <a:gd name="connsiteX76" fmla="*/ 1724628 w 2152891"/>
                <a:gd name="connsiteY76" fmla="*/ 208344 h 2916820"/>
                <a:gd name="connsiteX77" fmla="*/ 1643605 w 2152891"/>
                <a:gd name="connsiteY77" fmla="*/ 138896 h 2916820"/>
                <a:gd name="connsiteX78" fmla="*/ 1608881 w 2152891"/>
                <a:gd name="connsiteY78" fmla="*/ 104172 h 2916820"/>
                <a:gd name="connsiteX79" fmla="*/ 1562582 w 2152891"/>
                <a:gd name="connsiteY79" fmla="*/ 81023 h 2916820"/>
                <a:gd name="connsiteX80" fmla="*/ 1527858 w 2152891"/>
                <a:gd name="connsiteY80" fmla="*/ 57874 h 2916820"/>
                <a:gd name="connsiteX81" fmla="*/ 1481560 w 2152891"/>
                <a:gd name="connsiteY81" fmla="*/ 46299 h 2916820"/>
                <a:gd name="connsiteX82" fmla="*/ 1412111 w 2152891"/>
                <a:gd name="connsiteY82" fmla="*/ 23150 h 2916820"/>
                <a:gd name="connsiteX83" fmla="*/ 1377387 w 2152891"/>
                <a:gd name="connsiteY83" fmla="*/ 11575 h 2916820"/>
                <a:gd name="connsiteX84" fmla="*/ 1319514 w 2152891"/>
                <a:gd name="connsiteY84" fmla="*/ 0 h 2916820"/>
                <a:gd name="connsiteX85" fmla="*/ 1238491 w 2152891"/>
                <a:gd name="connsiteY85" fmla="*/ 11575 h 2916820"/>
                <a:gd name="connsiteX86" fmla="*/ 1169043 w 2152891"/>
                <a:gd name="connsiteY86" fmla="*/ 34724 h 2916820"/>
                <a:gd name="connsiteX87" fmla="*/ 1134319 w 2152891"/>
                <a:gd name="connsiteY87" fmla="*/ 57874 h 2916820"/>
                <a:gd name="connsiteX88" fmla="*/ 1064871 w 2152891"/>
                <a:gd name="connsiteY88" fmla="*/ 81023 h 2916820"/>
                <a:gd name="connsiteX89" fmla="*/ 1030147 w 2152891"/>
                <a:gd name="connsiteY89" fmla="*/ 104172 h 2916820"/>
                <a:gd name="connsiteX90" fmla="*/ 960699 w 2152891"/>
                <a:gd name="connsiteY90" fmla="*/ 127322 h 2916820"/>
                <a:gd name="connsiteX91" fmla="*/ 856527 w 2152891"/>
                <a:gd name="connsiteY91" fmla="*/ 173620 h 2916820"/>
                <a:gd name="connsiteX92" fmla="*/ 810228 w 2152891"/>
                <a:gd name="connsiteY92" fmla="*/ 185195 h 2916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152891" h="2916820">
                  <a:moveTo>
                    <a:pt x="856527" y="150471"/>
                  </a:moveTo>
                  <a:lnTo>
                    <a:pt x="671332" y="219919"/>
                  </a:lnTo>
                  <a:cubicBezTo>
                    <a:pt x="659883" y="224137"/>
                    <a:pt x="647070" y="225217"/>
                    <a:pt x="636608" y="231494"/>
                  </a:cubicBezTo>
                  <a:cubicBezTo>
                    <a:pt x="627250" y="237109"/>
                    <a:pt x="623219" y="249763"/>
                    <a:pt x="613458" y="254643"/>
                  </a:cubicBezTo>
                  <a:cubicBezTo>
                    <a:pt x="591633" y="265556"/>
                    <a:pt x="544010" y="277793"/>
                    <a:pt x="544010" y="277793"/>
                  </a:cubicBezTo>
                  <a:cubicBezTo>
                    <a:pt x="528577" y="289368"/>
                    <a:pt x="513409" y="301304"/>
                    <a:pt x="497711" y="312517"/>
                  </a:cubicBezTo>
                  <a:cubicBezTo>
                    <a:pt x="486391" y="320603"/>
                    <a:pt x="473674" y="326760"/>
                    <a:pt x="462987" y="335666"/>
                  </a:cubicBezTo>
                  <a:cubicBezTo>
                    <a:pt x="450412" y="346145"/>
                    <a:pt x="440691" y="359737"/>
                    <a:pt x="428263" y="370390"/>
                  </a:cubicBezTo>
                  <a:cubicBezTo>
                    <a:pt x="413616" y="382944"/>
                    <a:pt x="396383" y="392298"/>
                    <a:pt x="381965" y="405114"/>
                  </a:cubicBezTo>
                  <a:cubicBezTo>
                    <a:pt x="280404" y="495391"/>
                    <a:pt x="364052" y="436348"/>
                    <a:pt x="289367" y="486137"/>
                  </a:cubicBezTo>
                  <a:cubicBezTo>
                    <a:pt x="281651" y="497712"/>
                    <a:pt x="276055" y="511024"/>
                    <a:pt x="266218" y="520861"/>
                  </a:cubicBezTo>
                  <a:cubicBezTo>
                    <a:pt x="206056" y="581023"/>
                    <a:pt x="254163" y="509886"/>
                    <a:pt x="208344" y="567160"/>
                  </a:cubicBezTo>
                  <a:cubicBezTo>
                    <a:pt x="143885" y="647734"/>
                    <a:pt x="232957" y="554122"/>
                    <a:pt x="150471" y="636608"/>
                  </a:cubicBezTo>
                  <a:cubicBezTo>
                    <a:pt x="132125" y="691647"/>
                    <a:pt x="113860" y="740524"/>
                    <a:pt x="104172" y="798653"/>
                  </a:cubicBezTo>
                  <a:cubicBezTo>
                    <a:pt x="100314" y="821802"/>
                    <a:pt x="97200" y="845088"/>
                    <a:pt x="92597" y="868101"/>
                  </a:cubicBezTo>
                  <a:cubicBezTo>
                    <a:pt x="70945" y="976365"/>
                    <a:pt x="91514" y="860862"/>
                    <a:pt x="69448" y="949124"/>
                  </a:cubicBezTo>
                  <a:cubicBezTo>
                    <a:pt x="59057" y="990687"/>
                    <a:pt x="36320" y="1136316"/>
                    <a:pt x="34724" y="1145894"/>
                  </a:cubicBezTo>
                  <a:cubicBezTo>
                    <a:pt x="34719" y="1145926"/>
                    <a:pt x="11579" y="1284758"/>
                    <a:pt x="11575" y="1284790"/>
                  </a:cubicBezTo>
                  <a:lnTo>
                    <a:pt x="0" y="1377388"/>
                  </a:lnTo>
                  <a:cubicBezTo>
                    <a:pt x="3858" y="1458411"/>
                    <a:pt x="7421" y="1539448"/>
                    <a:pt x="11575" y="1620456"/>
                  </a:cubicBezTo>
                  <a:cubicBezTo>
                    <a:pt x="15780" y="1702453"/>
                    <a:pt x="16796" y="1820186"/>
                    <a:pt x="34724" y="1909823"/>
                  </a:cubicBezTo>
                  <a:cubicBezTo>
                    <a:pt x="37117" y="1921787"/>
                    <a:pt x="42441" y="1932972"/>
                    <a:pt x="46299" y="1944547"/>
                  </a:cubicBezTo>
                  <a:cubicBezTo>
                    <a:pt x="73170" y="2132655"/>
                    <a:pt x="38650" y="1925515"/>
                    <a:pt x="81023" y="2095018"/>
                  </a:cubicBezTo>
                  <a:cubicBezTo>
                    <a:pt x="84881" y="2110451"/>
                    <a:pt x="85483" y="2127089"/>
                    <a:pt x="92597" y="2141317"/>
                  </a:cubicBezTo>
                  <a:cubicBezTo>
                    <a:pt x="101224" y="2158571"/>
                    <a:pt x="117953" y="2170752"/>
                    <a:pt x="127322" y="2187615"/>
                  </a:cubicBezTo>
                  <a:cubicBezTo>
                    <a:pt x="137412" y="2205778"/>
                    <a:pt x="141764" y="2226624"/>
                    <a:pt x="150471" y="2245489"/>
                  </a:cubicBezTo>
                  <a:cubicBezTo>
                    <a:pt x="164932" y="2276822"/>
                    <a:pt x="185858" y="2305348"/>
                    <a:pt x="196770" y="2338086"/>
                  </a:cubicBezTo>
                  <a:cubicBezTo>
                    <a:pt x="212743" y="2386007"/>
                    <a:pt x="201576" y="2362658"/>
                    <a:pt x="231494" y="2407534"/>
                  </a:cubicBezTo>
                  <a:cubicBezTo>
                    <a:pt x="273702" y="2534165"/>
                    <a:pt x="206387" y="2342362"/>
                    <a:pt x="266218" y="2476982"/>
                  </a:cubicBezTo>
                  <a:cubicBezTo>
                    <a:pt x="293955" y="2539391"/>
                    <a:pt x="294456" y="2609391"/>
                    <a:pt x="347241" y="2662177"/>
                  </a:cubicBezTo>
                  <a:cubicBezTo>
                    <a:pt x="366532" y="2681468"/>
                    <a:pt x="389981" y="2697351"/>
                    <a:pt x="405114" y="2720051"/>
                  </a:cubicBezTo>
                  <a:cubicBezTo>
                    <a:pt x="412830" y="2731626"/>
                    <a:pt x="419210" y="2744213"/>
                    <a:pt x="428263" y="2754775"/>
                  </a:cubicBezTo>
                  <a:cubicBezTo>
                    <a:pt x="449623" y="2779695"/>
                    <a:pt x="478567" y="2808864"/>
                    <a:pt x="509286" y="2824223"/>
                  </a:cubicBezTo>
                  <a:cubicBezTo>
                    <a:pt x="527793" y="2833476"/>
                    <a:pt x="572995" y="2842425"/>
                    <a:pt x="590309" y="2847372"/>
                  </a:cubicBezTo>
                  <a:cubicBezTo>
                    <a:pt x="602040" y="2850724"/>
                    <a:pt x="613197" y="2855988"/>
                    <a:pt x="625033" y="2858947"/>
                  </a:cubicBezTo>
                  <a:cubicBezTo>
                    <a:pt x="644119" y="2863719"/>
                    <a:pt x="663820" y="2865751"/>
                    <a:pt x="682906" y="2870522"/>
                  </a:cubicBezTo>
                  <a:cubicBezTo>
                    <a:pt x="694742" y="2873481"/>
                    <a:pt x="705794" y="2879137"/>
                    <a:pt x="717630" y="2882096"/>
                  </a:cubicBezTo>
                  <a:cubicBezTo>
                    <a:pt x="736716" y="2886867"/>
                    <a:pt x="756299" y="2889403"/>
                    <a:pt x="775504" y="2893671"/>
                  </a:cubicBezTo>
                  <a:cubicBezTo>
                    <a:pt x="819102" y="2903360"/>
                    <a:pt x="817861" y="2903932"/>
                    <a:pt x="856527" y="2916820"/>
                  </a:cubicBezTo>
                  <a:cubicBezTo>
                    <a:pt x="949124" y="2912962"/>
                    <a:pt x="1041847" y="2911411"/>
                    <a:pt x="1134319" y="2905246"/>
                  </a:cubicBezTo>
                  <a:cubicBezTo>
                    <a:pt x="1161137" y="2903458"/>
                    <a:pt x="1220532" y="2890956"/>
                    <a:pt x="1250066" y="2882096"/>
                  </a:cubicBezTo>
                  <a:cubicBezTo>
                    <a:pt x="1273438" y="2875084"/>
                    <a:pt x="1296365" y="2866663"/>
                    <a:pt x="1319514" y="2858947"/>
                  </a:cubicBezTo>
                  <a:cubicBezTo>
                    <a:pt x="1331089" y="2855089"/>
                    <a:pt x="1342401" y="2850331"/>
                    <a:pt x="1354238" y="2847372"/>
                  </a:cubicBezTo>
                  <a:lnTo>
                    <a:pt x="1400537" y="2835798"/>
                  </a:lnTo>
                  <a:cubicBezTo>
                    <a:pt x="1412112" y="2828081"/>
                    <a:pt x="1422818" y="2818869"/>
                    <a:pt x="1435261" y="2812648"/>
                  </a:cubicBezTo>
                  <a:cubicBezTo>
                    <a:pt x="1446174" y="2807192"/>
                    <a:pt x="1460224" y="2808394"/>
                    <a:pt x="1469985" y="2801074"/>
                  </a:cubicBezTo>
                  <a:cubicBezTo>
                    <a:pt x="1491810" y="2784705"/>
                    <a:pt x="1505158" y="2758333"/>
                    <a:pt x="1527858" y="2743200"/>
                  </a:cubicBezTo>
                  <a:cubicBezTo>
                    <a:pt x="1539433" y="2735484"/>
                    <a:pt x="1552242" y="2729357"/>
                    <a:pt x="1562582" y="2720051"/>
                  </a:cubicBezTo>
                  <a:cubicBezTo>
                    <a:pt x="1692381" y="2603232"/>
                    <a:pt x="1597643" y="2669669"/>
                    <a:pt x="1678329" y="2615879"/>
                  </a:cubicBezTo>
                  <a:cubicBezTo>
                    <a:pt x="1735812" y="2529656"/>
                    <a:pt x="1661927" y="2635563"/>
                    <a:pt x="1736203" y="2546431"/>
                  </a:cubicBezTo>
                  <a:cubicBezTo>
                    <a:pt x="1764365" y="2512636"/>
                    <a:pt x="1786119" y="2473364"/>
                    <a:pt x="1817225" y="2442258"/>
                  </a:cubicBezTo>
                  <a:cubicBezTo>
                    <a:pt x="1828800" y="2430683"/>
                    <a:pt x="1842435" y="2420854"/>
                    <a:pt x="1851949" y="2407534"/>
                  </a:cubicBezTo>
                  <a:cubicBezTo>
                    <a:pt x="1861978" y="2393494"/>
                    <a:pt x="1865070" y="2375276"/>
                    <a:pt x="1875099" y="2361236"/>
                  </a:cubicBezTo>
                  <a:cubicBezTo>
                    <a:pt x="1884613" y="2347916"/>
                    <a:pt x="1899773" y="2339433"/>
                    <a:pt x="1909823" y="2326512"/>
                  </a:cubicBezTo>
                  <a:cubicBezTo>
                    <a:pt x="1909826" y="2326509"/>
                    <a:pt x="1967695" y="2239703"/>
                    <a:pt x="1979271" y="2222339"/>
                  </a:cubicBezTo>
                  <a:lnTo>
                    <a:pt x="2002420" y="2187615"/>
                  </a:lnTo>
                  <a:cubicBezTo>
                    <a:pt x="2010137" y="2176040"/>
                    <a:pt x="2018413" y="2164820"/>
                    <a:pt x="2025570" y="2152891"/>
                  </a:cubicBezTo>
                  <a:cubicBezTo>
                    <a:pt x="2037145" y="2133600"/>
                    <a:pt x="2050985" y="2115499"/>
                    <a:pt x="2060294" y="2095018"/>
                  </a:cubicBezTo>
                  <a:cubicBezTo>
                    <a:pt x="2070391" y="2072804"/>
                    <a:pt x="2075727" y="2048719"/>
                    <a:pt x="2083443" y="2025570"/>
                  </a:cubicBezTo>
                  <a:cubicBezTo>
                    <a:pt x="2096234" y="1987196"/>
                    <a:pt x="2110209" y="1949610"/>
                    <a:pt x="2118167" y="1909823"/>
                  </a:cubicBezTo>
                  <a:cubicBezTo>
                    <a:pt x="2134270" y="1829312"/>
                    <a:pt x="2128961" y="1828865"/>
                    <a:pt x="2141316" y="1736203"/>
                  </a:cubicBezTo>
                  <a:cubicBezTo>
                    <a:pt x="2144418" y="1712940"/>
                    <a:pt x="2149033" y="1689904"/>
                    <a:pt x="2152891" y="1666755"/>
                  </a:cubicBezTo>
                  <a:cubicBezTo>
                    <a:pt x="2149033" y="1589590"/>
                    <a:pt x="2147242" y="1512295"/>
                    <a:pt x="2141316" y="1435261"/>
                  </a:cubicBezTo>
                  <a:cubicBezTo>
                    <a:pt x="2139516" y="1411862"/>
                    <a:pt x="2132653" y="1389100"/>
                    <a:pt x="2129742" y="1365813"/>
                  </a:cubicBezTo>
                  <a:cubicBezTo>
                    <a:pt x="2124933" y="1327338"/>
                    <a:pt x="2123406" y="1288485"/>
                    <a:pt x="2118167" y="1250066"/>
                  </a:cubicBezTo>
                  <a:cubicBezTo>
                    <a:pt x="2111825" y="1203559"/>
                    <a:pt x="2104223" y="1157196"/>
                    <a:pt x="2095018" y="1111170"/>
                  </a:cubicBezTo>
                  <a:cubicBezTo>
                    <a:pt x="2087301" y="1072588"/>
                    <a:pt x="2076748" y="1034466"/>
                    <a:pt x="2071868" y="995423"/>
                  </a:cubicBezTo>
                  <a:cubicBezTo>
                    <a:pt x="2066451" y="952086"/>
                    <a:pt x="2060957" y="889826"/>
                    <a:pt x="2048719" y="844952"/>
                  </a:cubicBezTo>
                  <a:cubicBezTo>
                    <a:pt x="2042299" y="821410"/>
                    <a:pt x="2031488" y="799177"/>
                    <a:pt x="2025570" y="775504"/>
                  </a:cubicBezTo>
                  <a:cubicBezTo>
                    <a:pt x="1996504" y="659244"/>
                    <a:pt x="2012479" y="713082"/>
                    <a:pt x="1979271" y="613458"/>
                  </a:cubicBezTo>
                  <a:cubicBezTo>
                    <a:pt x="1975413" y="601883"/>
                    <a:pt x="1973973" y="589196"/>
                    <a:pt x="1967696" y="578734"/>
                  </a:cubicBezTo>
                  <a:cubicBezTo>
                    <a:pt x="1944547" y="540152"/>
                    <a:pt x="1918370" y="503232"/>
                    <a:pt x="1898248" y="462988"/>
                  </a:cubicBezTo>
                  <a:cubicBezTo>
                    <a:pt x="1890532" y="447555"/>
                    <a:pt x="1885128" y="430730"/>
                    <a:pt x="1875099" y="416689"/>
                  </a:cubicBezTo>
                  <a:cubicBezTo>
                    <a:pt x="1865585" y="403369"/>
                    <a:pt x="1849889" y="395285"/>
                    <a:pt x="1840375" y="381965"/>
                  </a:cubicBezTo>
                  <a:cubicBezTo>
                    <a:pt x="1830346" y="367924"/>
                    <a:pt x="1826370" y="350298"/>
                    <a:pt x="1817225" y="335666"/>
                  </a:cubicBezTo>
                  <a:cubicBezTo>
                    <a:pt x="1792477" y="296069"/>
                    <a:pt x="1779344" y="286210"/>
                    <a:pt x="1747777" y="254643"/>
                  </a:cubicBezTo>
                  <a:cubicBezTo>
                    <a:pt x="1740061" y="239210"/>
                    <a:pt x="1734657" y="222385"/>
                    <a:pt x="1724628" y="208344"/>
                  </a:cubicBezTo>
                  <a:cubicBezTo>
                    <a:pt x="1701954" y="176600"/>
                    <a:pt x="1672722" y="163854"/>
                    <a:pt x="1643605" y="138896"/>
                  </a:cubicBezTo>
                  <a:cubicBezTo>
                    <a:pt x="1631177" y="128243"/>
                    <a:pt x="1622201" y="113686"/>
                    <a:pt x="1608881" y="104172"/>
                  </a:cubicBezTo>
                  <a:cubicBezTo>
                    <a:pt x="1594840" y="94143"/>
                    <a:pt x="1577563" y="89584"/>
                    <a:pt x="1562582" y="81023"/>
                  </a:cubicBezTo>
                  <a:cubicBezTo>
                    <a:pt x="1550504" y="74121"/>
                    <a:pt x="1540644" y="63354"/>
                    <a:pt x="1527858" y="57874"/>
                  </a:cubicBezTo>
                  <a:cubicBezTo>
                    <a:pt x="1513237" y="51608"/>
                    <a:pt x="1496797" y="50870"/>
                    <a:pt x="1481560" y="46299"/>
                  </a:cubicBezTo>
                  <a:cubicBezTo>
                    <a:pt x="1458187" y="39287"/>
                    <a:pt x="1435261" y="30866"/>
                    <a:pt x="1412111" y="23150"/>
                  </a:cubicBezTo>
                  <a:cubicBezTo>
                    <a:pt x="1400536" y="19292"/>
                    <a:pt x="1389351" y="13968"/>
                    <a:pt x="1377387" y="11575"/>
                  </a:cubicBezTo>
                  <a:lnTo>
                    <a:pt x="1319514" y="0"/>
                  </a:lnTo>
                  <a:cubicBezTo>
                    <a:pt x="1292506" y="3858"/>
                    <a:pt x="1265074" y="5440"/>
                    <a:pt x="1238491" y="11575"/>
                  </a:cubicBezTo>
                  <a:cubicBezTo>
                    <a:pt x="1214714" y="17062"/>
                    <a:pt x="1169043" y="34724"/>
                    <a:pt x="1169043" y="34724"/>
                  </a:cubicBezTo>
                  <a:cubicBezTo>
                    <a:pt x="1157468" y="42441"/>
                    <a:pt x="1147031" y="52224"/>
                    <a:pt x="1134319" y="57874"/>
                  </a:cubicBezTo>
                  <a:cubicBezTo>
                    <a:pt x="1112021" y="67784"/>
                    <a:pt x="1085174" y="67488"/>
                    <a:pt x="1064871" y="81023"/>
                  </a:cubicBezTo>
                  <a:cubicBezTo>
                    <a:pt x="1053296" y="88739"/>
                    <a:pt x="1042859" y="98522"/>
                    <a:pt x="1030147" y="104172"/>
                  </a:cubicBezTo>
                  <a:cubicBezTo>
                    <a:pt x="1007849" y="114082"/>
                    <a:pt x="981002" y="113787"/>
                    <a:pt x="960699" y="127322"/>
                  </a:cubicBezTo>
                  <a:cubicBezTo>
                    <a:pt x="905671" y="164007"/>
                    <a:pt x="939173" y="146071"/>
                    <a:pt x="856527" y="173620"/>
                  </a:cubicBezTo>
                  <a:cubicBezTo>
                    <a:pt x="818142" y="186415"/>
                    <a:pt x="834004" y="185195"/>
                    <a:pt x="810228" y="185195"/>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145C1274-0A5F-FAE6-2BE0-C4264FE73005}"/>
                </a:ext>
              </a:extLst>
            </p:cNvPr>
            <p:cNvSpPr/>
            <p:nvPr/>
          </p:nvSpPr>
          <p:spPr>
            <a:xfrm rot="10800000">
              <a:off x="5631084" y="2031595"/>
              <a:ext cx="428786" cy="421548"/>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A6EE9130-03FA-FE29-ED0A-A4ED14BFA180}"/>
                </a:ext>
              </a:extLst>
            </p:cNvPr>
            <p:cNvSpPr/>
            <p:nvPr/>
          </p:nvSpPr>
          <p:spPr>
            <a:xfrm rot="10800000">
              <a:off x="9491963" y="3007452"/>
              <a:ext cx="428786" cy="421548"/>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3C65923B-56E3-3044-BAF2-715CD09EE7CB}"/>
                </a:ext>
              </a:extLst>
            </p:cNvPr>
            <p:cNvSpPr/>
            <p:nvPr/>
          </p:nvSpPr>
          <p:spPr>
            <a:xfrm>
              <a:off x="4994214" y="2271995"/>
              <a:ext cx="428786" cy="421548"/>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02901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EC6E53D-FC7B-B604-1817-E094BF3FA324}"/>
              </a:ext>
            </a:extLst>
          </p:cNvPr>
          <p:cNvPicPr>
            <a:picLocks noChangeAspect="1"/>
          </p:cNvPicPr>
          <p:nvPr/>
        </p:nvPicPr>
        <p:blipFill rotWithShape="1">
          <a:blip r:embed="rId2"/>
          <a:srcRect t="5534" b="8345"/>
          <a:stretch/>
        </p:blipFill>
        <p:spPr>
          <a:xfrm>
            <a:off x="0" y="169334"/>
            <a:ext cx="6858000" cy="8348134"/>
          </a:xfrm>
          <a:prstGeom prst="rect">
            <a:avLst/>
          </a:prstGeom>
        </p:spPr>
      </p:pic>
      <p:pic>
        <p:nvPicPr>
          <p:cNvPr id="6" name="Picture 5">
            <a:extLst>
              <a:ext uri="{FF2B5EF4-FFF2-40B4-BE49-F238E27FC236}">
                <a16:creationId xmlns:a16="http://schemas.microsoft.com/office/drawing/2014/main" id="{B04DF06C-38CB-6130-135D-8015CE334B47}"/>
              </a:ext>
            </a:extLst>
          </p:cNvPr>
          <p:cNvPicPr>
            <a:picLocks noChangeAspect="1"/>
          </p:cNvPicPr>
          <p:nvPr/>
        </p:nvPicPr>
        <p:blipFill rotWithShape="1">
          <a:blip r:embed="rId2"/>
          <a:srcRect l="34074" t="94800" r="31111" b="134"/>
          <a:stretch/>
        </p:blipFill>
        <p:spPr>
          <a:xfrm>
            <a:off x="2743200" y="3691466"/>
            <a:ext cx="2387600" cy="491068"/>
          </a:xfrm>
          <a:prstGeom prst="rect">
            <a:avLst/>
          </a:prstGeom>
        </p:spPr>
      </p:pic>
      <p:sp>
        <p:nvSpPr>
          <p:cNvPr id="7" name="TextBox 6">
            <a:extLst>
              <a:ext uri="{FF2B5EF4-FFF2-40B4-BE49-F238E27FC236}">
                <a16:creationId xmlns:a16="http://schemas.microsoft.com/office/drawing/2014/main" id="{03DE2C73-72FC-C6F1-7FDD-EA09BA345EBD}"/>
              </a:ext>
            </a:extLst>
          </p:cNvPr>
          <p:cNvSpPr txBox="1"/>
          <p:nvPr/>
        </p:nvSpPr>
        <p:spPr>
          <a:xfrm>
            <a:off x="165743" y="8353259"/>
            <a:ext cx="6573724" cy="1569660"/>
          </a:xfrm>
          <a:prstGeom prst="rect">
            <a:avLst/>
          </a:prstGeom>
          <a:noFill/>
        </p:spPr>
        <p:txBody>
          <a:bodyPr wrap="square" rtlCol="0">
            <a:spAutoFit/>
          </a:bodyPr>
          <a:lstStyle/>
          <a:p>
            <a:pPr algn="just"/>
            <a:r>
              <a:rPr lang="en-US" sz="1200" b="1" dirty="0"/>
              <a:t>Figure S3. </a:t>
            </a:r>
            <a:r>
              <a:rPr lang="en-GB" sz="1200" dirty="0">
                <a:effectLst/>
                <a:ea typeface="Times New Roman" panose="02020603050405020304" pitchFamily="18" charset="0"/>
              </a:rPr>
              <a:t>Scatterplots, in primary or recurrent GBM samples separately, of gold standard</a:t>
            </a:r>
            <a:r>
              <a:rPr lang="en-GB" sz="1200" dirty="0">
                <a:effectLst/>
                <a:ea typeface="Times New Roman" panose="02020603050405020304" pitchFamily="18" charset="0"/>
                <a:cs typeface="Times New Roman" panose="02020603050405020304" pitchFamily="18" charset="0"/>
              </a:rPr>
              <a:t> </a:t>
            </a:r>
            <a:r>
              <a:rPr lang="en-GB" sz="1200" dirty="0">
                <a:effectLst/>
                <a:ea typeface="Times New Roman" panose="02020603050405020304" pitchFamily="18" charset="0"/>
              </a:rPr>
              <a:t>cell proportions quantified by IMC (y-axis) versus those predicted by </a:t>
            </a:r>
            <a:r>
              <a:rPr lang="en-GB" sz="1200">
                <a:effectLst/>
                <a:ea typeface="Times New Roman" panose="02020603050405020304" pitchFamily="18" charset="0"/>
              </a:rPr>
              <a:t>gene expression-based </a:t>
            </a:r>
            <a:r>
              <a:rPr lang="en-GB" sz="1200" dirty="0">
                <a:effectLst/>
                <a:ea typeface="Times New Roman" panose="02020603050405020304" pitchFamily="18" charset="0"/>
              </a:rPr>
              <a:t>methods (annotated across the top) for immune (A) or neoplastic cancer (B) cell types indicated down the side. The Pearson’s correlation coefficient (r) is indicated . The dotted line is the line of best fit and the </a:t>
            </a:r>
            <a:r>
              <a:rPr lang="en-GB" sz="1200" dirty="0"/>
              <a:t>shaded area denotes the confidence interval. Marker genes for </a:t>
            </a:r>
            <a:r>
              <a:rPr lang="en-GB" sz="1200" dirty="0" err="1"/>
              <a:t>MCPcounter</a:t>
            </a:r>
            <a:r>
              <a:rPr lang="en-GB" sz="1200" dirty="0"/>
              <a:t> were either default (</a:t>
            </a:r>
            <a:r>
              <a:rPr lang="en-GB" sz="1200" dirty="0" err="1"/>
              <a:t>MCPdefault</a:t>
            </a:r>
            <a:r>
              <a:rPr lang="en-GB" sz="1200" dirty="0"/>
              <a:t>), GBM-specific according to our research (MCPGBM) or  GBM-specific according to </a:t>
            </a:r>
            <a:r>
              <a:rPr lang="en-GB" sz="1200" dirty="0" err="1"/>
              <a:t>GBMap</a:t>
            </a:r>
            <a:r>
              <a:rPr lang="en-GB" sz="1200" dirty="0"/>
              <a:t> (</a:t>
            </a:r>
            <a:r>
              <a:rPr lang="en-GB" sz="1200" dirty="0" err="1"/>
              <a:t>MCPGBMap</a:t>
            </a:r>
            <a:r>
              <a:rPr lang="en-GB" sz="1200" dirty="0"/>
              <a:t>) Neoplastic cells are astrocyte-like (AC), oligodendrocyte progenitor-like (OPC), neuronal progenitor-like (OPC) or mesenchymal (MES). </a:t>
            </a:r>
            <a:endParaRPr lang="en-US" sz="1200" dirty="0"/>
          </a:p>
        </p:txBody>
      </p:sp>
    </p:spTree>
    <p:extLst>
      <p:ext uri="{BB962C8B-B14F-4D97-AF65-F5344CB8AC3E}">
        <p14:creationId xmlns:p14="http://schemas.microsoft.com/office/powerpoint/2010/main" val="8896267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14534</TotalTime>
  <Words>318</Words>
  <Application>Microsoft Macintosh PowerPoint</Application>
  <PresentationFormat>Custom</PresentationFormat>
  <Paragraphs>4</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Lucy Stead</dc:creator>
  <cp:lastModifiedBy>Lucy Stead</cp:lastModifiedBy>
  <cp:revision>15</cp:revision>
  <dcterms:created xsi:type="dcterms:W3CDTF">2022-07-06T09:52:05Z</dcterms:created>
  <dcterms:modified xsi:type="dcterms:W3CDTF">2023-01-16T21:15:20Z</dcterms:modified>
</cp:coreProperties>
</file>