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0DC0"/>
    <a:srgbClr val="E9CC38"/>
    <a:srgbClr val="B301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17"/>
    <p:restoredTop sz="96327"/>
  </p:normalViewPr>
  <p:slideViewPr>
    <p:cSldViewPr snapToGrid="0" snapToObjects="1">
      <p:cViewPr varScale="1">
        <p:scale>
          <a:sx n="108" d="100"/>
          <a:sy n="108" d="100"/>
        </p:scale>
        <p:origin x="50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4BD1B4-2AB4-A342-8B52-FEACC4FAE9F7}" type="datetimeFigureOut">
              <a:rPr lang="en-US" smtClean="0"/>
              <a:t>1/3/23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8E68A3-C486-1B48-A248-4A8B6A21D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222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067949-7964-FDEF-AEC5-4EF535CA33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23F647-17C3-5F31-EBF0-A4DD27B155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AFE01-DDB9-6CE3-727D-CD0AB69BC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045B-694B-3F47-AB89-164A07DEF4F6}" type="datetimeFigureOut">
              <a:rPr lang="en-US" smtClean="0"/>
              <a:t>1/3/23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5CDDB-6252-9A2A-85F1-E792B960F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6B27B0-E771-62FE-AA0C-D04FE9C2B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9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40ECB8-BF2A-014D-90C5-57828F0AA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A5196B-0E1E-E4EA-F279-570E6E55AF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11CE76-2A7F-1F88-14E3-52DB4161D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045B-694B-3F47-AB89-164A07DEF4F6}" type="datetimeFigureOut">
              <a:rPr lang="en-US" smtClean="0"/>
              <a:t>1/3/23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DF37F3-3C19-5970-1034-47DD69A67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F3AD01-CC15-AFB6-9543-CA6CB4710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98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246DA4-566F-DD47-8A02-C910E0D963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F3BAC4-FD24-C132-CA85-B1BB100C7E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664978-220A-A456-4772-BD179B5BB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045B-694B-3F47-AB89-164A07DEF4F6}" type="datetimeFigureOut">
              <a:rPr lang="en-US" smtClean="0"/>
              <a:t>1/3/23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1F78B4-4033-9D1D-0718-8F9589E6F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40F1E4-AA72-036E-9662-BD165F093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225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A3E17-D388-CC3D-15F2-0999A9195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D09084-740A-A401-70B1-B5BC47E6A4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EE6227-D8FB-B752-358A-252F30997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045B-694B-3F47-AB89-164A07DEF4F6}" type="datetimeFigureOut">
              <a:rPr lang="en-US" smtClean="0"/>
              <a:t>1/3/23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9C4298-2998-DE7F-5E5C-5CBDF0D51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24C0C1-E004-44CA-8800-4B742687B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392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9F511-33A2-D258-A79B-2B6186E27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5F435B-EAA2-D181-1D70-437EFA6D1A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0E0756-8FAA-3625-F838-07AA58A08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045B-694B-3F47-AB89-164A07DEF4F6}" type="datetimeFigureOut">
              <a:rPr lang="en-US" smtClean="0"/>
              <a:t>1/3/23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B795B2-2447-CF63-C650-C3650A4DE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B5D1D1-5A66-AEB9-BC28-A67FC99C8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187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9A31C-A7B8-213B-0237-6342FE6EA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F26889-2D26-9DFE-0928-E18A726FDD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DFEC0F-022D-0810-5390-6444C718B0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E6FD62-F705-2BDF-4806-AF5FD0A537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045B-694B-3F47-AB89-164A07DEF4F6}" type="datetimeFigureOut">
              <a:rPr lang="en-US" smtClean="0"/>
              <a:t>1/3/23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B1115E-462D-E6DE-8CCE-AEE3287E2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404235-CFA6-0604-CE2E-E3E1B6D67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580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4FB52A-ABAB-5E55-B840-DA71B7788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2B762D-5618-1F14-1034-2311CF4998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13BE4D-7ABE-6040-B8C9-2C884D8556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95947C-510B-B0AA-E28D-FB666B9FF9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073E61-0DEA-6B4E-4183-2C69CC73AB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DA7E3C5-C3F2-4677-0822-FD7F432BD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045B-694B-3F47-AB89-164A07DEF4F6}" type="datetimeFigureOut">
              <a:rPr lang="en-US" smtClean="0"/>
              <a:t>1/3/23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6FAB2BE-7D02-BA8C-BC97-59A75BEF5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1BD0CE-C89F-0A94-9923-132B6567B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346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C29A2-828E-1165-3DE5-40FD82380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8CB463-A2EE-DF8E-8C81-E4C5F7509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045B-694B-3F47-AB89-164A07DEF4F6}" type="datetimeFigureOut">
              <a:rPr lang="en-US" smtClean="0"/>
              <a:t>1/3/23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B84061-0A7F-A63F-528D-1F66A823B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E80621-AA2F-3D16-0C24-8D4214660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184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D766CF-22D3-9D09-A90D-663508EF9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045B-694B-3F47-AB89-164A07DEF4F6}" type="datetimeFigureOut">
              <a:rPr lang="en-US" smtClean="0"/>
              <a:t>1/3/23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211DF5-9ADF-6740-9087-045D6118E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F25850-864C-1920-530C-BC3113496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57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AF8F2-3C15-E09B-37BD-0D4928BE8B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C56467-7BE3-5054-1E34-D8DB57DE86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3E97D4-859A-6670-3C0A-07F112285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A0AF20-43D0-4CCB-3C0C-B7051F756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045B-694B-3F47-AB89-164A07DEF4F6}" type="datetimeFigureOut">
              <a:rPr lang="en-US" smtClean="0"/>
              <a:t>1/3/23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B1C0BE-3DB2-61E2-5852-A5942A344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B86868-4CE6-873E-C9CA-B82A73156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920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4A875-15D4-C9C4-1AF2-D6A8211F6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FF500A-37E2-3ADE-3D49-0A82441509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E96322-353E-E6F9-41D1-AB2EF288EA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308FFC-CA2D-286E-710A-8795B9275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045B-694B-3F47-AB89-164A07DEF4F6}" type="datetimeFigureOut">
              <a:rPr lang="en-US" smtClean="0"/>
              <a:t>1/3/23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143976-AAED-C33A-895D-D0C3E99B8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8142E4-C7BD-A7AA-3090-C3191BFB6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366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006DCE-DF85-01DE-98B0-7555B5AE4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355F9B-E2F7-09B8-D6A8-E7BA48BF89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E2A348-3910-A3EC-34E9-1914B2C7A6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0045B-694B-3F47-AB89-164A07DEF4F6}" type="datetimeFigureOut">
              <a:rPr lang="en-US" smtClean="0"/>
              <a:t>1/3/23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9A3F4C-78E5-4FE1-EB4F-5A05FB34B7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F47D5E-C87A-2A94-791E-B6CA5DFD86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845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7F36AC1-599B-D2B7-DC43-1EC86B172E66}"/>
              </a:ext>
            </a:extLst>
          </p:cNvPr>
          <p:cNvSpPr txBox="1"/>
          <p:nvPr/>
        </p:nvSpPr>
        <p:spPr>
          <a:xfrm>
            <a:off x="460550" y="303198"/>
            <a:ext cx="23853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Supplemental Figure 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B4C08EF-5AE8-4292-88DE-376C138EFF7C}"/>
              </a:ext>
            </a:extLst>
          </p:cNvPr>
          <p:cNvSpPr txBox="1"/>
          <p:nvPr/>
        </p:nvSpPr>
        <p:spPr>
          <a:xfrm rot="16200000">
            <a:off x="97588" y="3029621"/>
            <a:ext cx="23489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Number of children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CCDEF1-990B-2246-1AC6-2AA7C3A5D4E1}"/>
              </a:ext>
            </a:extLst>
          </p:cNvPr>
          <p:cNvSpPr txBox="1"/>
          <p:nvPr/>
        </p:nvSpPr>
        <p:spPr>
          <a:xfrm>
            <a:off x="1778000" y="4774697"/>
            <a:ext cx="31805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Number of exacerbations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D2E78FA-8160-C17D-1B20-4F5EC2B01D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1707" y="1683293"/>
            <a:ext cx="4276398" cy="303121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2DC6742-1A3F-047F-4415-1B4EE03AB3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1003" y="1683293"/>
            <a:ext cx="4318000" cy="303121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C9E6AEC-DB2D-17E8-004B-E1F1CAE02ADE}"/>
              </a:ext>
            </a:extLst>
          </p:cNvPr>
          <p:cNvSpPr txBox="1"/>
          <p:nvPr/>
        </p:nvSpPr>
        <p:spPr>
          <a:xfrm rot="16200000">
            <a:off x="4041034" y="3045466"/>
            <a:ext cx="39199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Number of exacerbations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10D31F-B831-9040-9FEC-3D0006D5E333}"/>
              </a:ext>
            </a:extLst>
          </p:cNvPr>
          <p:cNvSpPr txBox="1"/>
          <p:nvPr/>
        </p:nvSpPr>
        <p:spPr>
          <a:xfrm>
            <a:off x="6490524" y="4774697"/>
            <a:ext cx="41534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Time (in years) between exacerbations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9160463-C1EA-4A48-03F5-0F26C630ED75}"/>
              </a:ext>
            </a:extLst>
          </p:cNvPr>
          <p:cNvSpPr txBox="1"/>
          <p:nvPr/>
        </p:nvSpPr>
        <p:spPr>
          <a:xfrm>
            <a:off x="1653246" y="938151"/>
            <a:ext cx="519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30D6346-5C0C-EEDC-6E31-8D5DC6FB7695}"/>
              </a:ext>
            </a:extLst>
          </p:cNvPr>
          <p:cNvSpPr txBox="1"/>
          <p:nvPr/>
        </p:nvSpPr>
        <p:spPr>
          <a:xfrm>
            <a:off x="6523537" y="938151"/>
            <a:ext cx="519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8060513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2673</TotalTime>
  <Words>21</Words>
  <Application>Microsoft Macintosh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Miller, Rachel</dc:creator>
  <cp:lastModifiedBy>Miller, Rachel</cp:lastModifiedBy>
  <cp:revision>137</cp:revision>
  <dcterms:created xsi:type="dcterms:W3CDTF">2022-06-29T17:45:50Z</dcterms:created>
  <dcterms:modified xsi:type="dcterms:W3CDTF">2023-01-04T00:16:32Z</dcterms:modified>
</cp:coreProperties>
</file>